
<file path=[Content_Types].xml><?xml version="1.0" encoding="utf-8"?>
<Types xmlns="http://schemas.openxmlformats.org/package/2006/content-types">
  <Default Extension="wdp" ContentType="image/vnd.ms-photo"/>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2" r:id="rId3"/>
    <p:sldId id="349" r:id="rId5"/>
    <p:sldId id="343" r:id="rId6"/>
    <p:sldId id="270" r:id="rId7"/>
    <p:sldId id="280" r:id="rId8"/>
    <p:sldId id="272" r:id="rId9"/>
    <p:sldId id="278" r:id="rId10"/>
    <p:sldId id="276" r:id="rId11"/>
    <p:sldId id="273" r:id="rId12"/>
    <p:sldId id="346" r:id="rId13"/>
    <p:sldId id="309" r:id="rId14"/>
    <p:sldId id="312" r:id="rId15"/>
    <p:sldId id="285" r:id="rId16"/>
    <p:sldId id="281" r:id="rId17"/>
    <p:sldId id="315" r:id="rId18"/>
    <p:sldId id="292" r:id="rId19"/>
    <p:sldId id="347" r:id="rId20"/>
    <p:sldId id="271" r:id="rId21"/>
    <p:sldId id="264" r:id="rId22"/>
    <p:sldId id="277" r:id="rId23"/>
    <p:sldId id="263" r:id="rId24"/>
    <p:sldId id="310" r:id="rId25"/>
    <p:sldId id="296" r:id="rId26"/>
    <p:sldId id="348" r:id="rId27"/>
    <p:sldId id="282" r:id="rId28"/>
    <p:sldId id="267" r:id="rId29"/>
    <p:sldId id="314" r:id="rId30"/>
    <p:sldId id="279" r:id="rId31"/>
    <p:sldId id="294" r:id="rId32"/>
    <p:sldId id="335" r:id="rId33"/>
    <p:sldId id="313" r:id="rId34"/>
    <p:sldId id="350" r:id="rId3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CA83A"/>
    <a:srgbClr val="FE5778"/>
    <a:srgbClr val="99B9F4"/>
    <a:srgbClr val="FF7B53"/>
    <a:srgbClr val="BDFFAB"/>
    <a:srgbClr val="FFC1D9"/>
    <a:srgbClr val="A3C6F4"/>
    <a:srgbClr val="6D79D1"/>
    <a:srgbClr val="FF9B60"/>
    <a:srgbClr val="8AC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7" autoAdjust="0"/>
    <p:restoredTop sz="81446" autoAdjust="0"/>
  </p:normalViewPr>
  <p:slideViewPr>
    <p:cSldViewPr snapToGrid="0">
      <p:cViewPr>
        <p:scale>
          <a:sx n="90" d="100"/>
          <a:sy n="90" d="100"/>
        </p:scale>
        <p:origin x="696" y="66"/>
      </p:cViewPr>
      <p:guideLst>
        <p:guide orient="horz" pos="2568"/>
        <p:guide pos="3477"/>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400" spc="300" dirty="0" smtClean="0">
                <a:solidFill>
                  <a:srgbClr val="6CA83A"/>
                </a:solidFill>
                <a:latin typeface="+mn-lt"/>
                <a:ea typeface="+mn-ea"/>
                <a:cs typeface="+mn-ea"/>
                <a:sym typeface="+mn-lt"/>
              </a:rPr>
              <a:t>更多模板请关注：https://haosc.taobao.com</a:t>
            </a:r>
            <a:endParaRPr lang="en-US" altLang="zh-CN" sz="1400" spc="300" dirty="0" smtClean="0">
              <a:solidFill>
                <a:srgbClr val="6CA83A"/>
              </a:solidFill>
              <a:latin typeface="+mn-lt"/>
              <a:ea typeface="+mn-ea"/>
              <a:cs typeface="+mn-ea"/>
              <a:sym typeface="+mn-lt"/>
            </a:endParaRPr>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更多模板请关注：https://haosc.taobao.com</a:t>
            </a:r>
            <a:endParaRPr lang="zh-CN" altLang="en-US" smtClean="0"/>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grpSp>
        <p:nvGrpSpPr>
          <p:cNvPr id="10" name="组合 9"/>
          <p:cNvGrpSpPr/>
          <p:nvPr userDrawn="1"/>
        </p:nvGrpSpPr>
        <p:grpSpPr>
          <a:xfrm>
            <a:off x="260330" y="324115"/>
            <a:ext cx="687003" cy="595594"/>
            <a:chOff x="2191196" y="1505317"/>
            <a:chExt cx="687003" cy="595594"/>
          </a:xfrm>
        </p:grpSpPr>
        <p:sp>
          <p:nvSpPr>
            <p:cNvPr id="11" name="Freeform 102"/>
            <p:cNvSpPr>
              <a:spLocks noEditPoints="1"/>
            </p:cNvSpPr>
            <p:nvPr/>
          </p:nvSpPr>
          <p:spPr bwMode="auto">
            <a:xfrm>
              <a:off x="2191196" y="1505317"/>
              <a:ext cx="687003" cy="595594"/>
            </a:xfrm>
            <a:custGeom>
              <a:avLst/>
              <a:gdLst>
                <a:gd name="T0" fmla="*/ 187 w 265"/>
                <a:gd name="T1" fmla="*/ 52 h 229"/>
                <a:gd name="T2" fmla="*/ 172 w 265"/>
                <a:gd name="T3" fmla="*/ 109 h 229"/>
                <a:gd name="T4" fmla="*/ 160 w 265"/>
                <a:gd name="T5" fmla="*/ 102 h 229"/>
                <a:gd name="T6" fmla="*/ 147 w 265"/>
                <a:gd name="T7" fmla="*/ 129 h 229"/>
                <a:gd name="T8" fmla="*/ 137 w 265"/>
                <a:gd name="T9" fmla="*/ 227 h 229"/>
                <a:gd name="T10" fmla="*/ 134 w 265"/>
                <a:gd name="T11" fmla="*/ 53 h 229"/>
                <a:gd name="T12" fmla="*/ 117 w 265"/>
                <a:gd name="T13" fmla="*/ 108 h 229"/>
                <a:gd name="T14" fmla="*/ 102 w 265"/>
                <a:gd name="T15" fmla="*/ 110 h 229"/>
                <a:gd name="T16" fmla="*/ 88 w 265"/>
                <a:gd name="T17" fmla="*/ 124 h 229"/>
                <a:gd name="T18" fmla="*/ 83 w 265"/>
                <a:gd name="T19" fmla="*/ 209 h 229"/>
                <a:gd name="T20" fmla="*/ 74 w 265"/>
                <a:gd name="T21" fmla="*/ 70 h 229"/>
                <a:gd name="T22" fmla="*/ 64 w 265"/>
                <a:gd name="T23" fmla="*/ 183 h 229"/>
                <a:gd name="T24" fmla="*/ 54 w 265"/>
                <a:gd name="T25" fmla="*/ 100 h 229"/>
                <a:gd name="T26" fmla="*/ 37 w 265"/>
                <a:gd name="T27" fmla="*/ 108 h 229"/>
                <a:gd name="T28" fmla="*/ 25 w 265"/>
                <a:gd name="T29" fmla="*/ 107 h 229"/>
                <a:gd name="T30" fmla="*/ 31 w 265"/>
                <a:gd name="T31" fmla="*/ 103 h 229"/>
                <a:gd name="T32" fmla="*/ 5 w 265"/>
                <a:gd name="T33" fmla="*/ 101 h 229"/>
                <a:gd name="T34" fmla="*/ 52 w 265"/>
                <a:gd name="T35" fmla="*/ 95 h 229"/>
                <a:gd name="T36" fmla="*/ 60 w 265"/>
                <a:gd name="T37" fmla="*/ 148 h 229"/>
                <a:gd name="T38" fmla="*/ 68 w 265"/>
                <a:gd name="T39" fmla="*/ 19 h 229"/>
                <a:gd name="T40" fmla="*/ 77 w 265"/>
                <a:gd name="T41" fmla="*/ 10 h 229"/>
                <a:gd name="T42" fmla="*/ 83 w 265"/>
                <a:gd name="T43" fmla="*/ 153 h 229"/>
                <a:gd name="T44" fmla="*/ 93 w 265"/>
                <a:gd name="T45" fmla="*/ 90 h 229"/>
                <a:gd name="T46" fmla="*/ 107 w 265"/>
                <a:gd name="T47" fmla="*/ 89 h 229"/>
                <a:gd name="T48" fmla="*/ 120 w 265"/>
                <a:gd name="T49" fmla="*/ 98 h 229"/>
                <a:gd name="T50" fmla="*/ 131 w 265"/>
                <a:gd name="T51" fmla="*/ 30 h 229"/>
                <a:gd name="T52" fmla="*/ 140 w 265"/>
                <a:gd name="T53" fmla="*/ 4 h 229"/>
                <a:gd name="T54" fmla="*/ 146 w 265"/>
                <a:gd name="T55" fmla="*/ 86 h 229"/>
                <a:gd name="T56" fmla="*/ 152 w 265"/>
                <a:gd name="T57" fmla="*/ 103 h 229"/>
                <a:gd name="T58" fmla="*/ 166 w 265"/>
                <a:gd name="T59" fmla="*/ 94 h 229"/>
                <a:gd name="T60" fmla="*/ 177 w 265"/>
                <a:gd name="T61" fmla="*/ 97 h 229"/>
                <a:gd name="T62" fmla="*/ 188 w 265"/>
                <a:gd name="T63" fmla="*/ 10 h 229"/>
                <a:gd name="T64" fmla="*/ 190 w 265"/>
                <a:gd name="T65" fmla="*/ 125 h 229"/>
                <a:gd name="T66" fmla="*/ 195 w 265"/>
                <a:gd name="T67" fmla="*/ 122 h 229"/>
                <a:gd name="T68" fmla="*/ 212 w 265"/>
                <a:gd name="T69" fmla="*/ 87 h 229"/>
                <a:gd name="T70" fmla="*/ 253 w 265"/>
                <a:gd name="T71" fmla="*/ 96 h 229"/>
                <a:gd name="T72" fmla="*/ 255 w 265"/>
                <a:gd name="T73" fmla="*/ 98 h 229"/>
                <a:gd name="T74" fmla="*/ 235 w 265"/>
                <a:gd name="T75" fmla="*/ 101 h 229"/>
                <a:gd name="T76" fmla="*/ 215 w 265"/>
                <a:gd name="T77" fmla="*/ 87 h 229"/>
                <a:gd name="T78" fmla="*/ 201 w 265"/>
                <a:gd name="T79" fmla="*/ 85 h 229"/>
                <a:gd name="T80" fmla="*/ 192 w 265"/>
                <a:gd name="T81" fmla="*/ 223 h 229"/>
                <a:gd name="T82" fmla="*/ 150 w 265"/>
                <a:gd name="T83" fmla="*/ 111 h 229"/>
                <a:gd name="T84" fmla="*/ 65 w 265"/>
                <a:gd name="T85" fmla="*/ 158 h 229"/>
                <a:gd name="T86" fmla="*/ 66 w 265"/>
                <a:gd name="T87" fmla="*/ 130 h 229"/>
                <a:gd name="T88" fmla="*/ 179 w 265"/>
                <a:gd name="T89" fmla="*/ 102 h 229"/>
                <a:gd name="T90" fmla="*/ 131 w 265"/>
                <a:gd name="T91" fmla="*/ 42 h 229"/>
                <a:gd name="T92" fmla="*/ 71 w 265"/>
                <a:gd name="T93" fmla="*/ 39 h 229"/>
                <a:gd name="T94" fmla="*/ 145 w 265"/>
                <a:gd name="T95" fmla="*/ 113 h 229"/>
                <a:gd name="T96" fmla="*/ 44 w 265"/>
                <a:gd name="T97" fmla="*/ 102 h 229"/>
                <a:gd name="T98" fmla="*/ 174 w 265"/>
                <a:gd name="T99" fmla="*/ 98 h 229"/>
                <a:gd name="T100" fmla="*/ 70 w 265"/>
                <a:gd name="T101" fmla="*/ 35 h 229"/>
                <a:gd name="T102" fmla="*/ 82 w 265"/>
                <a:gd name="T103" fmla="*/ 181 h 229"/>
                <a:gd name="T104" fmla="*/ 203 w 265"/>
                <a:gd name="T105" fmla="*/ 85 h 229"/>
                <a:gd name="T106" fmla="*/ 137 w 265"/>
                <a:gd name="T107" fmla="*/ 106 h 229"/>
                <a:gd name="T108" fmla="*/ 124 w 265"/>
                <a:gd name="T109" fmla="*/ 108 h 229"/>
                <a:gd name="T110" fmla="*/ 210 w 265"/>
                <a:gd name="T111" fmla="*/ 97 h 229"/>
                <a:gd name="T112" fmla="*/ 221 w 265"/>
                <a:gd name="T113" fmla="*/ 96 h 229"/>
                <a:gd name="T114" fmla="*/ 50 w 265"/>
                <a:gd name="T115" fmla="*/ 111 h 229"/>
                <a:gd name="T116" fmla="*/ 80 w 265"/>
                <a:gd name="T117" fmla="*/ 144 h 229"/>
                <a:gd name="T118" fmla="*/ 65 w 265"/>
                <a:gd name="T119" fmla="*/ 15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229">
                  <a:moveTo>
                    <a:pt x="190" y="221"/>
                  </a:moveTo>
                  <a:cubicBezTo>
                    <a:pt x="190" y="221"/>
                    <a:pt x="190" y="221"/>
                    <a:pt x="190" y="221"/>
                  </a:cubicBezTo>
                  <a:cubicBezTo>
                    <a:pt x="189" y="222"/>
                    <a:pt x="188" y="221"/>
                    <a:pt x="188" y="221"/>
                  </a:cubicBezTo>
                  <a:cubicBezTo>
                    <a:pt x="188" y="220"/>
                    <a:pt x="187" y="219"/>
                    <a:pt x="187" y="219"/>
                  </a:cubicBezTo>
                  <a:cubicBezTo>
                    <a:pt x="187" y="218"/>
                    <a:pt x="187" y="218"/>
                    <a:pt x="187" y="217"/>
                  </a:cubicBezTo>
                  <a:cubicBezTo>
                    <a:pt x="187" y="199"/>
                    <a:pt x="187" y="181"/>
                    <a:pt x="187" y="163"/>
                  </a:cubicBezTo>
                  <a:cubicBezTo>
                    <a:pt x="187" y="144"/>
                    <a:pt x="187" y="124"/>
                    <a:pt x="187" y="105"/>
                  </a:cubicBezTo>
                  <a:cubicBezTo>
                    <a:pt x="187" y="100"/>
                    <a:pt x="187" y="96"/>
                    <a:pt x="187" y="91"/>
                  </a:cubicBezTo>
                  <a:cubicBezTo>
                    <a:pt x="187" y="87"/>
                    <a:pt x="187" y="82"/>
                    <a:pt x="187" y="78"/>
                  </a:cubicBezTo>
                  <a:cubicBezTo>
                    <a:pt x="187" y="70"/>
                    <a:pt x="187" y="61"/>
                    <a:pt x="187" y="53"/>
                  </a:cubicBezTo>
                  <a:cubicBezTo>
                    <a:pt x="187" y="53"/>
                    <a:pt x="187" y="53"/>
                    <a:pt x="187" y="52"/>
                  </a:cubicBezTo>
                  <a:cubicBezTo>
                    <a:pt x="187" y="52"/>
                    <a:pt x="187" y="52"/>
                    <a:pt x="187" y="52"/>
                  </a:cubicBezTo>
                  <a:cubicBezTo>
                    <a:pt x="187" y="52"/>
                    <a:pt x="186" y="53"/>
                    <a:pt x="186" y="53"/>
                  </a:cubicBezTo>
                  <a:cubicBezTo>
                    <a:pt x="186" y="57"/>
                    <a:pt x="186" y="60"/>
                    <a:pt x="185" y="64"/>
                  </a:cubicBezTo>
                  <a:cubicBezTo>
                    <a:pt x="185" y="67"/>
                    <a:pt x="184" y="69"/>
                    <a:pt x="184" y="72"/>
                  </a:cubicBezTo>
                  <a:cubicBezTo>
                    <a:pt x="184" y="75"/>
                    <a:pt x="184" y="78"/>
                    <a:pt x="183" y="81"/>
                  </a:cubicBezTo>
                  <a:cubicBezTo>
                    <a:pt x="183" y="85"/>
                    <a:pt x="183" y="88"/>
                    <a:pt x="182" y="92"/>
                  </a:cubicBezTo>
                  <a:cubicBezTo>
                    <a:pt x="182" y="94"/>
                    <a:pt x="182" y="97"/>
                    <a:pt x="181" y="99"/>
                  </a:cubicBezTo>
                  <a:cubicBezTo>
                    <a:pt x="181" y="102"/>
                    <a:pt x="181" y="104"/>
                    <a:pt x="180" y="106"/>
                  </a:cubicBezTo>
                  <a:cubicBezTo>
                    <a:pt x="179" y="108"/>
                    <a:pt x="179" y="108"/>
                    <a:pt x="177" y="107"/>
                  </a:cubicBezTo>
                  <a:cubicBezTo>
                    <a:pt x="177" y="107"/>
                    <a:pt x="177" y="108"/>
                    <a:pt x="177" y="108"/>
                  </a:cubicBezTo>
                  <a:cubicBezTo>
                    <a:pt x="177" y="109"/>
                    <a:pt x="176" y="109"/>
                    <a:pt x="176" y="110"/>
                  </a:cubicBezTo>
                  <a:cubicBezTo>
                    <a:pt x="175" y="111"/>
                    <a:pt x="175" y="111"/>
                    <a:pt x="174" y="111"/>
                  </a:cubicBezTo>
                  <a:cubicBezTo>
                    <a:pt x="173" y="110"/>
                    <a:pt x="173" y="110"/>
                    <a:pt x="172" y="109"/>
                  </a:cubicBezTo>
                  <a:cubicBezTo>
                    <a:pt x="172" y="108"/>
                    <a:pt x="172" y="107"/>
                    <a:pt x="171" y="106"/>
                  </a:cubicBezTo>
                  <a:cubicBezTo>
                    <a:pt x="171" y="106"/>
                    <a:pt x="171" y="106"/>
                    <a:pt x="171" y="106"/>
                  </a:cubicBezTo>
                  <a:cubicBezTo>
                    <a:pt x="171" y="108"/>
                    <a:pt x="170" y="110"/>
                    <a:pt x="169" y="112"/>
                  </a:cubicBezTo>
                  <a:cubicBezTo>
                    <a:pt x="169" y="112"/>
                    <a:pt x="169" y="113"/>
                    <a:pt x="169" y="113"/>
                  </a:cubicBezTo>
                  <a:cubicBezTo>
                    <a:pt x="168" y="114"/>
                    <a:pt x="167" y="114"/>
                    <a:pt x="167" y="113"/>
                  </a:cubicBezTo>
                  <a:cubicBezTo>
                    <a:pt x="166" y="112"/>
                    <a:pt x="166" y="112"/>
                    <a:pt x="166" y="111"/>
                  </a:cubicBezTo>
                  <a:cubicBezTo>
                    <a:pt x="166" y="111"/>
                    <a:pt x="166" y="111"/>
                    <a:pt x="165" y="112"/>
                  </a:cubicBezTo>
                  <a:cubicBezTo>
                    <a:pt x="165" y="112"/>
                    <a:pt x="164" y="112"/>
                    <a:pt x="163" y="112"/>
                  </a:cubicBezTo>
                  <a:cubicBezTo>
                    <a:pt x="163" y="111"/>
                    <a:pt x="162" y="110"/>
                    <a:pt x="162" y="110"/>
                  </a:cubicBezTo>
                  <a:cubicBezTo>
                    <a:pt x="162" y="108"/>
                    <a:pt x="162" y="106"/>
                    <a:pt x="161" y="104"/>
                  </a:cubicBezTo>
                  <a:cubicBezTo>
                    <a:pt x="161" y="103"/>
                    <a:pt x="161" y="102"/>
                    <a:pt x="161" y="101"/>
                  </a:cubicBezTo>
                  <a:cubicBezTo>
                    <a:pt x="160" y="101"/>
                    <a:pt x="160" y="102"/>
                    <a:pt x="160" y="102"/>
                  </a:cubicBezTo>
                  <a:cubicBezTo>
                    <a:pt x="160" y="105"/>
                    <a:pt x="159" y="107"/>
                    <a:pt x="159" y="110"/>
                  </a:cubicBezTo>
                  <a:cubicBezTo>
                    <a:pt x="158" y="112"/>
                    <a:pt x="158" y="114"/>
                    <a:pt x="157" y="117"/>
                  </a:cubicBezTo>
                  <a:cubicBezTo>
                    <a:pt x="157" y="118"/>
                    <a:pt x="156" y="119"/>
                    <a:pt x="156" y="120"/>
                  </a:cubicBezTo>
                  <a:cubicBezTo>
                    <a:pt x="156" y="121"/>
                    <a:pt x="155" y="121"/>
                    <a:pt x="154" y="121"/>
                  </a:cubicBezTo>
                  <a:cubicBezTo>
                    <a:pt x="154" y="121"/>
                    <a:pt x="153" y="121"/>
                    <a:pt x="153" y="120"/>
                  </a:cubicBezTo>
                  <a:cubicBezTo>
                    <a:pt x="152" y="119"/>
                    <a:pt x="152" y="118"/>
                    <a:pt x="152" y="118"/>
                  </a:cubicBezTo>
                  <a:cubicBezTo>
                    <a:pt x="152" y="118"/>
                    <a:pt x="152" y="118"/>
                    <a:pt x="152" y="118"/>
                  </a:cubicBezTo>
                  <a:cubicBezTo>
                    <a:pt x="151" y="118"/>
                    <a:pt x="150" y="118"/>
                    <a:pt x="150" y="117"/>
                  </a:cubicBezTo>
                  <a:cubicBezTo>
                    <a:pt x="150" y="116"/>
                    <a:pt x="149" y="116"/>
                    <a:pt x="149" y="115"/>
                  </a:cubicBezTo>
                  <a:cubicBezTo>
                    <a:pt x="149" y="114"/>
                    <a:pt x="149" y="113"/>
                    <a:pt x="148" y="112"/>
                  </a:cubicBezTo>
                  <a:cubicBezTo>
                    <a:pt x="148" y="114"/>
                    <a:pt x="148" y="116"/>
                    <a:pt x="148" y="118"/>
                  </a:cubicBezTo>
                  <a:cubicBezTo>
                    <a:pt x="147" y="122"/>
                    <a:pt x="147" y="126"/>
                    <a:pt x="147" y="129"/>
                  </a:cubicBezTo>
                  <a:cubicBezTo>
                    <a:pt x="146" y="133"/>
                    <a:pt x="146" y="138"/>
                    <a:pt x="145" y="142"/>
                  </a:cubicBezTo>
                  <a:cubicBezTo>
                    <a:pt x="145" y="145"/>
                    <a:pt x="145" y="148"/>
                    <a:pt x="145" y="151"/>
                  </a:cubicBezTo>
                  <a:cubicBezTo>
                    <a:pt x="144" y="153"/>
                    <a:pt x="144" y="155"/>
                    <a:pt x="144" y="157"/>
                  </a:cubicBezTo>
                  <a:cubicBezTo>
                    <a:pt x="144" y="164"/>
                    <a:pt x="144" y="172"/>
                    <a:pt x="144" y="180"/>
                  </a:cubicBezTo>
                  <a:cubicBezTo>
                    <a:pt x="144" y="186"/>
                    <a:pt x="143" y="192"/>
                    <a:pt x="143" y="198"/>
                  </a:cubicBezTo>
                  <a:cubicBezTo>
                    <a:pt x="143" y="200"/>
                    <a:pt x="142" y="203"/>
                    <a:pt x="142" y="205"/>
                  </a:cubicBezTo>
                  <a:cubicBezTo>
                    <a:pt x="141" y="211"/>
                    <a:pt x="141" y="217"/>
                    <a:pt x="141" y="223"/>
                  </a:cubicBezTo>
                  <a:cubicBezTo>
                    <a:pt x="141" y="223"/>
                    <a:pt x="141" y="224"/>
                    <a:pt x="141" y="225"/>
                  </a:cubicBezTo>
                  <a:cubicBezTo>
                    <a:pt x="141" y="225"/>
                    <a:pt x="140" y="226"/>
                    <a:pt x="139" y="226"/>
                  </a:cubicBezTo>
                  <a:cubicBezTo>
                    <a:pt x="139" y="227"/>
                    <a:pt x="139" y="228"/>
                    <a:pt x="139" y="229"/>
                  </a:cubicBezTo>
                  <a:cubicBezTo>
                    <a:pt x="139" y="229"/>
                    <a:pt x="138" y="229"/>
                    <a:pt x="137" y="229"/>
                  </a:cubicBezTo>
                  <a:cubicBezTo>
                    <a:pt x="137" y="228"/>
                    <a:pt x="137" y="228"/>
                    <a:pt x="137" y="227"/>
                  </a:cubicBezTo>
                  <a:cubicBezTo>
                    <a:pt x="137" y="213"/>
                    <a:pt x="137" y="199"/>
                    <a:pt x="137" y="185"/>
                  </a:cubicBezTo>
                  <a:cubicBezTo>
                    <a:pt x="137" y="178"/>
                    <a:pt x="137" y="171"/>
                    <a:pt x="137" y="164"/>
                  </a:cubicBezTo>
                  <a:cubicBezTo>
                    <a:pt x="137" y="160"/>
                    <a:pt x="136" y="156"/>
                    <a:pt x="136" y="152"/>
                  </a:cubicBezTo>
                  <a:cubicBezTo>
                    <a:pt x="135" y="147"/>
                    <a:pt x="135" y="141"/>
                    <a:pt x="135" y="136"/>
                  </a:cubicBezTo>
                  <a:cubicBezTo>
                    <a:pt x="135" y="126"/>
                    <a:pt x="135" y="116"/>
                    <a:pt x="135" y="105"/>
                  </a:cubicBezTo>
                  <a:cubicBezTo>
                    <a:pt x="135" y="97"/>
                    <a:pt x="135" y="89"/>
                    <a:pt x="136" y="81"/>
                  </a:cubicBezTo>
                  <a:cubicBezTo>
                    <a:pt x="136" y="73"/>
                    <a:pt x="136" y="65"/>
                    <a:pt x="136" y="57"/>
                  </a:cubicBezTo>
                  <a:cubicBezTo>
                    <a:pt x="136" y="50"/>
                    <a:pt x="136" y="43"/>
                    <a:pt x="136" y="36"/>
                  </a:cubicBezTo>
                  <a:cubicBezTo>
                    <a:pt x="136" y="36"/>
                    <a:pt x="136" y="35"/>
                    <a:pt x="136" y="35"/>
                  </a:cubicBezTo>
                  <a:cubicBezTo>
                    <a:pt x="136" y="35"/>
                    <a:pt x="136" y="35"/>
                    <a:pt x="136" y="35"/>
                  </a:cubicBezTo>
                  <a:cubicBezTo>
                    <a:pt x="136" y="36"/>
                    <a:pt x="136" y="37"/>
                    <a:pt x="136" y="38"/>
                  </a:cubicBezTo>
                  <a:cubicBezTo>
                    <a:pt x="135" y="43"/>
                    <a:pt x="135" y="48"/>
                    <a:pt x="134" y="53"/>
                  </a:cubicBezTo>
                  <a:cubicBezTo>
                    <a:pt x="133" y="57"/>
                    <a:pt x="132" y="60"/>
                    <a:pt x="132" y="64"/>
                  </a:cubicBezTo>
                  <a:cubicBezTo>
                    <a:pt x="131" y="69"/>
                    <a:pt x="130" y="74"/>
                    <a:pt x="130" y="79"/>
                  </a:cubicBezTo>
                  <a:cubicBezTo>
                    <a:pt x="130" y="82"/>
                    <a:pt x="129" y="85"/>
                    <a:pt x="129" y="89"/>
                  </a:cubicBezTo>
                  <a:cubicBezTo>
                    <a:pt x="129" y="93"/>
                    <a:pt x="128" y="97"/>
                    <a:pt x="128" y="101"/>
                  </a:cubicBezTo>
                  <a:cubicBezTo>
                    <a:pt x="128" y="103"/>
                    <a:pt x="128" y="105"/>
                    <a:pt x="127" y="107"/>
                  </a:cubicBezTo>
                  <a:cubicBezTo>
                    <a:pt x="126" y="109"/>
                    <a:pt x="126" y="111"/>
                    <a:pt x="125" y="112"/>
                  </a:cubicBezTo>
                  <a:cubicBezTo>
                    <a:pt x="125" y="113"/>
                    <a:pt x="125" y="113"/>
                    <a:pt x="124" y="114"/>
                  </a:cubicBezTo>
                  <a:cubicBezTo>
                    <a:pt x="124" y="114"/>
                    <a:pt x="123" y="114"/>
                    <a:pt x="122" y="114"/>
                  </a:cubicBezTo>
                  <a:cubicBezTo>
                    <a:pt x="122" y="113"/>
                    <a:pt x="121" y="113"/>
                    <a:pt x="121" y="113"/>
                  </a:cubicBezTo>
                  <a:cubicBezTo>
                    <a:pt x="120" y="112"/>
                    <a:pt x="120" y="110"/>
                    <a:pt x="119" y="109"/>
                  </a:cubicBezTo>
                  <a:cubicBezTo>
                    <a:pt x="119" y="108"/>
                    <a:pt x="119" y="107"/>
                    <a:pt x="118" y="107"/>
                  </a:cubicBezTo>
                  <a:cubicBezTo>
                    <a:pt x="118" y="107"/>
                    <a:pt x="118" y="108"/>
                    <a:pt x="117" y="108"/>
                  </a:cubicBezTo>
                  <a:cubicBezTo>
                    <a:pt x="117" y="108"/>
                    <a:pt x="117" y="109"/>
                    <a:pt x="116" y="109"/>
                  </a:cubicBezTo>
                  <a:cubicBezTo>
                    <a:pt x="116" y="109"/>
                    <a:pt x="115" y="110"/>
                    <a:pt x="115" y="110"/>
                  </a:cubicBezTo>
                  <a:cubicBezTo>
                    <a:pt x="115" y="111"/>
                    <a:pt x="114" y="113"/>
                    <a:pt x="114" y="114"/>
                  </a:cubicBezTo>
                  <a:cubicBezTo>
                    <a:pt x="114" y="114"/>
                    <a:pt x="113" y="115"/>
                    <a:pt x="113" y="115"/>
                  </a:cubicBezTo>
                  <a:cubicBezTo>
                    <a:pt x="113" y="115"/>
                    <a:pt x="113" y="116"/>
                    <a:pt x="113" y="116"/>
                  </a:cubicBezTo>
                  <a:cubicBezTo>
                    <a:pt x="112" y="116"/>
                    <a:pt x="111" y="116"/>
                    <a:pt x="111" y="117"/>
                  </a:cubicBezTo>
                  <a:cubicBezTo>
                    <a:pt x="111" y="117"/>
                    <a:pt x="110" y="117"/>
                    <a:pt x="110" y="116"/>
                  </a:cubicBezTo>
                  <a:cubicBezTo>
                    <a:pt x="109" y="115"/>
                    <a:pt x="109" y="115"/>
                    <a:pt x="109" y="114"/>
                  </a:cubicBezTo>
                  <a:cubicBezTo>
                    <a:pt x="108" y="110"/>
                    <a:pt x="107" y="105"/>
                    <a:pt x="107" y="101"/>
                  </a:cubicBezTo>
                  <a:cubicBezTo>
                    <a:pt x="107" y="100"/>
                    <a:pt x="106" y="100"/>
                    <a:pt x="106" y="99"/>
                  </a:cubicBezTo>
                  <a:cubicBezTo>
                    <a:pt x="106" y="99"/>
                    <a:pt x="105" y="100"/>
                    <a:pt x="105" y="101"/>
                  </a:cubicBezTo>
                  <a:cubicBezTo>
                    <a:pt x="104" y="104"/>
                    <a:pt x="103" y="107"/>
                    <a:pt x="102" y="110"/>
                  </a:cubicBezTo>
                  <a:cubicBezTo>
                    <a:pt x="101" y="113"/>
                    <a:pt x="101" y="115"/>
                    <a:pt x="100" y="117"/>
                  </a:cubicBezTo>
                  <a:cubicBezTo>
                    <a:pt x="100" y="118"/>
                    <a:pt x="100" y="119"/>
                    <a:pt x="100" y="120"/>
                  </a:cubicBezTo>
                  <a:cubicBezTo>
                    <a:pt x="100" y="121"/>
                    <a:pt x="100" y="121"/>
                    <a:pt x="99" y="121"/>
                  </a:cubicBezTo>
                  <a:cubicBezTo>
                    <a:pt x="99" y="122"/>
                    <a:pt x="99" y="122"/>
                    <a:pt x="98" y="122"/>
                  </a:cubicBezTo>
                  <a:cubicBezTo>
                    <a:pt x="98" y="122"/>
                    <a:pt x="97" y="122"/>
                    <a:pt x="97" y="121"/>
                  </a:cubicBezTo>
                  <a:cubicBezTo>
                    <a:pt x="97" y="121"/>
                    <a:pt x="97" y="120"/>
                    <a:pt x="96" y="119"/>
                  </a:cubicBezTo>
                  <a:cubicBezTo>
                    <a:pt x="96" y="116"/>
                    <a:pt x="95" y="113"/>
                    <a:pt x="94" y="109"/>
                  </a:cubicBezTo>
                  <a:cubicBezTo>
                    <a:pt x="93" y="105"/>
                    <a:pt x="92" y="100"/>
                    <a:pt x="90" y="96"/>
                  </a:cubicBezTo>
                  <a:cubicBezTo>
                    <a:pt x="90" y="95"/>
                    <a:pt x="90" y="95"/>
                    <a:pt x="90" y="95"/>
                  </a:cubicBezTo>
                  <a:cubicBezTo>
                    <a:pt x="90" y="96"/>
                    <a:pt x="90" y="97"/>
                    <a:pt x="90" y="97"/>
                  </a:cubicBezTo>
                  <a:cubicBezTo>
                    <a:pt x="89" y="102"/>
                    <a:pt x="89" y="107"/>
                    <a:pt x="88" y="111"/>
                  </a:cubicBezTo>
                  <a:cubicBezTo>
                    <a:pt x="88" y="116"/>
                    <a:pt x="88" y="120"/>
                    <a:pt x="88" y="124"/>
                  </a:cubicBezTo>
                  <a:cubicBezTo>
                    <a:pt x="88" y="127"/>
                    <a:pt x="88" y="129"/>
                    <a:pt x="88" y="132"/>
                  </a:cubicBezTo>
                  <a:cubicBezTo>
                    <a:pt x="87" y="139"/>
                    <a:pt x="87" y="145"/>
                    <a:pt x="87" y="152"/>
                  </a:cubicBezTo>
                  <a:cubicBezTo>
                    <a:pt x="87" y="157"/>
                    <a:pt x="87" y="163"/>
                    <a:pt x="87" y="168"/>
                  </a:cubicBezTo>
                  <a:cubicBezTo>
                    <a:pt x="87" y="176"/>
                    <a:pt x="87" y="185"/>
                    <a:pt x="87" y="193"/>
                  </a:cubicBezTo>
                  <a:cubicBezTo>
                    <a:pt x="87" y="195"/>
                    <a:pt x="87" y="197"/>
                    <a:pt x="87" y="199"/>
                  </a:cubicBezTo>
                  <a:cubicBezTo>
                    <a:pt x="87" y="199"/>
                    <a:pt x="86" y="199"/>
                    <a:pt x="86" y="199"/>
                  </a:cubicBezTo>
                  <a:cubicBezTo>
                    <a:pt x="86" y="200"/>
                    <a:pt x="85" y="200"/>
                    <a:pt x="85" y="200"/>
                  </a:cubicBezTo>
                  <a:cubicBezTo>
                    <a:pt x="85" y="200"/>
                    <a:pt x="85" y="199"/>
                    <a:pt x="84" y="199"/>
                  </a:cubicBezTo>
                  <a:cubicBezTo>
                    <a:pt x="84" y="199"/>
                    <a:pt x="84" y="199"/>
                    <a:pt x="84" y="199"/>
                  </a:cubicBezTo>
                  <a:cubicBezTo>
                    <a:pt x="84" y="200"/>
                    <a:pt x="84" y="200"/>
                    <a:pt x="84" y="200"/>
                  </a:cubicBezTo>
                  <a:cubicBezTo>
                    <a:pt x="84" y="203"/>
                    <a:pt x="84" y="205"/>
                    <a:pt x="84" y="207"/>
                  </a:cubicBezTo>
                  <a:cubicBezTo>
                    <a:pt x="84" y="208"/>
                    <a:pt x="84" y="209"/>
                    <a:pt x="83" y="209"/>
                  </a:cubicBezTo>
                  <a:cubicBezTo>
                    <a:pt x="83" y="209"/>
                    <a:pt x="83" y="209"/>
                    <a:pt x="83" y="210"/>
                  </a:cubicBezTo>
                  <a:cubicBezTo>
                    <a:pt x="82" y="210"/>
                    <a:pt x="82" y="210"/>
                    <a:pt x="82" y="210"/>
                  </a:cubicBezTo>
                  <a:cubicBezTo>
                    <a:pt x="81" y="210"/>
                    <a:pt x="81" y="210"/>
                    <a:pt x="81" y="209"/>
                  </a:cubicBezTo>
                  <a:cubicBezTo>
                    <a:pt x="81" y="209"/>
                    <a:pt x="81" y="209"/>
                    <a:pt x="81" y="209"/>
                  </a:cubicBezTo>
                  <a:cubicBezTo>
                    <a:pt x="80" y="204"/>
                    <a:pt x="80" y="200"/>
                    <a:pt x="80" y="196"/>
                  </a:cubicBezTo>
                  <a:cubicBezTo>
                    <a:pt x="80" y="187"/>
                    <a:pt x="80" y="178"/>
                    <a:pt x="79" y="170"/>
                  </a:cubicBezTo>
                  <a:cubicBezTo>
                    <a:pt x="79" y="166"/>
                    <a:pt x="79" y="162"/>
                    <a:pt x="79" y="159"/>
                  </a:cubicBezTo>
                  <a:cubicBezTo>
                    <a:pt x="78" y="155"/>
                    <a:pt x="78" y="151"/>
                    <a:pt x="78" y="147"/>
                  </a:cubicBezTo>
                  <a:cubicBezTo>
                    <a:pt x="77" y="144"/>
                    <a:pt x="77" y="140"/>
                    <a:pt x="77" y="137"/>
                  </a:cubicBezTo>
                  <a:cubicBezTo>
                    <a:pt x="77" y="130"/>
                    <a:pt x="76" y="122"/>
                    <a:pt x="76" y="115"/>
                  </a:cubicBezTo>
                  <a:cubicBezTo>
                    <a:pt x="75" y="106"/>
                    <a:pt x="75" y="98"/>
                    <a:pt x="75" y="90"/>
                  </a:cubicBezTo>
                  <a:cubicBezTo>
                    <a:pt x="75" y="83"/>
                    <a:pt x="75" y="77"/>
                    <a:pt x="74" y="70"/>
                  </a:cubicBezTo>
                  <a:cubicBezTo>
                    <a:pt x="74" y="67"/>
                    <a:pt x="74" y="63"/>
                    <a:pt x="74" y="60"/>
                  </a:cubicBezTo>
                  <a:cubicBezTo>
                    <a:pt x="74" y="55"/>
                    <a:pt x="74" y="51"/>
                    <a:pt x="74" y="46"/>
                  </a:cubicBezTo>
                  <a:cubicBezTo>
                    <a:pt x="74" y="46"/>
                    <a:pt x="74" y="46"/>
                    <a:pt x="74" y="45"/>
                  </a:cubicBezTo>
                  <a:cubicBezTo>
                    <a:pt x="74" y="47"/>
                    <a:pt x="74" y="48"/>
                    <a:pt x="73" y="49"/>
                  </a:cubicBezTo>
                  <a:cubicBezTo>
                    <a:pt x="73" y="53"/>
                    <a:pt x="72" y="58"/>
                    <a:pt x="72" y="63"/>
                  </a:cubicBezTo>
                  <a:cubicBezTo>
                    <a:pt x="71" y="67"/>
                    <a:pt x="71" y="71"/>
                    <a:pt x="70" y="76"/>
                  </a:cubicBezTo>
                  <a:cubicBezTo>
                    <a:pt x="69" y="84"/>
                    <a:pt x="70" y="93"/>
                    <a:pt x="69" y="102"/>
                  </a:cubicBezTo>
                  <a:cubicBezTo>
                    <a:pt x="69" y="113"/>
                    <a:pt x="69" y="124"/>
                    <a:pt x="69" y="135"/>
                  </a:cubicBezTo>
                  <a:cubicBezTo>
                    <a:pt x="68" y="142"/>
                    <a:pt x="68" y="149"/>
                    <a:pt x="67" y="156"/>
                  </a:cubicBezTo>
                  <a:cubicBezTo>
                    <a:pt x="67" y="161"/>
                    <a:pt x="66" y="166"/>
                    <a:pt x="66" y="171"/>
                  </a:cubicBezTo>
                  <a:cubicBezTo>
                    <a:pt x="65" y="174"/>
                    <a:pt x="65" y="176"/>
                    <a:pt x="65" y="179"/>
                  </a:cubicBezTo>
                  <a:cubicBezTo>
                    <a:pt x="64" y="180"/>
                    <a:pt x="64" y="182"/>
                    <a:pt x="64" y="183"/>
                  </a:cubicBezTo>
                  <a:cubicBezTo>
                    <a:pt x="64" y="184"/>
                    <a:pt x="64" y="185"/>
                    <a:pt x="62" y="185"/>
                  </a:cubicBezTo>
                  <a:cubicBezTo>
                    <a:pt x="62" y="185"/>
                    <a:pt x="62" y="185"/>
                    <a:pt x="62" y="185"/>
                  </a:cubicBezTo>
                  <a:cubicBezTo>
                    <a:pt x="61" y="185"/>
                    <a:pt x="61" y="185"/>
                    <a:pt x="60" y="184"/>
                  </a:cubicBezTo>
                  <a:cubicBezTo>
                    <a:pt x="60" y="183"/>
                    <a:pt x="60" y="183"/>
                    <a:pt x="60" y="182"/>
                  </a:cubicBezTo>
                  <a:cubicBezTo>
                    <a:pt x="60" y="177"/>
                    <a:pt x="59" y="172"/>
                    <a:pt x="59" y="167"/>
                  </a:cubicBezTo>
                  <a:cubicBezTo>
                    <a:pt x="58" y="161"/>
                    <a:pt x="58" y="155"/>
                    <a:pt x="57" y="149"/>
                  </a:cubicBezTo>
                  <a:cubicBezTo>
                    <a:pt x="57" y="144"/>
                    <a:pt x="56" y="138"/>
                    <a:pt x="56" y="132"/>
                  </a:cubicBezTo>
                  <a:cubicBezTo>
                    <a:pt x="55" y="130"/>
                    <a:pt x="55" y="127"/>
                    <a:pt x="55" y="124"/>
                  </a:cubicBezTo>
                  <a:cubicBezTo>
                    <a:pt x="55" y="118"/>
                    <a:pt x="55" y="112"/>
                    <a:pt x="55" y="106"/>
                  </a:cubicBezTo>
                  <a:cubicBezTo>
                    <a:pt x="55" y="104"/>
                    <a:pt x="55" y="102"/>
                    <a:pt x="55" y="100"/>
                  </a:cubicBezTo>
                  <a:cubicBezTo>
                    <a:pt x="55" y="100"/>
                    <a:pt x="55" y="100"/>
                    <a:pt x="55" y="100"/>
                  </a:cubicBezTo>
                  <a:cubicBezTo>
                    <a:pt x="55" y="100"/>
                    <a:pt x="54" y="100"/>
                    <a:pt x="54" y="100"/>
                  </a:cubicBezTo>
                  <a:cubicBezTo>
                    <a:pt x="53" y="104"/>
                    <a:pt x="52" y="108"/>
                    <a:pt x="51" y="112"/>
                  </a:cubicBezTo>
                  <a:cubicBezTo>
                    <a:pt x="51" y="113"/>
                    <a:pt x="51" y="113"/>
                    <a:pt x="51" y="114"/>
                  </a:cubicBezTo>
                  <a:cubicBezTo>
                    <a:pt x="51" y="114"/>
                    <a:pt x="51" y="114"/>
                    <a:pt x="51" y="115"/>
                  </a:cubicBezTo>
                  <a:cubicBezTo>
                    <a:pt x="51" y="116"/>
                    <a:pt x="50" y="116"/>
                    <a:pt x="49" y="116"/>
                  </a:cubicBezTo>
                  <a:cubicBezTo>
                    <a:pt x="49" y="116"/>
                    <a:pt x="49" y="116"/>
                    <a:pt x="49" y="116"/>
                  </a:cubicBezTo>
                  <a:cubicBezTo>
                    <a:pt x="48" y="116"/>
                    <a:pt x="48" y="117"/>
                    <a:pt x="48" y="118"/>
                  </a:cubicBezTo>
                  <a:cubicBezTo>
                    <a:pt x="48" y="119"/>
                    <a:pt x="47" y="120"/>
                    <a:pt x="47" y="122"/>
                  </a:cubicBezTo>
                  <a:cubicBezTo>
                    <a:pt x="47" y="122"/>
                    <a:pt x="47" y="122"/>
                    <a:pt x="46" y="123"/>
                  </a:cubicBezTo>
                  <a:cubicBezTo>
                    <a:pt x="46" y="123"/>
                    <a:pt x="45" y="123"/>
                    <a:pt x="45" y="122"/>
                  </a:cubicBezTo>
                  <a:cubicBezTo>
                    <a:pt x="44" y="122"/>
                    <a:pt x="44" y="121"/>
                    <a:pt x="43" y="121"/>
                  </a:cubicBezTo>
                  <a:cubicBezTo>
                    <a:pt x="41" y="118"/>
                    <a:pt x="40" y="116"/>
                    <a:pt x="39" y="113"/>
                  </a:cubicBezTo>
                  <a:cubicBezTo>
                    <a:pt x="38" y="111"/>
                    <a:pt x="37" y="110"/>
                    <a:pt x="37" y="108"/>
                  </a:cubicBezTo>
                  <a:cubicBezTo>
                    <a:pt x="36" y="108"/>
                    <a:pt x="36" y="108"/>
                    <a:pt x="36" y="108"/>
                  </a:cubicBezTo>
                  <a:cubicBezTo>
                    <a:pt x="32" y="108"/>
                    <a:pt x="29" y="108"/>
                    <a:pt x="25" y="109"/>
                  </a:cubicBezTo>
                  <a:cubicBezTo>
                    <a:pt x="22" y="109"/>
                    <a:pt x="18" y="109"/>
                    <a:pt x="15" y="109"/>
                  </a:cubicBezTo>
                  <a:cubicBezTo>
                    <a:pt x="12" y="109"/>
                    <a:pt x="10" y="109"/>
                    <a:pt x="7" y="109"/>
                  </a:cubicBezTo>
                  <a:cubicBezTo>
                    <a:pt x="7" y="109"/>
                    <a:pt x="7" y="109"/>
                    <a:pt x="6" y="109"/>
                  </a:cubicBezTo>
                  <a:cubicBezTo>
                    <a:pt x="6" y="110"/>
                    <a:pt x="5" y="110"/>
                    <a:pt x="4" y="110"/>
                  </a:cubicBezTo>
                  <a:cubicBezTo>
                    <a:pt x="4" y="109"/>
                    <a:pt x="4" y="109"/>
                    <a:pt x="3" y="109"/>
                  </a:cubicBezTo>
                  <a:cubicBezTo>
                    <a:pt x="2" y="108"/>
                    <a:pt x="3" y="107"/>
                    <a:pt x="3" y="107"/>
                  </a:cubicBezTo>
                  <a:cubicBezTo>
                    <a:pt x="4" y="107"/>
                    <a:pt x="4" y="106"/>
                    <a:pt x="5" y="106"/>
                  </a:cubicBezTo>
                  <a:cubicBezTo>
                    <a:pt x="5" y="106"/>
                    <a:pt x="6" y="106"/>
                    <a:pt x="6" y="106"/>
                  </a:cubicBezTo>
                  <a:cubicBezTo>
                    <a:pt x="7" y="107"/>
                    <a:pt x="7" y="107"/>
                    <a:pt x="8" y="107"/>
                  </a:cubicBezTo>
                  <a:cubicBezTo>
                    <a:pt x="13" y="107"/>
                    <a:pt x="19" y="108"/>
                    <a:pt x="25" y="107"/>
                  </a:cubicBezTo>
                  <a:cubicBezTo>
                    <a:pt x="29" y="106"/>
                    <a:pt x="33" y="106"/>
                    <a:pt x="37" y="106"/>
                  </a:cubicBezTo>
                  <a:cubicBezTo>
                    <a:pt x="38" y="106"/>
                    <a:pt x="38" y="106"/>
                    <a:pt x="38" y="107"/>
                  </a:cubicBezTo>
                  <a:cubicBezTo>
                    <a:pt x="39" y="109"/>
                    <a:pt x="40" y="111"/>
                    <a:pt x="41" y="112"/>
                  </a:cubicBezTo>
                  <a:cubicBezTo>
                    <a:pt x="42" y="115"/>
                    <a:pt x="43" y="117"/>
                    <a:pt x="45" y="120"/>
                  </a:cubicBezTo>
                  <a:cubicBezTo>
                    <a:pt x="45" y="120"/>
                    <a:pt x="45" y="120"/>
                    <a:pt x="46" y="120"/>
                  </a:cubicBezTo>
                  <a:cubicBezTo>
                    <a:pt x="46" y="119"/>
                    <a:pt x="46" y="118"/>
                    <a:pt x="46" y="117"/>
                  </a:cubicBezTo>
                  <a:cubicBezTo>
                    <a:pt x="45" y="117"/>
                    <a:pt x="45" y="116"/>
                    <a:pt x="44" y="115"/>
                  </a:cubicBezTo>
                  <a:cubicBezTo>
                    <a:pt x="43" y="113"/>
                    <a:pt x="42" y="110"/>
                    <a:pt x="41" y="107"/>
                  </a:cubicBezTo>
                  <a:cubicBezTo>
                    <a:pt x="41" y="106"/>
                    <a:pt x="40" y="105"/>
                    <a:pt x="40" y="104"/>
                  </a:cubicBezTo>
                  <a:cubicBezTo>
                    <a:pt x="40" y="104"/>
                    <a:pt x="39" y="103"/>
                    <a:pt x="39" y="103"/>
                  </a:cubicBezTo>
                  <a:cubicBezTo>
                    <a:pt x="38" y="103"/>
                    <a:pt x="37" y="103"/>
                    <a:pt x="36" y="103"/>
                  </a:cubicBezTo>
                  <a:cubicBezTo>
                    <a:pt x="35" y="103"/>
                    <a:pt x="33" y="103"/>
                    <a:pt x="31" y="103"/>
                  </a:cubicBezTo>
                  <a:cubicBezTo>
                    <a:pt x="24" y="103"/>
                    <a:pt x="18" y="103"/>
                    <a:pt x="11" y="103"/>
                  </a:cubicBezTo>
                  <a:cubicBezTo>
                    <a:pt x="9" y="103"/>
                    <a:pt x="8" y="104"/>
                    <a:pt x="6" y="104"/>
                  </a:cubicBezTo>
                  <a:cubicBezTo>
                    <a:pt x="6" y="104"/>
                    <a:pt x="6" y="104"/>
                    <a:pt x="5" y="104"/>
                  </a:cubicBezTo>
                  <a:cubicBezTo>
                    <a:pt x="5" y="105"/>
                    <a:pt x="4" y="105"/>
                    <a:pt x="3" y="104"/>
                  </a:cubicBezTo>
                  <a:cubicBezTo>
                    <a:pt x="3" y="104"/>
                    <a:pt x="3" y="104"/>
                    <a:pt x="3" y="104"/>
                  </a:cubicBezTo>
                  <a:cubicBezTo>
                    <a:pt x="2" y="104"/>
                    <a:pt x="2" y="104"/>
                    <a:pt x="2" y="105"/>
                  </a:cubicBezTo>
                  <a:cubicBezTo>
                    <a:pt x="0" y="104"/>
                    <a:pt x="0" y="104"/>
                    <a:pt x="0" y="103"/>
                  </a:cubicBezTo>
                  <a:cubicBezTo>
                    <a:pt x="0" y="102"/>
                    <a:pt x="0" y="101"/>
                    <a:pt x="1" y="101"/>
                  </a:cubicBezTo>
                  <a:cubicBezTo>
                    <a:pt x="2" y="101"/>
                    <a:pt x="2" y="101"/>
                    <a:pt x="2" y="101"/>
                  </a:cubicBezTo>
                  <a:cubicBezTo>
                    <a:pt x="2" y="101"/>
                    <a:pt x="3" y="101"/>
                    <a:pt x="3" y="102"/>
                  </a:cubicBezTo>
                  <a:cubicBezTo>
                    <a:pt x="3" y="101"/>
                    <a:pt x="3" y="101"/>
                    <a:pt x="4" y="101"/>
                  </a:cubicBezTo>
                  <a:cubicBezTo>
                    <a:pt x="4" y="101"/>
                    <a:pt x="4" y="101"/>
                    <a:pt x="5" y="101"/>
                  </a:cubicBezTo>
                  <a:cubicBezTo>
                    <a:pt x="7" y="101"/>
                    <a:pt x="10" y="101"/>
                    <a:pt x="13" y="101"/>
                  </a:cubicBezTo>
                  <a:cubicBezTo>
                    <a:pt x="17" y="101"/>
                    <a:pt x="21" y="101"/>
                    <a:pt x="25" y="101"/>
                  </a:cubicBezTo>
                  <a:cubicBezTo>
                    <a:pt x="28" y="100"/>
                    <a:pt x="32" y="100"/>
                    <a:pt x="35" y="100"/>
                  </a:cubicBezTo>
                  <a:cubicBezTo>
                    <a:pt x="36" y="100"/>
                    <a:pt x="37" y="100"/>
                    <a:pt x="38" y="100"/>
                  </a:cubicBezTo>
                  <a:cubicBezTo>
                    <a:pt x="39" y="100"/>
                    <a:pt x="40" y="100"/>
                    <a:pt x="40" y="100"/>
                  </a:cubicBezTo>
                  <a:cubicBezTo>
                    <a:pt x="40" y="100"/>
                    <a:pt x="41" y="100"/>
                    <a:pt x="41" y="100"/>
                  </a:cubicBezTo>
                  <a:cubicBezTo>
                    <a:pt x="42" y="100"/>
                    <a:pt x="43" y="100"/>
                    <a:pt x="44" y="100"/>
                  </a:cubicBezTo>
                  <a:cubicBezTo>
                    <a:pt x="45" y="100"/>
                    <a:pt x="45" y="101"/>
                    <a:pt x="46" y="102"/>
                  </a:cubicBezTo>
                  <a:cubicBezTo>
                    <a:pt x="46" y="104"/>
                    <a:pt x="47" y="106"/>
                    <a:pt x="47" y="108"/>
                  </a:cubicBezTo>
                  <a:cubicBezTo>
                    <a:pt x="47" y="108"/>
                    <a:pt x="47" y="109"/>
                    <a:pt x="48" y="109"/>
                  </a:cubicBezTo>
                  <a:cubicBezTo>
                    <a:pt x="48" y="107"/>
                    <a:pt x="48" y="106"/>
                    <a:pt x="49" y="105"/>
                  </a:cubicBezTo>
                  <a:cubicBezTo>
                    <a:pt x="50" y="101"/>
                    <a:pt x="51" y="98"/>
                    <a:pt x="52" y="95"/>
                  </a:cubicBezTo>
                  <a:cubicBezTo>
                    <a:pt x="53" y="94"/>
                    <a:pt x="53" y="93"/>
                    <a:pt x="53" y="92"/>
                  </a:cubicBezTo>
                  <a:cubicBezTo>
                    <a:pt x="54" y="91"/>
                    <a:pt x="54" y="91"/>
                    <a:pt x="54" y="91"/>
                  </a:cubicBezTo>
                  <a:cubicBezTo>
                    <a:pt x="55" y="91"/>
                    <a:pt x="55" y="91"/>
                    <a:pt x="55" y="90"/>
                  </a:cubicBezTo>
                  <a:cubicBezTo>
                    <a:pt x="56" y="90"/>
                    <a:pt x="56" y="90"/>
                    <a:pt x="57" y="91"/>
                  </a:cubicBezTo>
                  <a:cubicBezTo>
                    <a:pt x="57" y="91"/>
                    <a:pt x="57" y="91"/>
                    <a:pt x="57" y="92"/>
                  </a:cubicBezTo>
                  <a:cubicBezTo>
                    <a:pt x="57" y="93"/>
                    <a:pt x="57" y="94"/>
                    <a:pt x="57" y="95"/>
                  </a:cubicBezTo>
                  <a:cubicBezTo>
                    <a:pt x="57" y="95"/>
                    <a:pt x="57" y="96"/>
                    <a:pt x="57" y="97"/>
                  </a:cubicBezTo>
                  <a:cubicBezTo>
                    <a:pt x="58" y="98"/>
                    <a:pt x="58" y="99"/>
                    <a:pt x="58" y="101"/>
                  </a:cubicBezTo>
                  <a:cubicBezTo>
                    <a:pt x="58" y="101"/>
                    <a:pt x="58" y="101"/>
                    <a:pt x="58" y="101"/>
                  </a:cubicBezTo>
                  <a:cubicBezTo>
                    <a:pt x="58" y="106"/>
                    <a:pt x="58" y="111"/>
                    <a:pt x="58" y="116"/>
                  </a:cubicBezTo>
                  <a:cubicBezTo>
                    <a:pt x="59" y="121"/>
                    <a:pt x="59" y="125"/>
                    <a:pt x="59" y="129"/>
                  </a:cubicBezTo>
                  <a:cubicBezTo>
                    <a:pt x="59" y="136"/>
                    <a:pt x="59" y="142"/>
                    <a:pt x="60" y="148"/>
                  </a:cubicBezTo>
                  <a:cubicBezTo>
                    <a:pt x="60" y="153"/>
                    <a:pt x="61" y="157"/>
                    <a:pt x="61" y="162"/>
                  </a:cubicBezTo>
                  <a:cubicBezTo>
                    <a:pt x="61" y="164"/>
                    <a:pt x="61" y="166"/>
                    <a:pt x="62" y="169"/>
                  </a:cubicBezTo>
                  <a:cubicBezTo>
                    <a:pt x="62" y="168"/>
                    <a:pt x="62" y="168"/>
                    <a:pt x="62" y="168"/>
                  </a:cubicBezTo>
                  <a:cubicBezTo>
                    <a:pt x="62" y="167"/>
                    <a:pt x="62" y="166"/>
                    <a:pt x="62" y="165"/>
                  </a:cubicBezTo>
                  <a:cubicBezTo>
                    <a:pt x="62" y="145"/>
                    <a:pt x="62" y="126"/>
                    <a:pt x="62" y="107"/>
                  </a:cubicBezTo>
                  <a:cubicBezTo>
                    <a:pt x="62" y="103"/>
                    <a:pt x="63" y="98"/>
                    <a:pt x="63" y="94"/>
                  </a:cubicBezTo>
                  <a:cubicBezTo>
                    <a:pt x="63" y="90"/>
                    <a:pt x="64" y="85"/>
                    <a:pt x="64" y="80"/>
                  </a:cubicBezTo>
                  <a:cubicBezTo>
                    <a:pt x="64" y="77"/>
                    <a:pt x="65" y="73"/>
                    <a:pt x="65" y="69"/>
                  </a:cubicBezTo>
                  <a:cubicBezTo>
                    <a:pt x="66" y="66"/>
                    <a:pt x="66" y="64"/>
                    <a:pt x="66" y="61"/>
                  </a:cubicBezTo>
                  <a:cubicBezTo>
                    <a:pt x="66" y="56"/>
                    <a:pt x="67" y="51"/>
                    <a:pt x="67" y="45"/>
                  </a:cubicBezTo>
                  <a:cubicBezTo>
                    <a:pt x="67" y="42"/>
                    <a:pt x="68" y="40"/>
                    <a:pt x="68" y="37"/>
                  </a:cubicBezTo>
                  <a:cubicBezTo>
                    <a:pt x="68" y="31"/>
                    <a:pt x="68" y="25"/>
                    <a:pt x="68" y="19"/>
                  </a:cubicBezTo>
                  <a:cubicBezTo>
                    <a:pt x="69" y="17"/>
                    <a:pt x="69" y="16"/>
                    <a:pt x="69" y="14"/>
                  </a:cubicBezTo>
                  <a:cubicBezTo>
                    <a:pt x="69" y="13"/>
                    <a:pt x="69" y="13"/>
                    <a:pt x="69" y="12"/>
                  </a:cubicBezTo>
                  <a:cubicBezTo>
                    <a:pt x="70" y="11"/>
                    <a:pt x="71" y="11"/>
                    <a:pt x="72" y="12"/>
                  </a:cubicBezTo>
                  <a:cubicBezTo>
                    <a:pt x="72" y="12"/>
                    <a:pt x="72" y="13"/>
                    <a:pt x="73" y="14"/>
                  </a:cubicBezTo>
                  <a:cubicBezTo>
                    <a:pt x="73" y="14"/>
                    <a:pt x="73" y="15"/>
                    <a:pt x="73" y="15"/>
                  </a:cubicBezTo>
                  <a:cubicBezTo>
                    <a:pt x="73" y="15"/>
                    <a:pt x="73" y="15"/>
                    <a:pt x="74" y="14"/>
                  </a:cubicBezTo>
                  <a:cubicBezTo>
                    <a:pt x="74" y="14"/>
                    <a:pt x="74" y="14"/>
                    <a:pt x="75" y="14"/>
                  </a:cubicBezTo>
                  <a:cubicBezTo>
                    <a:pt x="75" y="14"/>
                    <a:pt x="75" y="14"/>
                    <a:pt x="76" y="15"/>
                  </a:cubicBezTo>
                  <a:cubicBezTo>
                    <a:pt x="76" y="15"/>
                    <a:pt x="76" y="15"/>
                    <a:pt x="76" y="15"/>
                  </a:cubicBezTo>
                  <a:cubicBezTo>
                    <a:pt x="76" y="15"/>
                    <a:pt x="76" y="14"/>
                    <a:pt x="76" y="14"/>
                  </a:cubicBezTo>
                  <a:cubicBezTo>
                    <a:pt x="76" y="13"/>
                    <a:pt x="76" y="12"/>
                    <a:pt x="76" y="11"/>
                  </a:cubicBezTo>
                  <a:cubicBezTo>
                    <a:pt x="76" y="11"/>
                    <a:pt x="77" y="10"/>
                    <a:pt x="77" y="10"/>
                  </a:cubicBezTo>
                  <a:cubicBezTo>
                    <a:pt x="78" y="10"/>
                    <a:pt x="78" y="11"/>
                    <a:pt x="78" y="11"/>
                  </a:cubicBezTo>
                  <a:cubicBezTo>
                    <a:pt x="78" y="12"/>
                    <a:pt x="78" y="13"/>
                    <a:pt x="78" y="14"/>
                  </a:cubicBezTo>
                  <a:cubicBezTo>
                    <a:pt x="78" y="27"/>
                    <a:pt x="78" y="39"/>
                    <a:pt x="78" y="51"/>
                  </a:cubicBezTo>
                  <a:cubicBezTo>
                    <a:pt x="78" y="57"/>
                    <a:pt x="79" y="63"/>
                    <a:pt x="79" y="70"/>
                  </a:cubicBezTo>
                  <a:cubicBezTo>
                    <a:pt x="79" y="74"/>
                    <a:pt x="79" y="78"/>
                    <a:pt x="79" y="83"/>
                  </a:cubicBezTo>
                  <a:cubicBezTo>
                    <a:pt x="79" y="88"/>
                    <a:pt x="80" y="93"/>
                    <a:pt x="80" y="98"/>
                  </a:cubicBezTo>
                  <a:cubicBezTo>
                    <a:pt x="80" y="100"/>
                    <a:pt x="80" y="102"/>
                    <a:pt x="80" y="104"/>
                  </a:cubicBezTo>
                  <a:cubicBezTo>
                    <a:pt x="80" y="108"/>
                    <a:pt x="80" y="111"/>
                    <a:pt x="81" y="114"/>
                  </a:cubicBezTo>
                  <a:cubicBezTo>
                    <a:pt x="81" y="120"/>
                    <a:pt x="81" y="127"/>
                    <a:pt x="82" y="133"/>
                  </a:cubicBezTo>
                  <a:cubicBezTo>
                    <a:pt x="82" y="138"/>
                    <a:pt x="82" y="143"/>
                    <a:pt x="83" y="148"/>
                  </a:cubicBezTo>
                  <a:cubicBezTo>
                    <a:pt x="83" y="149"/>
                    <a:pt x="83" y="150"/>
                    <a:pt x="83" y="151"/>
                  </a:cubicBezTo>
                  <a:cubicBezTo>
                    <a:pt x="83" y="152"/>
                    <a:pt x="83" y="152"/>
                    <a:pt x="83" y="153"/>
                  </a:cubicBezTo>
                  <a:cubicBezTo>
                    <a:pt x="83" y="152"/>
                    <a:pt x="83" y="151"/>
                    <a:pt x="83" y="150"/>
                  </a:cubicBezTo>
                  <a:cubicBezTo>
                    <a:pt x="84" y="145"/>
                    <a:pt x="84" y="140"/>
                    <a:pt x="85" y="135"/>
                  </a:cubicBezTo>
                  <a:cubicBezTo>
                    <a:pt x="86" y="127"/>
                    <a:pt x="86" y="119"/>
                    <a:pt x="86" y="111"/>
                  </a:cubicBezTo>
                  <a:cubicBezTo>
                    <a:pt x="86" y="104"/>
                    <a:pt x="86" y="97"/>
                    <a:pt x="86" y="90"/>
                  </a:cubicBezTo>
                  <a:cubicBezTo>
                    <a:pt x="86" y="88"/>
                    <a:pt x="86" y="86"/>
                    <a:pt x="87" y="84"/>
                  </a:cubicBezTo>
                  <a:cubicBezTo>
                    <a:pt x="87" y="84"/>
                    <a:pt x="87" y="84"/>
                    <a:pt x="87" y="84"/>
                  </a:cubicBezTo>
                  <a:cubicBezTo>
                    <a:pt x="87" y="82"/>
                    <a:pt x="88" y="82"/>
                    <a:pt x="90" y="83"/>
                  </a:cubicBezTo>
                  <a:cubicBezTo>
                    <a:pt x="90" y="83"/>
                    <a:pt x="90" y="83"/>
                    <a:pt x="90" y="83"/>
                  </a:cubicBezTo>
                  <a:cubicBezTo>
                    <a:pt x="91" y="82"/>
                    <a:pt x="92" y="82"/>
                    <a:pt x="92" y="83"/>
                  </a:cubicBezTo>
                  <a:cubicBezTo>
                    <a:pt x="92" y="84"/>
                    <a:pt x="92" y="85"/>
                    <a:pt x="92" y="86"/>
                  </a:cubicBezTo>
                  <a:cubicBezTo>
                    <a:pt x="92" y="87"/>
                    <a:pt x="93" y="88"/>
                    <a:pt x="93" y="89"/>
                  </a:cubicBezTo>
                  <a:cubicBezTo>
                    <a:pt x="93" y="89"/>
                    <a:pt x="93" y="90"/>
                    <a:pt x="93" y="90"/>
                  </a:cubicBezTo>
                  <a:cubicBezTo>
                    <a:pt x="94" y="94"/>
                    <a:pt x="95" y="99"/>
                    <a:pt x="96" y="103"/>
                  </a:cubicBezTo>
                  <a:cubicBezTo>
                    <a:pt x="96" y="107"/>
                    <a:pt x="97" y="111"/>
                    <a:pt x="97" y="114"/>
                  </a:cubicBezTo>
                  <a:cubicBezTo>
                    <a:pt x="98" y="115"/>
                    <a:pt x="98" y="115"/>
                    <a:pt x="98" y="115"/>
                  </a:cubicBezTo>
                  <a:cubicBezTo>
                    <a:pt x="98" y="114"/>
                    <a:pt x="98" y="113"/>
                    <a:pt x="99" y="112"/>
                  </a:cubicBezTo>
                  <a:cubicBezTo>
                    <a:pt x="99" y="110"/>
                    <a:pt x="99" y="109"/>
                    <a:pt x="100" y="108"/>
                  </a:cubicBezTo>
                  <a:cubicBezTo>
                    <a:pt x="100" y="106"/>
                    <a:pt x="101" y="104"/>
                    <a:pt x="101" y="102"/>
                  </a:cubicBezTo>
                  <a:cubicBezTo>
                    <a:pt x="102" y="98"/>
                    <a:pt x="103" y="93"/>
                    <a:pt x="104" y="89"/>
                  </a:cubicBezTo>
                  <a:cubicBezTo>
                    <a:pt x="104" y="88"/>
                    <a:pt x="104" y="88"/>
                    <a:pt x="104" y="88"/>
                  </a:cubicBezTo>
                  <a:cubicBezTo>
                    <a:pt x="104" y="87"/>
                    <a:pt x="105" y="87"/>
                    <a:pt x="105" y="87"/>
                  </a:cubicBezTo>
                  <a:cubicBezTo>
                    <a:pt x="106" y="87"/>
                    <a:pt x="106" y="87"/>
                    <a:pt x="106" y="88"/>
                  </a:cubicBezTo>
                  <a:cubicBezTo>
                    <a:pt x="107" y="88"/>
                    <a:pt x="107" y="89"/>
                    <a:pt x="107" y="89"/>
                  </a:cubicBezTo>
                  <a:cubicBezTo>
                    <a:pt x="107" y="89"/>
                    <a:pt x="107" y="89"/>
                    <a:pt x="107" y="89"/>
                  </a:cubicBezTo>
                  <a:cubicBezTo>
                    <a:pt x="108" y="89"/>
                    <a:pt x="109" y="89"/>
                    <a:pt x="109" y="90"/>
                  </a:cubicBezTo>
                  <a:cubicBezTo>
                    <a:pt x="109" y="90"/>
                    <a:pt x="109" y="91"/>
                    <a:pt x="109" y="91"/>
                  </a:cubicBezTo>
                  <a:cubicBezTo>
                    <a:pt x="110" y="94"/>
                    <a:pt x="110" y="97"/>
                    <a:pt x="110" y="100"/>
                  </a:cubicBezTo>
                  <a:cubicBezTo>
                    <a:pt x="110" y="101"/>
                    <a:pt x="111" y="102"/>
                    <a:pt x="111" y="103"/>
                  </a:cubicBezTo>
                  <a:cubicBezTo>
                    <a:pt x="111" y="104"/>
                    <a:pt x="111" y="105"/>
                    <a:pt x="112" y="105"/>
                  </a:cubicBezTo>
                  <a:cubicBezTo>
                    <a:pt x="112" y="104"/>
                    <a:pt x="112" y="103"/>
                    <a:pt x="113" y="102"/>
                  </a:cubicBezTo>
                  <a:cubicBezTo>
                    <a:pt x="113" y="101"/>
                    <a:pt x="113" y="100"/>
                    <a:pt x="114" y="99"/>
                  </a:cubicBezTo>
                  <a:cubicBezTo>
                    <a:pt x="114" y="99"/>
                    <a:pt x="114" y="98"/>
                    <a:pt x="115" y="98"/>
                  </a:cubicBezTo>
                  <a:cubicBezTo>
                    <a:pt x="115" y="97"/>
                    <a:pt x="116" y="97"/>
                    <a:pt x="117" y="98"/>
                  </a:cubicBezTo>
                  <a:cubicBezTo>
                    <a:pt x="117" y="98"/>
                    <a:pt x="117" y="98"/>
                    <a:pt x="118" y="99"/>
                  </a:cubicBezTo>
                  <a:cubicBezTo>
                    <a:pt x="118" y="98"/>
                    <a:pt x="118" y="98"/>
                    <a:pt x="118" y="98"/>
                  </a:cubicBezTo>
                  <a:cubicBezTo>
                    <a:pt x="119" y="97"/>
                    <a:pt x="120" y="97"/>
                    <a:pt x="120" y="98"/>
                  </a:cubicBezTo>
                  <a:cubicBezTo>
                    <a:pt x="121" y="99"/>
                    <a:pt x="121" y="99"/>
                    <a:pt x="121" y="99"/>
                  </a:cubicBezTo>
                  <a:cubicBezTo>
                    <a:pt x="122" y="100"/>
                    <a:pt x="123" y="101"/>
                    <a:pt x="123" y="102"/>
                  </a:cubicBezTo>
                  <a:cubicBezTo>
                    <a:pt x="123" y="103"/>
                    <a:pt x="124" y="103"/>
                    <a:pt x="124" y="104"/>
                  </a:cubicBezTo>
                  <a:cubicBezTo>
                    <a:pt x="124" y="104"/>
                    <a:pt x="124" y="105"/>
                    <a:pt x="125" y="105"/>
                  </a:cubicBezTo>
                  <a:cubicBezTo>
                    <a:pt x="125" y="104"/>
                    <a:pt x="125" y="104"/>
                    <a:pt x="125" y="104"/>
                  </a:cubicBezTo>
                  <a:cubicBezTo>
                    <a:pt x="125" y="101"/>
                    <a:pt x="125" y="99"/>
                    <a:pt x="126" y="96"/>
                  </a:cubicBezTo>
                  <a:cubicBezTo>
                    <a:pt x="126" y="93"/>
                    <a:pt x="126" y="89"/>
                    <a:pt x="127" y="86"/>
                  </a:cubicBezTo>
                  <a:cubicBezTo>
                    <a:pt x="127" y="85"/>
                    <a:pt x="127" y="84"/>
                    <a:pt x="127" y="83"/>
                  </a:cubicBezTo>
                  <a:cubicBezTo>
                    <a:pt x="127" y="79"/>
                    <a:pt x="127" y="75"/>
                    <a:pt x="127" y="71"/>
                  </a:cubicBezTo>
                  <a:cubicBezTo>
                    <a:pt x="127" y="68"/>
                    <a:pt x="127" y="65"/>
                    <a:pt x="127" y="62"/>
                  </a:cubicBezTo>
                  <a:cubicBezTo>
                    <a:pt x="127" y="57"/>
                    <a:pt x="128" y="53"/>
                    <a:pt x="128" y="48"/>
                  </a:cubicBezTo>
                  <a:cubicBezTo>
                    <a:pt x="128" y="42"/>
                    <a:pt x="129" y="36"/>
                    <a:pt x="131" y="30"/>
                  </a:cubicBezTo>
                  <a:cubicBezTo>
                    <a:pt x="132" y="26"/>
                    <a:pt x="133" y="21"/>
                    <a:pt x="134" y="16"/>
                  </a:cubicBezTo>
                  <a:cubicBezTo>
                    <a:pt x="134" y="15"/>
                    <a:pt x="134" y="13"/>
                    <a:pt x="135" y="12"/>
                  </a:cubicBezTo>
                  <a:cubicBezTo>
                    <a:pt x="135" y="11"/>
                    <a:pt x="135" y="11"/>
                    <a:pt x="136" y="10"/>
                  </a:cubicBezTo>
                  <a:cubicBezTo>
                    <a:pt x="136" y="7"/>
                    <a:pt x="136" y="5"/>
                    <a:pt x="136" y="2"/>
                  </a:cubicBezTo>
                  <a:cubicBezTo>
                    <a:pt x="136" y="1"/>
                    <a:pt x="136" y="1"/>
                    <a:pt x="136" y="1"/>
                  </a:cubicBezTo>
                  <a:cubicBezTo>
                    <a:pt x="136" y="0"/>
                    <a:pt x="137" y="0"/>
                    <a:pt x="137" y="0"/>
                  </a:cubicBezTo>
                  <a:cubicBezTo>
                    <a:pt x="138" y="0"/>
                    <a:pt x="138" y="0"/>
                    <a:pt x="138" y="1"/>
                  </a:cubicBezTo>
                  <a:cubicBezTo>
                    <a:pt x="138" y="1"/>
                    <a:pt x="138" y="1"/>
                    <a:pt x="138" y="2"/>
                  </a:cubicBezTo>
                  <a:cubicBezTo>
                    <a:pt x="138" y="2"/>
                    <a:pt x="138" y="2"/>
                    <a:pt x="138" y="2"/>
                  </a:cubicBezTo>
                  <a:cubicBezTo>
                    <a:pt x="138" y="2"/>
                    <a:pt x="139" y="2"/>
                    <a:pt x="139" y="2"/>
                  </a:cubicBezTo>
                  <a:cubicBezTo>
                    <a:pt x="139" y="2"/>
                    <a:pt x="140" y="3"/>
                    <a:pt x="140" y="3"/>
                  </a:cubicBezTo>
                  <a:cubicBezTo>
                    <a:pt x="140" y="3"/>
                    <a:pt x="140" y="4"/>
                    <a:pt x="140" y="4"/>
                  </a:cubicBezTo>
                  <a:cubicBezTo>
                    <a:pt x="140" y="9"/>
                    <a:pt x="140" y="14"/>
                    <a:pt x="140" y="18"/>
                  </a:cubicBezTo>
                  <a:cubicBezTo>
                    <a:pt x="140" y="25"/>
                    <a:pt x="139" y="32"/>
                    <a:pt x="139" y="39"/>
                  </a:cubicBezTo>
                  <a:cubicBezTo>
                    <a:pt x="139" y="74"/>
                    <a:pt x="139" y="109"/>
                    <a:pt x="139" y="144"/>
                  </a:cubicBezTo>
                  <a:cubicBezTo>
                    <a:pt x="139" y="156"/>
                    <a:pt x="140" y="168"/>
                    <a:pt x="140" y="179"/>
                  </a:cubicBezTo>
                  <a:cubicBezTo>
                    <a:pt x="140" y="179"/>
                    <a:pt x="140" y="179"/>
                    <a:pt x="140" y="180"/>
                  </a:cubicBezTo>
                  <a:cubicBezTo>
                    <a:pt x="140" y="175"/>
                    <a:pt x="140" y="171"/>
                    <a:pt x="140" y="166"/>
                  </a:cubicBezTo>
                  <a:cubicBezTo>
                    <a:pt x="140" y="160"/>
                    <a:pt x="140" y="153"/>
                    <a:pt x="140" y="147"/>
                  </a:cubicBezTo>
                  <a:cubicBezTo>
                    <a:pt x="140" y="141"/>
                    <a:pt x="140" y="135"/>
                    <a:pt x="141" y="129"/>
                  </a:cubicBezTo>
                  <a:cubicBezTo>
                    <a:pt x="141" y="124"/>
                    <a:pt x="142" y="119"/>
                    <a:pt x="142" y="114"/>
                  </a:cubicBezTo>
                  <a:cubicBezTo>
                    <a:pt x="143" y="110"/>
                    <a:pt x="144" y="105"/>
                    <a:pt x="144" y="101"/>
                  </a:cubicBezTo>
                  <a:cubicBezTo>
                    <a:pt x="145" y="98"/>
                    <a:pt x="145" y="94"/>
                    <a:pt x="146" y="91"/>
                  </a:cubicBezTo>
                  <a:cubicBezTo>
                    <a:pt x="146" y="89"/>
                    <a:pt x="146" y="88"/>
                    <a:pt x="146" y="86"/>
                  </a:cubicBezTo>
                  <a:cubicBezTo>
                    <a:pt x="146" y="86"/>
                    <a:pt x="146" y="85"/>
                    <a:pt x="147" y="85"/>
                  </a:cubicBezTo>
                  <a:cubicBezTo>
                    <a:pt x="147" y="85"/>
                    <a:pt x="147" y="84"/>
                    <a:pt x="147" y="84"/>
                  </a:cubicBezTo>
                  <a:cubicBezTo>
                    <a:pt x="147" y="84"/>
                    <a:pt x="147" y="83"/>
                    <a:pt x="147" y="82"/>
                  </a:cubicBezTo>
                  <a:cubicBezTo>
                    <a:pt x="148" y="82"/>
                    <a:pt x="148" y="81"/>
                    <a:pt x="149" y="81"/>
                  </a:cubicBezTo>
                  <a:cubicBezTo>
                    <a:pt x="149" y="81"/>
                    <a:pt x="149" y="82"/>
                    <a:pt x="150" y="82"/>
                  </a:cubicBezTo>
                  <a:cubicBezTo>
                    <a:pt x="150" y="83"/>
                    <a:pt x="150" y="83"/>
                    <a:pt x="150" y="83"/>
                  </a:cubicBezTo>
                  <a:cubicBezTo>
                    <a:pt x="150" y="83"/>
                    <a:pt x="150" y="82"/>
                    <a:pt x="150" y="82"/>
                  </a:cubicBezTo>
                  <a:cubicBezTo>
                    <a:pt x="150" y="81"/>
                    <a:pt x="150" y="81"/>
                    <a:pt x="150" y="81"/>
                  </a:cubicBezTo>
                  <a:cubicBezTo>
                    <a:pt x="150" y="81"/>
                    <a:pt x="151" y="80"/>
                    <a:pt x="151" y="80"/>
                  </a:cubicBezTo>
                  <a:cubicBezTo>
                    <a:pt x="152" y="80"/>
                    <a:pt x="152" y="81"/>
                    <a:pt x="152" y="81"/>
                  </a:cubicBezTo>
                  <a:cubicBezTo>
                    <a:pt x="152" y="82"/>
                    <a:pt x="152" y="82"/>
                    <a:pt x="152" y="83"/>
                  </a:cubicBezTo>
                  <a:cubicBezTo>
                    <a:pt x="152" y="90"/>
                    <a:pt x="152" y="97"/>
                    <a:pt x="152" y="103"/>
                  </a:cubicBezTo>
                  <a:cubicBezTo>
                    <a:pt x="152" y="105"/>
                    <a:pt x="152" y="106"/>
                    <a:pt x="153" y="107"/>
                  </a:cubicBezTo>
                  <a:cubicBezTo>
                    <a:pt x="153" y="107"/>
                    <a:pt x="153" y="107"/>
                    <a:pt x="153" y="107"/>
                  </a:cubicBezTo>
                  <a:cubicBezTo>
                    <a:pt x="153" y="107"/>
                    <a:pt x="153" y="106"/>
                    <a:pt x="153" y="106"/>
                  </a:cubicBezTo>
                  <a:cubicBezTo>
                    <a:pt x="154" y="103"/>
                    <a:pt x="155" y="100"/>
                    <a:pt x="156" y="98"/>
                  </a:cubicBezTo>
                  <a:cubicBezTo>
                    <a:pt x="156" y="96"/>
                    <a:pt x="157" y="95"/>
                    <a:pt x="158" y="93"/>
                  </a:cubicBezTo>
                  <a:cubicBezTo>
                    <a:pt x="158" y="93"/>
                    <a:pt x="158" y="93"/>
                    <a:pt x="158" y="93"/>
                  </a:cubicBezTo>
                  <a:cubicBezTo>
                    <a:pt x="158" y="92"/>
                    <a:pt x="159" y="91"/>
                    <a:pt x="160" y="92"/>
                  </a:cubicBezTo>
                  <a:cubicBezTo>
                    <a:pt x="160" y="92"/>
                    <a:pt x="160" y="92"/>
                    <a:pt x="161" y="91"/>
                  </a:cubicBezTo>
                  <a:cubicBezTo>
                    <a:pt x="161" y="91"/>
                    <a:pt x="161" y="90"/>
                    <a:pt x="161" y="89"/>
                  </a:cubicBezTo>
                  <a:cubicBezTo>
                    <a:pt x="162" y="89"/>
                    <a:pt x="162" y="88"/>
                    <a:pt x="162" y="88"/>
                  </a:cubicBezTo>
                  <a:cubicBezTo>
                    <a:pt x="163" y="87"/>
                    <a:pt x="164" y="87"/>
                    <a:pt x="165" y="89"/>
                  </a:cubicBezTo>
                  <a:cubicBezTo>
                    <a:pt x="165" y="90"/>
                    <a:pt x="166" y="92"/>
                    <a:pt x="166" y="94"/>
                  </a:cubicBezTo>
                  <a:cubicBezTo>
                    <a:pt x="166" y="96"/>
                    <a:pt x="166" y="98"/>
                    <a:pt x="167" y="100"/>
                  </a:cubicBezTo>
                  <a:cubicBezTo>
                    <a:pt x="167" y="101"/>
                    <a:pt x="167" y="101"/>
                    <a:pt x="167" y="101"/>
                  </a:cubicBezTo>
                  <a:cubicBezTo>
                    <a:pt x="167" y="101"/>
                    <a:pt x="167" y="101"/>
                    <a:pt x="167" y="100"/>
                  </a:cubicBezTo>
                  <a:cubicBezTo>
                    <a:pt x="168" y="100"/>
                    <a:pt x="168" y="98"/>
                    <a:pt x="169" y="98"/>
                  </a:cubicBezTo>
                  <a:cubicBezTo>
                    <a:pt x="170" y="96"/>
                    <a:pt x="171" y="96"/>
                    <a:pt x="172" y="97"/>
                  </a:cubicBezTo>
                  <a:cubicBezTo>
                    <a:pt x="172" y="97"/>
                    <a:pt x="173" y="96"/>
                    <a:pt x="173" y="96"/>
                  </a:cubicBezTo>
                  <a:cubicBezTo>
                    <a:pt x="173" y="96"/>
                    <a:pt x="173" y="95"/>
                    <a:pt x="174" y="95"/>
                  </a:cubicBezTo>
                  <a:cubicBezTo>
                    <a:pt x="174" y="94"/>
                    <a:pt x="175" y="94"/>
                    <a:pt x="176" y="95"/>
                  </a:cubicBezTo>
                  <a:cubicBezTo>
                    <a:pt x="176" y="96"/>
                    <a:pt x="176" y="96"/>
                    <a:pt x="176" y="97"/>
                  </a:cubicBezTo>
                  <a:cubicBezTo>
                    <a:pt x="176" y="97"/>
                    <a:pt x="176" y="97"/>
                    <a:pt x="177" y="98"/>
                  </a:cubicBezTo>
                  <a:cubicBezTo>
                    <a:pt x="177" y="98"/>
                    <a:pt x="177" y="98"/>
                    <a:pt x="177" y="98"/>
                  </a:cubicBezTo>
                  <a:cubicBezTo>
                    <a:pt x="177" y="98"/>
                    <a:pt x="177" y="98"/>
                    <a:pt x="177" y="97"/>
                  </a:cubicBezTo>
                  <a:cubicBezTo>
                    <a:pt x="177" y="94"/>
                    <a:pt x="177" y="92"/>
                    <a:pt x="178" y="89"/>
                  </a:cubicBezTo>
                  <a:cubicBezTo>
                    <a:pt x="178" y="85"/>
                    <a:pt x="178" y="81"/>
                    <a:pt x="178" y="77"/>
                  </a:cubicBezTo>
                  <a:cubicBezTo>
                    <a:pt x="178" y="75"/>
                    <a:pt x="179" y="74"/>
                    <a:pt x="179" y="72"/>
                  </a:cubicBezTo>
                  <a:cubicBezTo>
                    <a:pt x="179" y="69"/>
                    <a:pt x="179" y="66"/>
                    <a:pt x="180" y="63"/>
                  </a:cubicBezTo>
                  <a:cubicBezTo>
                    <a:pt x="181" y="58"/>
                    <a:pt x="182" y="52"/>
                    <a:pt x="183" y="46"/>
                  </a:cubicBezTo>
                  <a:cubicBezTo>
                    <a:pt x="184" y="44"/>
                    <a:pt x="184" y="43"/>
                    <a:pt x="184" y="41"/>
                  </a:cubicBezTo>
                  <a:cubicBezTo>
                    <a:pt x="185" y="38"/>
                    <a:pt x="185" y="35"/>
                    <a:pt x="186" y="32"/>
                  </a:cubicBezTo>
                  <a:cubicBezTo>
                    <a:pt x="186" y="29"/>
                    <a:pt x="187" y="26"/>
                    <a:pt x="187" y="23"/>
                  </a:cubicBezTo>
                  <a:cubicBezTo>
                    <a:pt x="187" y="23"/>
                    <a:pt x="187" y="22"/>
                    <a:pt x="187" y="21"/>
                  </a:cubicBezTo>
                  <a:cubicBezTo>
                    <a:pt x="187" y="21"/>
                    <a:pt x="187" y="21"/>
                    <a:pt x="187" y="21"/>
                  </a:cubicBezTo>
                  <a:cubicBezTo>
                    <a:pt x="188" y="18"/>
                    <a:pt x="188" y="16"/>
                    <a:pt x="188" y="13"/>
                  </a:cubicBezTo>
                  <a:cubicBezTo>
                    <a:pt x="188" y="12"/>
                    <a:pt x="188" y="11"/>
                    <a:pt x="188" y="10"/>
                  </a:cubicBezTo>
                  <a:cubicBezTo>
                    <a:pt x="188" y="10"/>
                    <a:pt x="188" y="10"/>
                    <a:pt x="188" y="10"/>
                  </a:cubicBezTo>
                  <a:cubicBezTo>
                    <a:pt x="189" y="8"/>
                    <a:pt x="189" y="8"/>
                    <a:pt x="190" y="8"/>
                  </a:cubicBezTo>
                  <a:cubicBezTo>
                    <a:pt x="191" y="8"/>
                    <a:pt x="191" y="7"/>
                    <a:pt x="191" y="6"/>
                  </a:cubicBezTo>
                  <a:cubicBezTo>
                    <a:pt x="191" y="5"/>
                    <a:pt x="191" y="4"/>
                    <a:pt x="192" y="4"/>
                  </a:cubicBezTo>
                  <a:cubicBezTo>
                    <a:pt x="192" y="4"/>
                    <a:pt x="193" y="5"/>
                    <a:pt x="193" y="6"/>
                  </a:cubicBezTo>
                  <a:cubicBezTo>
                    <a:pt x="193" y="9"/>
                    <a:pt x="192" y="13"/>
                    <a:pt x="192" y="16"/>
                  </a:cubicBezTo>
                  <a:cubicBezTo>
                    <a:pt x="192" y="18"/>
                    <a:pt x="191" y="20"/>
                    <a:pt x="191" y="23"/>
                  </a:cubicBezTo>
                  <a:cubicBezTo>
                    <a:pt x="191" y="24"/>
                    <a:pt x="191" y="25"/>
                    <a:pt x="191" y="26"/>
                  </a:cubicBezTo>
                  <a:cubicBezTo>
                    <a:pt x="191" y="43"/>
                    <a:pt x="191" y="61"/>
                    <a:pt x="191" y="78"/>
                  </a:cubicBezTo>
                  <a:cubicBezTo>
                    <a:pt x="191" y="89"/>
                    <a:pt x="191" y="100"/>
                    <a:pt x="190" y="110"/>
                  </a:cubicBezTo>
                  <a:cubicBezTo>
                    <a:pt x="190" y="112"/>
                    <a:pt x="190" y="114"/>
                    <a:pt x="190" y="116"/>
                  </a:cubicBezTo>
                  <a:cubicBezTo>
                    <a:pt x="190" y="119"/>
                    <a:pt x="190" y="122"/>
                    <a:pt x="190" y="125"/>
                  </a:cubicBezTo>
                  <a:cubicBezTo>
                    <a:pt x="190" y="128"/>
                    <a:pt x="190" y="132"/>
                    <a:pt x="190" y="135"/>
                  </a:cubicBezTo>
                  <a:cubicBezTo>
                    <a:pt x="190" y="142"/>
                    <a:pt x="190" y="150"/>
                    <a:pt x="190" y="158"/>
                  </a:cubicBezTo>
                  <a:cubicBezTo>
                    <a:pt x="191" y="163"/>
                    <a:pt x="191" y="168"/>
                    <a:pt x="191" y="173"/>
                  </a:cubicBezTo>
                  <a:cubicBezTo>
                    <a:pt x="191" y="176"/>
                    <a:pt x="191" y="179"/>
                    <a:pt x="191" y="183"/>
                  </a:cubicBezTo>
                  <a:cubicBezTo>
                    <a:pt x="191" y="183"/>
                    <a:pt x="191" y="184"/>
                    <a:pt x="191" y="185"/>
                  </a:cubicBezTo>
                  <a:cubicBezTo>
                    <a:pt x="191" y="185"/>
                    <a:pt x="191" y="185"/>
                    <a:pt x="192" y="185"/>
                  </a:cubicBezTo>
                  <a:cubicBezTo>
                    <a:pt x="192" y="184"/>
                    <a:pt x="192" y="183"/>
                    <a:pt x="192" y="182"/>
                  </a:cubicBezTo>
                  <a:cubicBezTo>
                    <a:pt x="192" y="178"/>
                    <a:pt x="192" y="174"/>
                    <a:pt x="192" y="170"/>
                  </a:cubicBezTo>
                  <a:cubicBezTo>
                    <a:pt x="193" y="166"/>
                    <a:pt x="193" y="162"/>
                    <a:pt x="193" y="158"/>
                  </a:cubicBezTo>
                  <a:cubicBezTo>
                    <a:pt x="193" y="156"/>
                    <a:pt x="193" y="154"/>
                    <a:pt x="193" y="151"/>
                  </a:cubicBezTo>
                  <a:cubicBezTo>
                    <a:pt x="194" y="145"/>
                    <a:pt x="194" y="139"/>
                    <a:pt x="194" y="133"/>
                  </a:cubicBezTo>
                  <a:cubicBezTo>
                    <a:pt x="195" y="129"/>
                    <a:pt x="195" y="126"/>
                    <a:pt x="195" y="122"/>
                  </a:cubicBezTo>
                  <a:cubicBezTo>
                    <a:pt x="196" y="118"/>
                    <a:pt x="196" y="114"/>
                    <a:pt x="196" y="110"/>
                  </a:cubicBezTo>
                  <a:cubicBezTo>
                    <a:pt x="197" y="107"/>
                    <a:pt x="197" y="103"/>
                    <a:pt x="197" y="99"/>
                  </a:cubicBezTo>
                  <a:cubicBezTo>
                    <a:pt x="197" y="94"/>
                    <a:pt x="197" y="90"/>
                    <a:pt x="197" y="86"/>
                  </a:cubicBezTo>
                  <a:cubicBezTo>
                    <a:pt x="197" y="84"/>
                    <a:pt x="197" y="83"/>
                    <a:pt x="198" y="81"/>
                  </a:cubicBezTo>
                  <a:cubicBezTo>
                    <a:pt x="198" y="81"/>
                    <a:pt x="198" y="80"/>
                    <a:pt x="198" y="79"/>
                  </a:cubicBezTo>
                  <a:cubicBezTo>
                    <a:pt x="199" y="79"/>
                    <a:pt x="199" y="78"/>
                    <a:pt x="200" y="77"/>
                  </a:cubicBezTo>
                  <a:cubicBezTo>
                    <a:pt x="200" y="76"/>
                    <a:pt x="202" y="76"/>
                    <a:pt x="203" y="77"/>
                  </a:cubicBezTo>
                  <a:cubicBezTo>
                    <a:pt x="203" y="78"/>
                    <a:pt x="203" y="78"/>
                    <a:pt x="203" y="79"/>
                  </a:cubicBezTo>
                  <a:cubicBezTo>
                    <a:pt x="205" y="83"/>
                    <a:pt x="207" y="88"/>
                    <a:pt x="208" y="93"/>
                  </a:cubicBezTo>
                  <a:cubicBezTo>
                    <a:pt x="208" y="94"/>
                    <a:pt x="208" y="95"/>
                    <a:pt x="209" y="96"/>
                  </a:cubicBezTo>
                  <a:cubicBezTo>
                    <a:pt x="209" y="95"/>
                    <a:pt x="209" y="95"/>
                    <a:pt x="209" y="95"/>
                  </a:cubicBezTo>
                  <a:cubicBezTo>
                    <a:pt x="210" y="92"/>
                    <a:pt x="211" y="90"/>
                    <a:pt x="212" y="87"/>
                  </a:cubicBezTo>
                  <a:cubicBezTo>
                    <a:pt x="212" y="87"/>
                    <a:pt x="213" y="86"/>
                    <a:pt x="213" y="86"/>
                  </a:cubicBezTo>
                  <a:cubicBezTo>
                    <a:pt x="213" y="84"/>
                    <a:pt x="214" y="83"/>
                    <a:pt x="214" y="81"/>
                  </a:cubicBezTo>
                  <a:cubicBezTo>
                    <a:pt x="214" y="81"/>
                    <a:pt x="215" y="80"/>
                    <a:pt x="215" y="79"/>
                  </a:cubicBezTo>
                  <a:cubicBezTo>
                    <a:pt x="215" y="78"/>
                    <a:pt x="215" y="78"/>
                    <a:pt x="216" y="77"/>
                  </a:cubicBezTo>
                  <a:cubicBezTo>
                    <a:pt x="216" y="76"/>
                    <a:pt x="217" y="76"/>
                    <a:pt x="218" y="77"/>
                  </a:cubicBezTo>
                  <a:cubicBezTo>
                    <a:pt x="218" y="77"/>
                    <a:pt x="218" y="77"/>
                    <a:pt x="218" y="78"/>
                  </a:cubicBezTo>
                  <a:cubicBezTo>
                    <a:pt x="219" y="80"/>
                    <a:pt x="219" y="82"/>
                    <a:pt x="220" y="84"/>
                  </a:cubicBezTo>
                  <a:cubicBezTo>
                    <a:pt x="220" y="87"/>
                    <a:pt x="221" y="90"/>
                    <a:pt x="222" y="93"/>
                  </a:cubicBezTo>
                  <a:cubicBezTo>
                    <a:pt x="222" y="95"/>
                    <a:pt x="223" y="96"/>
                    <a:pt x="225" y="97"/>
                  </a:cubicBezTo>
                  <a:cubicBezTo>
                    <a:pt x="225" y="97"/>
                    <a:pt x="226" y="98"/>
                    <a:pt x="226" y="97"/>
                  </a:cubicBezTo>
                  <a:cubicBezTo>
                    <a:pt x="230" y="96"/>
                    <a:pt x="235" y="96"/>
                    <a:pt x="239" y="96"/>
                  </a:cubicBezTo>
                  <a:cubicBezTo>
                    <a:pt x="244" y="96"/>
                    <a:pt x="248" y="96"/>
                    <a:pt x="253" y="96"/>
                  </a:cubicBezTo>
                  <a:cubicBezTo>
                    <a:pt x="253" y="96"/>
                    <a:pt x="254" y="96"/>
                    <a:pt x="254" y="96"/>
                  </a:cubicBezTo>
                  <a:cubicBezTo>
                    <a:pt x="254" y="96"/>
                    <a:pt x="254" y="95"/>
                    <a:pt x="255" y="95"/>
                  </a:cubicBezTo>
                  <a:cubicBezTo>
                    <a:pt x="255" y="94"/>
                    <a:pt x="256" y="94"/>
                    <a:pt x="257" y="94"/>
                  </a:cubicBezTo>
                  <a:cubicBezTo>
                    <a:pt x="258" y="95"/>
                    <a:pt x="258" y="96"/>
                    <a:pt x="258" y="97"/>
                  </a:cubicBezTo>
                  <a:cubicBezTo>
                    <a:pt x="258" y="98"/>
                    <a:pt x="257" y="98"/>
                    <a:pt x="257" y="98"/>
                  </a:cubicBezTo>
                  <a:cubicBezTo>
                    <a:pt x="252" y="98"/>
                    <a:pt x="239" y="98"/>
                    <a:pt x="235" y="98"/>
                  </a:cubicBezTo>
                  <a:cubicBezTo>
                    <a:pt x="233" y="98"/>
                    <a:pt x="231" y="98"/>
                    <a:pt x="230" y="99"/>
                  </a:cubicBezTo>
                  <a:cubicBezTo>
                    <a:pt x="230" y="99"/>
                    <a:pt x="230" y="99"/>
                    <a:pt x="230" y="99"/>
                  </a:cubicBezTo>
                  <a:cubicBezTo>
                    <a:pt x="230" y="99"/>
                    <a:pt x="230" y="99"/>
                    <a:pt x="230" y="99"/>
                  </a:cubicBezTo>
                  <a:cubicBezTo>
                    <a:pt x="232" y="99"/>
                    <a:pt x="234" y="99"/>
                    <a:pt x="235" y="99"/>
                  </a:cubicBezTo>
                  <a:cubicBezTo>
                    <a:pt x="239" y="98"/>
                    <a:pt x="243" y="98"/>
                    <a:pt x="246" y="98"/>
                  </a:cubicBezTo>
                  <a:cubicBezTo>
                    <a:pt x="249" y="98"/>
                    <a:pt x="252" y="98"/>
                    <a:pt x="255" y="98"/>
                  </a:cubicBezTo>
                  <a:cubicBezTo>
                    <a:pt x="257" y="98"/>
                    <a:pt x="259" y="98"/>
                    <a:pt x="261" y="98"/>
                  </a:cubicBezTo>
                  <a:cubicBezTo>
                    <a:pt x="261" y="97"/>
                    <a:pt x="261" y="97"/>
                    <a:pt x="262" y="97"/>
                  </a:cubicBezTo>
                  <a:cubicBezTo>
                    <a:pt x="262" y="97"/>
                    <a:pt x="263" y="96"/>
                    <a:pt x="264" y="97"/>
                  </a:cubicBezTo>
                  <a:cubicBezTo>
                    <a:pt x="265" y="97"/>
                    <a:pt x="265" y="98"/>
                    <a:pt x="265" y="99"/>
                  </a:cubicBezTo>
                  <a:cubicBezTo>
                    <a:pt x="265" y="100"/>
                    <a:pt x="264" y="100"/>
                    <a:pt x="264" y="100"/>
                  </a:cubicBezTo>
                  <a:cubicBezTo>
                    <a:pt x="263" y="101"/>
                    <a:pt x="263" y="101"/>
                    <a:pt x="262" y="101"/>
                  </a:cubicBezTo>
                  <a:cubicBezTo>
                    <a:pt x="262" y="101"/>
                    <a:pt x="262" y="102"/>
                    <a:pt x="261" y="102"/>
                  </a:cubicBezTo>
                  <a:cubicBezTo>
                    <a:pt x="261" y="102"/>
                    <a:pt x="261" y="101"/>
                    <a:pt x="260" y="102"/>
                  </a:cubicBezTo>
                  <a:cubicBezTo>
                    <a:pt x="260" y="102"/>
                    <a:pt x="260" y="102"/>
                    <a:pt x="260" y="102"/>
                  </a:cubicBezTo>
                  <a:cubicBezTo>
                    <a:pt x="259" y="101"/>
                    <a:pt x="259" y="101"/>
                    <a:pt x="258" y="101"/>
                  </a:cubicBezTo>
                  <a:cubicBezTo>
                    <a:pt x="252" y="101"/>
                    <a:pt x="245" y="101"/>
                    <a:pt x="238" y="101"/>
                  </a:cubicBezTo>
                  <a:cubicBezTo>
                    <a:pt x="237" y="101"/>
                    <a:pt x="236" y="101"/>
                    <a:pt x="235" y="101"/>
                  </a:cubicBezTo>
                  <a:cubicBezTo>
                    <a:pt x="233" y="101"/>
                    <a:pt x="231" y="102"/>
                    <a:pt x="228" y="103"/>
                  </a:cubicBezTo>
                  <a:cubicBezTo>
                    <a:pt x="228" y="103"/>
                    <a:pt x="227" y="103"/>
                    <a:pt x="227" y="104"/>
                  </a:cubicBezTo>
                  <a:cubicBezTo>
                    <a:pt x="226" y="104"/>
                    <a:pt x="226" y="104"/>
                    <a:pt x="225" y="104"/>
                  </a:cubicBezTo>
                  <a:cubicBezTo>
                    <a:pt x="224" y="105"/>
                    <a:pt x="222" y="105"/>
                    <a:pt x="222" y="103"/>
                  </a:cubicBezTo>
                  <a:cubicBezTo>
                    <a:pt x="221" y="103"/>
                    <a:pt x="221" y="102"/>
                    <a:pt x="221" y="101"/>
                  </a:cubicBezTo>
                  <a:cubicBezTo>
                    <a:pt x="220" y="101"/>
                    <a:pt x="220" y="101"/>
                    <a:pt x="220" y="101"/>
                  </a:cubicBezTo>
                  <a:cubicBezTo>
                    <a:pt x="219" y="100"/>
                    <a:pt x="218" y="100"/>
                    <a:pt x="218" y="99"/>
                  </a:cubicBezTo>
                  <a:cubicBezTo>
                    <a:pt x="218" y="98"/>
                    <a:pt x="218" y="97"/>
                    <a:pt x="218" y="97"/>
                  </a:cubicBezTo>
                  <a:cubicBezTo>
                    <a:pt x="218" y="94"/>
                    <a:pt x="217" y="92"/>
                    <a:pt x="217" y="89"/>
                  </a:cubicBezTo>
                  <a:cubicBezTo>
                    <a:pt x="217" y="88"/>
                    <a:pt x="217" y="87"/>
                    <a:pt x="216" y="86"/>
                  </a:cubicBezTo>
                  <a:cubicBezTo>
                    <a:pt x="216" y="86"/>
                    <a:pt x="216" y="86"/>
                    <a:pt x="216" y="85"/>
                  </a:cubicBezTo>
                  <a:cubicBezTo>
                    <a:pt x="215" y="86"/>
                    <a:pt x="215" y="86"/>
                    <a:pt x="215" y="87"/>
                  </a:cubicBezTo>
                  <a:cubicBezTo>
                    <a:pt x="215" y="89"/>
                    <a:pt x="214" y="91"/>
                    <a:pt x="214" y="93"/>
                  </a:cubicBezTo>
                  <a:cubicBezTo>
                    <a:pt x="213" y="98"/>
                    <a:pt x="212" y="102"/>
                    <a:pt x="212" y="106"/>
                  </a:cubicBezTo>
                  <a:cubicBezTo>
                    <a:pt x="212" y="107"/>
                    <a:pt x="212" y="108"/>
                    <a:pt x="211" y="109"/>
                  </a:cubicBezTo>
                  <a:cubicBezTo>
                    <a:pt x="211" y="109"/>
                    <a:pt x="211" y="109"/>
                    <a:pt x="211" y="109"/>
                  </a:cubicBezTo>
                  <a:cubicBezTo>
                    <a:pt x="211" y="110"/>
                    <a:pt x="211" y="110"/>
                    <a:pt x="211" y="110"/>
                  </a:cubicBezTo>
                  <a:cubicBezTo>
                    <a:pt x="211" y="111"/>
                    <a:pt x="210" y="111"/>
                    <a:pt x="210" y="111"/>
                  </a:cubicBezTo>
                  <a:cubicBezTo>
                    <a:pt x="209" y="111"/>
                    <a:pt x="209" y="111"/>
                    <a:pt x="209" y="110"/>
                  </a:cubicBezTo>
                  <a:cubicBezTo>
                    <a:pt x="209" y="110"/>
                    <a:pt x="208" y="109"/>
                    <a:pt x="208" y="109"/>
                  </a:cubicBezTo>
                  <a:cubicBezTo>
                    <a:pt x="208" y="107"/>
                    <a:pt x="208" y="106"/>
                    <a:pt x="208" y="104"/>
                  </a:cubicBezTo>
                  <a:cubicBezTo>
                    <a:pt x="206" y="104"/>
                    <a:pt x="206" y="104"/>
                    <a:pt x="205" y="102"/>
                  </a:cubicBezTo>
                  <a:cubicBezTo>
                    <a:pt x="204" y="99"/>
                    <a:pt x="203" y="96"/>
                    <a:pt x="203" y="93"/>
                  </a:cubicBezTo>
                  <a:cubicBezTo>
                    <a:pt x="202" y="90"/>
                    <a:pt x="202" y="88"/>
                    <a:pt x="201" y="85"/>
                  </a:cubicBezTo>
                  <a:cubicBezTo>
                    <a:pt x="201" y="85"/>
                    <a:pt x="201" y="85"/>
                    <a:pt x="201" y="85"/>
                  </a:cubicBezTo>
                  <a:cubicBezTo>
                    <a:pt x="201" y="85"/>
                    <a:pt x="201" y="85"/>
                    <a:pt x="201" y="86"/>
                  </a:cubicBezTo>
                  <a:cubicBezTo>
                    <a:pt x="200" y="90"/>
                    <a:pt x="200" y="95"/>
                    <a:pt x="200" y="99"/>
                  </a:cubicBezTo>
                  <a:cubicBezTo>
                    <a:pt x="200" y="107"/>
                    <a:pt x="199" y="115"/>
                    <a:pt x="199" y="123"/>
                  </a:cubicBezTo>
                  <a:cubicBezTo>
                    <a:pt x="199" y="131"/>
                    <a:pt x="198" y="138"/>
                    <a:pt x="198" y="146"/>
                  </a:cubicBezTo>
                  <a:cubicBezTo>
                    <a:pt x="198" y="151"/>
                    <a:pt x="198" y="157"/>
                    <a:pt x="198" y="163"/>
                  </a:cubicBezTo>
                  <a:cubicBezTo>
                    <a:pt x="197" y="167"/>
                    <a:pt x="197" y="171"/>
                    <a:pt x="197" y="176"/>
                  </a:cubicBezTo>
                  <a:cubicBezTo>
                    <a:pt x="197" y="181"/>
                    <a:pt x="196" y="187"/>
                    <a:pt x="196" y="192"/>
                  </a:cubicBezTo>
                  <a:cubicBezTo>
                    <a:pt x="196" y="196"/>
                    <a:pt x="196" y="199"/>
                    <a:pt x="195" y="203"/>
                  </a:cubicBezTo>
                  <a:cubicBezTo>
                    <a:pt x="195" y="207"/>
                    <a:pt x="194" y="212"/>
                    <a:pt x="192" y="216"/>
                  </a:cubicBezTo>
                  <a:cubicBezTo>
                    <a:pt x="192" y="216"/>
                    <a:pt x="192" y="217"/>
                    <a:pt x="192" y="218"/>
                  </a:cubicBezTo>
                  <a:cubicBezTo>
                    <a:pt x="192" y="219"/>
                    <a:pt x="192" y="221"/>
                    <a:pt x="192" y="223"/>
                  </a:cubicBezTo>
                  <a:cubicBezTo>
                    <a:pt x="192" y="223"/>
                    <a:pt x="192" y="223"/>
                    <a:pt x="192" y="224"/>
                  </a:cubicBezTo>
                  <a:cubicBezTo>
                    <a:pt x="192" y="224"/>
                    <a:pt x="192" y="224"/>
                    <a:pt x="191" y="224"/>
                  </a:cubicBezTo>
                  <a:cubicBezTo>
                    <a:pt x="191" y="224"/>
                    <a:pt x="190" y="224"/>
                    <a:pt x="190" y="224"/>
                  </a:cubicBezTo>
                  <a:cubicBezTo>
                    <a:pt x="190" y="223"/>
                    <a:pt x="190" y="223"/>
                    <a:pt x="190" y="222"/>
                  </a:cubicBezTo>
                  <a:cubicBezTo>
                    <a:pt x="190" y="222"/>
                    <a:pt x="190" y="221"/>
                    <a:pt x="190" y="221"/>
                  </a:cubicBezTo>
                  <a:close/>
                  <a:moveTo>
                    <a:pt x="150" y="111"/>
                  </a:moveTo>
                  <a:cubicBezTo>
                    <a:pt x="150" y="110"/>
                    <a:pt x="150" y="109"/>
                    <a:pt x="150" y="108"/>
                  </a:cubicBezTo>
                  <a:cubicBezTo>
                    <a:pt x="150" y="108"/>
                    <a:pt x="150" y="107"/>
                    <a:pt x="150" y="106"/>
                  </a:cubicBezTo>
                  <a:cubicBezTo>
                    <a:pt x="150" y="105"/>
                    <a:pt x="150" y="104"/>
                    <a:pt x="150" y="104"/>
                  </a:cubicBezTo>
                  <a:cubicBezTo>
                    <a:pt x="150" y="105"/>
                    <a:pt x="150" y="107"/>
                    <a:pt x="150" y="108"/>
                  </a:cubicBezTo>
                  <a:cubicBezTo>
                    <a:pt x="150" y="108"/>
                    <a:pt x="150" y="108"/>
                    <a:pt x="150" y="108"/>
                  </a:cubicBezTo>
                  <a:cubicBezTo>
                    <a:pt x="150" y="109"/>
                    <a:pt x="150" y="110"/>
                    <a:pt x="150" y="111"/>
                  </a:cubicBezTo>
                  <a:cubicBezTo>
                    <a:pt x="151" y="111"/>
                    <a:pt x="151" y="112"/>
                    <a:pt x="151" y="113"/>
                  </a:cubicBezTo>
                  <a:cubicBezTo>
                    <a:pt x="151" y="113"/>
                    <a:pt x="151" y="113"/>
                    <a:pt x="151" y="113"/>
                  </a:cubicBezTo>
                  <a:cubicBezTo>
                    <a:pt x="151" y="112"/>
                    <a:pt x="151" y="111"/>
                    <a:pt x="150" y="111"/>
                  </a:cubicBezTo>
                  <a:close/>
                  <a:moveTo>
                    <a:pt x="65" y="158"/>
                  </a:moveTo>
                  <a:cubicBezTo>
                    <a:pt x="65" y="158"/>
                    <a:pt x="65" y="159"/>
                    <a:pt x="65" y="159"/>
                  </a:cubicBezTo>
                  <a:cubicBezTo>
                    <a:pt x="65" y="161"/>
                    <a:pt x="64" y="163"/>
                    <a:pt x="64" y="165"/>
                  </a:cubicBezTo>
                  <a:cubicBezTo>
                    <a:pt x="64" y="165"/>
                    <a:pt x="64" y="166"/>
                    <a:pt x="64" y="167"/>
                  </a:cubicBezTo>
                  <a:cubicBezTo>
                    <a:pt x="64" y="165"/>
                    <a:pt x="65" y="164"/>
                    <a:pt x="65" y="162"/>
                  </a:cubicBezTo>
                  <a:cubicBezTo>
                    <a:pt x="65" y="161"/>
                    <a:pt x="65" y="160"/>
                    <a:pt x="65" y="158"/>
                  </a:cubicBezTo>
                  <a:cubicBezTo>
                    <a:pt x="65" y="158"/>
                    <a:pt x="65" y="157"/>
                    <a:pt x="65" y="157"/>
                  </a:cubicBezTo>
                  <a:cubicBezTo>
                    <a:pt x="65" y="157"/>
                    <a:pt x="65" y="157"/>
                    <a:pt x="65" y="157"/>
                  </a:cubicBezTo>
                  <a:cubicBezTo>
                    <a:pt x="65" y="157"/>
                    <a:pt x="65" y="158"/>
                    <a:pt x="65" y="158"/>
                  </a:cubicBezTo>
                  <a:close/>
                  <a:moveTo>
                    <a:pt x="68" y="59"/>
                  </a:moveTo>
                  <a:cubicBezTo>
                    <a:pt x="68" y="59"/>
                    <a:pt x="68" y="59"/>
                    <a:pt x="68" y="59"/>
                  </a:cubicBezTo>
                  <a:cubicBezTo>
                    <a:pt x="68" y="60"/>
                    <a:pt x="68" y="61"/>
                    <a:pt x="68" y="62"/>
                  </a:cubicBezTo>
                  <a:cubicBezTo>
                    <a:pt x="68" y="64"/>
                    <a:pt x="68" y="66"/>
                    <a:pt x="67" y="67"/>
                  </a:cubicBezTo>
                  <a:cubicBezTo>
                    <a:pt x="67" y="71"/>
                    <a:pt x="67" y="75"/>
                    <a:pt x="66" y="79"/>
                  </a:cubicBezTo>
                  <a:cubicBezTo>
                    <a:pt x="66" y="84"/>
                    <a:pt x="65" y="88"/>
                    <a:pt x="65" y="92"/>
                  </a:cubicBezTo>
                  <a:cubicBezTo>
                    <a:pt x="64" y="98"/>
                    <a:pt x="64" y="103"/>
                    <a:pt x="64" y="108"/>
                  </a:cubicBezTo>
                  <a:cubicBezTo>
                    <a:pt x="64" y="121"/>
                    <a:pt x="64" y="134"/>
                    <a:pt x="64" y="147"/>
                  </a:cubicBezTo>
                  <a:cubicBezTo>
                    <a:pt x="64" y="147"/>
                    <a:pt x="64" y="148"/>
                    <a:pt x="64" y="148"/>
                  </a:cubicBezTo>
                  <a:cubicBezTo>
                    <a:pt x="64" y="148"/>
                    <a:pt x="64" y="148"/>
                    <a:pt x="64" y="147"/>
                  </a:cubicBezTo>
                  <a:cubicBezTo>
                    <a:pt x="65" y="145"/>
                    <a:pt x="65" y="143"/>
                    <a:pt x="65" y="140"/>
                  </a:cubicBezTo>
                  <a:cubicBezTo>
                    <a:pt x="65" y="137"/>
                    <a:pt x="66" y="134"/>
                    <a:pt x="66" y="130"/>
                  </a:cubicBezTo>
                  <a:cubicBezTo>
                    <a:pt x="66" y="125"/>
                    <a:pt x="67" y="121"/>
                    <a:pt x="67" y="116"/>
                  </a:cubicBezTo>
                  <a:cubicBezTo>
                    <a:pt x="67" y="107"/>
                    <a:pt x="67" y="99"/>
                    <a:pt x="67" y="91"/>
                  </a:cubicBezTo>
                  <a:cubicBezTo>
                    <a:pt x="68" y="87"/>
                    <a:pt x="68" y="84"/>
                    <a:pt x="68" y="81"/>
                  </a:cubicBezTo>
                  <a:cubicBezTo>
                    <a:pt x="68" y="77"/>
                    <a:pt x="68" y="74"/>
                    <a:pt x="68" y="70"/>
                  </a:cubicBezTo>
                  <a:cubicBezTo>
                    <a:pt x="68" y="66"/>
                    <a:pt x="68" y="63"/>
                    <a:pt x="68" y="60"/>
                  </a:cubicBezTo>
                  <a:cubicBezTo>
                    <a:pt x="68" y="59"/>
                    <a:pt x="68" y="59"/>
                    <a:pt x="68" y="59"/>
                  </a:cubicBezTo>
                  <a:close/>
                  <a:moveTo>
                    <a:pt x="183" y="55"/>
                  </a:moveTo>
                  <a:cubicBezTo>
                    <a:pt x="183" y="56"/>
                    <a:pt x="183" y="57"/>
                    <a:pt x="183" y="58"/>
                  </a:cubicBezTo>
                  <a:cubicBezTo>
                    <a:pt x="182" y="62"/>
                    <a:pt x="181" y="65"/>
                    <a:pt x="181" y="69"/>
                  </a:cubicBezTo>
                  <a:cubicBezTo>
                    <a:pt x="181" y="74"/>
                    <a:pt x="180" y="78"/>
                    <a:pt x="180" y="82"/>
                  </a:cubicBezTo>
                  <a:cubicBezTo>
                    <a:pt x="180" y="89"/>
                    <a:pt x="179" y="95"/>
                    <a:pt x="178" y="101"/>
                  </a:cubicBezTo>
                  <a:cubicBezTo>
                    <a:pt x="178" y="102"/>
                    <a:pt x="178" y="102"/>
                    <a:pt x="179" y="102"/>
                  </a:cubicBezTo>
                  <a:cubicBezTo>
                    <a:pt x="179" y="102"/>
                    <a:pt x="179" y="102"/>
                    <a:pt x="179" y="102"/>
                  </a:cubicBezTo>
                  <a:cubicBezTo>
                    <a:pt x="181" y="87"/>
                    <a:pt x="182" y="71"/>
                    <a:pt x="183" y="55"/>
                  </a:cubicBezTo>
                  <a:close/>
                  <a:moveTo>
                    <a:pt x="129" y="56"/>
                  </a:moveTo>
                  <a:cubicBezTo>
                    <a:pt x="129" y="56"/>
                    <a:pt x="129" y="56"/>
                    <a:pt x="129" y="56"/>
                  </a:cubicBezTo>
                  <a:cubicBezTo>
                    <a:pt x="130" y="55"/>
                    <a:pt x="130" y="55"/>
                    <a:pt x="130" y="54"/>
                  </a:cubicBezTo>
                  <a:cubicBezTo>
                    <a:pt x="131" y="47"/>
                    <a:pt x="132" y="41"/>
                    <a:pt x="133" y="34"/>
                  </a:cubicBezTo>
                  <a:cubicBezTo>
                    <a:pt x="134" y="32"/>
                    <a:pt x="135" y="29"/>
                    <a:pt x="135" y="26"/>
                  </a:cubicBezTo>
                  <a:cubicBezTo>
                    <a:pt x="135" y="24"/>
                    <a:pt x="135" y="21"/>
                    <a:pt x="136" y="18"/>
                  </a:cubicBezTo>
                  <a:cubicBezTo>
                    <a:pt x="136" y="18"/>
                    <a:pt x="136" y="17"/>
                    <a:pt x="136" y="17"/>
                  </a:cubicBezTo>
                  <a:cubicBezTo>
                    <a:pt x="135" y="17"/>
                    <a:pt x="135" y="18"/>
                    <a:pt x="135" y="18"/>
                  </a:cubicBezTo>
                  <a:cubicBezTo>
                    <a:pt x="135" y="19"/>
                    <a:pt x="135" y="20"/>
                    <a:pt x="135" y="21"/>
                  </a:cubicBezTo>
                  <a:cubicBezTo>
                    <a:pt x="133" y="28"/>
                    <a:pt x="132" y="35"/>
                    <a:pt x="131" y="42"/>
                  </a:cubicBezTo>
                  <a:cubicBezTo>
                    <a:pt x="130" y="45"/>
                    <a:pt x="130" y="48"/>
                    <a:pt x="130" y="51"/>
                  </a:cubicBezTo>
                  <a:cubicBezTo>
                    <a:pt x="130" y="52"/>
                    <a:pt x="129" y="54"/>
                    <a:pt x="129" y="56"/>
                  </a:cubicBezTo>
                  <a:close/>
                  <a:moveTo>
                    <a:pt x="70" y="54"/>
                  </a:moveTo>
                  <a:cubicBezTo>
                    <a:pt x="71" y="54"/>
                    <a:pt x="71" y="54"/>
                    <a:pt x="71" y="54"/>
                  </a:cubicBezTo>
                  <a:cubicBezTo>
                    <a:pt x="71" y="54"/>
                    <a:pt x="71" y="54"/>
                    <a:pt x="71" y="54"/>
                  </a:cubicBezTo>
                  <a:cubicBezTo>
                    <a:pt x="71" y="52"/>
                    <a:pt x="71" y="51"/>
                    <a:pt x="71" y="49"/>
                  </a:cubicBezTo>
                  <a:cubicBezTo>
                    <a:pt x="72" y="45"/>
                    <a:pt x="73" y="41"/>
                    <a:pt x="73" y="36"/>
                  </a:cubicBezTo>
                  <a:cubicBezTo>
                    <a:pt x="74" y="35"/>
                    <a:pt x="74" y="34"/>
                    <a:pt x="74" y="33"/>
                  </a:cubicBezTo>
                  <a:cubicBezTo>
                    <a:pt x="74" y="31"/>
                    <a:pt x="73" y="29"/>
                    <a:pt x="73" y="27"/>
                  </a:cubicBezTo>
                  <a:cubicBezTo>
                    <a:pt x="73" y="27"/>
                    <a:pt x="73" y="27"/>
                    <a:pt x="73" y="26"/>
                  </a:cubicBezTo>
                  <a:cubicBezTo>
                    <a:pt x="73" y="27"/>
                    <a:pt x="73" y="27"/>
                    <a:pt x="73" y="27"/>
                  </a:cubicBezTo>
                  <a:cubicBezTo>
                    <a:pt x="72" y="31"/>
                    <a:pt x="72" y="35"/>
                    <a:pt x="71" y="39"/>
                  </a:cubicBezTo>
                  <a:cubicBezTo>
                    <a:pt x="71" y="43"/>
                    <a:pt x="71" y="47"/>
                    <a:pt x="71" y="50"/>
                  </a:cubicBezTo>
                  <a:cubicBezTo>
                    <a:pt x="71" y="52"/>
                    <a:pt x="71" y="53"/>
                    <a:pt x="70" y="54"/>
                  </a:cubicBezTo>
                  <a:close/>
                  <a:moveTo>
                    <a:pt x="154" y="116"/>
                  </a:moveTo>
                  <a:cubicBezTo>
                    <a:pt x="154" y="116"/>
                    <a:pt x="154" y="116"/>
                    <a:pt x="154" y="116"/>
                  </a:cubicBezTo>
                  <a:cubicBezTo>
                    <a:pt x="155" y="112"/>
                    <a:pt x="156" y="108"/>
                    <a:pt x="157" y="105"/>
                  </a:cubicBezTo>
                  <a:cubicBezTo>
                    <a:pt x="158" y="102"/>
                    <a:pt x="159" y="99"/>
                    <a:pt x="159" y="96"/>
                  </a:cubicBezTo>
                  <a:cubicBezTo>
                    <a:pt x="159" y="96"/>
                    <a:pt x="160" y="95"/>
                    <a:pt x="159" y="95"/>
                  </a:cubicBezTo>
                  <a:cubicBezTo>
                    <a:pt x="159" y="96"/>
                    <a:pt x="158" y="96"/>
                    <a:pt x="158" y="97"/>
                  </a:cubicBezTo>
                  <a:cubicBezTo>
                    <a:pt x="157" y="102"/>
                    <a:pt x="155" y="107"/>
                    <a:pt x="154" y="111"/>
                  </a:cubicBezTo>
                  <a:cubicBezTo>
                    <a:pt x="153" y="111"/>
                    <a:pt x="153" y="112"/>
                    <a:pt x="153" y="112"/>
                  </a:cubicBezTo>
                  <a:cubicBezTo>
                    <a:pt x="154" y="113"/>
                    <a:pt x="154" y="115"/>
                    <a:pt x="154" y="116"/>
                  </a:cubicBezTo>
                  <a:close/>
                  <a:moveTo>
                    <a:pt x="145" y="113"/>
                  </a:moveTo>
                  <a:cubicBezTo>
                    <a:pt x="145" y="113"/>
                    <a:pt x="145" y="113"/>
                    <a:pt x="144" y="113"/>
                  </a:cubicBezTo>
                  <a:cubicBezTo>
                    <a:pt x="142" y="128"/>
                    <a:pt x="142" y="142"/>
                    <a:pt x="142" y="157"/>
                  </a:cubicBezTo>
                  <a:cubicBezTo>
                    <a:pt x="142" y="153"/>
                    <a:pt x="142" y="150"/>
                    <a:pt x="142" y="146"/>
                  </a:cubicBezTo>
                  <a:cubicBezTo>
                    <a:pt x="143" y="142"/>
                    <a:pt x="143" y="139"/>
                    <a:pt x="143" y="135"/>
                  </a:cubicBezTo>
                  <a:cubicBezTo>
                    <a:pt x="143" y="131"/>
                    <a:pt x="143" y="128"/>
                    <a:pt x="144" y="124"/>
                  </a:cubicBezTo>
                  <a:cubicBezTo>
                    <a:pt x="144" y="120"/>
                    <a:pt x="144" y="117"/>
                    <a:pt x="145" y="113"/>
                  </a:cubicBezTo>
                  <a:close/>
                  <a:moveTo>
                    <a:pt x="46" y="114"/>
                  </a:moveTo>
                  <a:cubicBezTo>
                    <a:pt x="47" y="113"/>
                    <a:pt x="47" y="112"/>
                    <a:pt x="46" y="111"/>
                  </a:cubicBezTo>
                  <a:cubicBezTo>
                    <a:pt x="46" y="111"/>
                    <a:pt x="46" y="110"/>
                    <a:pt x="46" y="109"/>
                  </a:cubicBezTo>
                  <a:cubicBezTo>
                    <a:pt x="45" y="108"/>
                    <a:pt x="45" y="107"/>
                    <a:pt x="44" y="105"/>
                  </a:cubicBezTo>
                  <a:cubicBezTo>
                    <a:pt x="44" y="105"/>
                    <a:pt x="44" y="104"/>
                    <a:pt x="44" y="104"/>
                  </a:cubicBezTo>
                  <a:cubicBezTo>
                    <a:pt x="44" y="103"/>
                    <a:pt x="44" y="103"/>
                    <a:pt x="44" y="102"/>
                  </a:cubicBezTo>
                  <a:cubicBezTo>
                    <a:pt x="43" y="102"/>
                    <a:pt x="42" y="102"/>
                    <a:pt x="41" y="102"/>
                  </a:cubicBezTo>
                  <a:cubicBezTo>
                    <a:pt x="42" y="107"/>
                    <a:pt x="45" y="110"/>
                    <a:pt x="46" y="114"/>
                  </a:cubicBezTo>
                  <a:close/>
                  <a:moveTo>
                    <a:pt x="174" y="98"/>
                  </a:moveTo>
                  <a:cubicBezTo>
                    <a:pt x="174" y="98"/>
                    <a:pt x="174" y="98"/>
                    <a:pt x="174" y="98"/>
                  </a:cubicBezTo>
                  <a:cubicBezTo>
                    <a:pt x="174" y="100"/>
                    <a:pt x="173" y="101"/>
                    <a:pt x="173" y="103"/>
                  </a:cubicBezTo>
                  <a:cubicBezTo>
                    <a:pt x="173" y="103"/>
                    <a:pt x="173" y="104"/>
                    <a:pt x="173" y="104"/>
                  </a:cubicBezTo>
                  <a:cubicBezTo>
                    <a:pt x="173" y="105"/>
                    <a:pt x="174" y="107"/>
                    <a:pt x="174" y="108"/>
                  </a:cubicBezTo>
                  <a:cubicBezTo>
                    <a:pt x="174" y="108"/>
                    <a:pt x="174" y="108"/>
                    <a:pt x="175" y="109"/>
                  </a:cubicBezTo>
                  <a:cubicBezTo>
                    <a:pt x="175" y="108"/>
                    <a:pt x="175" y="107"/>
                    <a:pt x="175" y="106"/>
                  </a:cubicBezTo>
                  <a:cubicBezTo>
                    <a:pt x="176" y="105"/>
                    <a:pt x="176" y="104"/>
                    <a:pt x="176" y="103"/>
                  </a:cubicBezTo>
                  <a:cubicBezTo>
                    <a:pt x="175" y="102"/>
                    <a:pt x="175" y="100"/>
                    <a:pt x="175" y="99"/>
                  </a:cubicBezTo>
                  <a:cubicBezTo>
                    <a:pt x="175" y="99"/>
                    <a:pt x="175" y="99"/>
                    <a:pt x="174" y="98"/>
                  </a:cubicBezTo>
                  <a:close/>
                  <a:moveTo>
                    <a:pt x="164" y="109"/>
                  </a:moveTo>
                  <a:cubicBezTo>
                    <a:pt x="164" y="109"/>
                    <a:pt x="164" y="109"/>
                    <a:pt x="164" y="109"/>
                  </a:cubicBezTo>
                  <a:cubicBezTo>
                    <a:pt x="165" y="108"/>
                    <a:pt x="165" y="108"/>
                    <a:pt x="165" y="107"/>
                  </a:cubicBezTo>
                  <a:cubicBezTo>
                    <a:pt x="165" y="107"/>
                    <a:pt x="165" y="107"/>
                    <a:pt x="165" y="107"/>
                  </a:cubicBezTo>
                  <a:cubicBezTo>
                    <a:pt x="165" y="105"/>
                    <a:pt x="164" y="103"/>
                    <a:pt x="164" y="101"/>
                  </a:cubicBezTo>
                  <a:cubicBezTo>
                    <a:pt x="164" y="99"/>
                    <a:pt x="163" y="97"/>
                    <a:pt x="163" y="95"/>
                  </a:cubicBezTo>
                  <a:cubicBezTo>
                    <a:pt x="163" y="94"/>
                    <a:pt x="163" y="94"/>
                    <a:pt x="163" y="94"/>
                  </a:cubicBezTo>
                  <a:cubicBezTo>
                    <a:pt x="163" y="95"/>
                    <a:pt x="162" y="95"/>
                    <a:pt x="162" y="96"/>
                  </a:cubicBezTo>
                  <a:cubicBezTo>
                    <a:pt x="162" y="96"/>
                    <a:pt x="162" y="97"/>
                    <a:pt x="162" y="98"/>
                  </a:cubicBezTo>
                  <a:cubicBezTo>
                    <a:pt x="162" y="100"/>
                    <a:pt x="163" y="102"/>
                    <a:pt x="163" y="105"/>
                  </a:cubicBezTo>
                  <a:cubicBezTo>
                    <a:pt x="164" y="106"/>
                    <a:pt x="164" y="108"/>
                    <a:pt x="164" y="109"/>
                  </a:cubicBezTo>
                  <a:close/>
                  <a:moveTo>
                    <a:pt x="70" y="35"/>
                  </a:moveTo>
                  <a:cubicBezTo>
                    <a:pt x="70" y="30"/>
                    <a:pt x="71" y="25"/>
                    <a:pt x="72" y="21"/>
                  </a:cubicBezTo>
                  <a:cubicBezTo>
                    <a:pt x="72" y="20"/>
                    <a:pt x="72" y="20"/>
                    <a:pt x="72" y="20"/>
                  </a:cubicBezTo>
                  <a:cubicBezTo>
                    <a:pt x="72" y="18"/>
                    <a:pt x="71" y="17"/>
                    <a:pt x="71" y="16"/>
                  </a:cubicBezTo>
                  <a:cubicBezTo>
                    <a:pt x="71" y="15"/>
                    <a:pt x="71" y="15"/>
                    <a:pt x="71" y="15"/>
                  </a:cubicBezTo>
                  <a:cubicBezTo>
                    <a:pt x="70" y="17"/>
                    <a:pt x="70" y="32"/>
                    <a:pt x="70" y="35"/>
                  </a:cubicBezTo>
                  <a:close/>
                  <a:moveTo>
                    <a:pt x="194" y="187"/>
                  </a:moveTo>
                  <a:cubicBezTo>
                    <a:pt x="194" y="187"/>
                    <a:pt x="194" y="188"/>
                    <a:pt x="194" y="189"/>
                  </a:cubicBezTo>
                  <a:cubicBezTo>
                    <a:pt x="194" y="192"/>
                    <a:pt x="193" y="196"/>
                    <a:pt x="193" y="199"/>
                  </a:cubicBezTo>
                  <a:cubicBezTo>
                    <a:pt x="193" y="202"/>
                    <a:pt x="193" y="204"/>
                    <a:pt x="192" y="207"/>
                  </a:cubicBezTo>
                  <a:cubicBezTo>
                    <a:pt x="192" y="207"/>
                    <a:pt x="192" y="208"/>
                    <a:pt x="192" y="208"/>
                  </a:cubicBezTo>
                  <a:cubicBezTo>
                    <a:pt x="194" y="201"/>
                    <a:pt x="194" y="194"/>
                    <a:pt x="194" y="187"/>
                  </a:cubicBezTo>
                  <a:close/>
                  <a:moveTo>
                    <a:pt x="82" y="181"/>
                  </a:moveTo>
                  <a:cubicBezTo>
                    <a:pt x="82" y="180"/>
                    <a:pt x="81" y="153"/>
                    <a:pt x="81" y="149"/>
                  </a:cubicBezTo>
                  <a:cubicBezTo>
                    <a:pt x="81" y="160"/>
                    <a:pt x="82" y="170"/>
                    <a:pt x="82" y="181"/>
                  </a:cubicBezTo>
                  <a:close/>
                  <a:moveTo>
                    <a:pt x="222" y="100"/>
                  </a:moveTo>
                  <a:cubicBezTo>
                    <a:pt x="223" y="101"/>
                    <a:pt x="223" y="102"/>
                    <a:pt x="223" y="102"/>
                  </a:cubicBezTo>
                  <a:cubicBezTo>
                    <a:pt x="223" y="103"/>
                    <a:pt x="224" y="103"/>
                    <a:pt x="224" y="103"/>
                  </a:cubicBezTo>
                  <a:cubicBezTo>
                    <a:pt x="225" y="102"/>
                    <a:pt x="225" y="102"/>
                    <a:pt x="226" y="102"/>
                  </a:cubicBezTo>
                  <a:cubicBezTo>
                    <a:pt x="227" y="101"/>
                    <a:pt x="227" y="101"/>
                    <a:pt x="228" y="101"/>
                  </a:cubicBezTo>
                  <a:cubicBezTo>
                    <a:pt x="227" y="100"/>
                    <a:pt x="226" y="100"/>
                    <a:pt x="226" y="100"/>
                  </a:cubicBezTo>
                  <a:cubicBezTo>
                    <a:pt x="225" y="100"/>
                    <a:pt x="225" y="100"/>
                    <a:pt x="225" y="100"/>
                  </a:cubicBezTo>
                  <a:cubicBezTo>
                    <a:pt x="224" y="100"/>
                    <a:pt x="223" y="100"/>
                    <a:pt x="222" y="100"/>
                  </a:cubicBezTo>
                  <a:close/>
                  <a:moveTo>
                    <a:pt x="207" y="101"/>
                  </a:moveTo>
                  <a:cubicBezTo>
                    <a:pt x="207" y="99"/>
                    <a:pt x="204" y="86"/>
                    <a:pt x="203" y="85"/>
                  </a:cubicBezTo>
                  <a:cubicBezTo>
                    <a:pt x="204" y="90"/>
                    <a:pt x="206" y="100"/>
                    <a:pt x="207" y="101"/>
                  </a:cubicBezTo>
                  <a:close/>
                  <a:moveTo>
                    <a:pt x="114" y="107"/>
                  </a:moveTo>
                  <a:cubicBezTo>
                    <a:pt x="115" y="105"/>
                    <a:pt x="116" y="103"/>
                    <a:pt x="116" y="102"/>
                  </a:cubicBezTo>
                  <a:cubicBezTo>
                    <a:pt x="117" y="101"/>
                    <a:pt x="116" y="100"/>
                    <a:pt x="116" y="100"/>
                  </a:cubicBezTo>
                  <a:cubicBezTo>
                    <a:pt x="114" y="102"/>
                    <a:pt x="114" y="104"/>
                    <a:pt x="114" y="106"/>
                  </a:cubicBezTo>
                  <a:cubicBezTo>
                    <a:pt x="114" y="106"/>
                    <a:pt x="114" y="107"/>
                    <a:pt x="113" y="107"/>
                  </a:cubicBezTo>
                  <a:cubicBezTo>
                    <a:pt x="114" y="107"/>
                    <a:pt x="114" y="107"/>
                    <a:pt x="114" y="107"/>
                  </a:cubicBezTo>
                  <a:close/>
                  <a:moveTo>
                    <a:pt x="77" y="98"/>
                  </a:moveTo>
                  <a:cubicBezTo>
                    <a:pt x="77" y="106"/>
                    <a:pt x="78" y="114"/>
                    <a:pt x="78" y="122"/>
                  </a:cubicBezTo>
                  <a:cubicBezTo>
                    <a:pt x="78" y="114"/>
                    <a:pt x="78" y="106"/>
                    <a:pt x="77" y="98"/>
                  </a:cubicBezTo>
                  <a:close/>
                  <a:moveTo>
                    <a:pt x="137" y="142"/>
                  </a:moveTo>
                  <a:cubicBezTo>
                    <a:pt x="137" y="130"/>
                    <a:pt x="137" y="118"/>
                    <a:pt x="137" y="106"/>
                  </a:cubicBezTo>
                  <a:cubicBezTo>
                    <a:pt x="137" y="118"/>
                    <a:pt x="136" y="130"/>
                    <a:pt x="137" y="142"/>
                  </a:cubicBezTo>
                  <a:close/>
                  <a:moveTo>
                    <a:pt x="168" y="107"/>
                  </a:moveTo>
                  <a:cubicBezTo>
                    <a:pt x="169" y="104"/>
                    <a:pt x="170" y="102"/>
                    <a:pt x="171" y="99"/>
                  </a:cubicBezTo>
                  <a:cubicBezTo>
                    <a:pt x="171" y="99"/>
                    <a:pt x="170" y="99"/>
                    <a:pt x="170" y="99"/>
                  </a:cubicBezTo>
                  <a:cubicBezTo>
                    <a:pt x="170" y="99"/>
                    <a:pt x="170" y="99"/>
                    <a:pt x="170" y="100"/>
                  </a:cubicBezTo>
                  <a:cubicBezTo>
                    <a:pt x="169" y="101"/>
                    <a:pt x="168" y="103"/>
                    <a:pt x="168" y="105"/>
                  </a:cubicBezTo>
                  <a:cubicBezTo>
                    <a:pt x="168" y="106"/>
                    <a:pt x="168" y="106"/>
                    <a:pt x="168" y="107"/>
                  </a:cubicBezTo>
                  <a:close/>
                  <a:moveTo>
                    <a:pt x="121" y="107"/>
                  </a:moveTo>
                  <a:cubicBezTo>
                    <a:pt x="121" y="109"/>
                    <a:pt x="122" y="111"/>
                    <a:pt x="123" y="112"/>
                  </a:cubicBezTo>
                  <a:cubicBezTo>
                    <a:pt x="123" y="111"/>
                    <a:pt x="124" y="111"/>
                    <a:pt x="124" y="110"/>
                  </a:cubicBezTo>
                  <a:cubicBezTo>
                    <a:pt x="122" y="110"/>
                    <a:pt x="121" y="109"/>
                    <a:pt x="121" y="107"/>
                  </a:cubicBezTo>
                  <a:close/>
                  <a:moveTo>
                    <a:pt x="124" y="108"/>
                  </a:moveTo>
                  <a:cubicBezTo>
                    <a:pt x="124" y="108"/>
                    <a:pt x="124" y="107"/>
                    <a:pt x="124" y="107"/>
                  </a:cubicBezTo>
                  <a:cubicBezTo>
                    <a:pt x="124" y="107"/>
                    <a:pt x="123" y="106"/>
                    <a:pt x="123" y="106"/>
                  </a:cubicBezTo>
                  <a:cubicBezTo>
                    <a:pt x="123" y="106"/>
                    <a:pt x="122" y="106"/>
                    <a:pt x="122" y="105"/>
                  </a:cubicBezTo>
                  <a:cubicBezTo>
                    <a:pt x="123" y="106"/>
                    <a:pt x="123" y="108"/>
                    <a:pt x="124" y="108"/>
                  </a:cubicBezTo>
                  <a:close/>
                  <a:moveTo>
                    <a:pt x="88" y="89"/>
                  </a:moveTo>
                  <a:cubicBezTo>
                    <a:pt x="88" y="89"/>
                    <a:pt x="88" y="89"/>
                    <a:pt x="88" y="89"/>
                  </a:cubicBezTo>
                  <a:cubicBezTo>
                    <a:pt x="89" y="89"/>
                    <a:pt x="89" y="88"/>
                    <a:pt x="89" y="88"/>
                  </a:cubicBezTo>
                  <a:cubicBezTo>
                    <a:pt x="89" y="88"/>
                    <a:pt x="89" y="87"/>
                    <a:pt x="89" y="86"/>
                  </a:cubicBezTo>
                  <a:cubicBezTo>
                    <a:pt x="89" y="86"/>
                    <a:pt x="89" y="85"/>
                    <a:pt x="89" y="85"/>
                  </a:cubicBezTo>
                  <a:cubicBezTo>
                    <a:pt x="88" y="86"/>
                    <a:pt x="88" y="87"/>
                    <a:pt x="88" y="89"/>
                  </a:cubicBezTo>
                  <a:close/>
                  <a:moveTo>
                    <a:pt x="210" y="97"/>
                  </a:moveTo>
                  <a:cubicBezTo>
                    <a:pt x="210" y="97"/>
                    <a:pt x="210" y="97"/>
                    <a:pt x="210" y="97"/>
                  </a:cubicBezTo>
                  <a:cubicBezTo>
                    <a:pt x="210" y="98"/>
                    <a:pt x="210" y="99"/>
                    <a:pt x="209" y="100"/>
                  </a:cubicBezTo>
                  <a:cubicBezTo>
                    <a:pt x="209" y="100"/>
                    <a:pt x="209" y="101"/>
                    <a:pt x="210" y="102"/>
                  </a:cubicBezTo>
                  <a:cubicBezTo>
                    <a:pt x="210" y="100"/>
                    <a:pt x="210" y="99"/>
                    <a:pt x="210" y="97"/>
                  </a:cubicBezTo>
                  <a:close/>
                  <a:moveTo>
                    <a:pt x="104" y="97"/>
                  </a:moveTo>
                  <a:cubicBezTo>
                    <a:pt x="104" y="97"/>
                    <a:pt x="104" y="97"/>
                    <a:pt x="104" y="97"/>
                  </a:cubicBezTo>
                  <a:cubicBezTo>
                    <a:pt x="104" y="96"/>
                    <a:pt x="105" y="94"/>
                    <a:pt x="105" y="92"/>
                  </a:cubicBezTo>
                  <a:cubicBezTo>
                    <a:pt x="105" y="92"/>
                    <a:pt x="105" y="92"/>
                    <a:pt x="105" y="92"/>
                  </a:cubicBezTo>
                  <a:cubicBezTo>
                    <a:pt x="105" y="93"/>
                    <a:pt x="104" y="95"/>
                    <a:pt x="104" y="97"/>
                  </a:cubicBezTo>
                  <a:close/>
                  <a:moveTo>
                    <a:pt x="221" y="96"/>
                  </a:moveTo>
                  <a:cubicBezTo>
                    <a:pt x="221" y="97"/>
                    <a:pt x="221" y="98"/>
                    <a:pt x="222" y="99"/>
                  </a:cubicBezTo>
                  <a:cubicBezTo>
                    <a:pt x="222" y="98"/>
                    <a:pt x="222" y="98"/>
                    <a:pt x="223" y="98"/>
                  </a:cubicBezTo>
                  <a:cubicBezTo>
                    <a:pt x="222" y="98"/>
                    <a:pt x="222" y="97"/>
                    <a:pt x="221" y="96"/>
                  </a:cubicBezTo>
                  <a:close/>
                  <a:moveTo>
                    <a:pt x="85" y="179"/>
                  </a:moveTo>
                  <a:cubicBezTo>
                    <a:pt x="85" y="179"/>
                    <a:pt x="85" y="179"/>
                    <a:pt x="85" y="179"/>
                  </a:cubicBezTo>
                  <a:cubicBezTo>
                    <a:pt x="85" y="181"/>
                    <a:pt x="85" y="183"/>
                    <a:pt x="85" y="185"/>
                  </a:cubicBezTo>
                  <a:cubicBezTo>
                    <a:pt x="85" y="185"/>
                    <a:pt x="85" y="185"/>
                    <a:pt x="85" y="185"/>
                  </a:cubicBezTo>
                  <a:cubicBezTo>
                    <a:pt x="85" y="183"/>
                    <a:pt x="85" y="181"/>
                    <a:pt x="85" y="179"/>
                  </a:cubicBezTo>
                  <a:close/>
                  <a:moveTo>
                    <a:pt x="108" y="96"/>
                  </a:moveTo>
                  <a:cubicBezTo>
                    <a:pt x="108" y="96"/>
                    <a:pt x="108" y="96"/>
                    <a:pt x="108" y="96"/>
                  </a:cubicBezTo>
                  <a:cubicBezTo>
                    <a:pt x="108" y="95"/>
                    <a:pt x="108" y="94"/>
                    <a:pt x="108" y="93"/>
                  </a:cubicBezTo>
                  <a:cubicBezTo>
                    <a:pt x="108" y="93"/>
                    <a:pt x="108" y="93"/>
                    <a:pt x="108" y="93"/>
                  </a:cubicBezTo>
                  <a:cubicBezTo>
                    <a:pt x="108" y="94"/>
                    <a:pt x="108" y="95"/>
                    <a:pt x="108" y="96"/>
                  </a:cubicBezTo>
                  <a:close/>
                  <a:moveTo>
                    <a:pt x="49" y="113"/>
                  </a:moveTo>
                  <a:cubicBezTo>
                    <a:pt x="49" y="113"/>
                    <a:pt x="49" y="112"/>
                    <a:pt x="50" y="111"/>
                  </a:cubicBezTo>
                  <a:cubicBezTo>
                    <a:pt x="49" y="112"/>
                    <a:pt x="49" y="113"/>
                    <a:pt x="49" y="113"/>
                  </a:cubicBezTo>
                  <a:close/>
                  <a:moveTo>
                    <a:pt x="81" y="148"/>
                  </a:moveTo>
                  <a:cubicBezTo>
                    <a:pt x="81" y="148"/>
                    <a:pt x="81" y="148"/>
                    <a:pt x="81" y="148"/>
                  </a:cubicBezTo>
                  <a:cubicBezTo>
                    <a:pt x="81" y="147"/>
                    <a:pt x="81" y="147"/>
                    <a:pt x="81" y="146"/>
                  </a:cubicBezTo>
                  <a:cubicBezTo>
                    <a:pt x="81" y="146"/>
                    <a:pt x="81" y="146"/>
                    <a:pt x="81" y="146"/>
                  </a:cubicBezTo>
                  <a:cubicBezTo>
                    <a:pt x="81" y="147"/>
                    <a:pt x="81" y="147"/>
                    <a:pt x="81" y="148"/>
                  </a:cubicBezTo>
                  <a:close/>
                  <a:moveTo>
                    <a:pt x="113" y="109"/>
                  </a:moveTo>
                  <a:cubicBezTo>
                    <a:pt x="113" y="109"/>
                    <a:pt x="113" y="109"/>
                    <a:pt x="113" y="109"/>
                  </a:cubicBezTo>
                  <a:cubicBezTo>
                    <a:pt x="113" y="109"/>
                    <a:pt x="113" y="110"/>
                    <a:pt x="113" y="110"/>
                  </a:cubicBezTo>
                  <a:cubicBezTo>
                    <a:pt x="113" y="110"/>
                    <a:pt x="114" y="109"/>
                    <a:pt x="113" y="109"/>
                  </a:cubicBezTo>
                  <a:close/>
                  <a:moveTo>
                    <a:pt x="80" y="144"/>
                  </a:moveTo>
                  <a:cubicBezTo>
                    <a:pt x="80" y="144"/>
                    <a:pt x="80" y="144"/>
                    <a:pt x="80" y="144"/>
                  </a:cubicBezTo>
                  <a:cubicBezTo>
                    <a:pt x="80" y="144"/>
                    <a:pt x="80" y="144"/>
                    <a:pt x="80" y="144"/>
                  </a:cubicBezTo>
                  <a:cubicBezTo>
                    <a:pt x="80" y="144"/>
                    <a:pt x="80" y="144"/>
                    <a:pt x="80" y="144"/>
                  </a:cubicBezTo>
                  <a:cubicBezTo>
                    <a:pt x="80" y="144"/>
                    <a:pt x="80" y="144"/>
                    <a:pt x="80" y="144"/>
                  </a:cubicBezTo>
                  <a:close/>
                  <a:moveTo>
                    <a:pt x="70" y="36"/>
                  </a:moveTo>
                  <a:cubicBezTo>
                    <a:pt x="70" y="36"/>
                    <a:pt x="70" y="36"/>
                    <a:pt x="70" y="36"/>
                  </a:cubicBezTo>
                  <a:cubicBezTo>
                    <a:pt x="70" y="36"/>
                    <a:pt x="70" y="36"/>
                    <a:pt x="70" y="36"/>
                  </a:cubicBezTo>
                  <a:cubicBezTo>
                    <a:pt x="70" y="36"/>
                    <a:pt x="70" y="36"/>
                    <a:pt x="70" y="36"/>
                  </a:cubicBezTo>
                  <a:cubicBezTo>
                    <a:pt x="70" y="36"/>
                    <a:pt x="70" y="36"/>
                    <a:pt x="70" y="36"/>
                  </a:cubicBezTo>
                  <a:close/>
                  <a:moveTo>
                    <a:pt x="65" y="156"/>
                  </a:moveTo>
                  <a:cubicBezTo>
                    <a:pt x="65" y="156"/>
                    <a:pt x="65" y="156"/>
                    <a:pt x="65" y="156"/>
                  </a:cubicBezTo>
                  <a:cubicBezTo>
                    <a:pt x="65" y="156"/>
                    <a:pt x="66" y="155"/>
                    <a:pt x="66" y="155"/>
                  </a:cubicBezTo>
                  <a:cubicBezTo>
                    <a:pt x="65" y="155"/>
                    <a:pt x="65" y="155"/>
                    <a:pt x="65" y="155"/>
                  </a:cubicBezTo>
                  <a:cubicBezTo>
                    <a:pt x="65" y="155"/>
                    <a:pt x="65" y="156"/>
                    <a:pt x="65" y="1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103"/>
            <p:cNvSpPr>
              <a:spLocks noEditPoints="1"/>
            </p:cNvSpPr>
            <p:nvPr/>
          </p:nvSpPr>
          <p:spPr bwMode="auto">
            <a:xfrm>
              <a:off x="2728230" y="1908092"/>
              <a:ext cx="137115" cy="158540"/>
            </a:xfrm>
            <a:custGeom>
              <a:avLst/>
              <a:gdLst>
                <a:gd name="T0" fmla="*/ 36 w 53"/>
                <a:gd name="T1" fmla="*/ 3 h 61"/>
                <a:gd name="T2" fmla="*/ 53 w 53"/>
                <a:gd name="T3" fmla="*/ 12 h 61"/>
                <a:gd name="T4" fmla="*/ 44 w 53"/>
                <a:gd name="T5" fmla="*/ 36 h 61"/>
                <a:gd name="T6" fmla="*/ 33 w 53"/>
                <a:gd name="T7" fmla="*/ 56 h 61"/>
                <a:gd name="T8" fmla="*/ 29 w 53"/>
                <a:gd name="T9" fmla="*/ 59 h 61"/>
                <a:gd name="T10" fmla="*/ 22 w 53"/>
                <a:gd name="T11" fmla="*/ 49 h 61"/>
                <a:gd name="T12" fmla="*/ 1 w 53"/>
                <a:gd name="T13" fmla="*/ 19 h 61"/>
                <a:gd name="T14" fmla="*/ 12 w 53"/>
                <a:gd name="T15" fmla="*/ 4 h 61"/>
                <a:gd name="T16" fmla="*/ 28 w 53"/>
                <a:gd name="T17" fmla="*/ 11 h 61"/>
                <a:gd name="T18" fmla="*/ 24 w 53"/>
                <a:gd name="T19" fmla="*/ 41 h 61"/>
                <a:gd name="T20" fmla="*/ 24 w 53"/>
                <a:gd name="T21" fmla="*/ 37 h 61"/>
                <a:gd name="T22" fmla="*/ 22 w 53"/>
                <a:gd name="T23" fmla="*/ 32 h 61"/>
                <a:gd name="T24" fmla="*/ 22 w 53"/>
                <a:gd name="T25" fmla="*/ 37 h 61"/>
                <a:gd name="T26" fmla="*/ 20 w 53"/>
                <a:gd name="T27" fmla="*/ 35 h 61"/>
                <a:gd name="T28" fmla="*/ 24 w 53"/>
                <a:gd name="T29" fmla="*/ 41 h 61"/>
                <a:gd name="T30" fmla="*/ 9 w 53"/>
                <a:gd name="T31" fmla="*/ 18 h 61"/>
                <a:gd name="T32" fmla="*/ 6 w 53"/>
                <a:gd name="T33" fmla="*/ 19 h 61"/>
                <a:gd name="T34" fmla="*/ 43 w 53"/>
                <a:gd name="T35" fmla="*/ 17 h 61"/>
                <a:gd name="T36" fmla="*/ 42 w 53"/>
                <a:gd name="T37" fmla="*/ 11 h 61"/>
                <a:gd name="T38" fmla="*/ 15 w 53"/>
                <a:gd name="T39" fmla="*/ 29 h 61"/>
                <a:gd name="T40" fmla="*/ 16 w 53"/>
                <a:gd name="T41" fmla="*/ 28 h 61"/>
                <a:gd name="T42" fmla="*/ 35 w 53"/>
                <a:gd name="T43" fmla="*/ 39 h 61"/>
                <a:gd name="T44" fmla="*/ 37 w 53"/>
                <a:gd name="T45" fmla="*/ 25 h 61"/>
                <a:gd name="T46" fmla="*/ 35 w 53"/>
                <a:gd name="T47" fmla="*/ 28 h 61"/>
                <a:gd name="T48" fmla="*/ 25 w 53"/>
                <a:gd name="T49" fmla="*/ 24 h 61"/>
                <a:gd name="T50" fmla="*/ 25 w 53"/>
                <a:gd name="T51" fmla="*/ 19 h 61"/>
                <a:gd name="T52" fmla="*/ 15 w 53"/>
                <a:gd name="T53" fmla="*/ 9 h 61"/>
                <a:gd name="T54" fmla="*/ 19 w 53"/>
                <a:gd name="T55" fmla="*/ 10 h 61"/>
                <a:gd name="T56" fmla="*/ 25 w 53"/>
                <a:gd name="T57" fmla="*/ 31 h 61"/>
                <a:gd name="T58" fmla="*/ 32 w 53"/>
                <a:gd name="T59" fmla="*/ 32 h 61"/>
                <a:gd name="T60" fmla="*/ 38 w 53"/>
                <a:gd name="T61" fmla="*/ 29 h 61"/>
                <a:gd name="T62" fmla="*/ 19 w 53"/>
                <a:gd name="T63" fmla="*/ 17 h 61"/>
                <a:gd name="T64" fmla="*/ 20 w 53"/>
                <a:gd name="T65" fmla="*/ 19 h 61"/>
                <a:gd name="T66" fmla="*/ 42 w 53"/>
                <a:gd name="T67" fmla="*/ 24 h 61"/>
                <a:gd name="T68" fmla="*/ 21 w 53"/>
                <a:gd name="T69" fmla="*/ 8 h 61"/>
                <a:gd name="T70" fmla="*/ 37 w 53"/>
                <a:gd name="T71" fmla="*/ 10 h 61"/>
                <a:gd name="T72" fmla="*/ 15 w 53"/>
                <a:gd name="T73" fmla="*/ 17 h 61"/>
                <a:gd name="T74" fmla="*/ 31 w 53"/>
                <a:gd name="T75" fmla="*/ 38 h 61"/>
                <a:gd name="T76" fmla="*/ 31 w 53"/>
                <a:gd name="T77" fmla="*/ 38 h 61"/>
                <a:gd name="T78" fmla="*/ 40 w 53"/>
                <a:gd name="T79" fmla="*/ 20 h 61"/>
                <a:gd name="T80" fmla="*/ 38 w 53"/>
                <a:gd name="T81" fmla="*/ 34 h 61"/>
                <a:gd name="T82" fmla="*/ 13 w 53"/>
                <a:gd name="T83" fmla="*/ 25 h 61"/>
                <a:gd name="T84" fmla="*/ 43 w 53"/>
                <a:gd name="T85" fmla="*/ 21 h 61"/>
                <a:gd name="T86" fmla="*/ 45 w 53"/>
                <a:gd name="T87" fmla="*/ 14 h 61"/>
                <a:gd name="T88" fmla="*/ 37 w 53"/>
                <a:gd name="T89" fmla="*/ 20 h 61"/>
                <a:gd name="T90" fmla="*/ 30 w 53"/>
                <a:gd name="T91" fmla="*/ 27 h 61"/>
                <a:gd name="T92" fmla="*/ 30 w 53"/>
                <a:gd name="T93" fmla="*/ 27 h 61"/>
                <a:gd name="T94" fmla="*/ 23 w 53"/>
                <a:gd name="T95" fmla="*/ 19 h 61"/>
                <a:gd name="T96" fmla="*/ 23 w 53"/>
                <a:gd name="T97" fmla="*/ 19 h 61"/>
                <a:gd name="T98" fmla="*/ 11 w 53"/>
                <a:gd name="T99" fmla="*/ 20 h 61"/>
                <a:gd name="T100" fmla="*/ 47 w 53"/>
                <a:gd name="T101" fmla="*/ 24 h 61"/>
                <a:gd name="T102" fmla="*/ 29 w 53"/>
                <a:gd name="T103" fmla="*/ 44 h 61"/>
                <a:gd name="T104" fmla="*/ 15 w 53"/>
                <a:gd name="T105" fmla="*/ 22 h 61"/>
                <a:gd name="T106" fmla="*/ 19 w 53"/>
                <a:gd name="T107" fmla="*/ 24 h 61"/>
                <a:gd name="T108" fmla="*/ 21 w 53"/>
                <a:gd name="T109" fmla="*/ 22 h 61"/>
                <a:gd name="T110" fmla="*/ 16 w 53"/>
                <a:gd name="T111" fmla="*/ 24 h 61"/>
                <a:gd name="T112" fmla="*/ 13 w 53"/>
                <a:gd name="T113" fmla="*/ 20 h 61"/>
                <a:gd name="T114" fmla="*/ 21 w 53"/>
                <a:gd name="T115" fmla="*/ 16 h 61"/>
                <a:gd name="T116" fmla="*/ 7 w 53"/>
                <a:gd name="T117" fmla="*/ 13 h 61"/>
                <a:gd name="T118" fmla="*/ 12 w 53"/>
                <a:gd name="T119"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 h="61">
                  <a:moveTo>
                    <a:pt x="28" y="11"/>
                  </a:moveTo>
                  <a:cubicBezTo>
                    <a:pt x="29" y="10"/>
                    <a:pt x="30" y="9"/>
                    <a:pt x="30" y="8"/>
                  </a:cubicBezTo>
                  <a:cubicBezTo>
                    <a:pt x="31" y="7"/>
                    <a:pt x="32" y="6"/>
                    <a:pt x="33" y="5"/>
                  </a:cubicBezTo>
                  <a:cubicBezTo>
                    <a:pt x="34" y="4"/>
                    <a:pt x="35" y="4"/>
                    <a:pt x="36" y="3"/>
                  </a:cubicBezTo>
                  <a:cubicBezTo>
                    <a:pt x="37" y="3"/>
                    <a:pt x="38" y="2"/>
                    <a:pt x="39" y="2"/>
                  </a:cubicBezTo>
                  <a:cubicBezTo>
                    <a:pt x="43" y="0"/>
                    <a:pt x="46" y="1"/>
                    <a:pt x="50" y="3"/>
                  </a:cubicBezTo>
                  <a:cubicBezTo>
                    <a:pt x="52" y="4"/>
                    <a:pt x="53" y="5"/>
                    <a:pt x="53" y="7"/>
                  </a:cubicBezTo>
                  <a:cubicBezTo>
                    <a:pt x="53" y="9"/>
                    <a:pt x="53" y="10"/>
                    <a:pt x="53" y="12"/>
                  </a:cubicBezTo>
                  <a:cubicBezTo>
                    <a:pt x="53" y="14"/>
                    <a:pt x="53" y="16"/>
                    <a:pt x="53" y="18"/>
                  </a:cubicBezTo>
                  <a:cubicBezTo>
                    <a:pt x="53" y="19"/>
                    <a:pt x="53" y="20"/>
                    <a:pt x="53" y="20"/>
                  </a:cubicBezTo>
                  <a:cubicBezTo>
                    <a:pt x="51" y="26"/>
                    <a:pt x="48" y="30"/>
                    <a:pt x="45" y="34"/>
                  </a:cubicBezTo>
                  <a:cubicBezTo>
                    <a:pt x="44" y="35"/>
                    <a:pt x="44" y="35"/>
                    <a:pt x="44" y="36"/>
                  </a:cubicBezTo>
                  <a:cubicBezTo>
                    <a:pt x="42" y="38"/>
                    <a:pt x="41" y="41"/>
                    <a:pt x="39" y="43"/>
                  </a:cubicBezTo>
                  <a:cubicBezTo>
                    <a:pt x="37" y="44"/>
                    <a:pt x="36" y="46"/>
                    <a:pt x="36" y="48"/>
                  </a:cubicBezTo>
                  <a:cubicBezTo>
                    <a:pt x="35" y="50"/>
                    <a:pt x="34" y="53"/>
                    <a:pt x="33" y="55"/>
                  </a:cubicBezTo>
                  <a:cubicBezTo>
                    <a:pt x="33" y="55"/>
                    <a:pt x="33" y="56"/>
                    <a:pt x="33" y="56"/>
                  </a:cubicBezTo>
                  <a:cubicBezTo>
                    <a:pt x="33" y="57"/>
                    <a:pt x="33" y="58"/>
                    <a:pt x="33" y="59"/>
                  </a:cubicBezTo>
                  <a:cubicBezTo>
                    <a:pt x="33" y="60"/>
                    <a:pt x="33" y="61"/>
                    <a:pt x="32" y="61"/>
                  </a:cubicBezTo>
                  <a:cubicBezTo>
                    <a:pt x="31" y="61"/>
                    <a:pt x="30" y="61"/>
                    <a:pt x="29" y="60"/>
                  </a:cubicBezTo>
                  <a:cubicBezTo>
                    <a:pt x="29" y="60"/>
                    <a:pt x="29" y="59"/>
                    <a:pt x="29" y="59"/>
                  </a:cubicBezTo>
                  <a:cubicBezTo>
                    <a:pt x="28" y="59"/>
                    <a:pt x="28" y="59"/>
                    <a:pt x="28" y="58"/>
                  </a:cubicBezTo>
                  <a:cubicBezTo>
                    <a:pt x="28" y="56"/>
                    <a:pt x="27" y="55"/>
                    <a:pt x="25" y="53"/>
                  </a:cubicBezTo>
                  <a:cubicBezTo>
                    <a:pt x="25" y="52"/>
                    <a:pt x="24" y="51"/>
                    <a:pt x="23" y="50"/>
                  </a:cubicBezTo>
                  <a:cubicBezTo>
                    <a:pt x="23" y="49"/>
                    <a:pt x="23" y="49"/>
                    <a:pt x="22" y="49"/>
                  </a:cubicBezTo>
                  <a:cubicBezTo>
                    <a:pt x="20" y="47"/>
                    <a:pt x="18" y="44"/>
                    <a:pt x="16" y="42"/>
                  </a:cubicBezTo>
                  <a:cubicBezTo>
                    <a:pt x="12" y="39"/>
                    <a:pt x="9" y="36"/>
                    <a:pt x="6" y="33"/>
                  </a:cubicBezTo>
                  <a:cubicBezTo>
                    <a:pt x="5" y="32"/>
                    <a:pt x="5" y="32"/>
                    <a:pt x="4" y="31"/>
                  </a:cubicBezTo>
                  <a:cubicBezTo>
                    <a:pt x="1" y="28"/>
                    <a:pt x="0" y="24"/>
                    <a:pt x="1" y="19"/>
                  </a:cubicBezTo>
                  <a:cubicBezTo>
                    <a:pt x="1" y="18"/>
                    <a:pt x="1" y="16"/>
                    <a:pt x="1" y="15"/>
                  </a:cubicBezTo>
                  <a:cubicBezTo>
                    <a:pt x="2" y="13"/>
                    <a:pt x="2" y="12"/>
                    <a:pt x="3" y="10"/>
                  </a:cubicBezTo>
                  <a:cubicBezTo>
                    <a:pt x="4" y="10"/>
                    <a:pt x="4" y="10"/>
                    <a:pt x="4" y="9"/>
                  </a:cubicBezTo>
                  <a:cubicBezTo>
                    <a:pt x="6" y="7"/>
                    <a:pt x="8" y="5"/>
                    <a:pt x="12" y="4"/>
                  </a:cubicBezTo>
                  <a:cubicBezTo>
                    <a:pt x="13" y="3"/>
                    <a:pt x="15" y="3"/>
                    <a:pt x="16" y="4"/>
                  </a:cubicBezTo>
                  <a:cubicBezTo>
                    <a:pt x="19" y="4"/>
                    <a:pt x="21" y="5"/>
                    <a:pt x="24" y="7"/>
                  </a:cubicBezTo>
                  <a:cubicBezTo>
                    <a:pt x="25" y="8"/>
                    <a:pt x="26" y="9"/>
                    <a:pt x="28" y="11"/>
                  </a:cubicBezTo>
                  <a:cubicBezTo>
                    <a:pt x="28" y="11"/>
                    <a:pt x="28" y="11"/>
                    <a:pt x="28" y="11"/>
                  </a:cubicBezTo>
                  <a:close/>
                  <a:moveTo>
                    <a:pt x="24" y="41"/>
                  </a:moveTo>
                  <a:cubicBezTo>
                    <a:pt x="25" y="42"/>
                    <a:pt x="25" y="43"/>
                    <a:pt x="26" y="43"/>
                  </a:cubicBezTo>
                  <a:cubicBezTo>
                    <a:pt x="26" y="43"/>
                    <a:pt x="26" y="42"/>
                    <a:pt x="26" y="42"/>
                  </a:cubicBezTo>
                  <a:cubicBezTo>
                    <a:pt x="25" y="42"/>
                    <a:pt x="25" y="42"/>
                    <a:pt x="24" y="41"/>
                  </a:cubicBezTo>
                  <a:cubicBezTo>
                    <a:pt x="24" y="41"/>
                    <a:pt x="25" y="40"/>
                    <a:pt x="25" y="39"/>
                  </a:cubicBezTo>
                  <a:cubicBezTo>
                    <a:pt x="25" y="39"/>
                    <a:pt x="25" y="39"/>
                    <a:pt x="24" y="39"/>
                  </a:cubicBezTo>
                  <a:cubicBezTo>
                    <a:pt x="24" y="39"/>
                    <a:pt x="23" y="38"/>
                    <a:pt x="23" y="38"/>
                  </a:cubicBezTo>
                  <a:cubicBezTo>
                    <a:pt x="23" y="37"/>
                    <a:pt x="23" y="37"/>
                    <a:pt x="24" y="37"/>
                  </a:cubicBezTo>
                  <a:cubicBezTo>
                    <a:pt x="24" y="36"/>
                    <a:pt x="24" y="35"/>
                    <a:pt x="24" y="34"/>
                  </a:cubicBezTo>
                  <a:cubicBezTo>
                    <a:pt x="24" y="34"/>
                    <a:pt x="25" y="34"/>
                    <a:pt x="25" y="33"/>
                  </a:cubicBezTo>
                  <a:cubicBezTo>
                    <a:pt x="24" y="33"/>
                    <a:pt x="24" y="32"/>
                    <a:pt x="23" y="31"/>
                  </a:cubicBezTo>
                  <a:cubicBezTo>
                    <a:pt x="23" y="31"/>
                    <a:pt x="22" y="32"/>
                    <a:pt x="22" y="32"/>
                  </a:cubicBezTo>
                  <a:cubicBezTo>
                    <a:pt x="22" y="33"/>
                    <a:pt x="22" y="33"/>
                    <a:pt x="22" y="33"/>
                  </a:cubicBezTo>
                  <a:cubicBezTo>
                    <a:pt x="22" y="34"/>
                    <a:pt x="22" y="35"/>
                    <a:pt x="23" y="35"/>
                  </a:cubicBezTo>
                  <a:cubicBezTo>
                    <a:pt x="23" y="36"/>
                    <a:pt x="23" y="36"/>
                    <a:pt x="23" y="36"/>
                  </a:cubicBezTo>
                  <a:cubicBezTo>
                    <a:pt x="23" y="37"/>
                    <a:pt x="23" y="37"/>
                    <a:pt x="22" y="37"/>
                  </a:cubicBezTo>
                  <a:cubicBezTo>
                    <a:pt x="22" y="37"/>
                    <a:pt x="21" y="37"/>
                    <a:pt x="21" y="37"/>
                  </a:cubicBezTo>
                  <a:cubicBezTo>
                    <a:pt x="21" y="37"/>
                    <a:pt x="21" y="36"/>
                    <a:pt x="21" y="36"/>
                  </a:cubicBezTo>
                  <a:cubicBezTo>
                    <a:pt x="21" y="36"/>
                    <a:pt x="20" y="36"/>
                    <a:pt x="20" y="35"/>
                  </a:cubicBezTo>
                  <a:cubicBezTo>
                    <a:pt x="20" y="35"/>
                    <a:pt x="20" y="35"/>
                    <a:pt x="20" y="35"/>
                  </a:cubicBezTo>
                  <a:cubicBezTo>
                    <a:pt x="20" y="35"/>
                    <a:pt x="20" y="35"/>
                    <a:pt x="19" y="36"/>
                  </a:cubicBezTo>
                  <a:cubicBezTo>
                    <a:pt x="20" y="36"/>
                    <a:pt x="20" y="37"/>
                    <a:pt x="20" y="37"/>
                  </a:cubicBezTo>
                  <a:cubicBezTo>
                    <a:pt x="22" y="38"/>
                    <a:pt x="23" y="40"/>
                    <a:pt x="24" y="41"/>
                  </a:cubicBezTo>
                  <a:cubicBezTo>
                    <a:pt x="24" y="41"/>
                    <a:pt x="24" y="41"/>
                    <a:pt x="24" y="41"/>
                  </a:cubicBezTo>
                  <a:close/>
                  <a:moveTo>
                    <a:pt x="9" y="25"/>
                  </a:moveTo>
                  <a:cubicBezTo>
                    <a:pt x="9" y="24"/>
                    <a:pt x="9" y="23"/>
                    <a:pt x="8" y="23"/>
                  </a:cubicBezTo>
                  <a:cubicBezTo>
                    <a:pt x="8" y="22"/>
                    <a:pt x="8" y="22"/>
                    <a:pt x="8" y="21"/>
                  </a:cubicBezTo>
                  <a:cubicBezTo>
                    <a:pt x="8" y="20"/>
                    <a:pt x="9" y="19"/>
                    <a:pt x="9" y="18"/>
                  </a:cubicBezTo>
                  <a:cubicBezTo>
                    <a:pt x="9" y="17"/>
                    <a:pt x="10" y="16"/>
                    <a:pt x="11" y="14"/>
                  </a:cubicBezTo>
                  <a:cubicBezTo>
                    <a:pt x="11" y="14"/>
                    <a:pt x="11" y="13"/>
                    <a:pt x="11" y="13"/>
                  </a:cubicBezTo>
                  <a:cubicBezTo>
                    <a:pt x="11" y="13"/>
                    <a:pt x="11" y="13"/>
                    <a:pt x="10" y="13"/>
                  </a:cubicBezTo>
                  <a:cubicBezTo>
                    <a:pt x="8" y="14"/>
                    <a:pt x="7" y="16"/>
                    <a:pt x="6" y="19"/>
                  </a:cubicBezTo>
                  <a:cubicBezTo>
                    <a:pt x="6" y="19"/>
                    <a:pt x="6" y="19"/>
                    <a:pt x="6" y="19"/>
                  </a:cubicBezTo>
                  <a:cubicBezTo>
                    <a:pt x="7" y="21"/>
                    <a:pt x="8" y="23"/>
                    <a:pt x="9" y="25"/>
                  </a:cubicBezTo>
                  <a:close/>
                  <a:moveTo>
                    <a:pt x="42" y="19"/>
                  </a:moveTo>
                  <a:cubicBezTo>
                    <a:pt x="42" y="18"/>
                    <a:pt x="42" y="18"/>
                    <a:pt x="43" y="17"/>
                  </a:cubicBezTo>
                  <a:cubicBezTo>
                    <a:pt x="43" y="17"/>
                    <a:pt x="43" y="17"/>
                    <a:pt x="43" y="16"/>
                  </a:cubicBezTo>
                  <a:cubicBezTo>
                    <a:pt x="43" y="15"/>
                    <a:pt x="42" y="14"/>
                    <a:pt x="42" y="12"/>
                  </a:cubicBezTo>
                  <a:cubicBezTo>
                    <a:pt x="42" y="12"/>
                    <a:pt x="42" y="12"/>
                    <a:pt x="42" y="11"/>
                  </a:cubicBezTo>
                  <a:cubicBezTo>
                    <a:pt x="42" y="11"/>
                    <a:pt x="42" y="11"/>
                    <a:pt x="42" y="11"/>
                  </a:cubicBezTo>
                  <a:cubicBezTo>
                    <a:pt x="41" y="13"/>
                    <a:pt x="40" y="14"/>
                    <a:pt x="39" y="16"/>
                  </a:cubicBezTo>
                  <a:cubicBezTo>
                    <a:pt x="40" y="17"/>
                    <a:pt x="41" y="18"/>
                    <a:pt x="42" y="19"/>
                  </a:cubicBezTo>
                  <a:close/>
                  <a:moveTo>
                    <a:pt x="16" y="28"/>
                  </a:moveTo>
                  <a:cubicBezTo>
                    <a:pt x="15" y="29"/>
                    <a:pt x="15" y="29"/>
                    <a:pt x="15" y="29"/>
                  </a:cubicBezTo>
                  <a:cubicBezTo>
                    <a:pt x="16" y="31"/>
                    <a:pt x="17" y="32"/>
                    <a:pt x="18" y="33"/>
                  </a:cubicBezTo>
                  <a:cubicBezTo>
                    <a:pt x="18" y="33"/>
                    <a:pt x="18" y="33"/>
                    <a:pt x="18" y="32"/>
                  </a:cubicBezTo>
                  <a:cubicBezTo>
                    <a:pt x="18" y="32"/>
                    <a:pt x="18" y="32"/>
                    <a:pt x="18" y="31"/>
                  </a:cubicBezTo>
                  <a:cubicBezTo>
                    <a:pt x="17" y="30"/>
                    <a:pt x="17" y="29"/>
                    <a:pt x="16" y="28"/>
                  </a:cubicBezTo>
                  <a:close/>
                  <a:moveTo>
                    <a:pt x="30" y="49"/>
                  </a:moveTo>
                  <a:cubicBezTo>
                    <a:pt x="30" y="49"/>
                    <a:pt x="30" y="49"/>
                    <a:pt x="30" y="49"/>
                  </a:cubicBezTo>
                  <a:cubicBezTo>
                    <a:pt x="31" y="46"/>
                    <a:pt x="32" y="43"/>
                    <a:pt x="34" y="41"/>
                  </a:cubicBezTo>
                  <a:cubicBezTo>
                    <a:pt x="34" y="40"/>
                    <a:pt x="35" y="40"/>
                    <a:pt x="35" y="39"/>
                  </a:cubicBezTo>
                  <a:cubicBezTo>
                    <a:pt x="35" y="39"/>
                    <a:pt x="35" y="39"/>
                    <a:pt x="35" y="39"/>
                  </a:cubicBezTo>
                  <a:cubicBezTo>
                    <a:pt x="33" y="42"/>
                    <a:pt x="31" y="45"/>
                    <a:pt x="29" y="48"/>
                  </a:cubicBezTo>
                  <a:cubicBezTo>
                    <a:pt x="29" y="48"/>
                    <a:pt x="30" y="49"/>
                    <a:pt x="30" y="49"/>
                  </a:cubicBezTo>
                  <a:close/>
                  <a:moveTo>
                    <a:pt x="37" y="25"/>
                  </a:moveTo>
                  <a:cubicBezTo>
                    <a:pt x="36" y="24"/>
                    <a:pt x="36" y="24"/>
                    <a:pt x="35" y="23"/>
                  </a:cubicBezTo>
                  <a:cubicBezTo>
                    <a:pt x="35" y="23"/>
                    <a:pt x="34" y="24"/>
                    <a:pt x="34" y="25"/>
                  </a:cubicBezTo>
                  <a:cubicBezTo>
                    <a:pt x="34" y="26"/>
                    <a:pt x="35" y="27"/>
                    <a:pt x="35" y="28"/>
                  </a:cubicBezTo>
                  <a:cubicBezTo>
                    <a:pt x="35" y="28"/>
                    <a:pt x="35" y="28"/>
                    <a:pt x="35" y="28"/>
                  </a:cubicBezTo>
                  <a:cubicBezTo>
                    <a:pt x="35" y="27"/>
                    <a:pt x="36" y="26"/>
                    <a:pt x="37" y="25"/>
                  </a:cubicBezTo>
                  <a:close/>
                  <a:moveTo>
                    <a:pt x="24" y="26"/>
                  </a:moveTo>
                  <a:cubicBezTo>
                    <a:pt x="24" y="26"/>
                    <a:pt x="24" y="26"/>
                    <a:pt x="24" y="26"/>
                  </a:cubicBezTo>
                  <a:cubicBezTo>
                    <a:pt x="24" y="25"/>
                    <a:pt x="25" y="25"/>
                    <a:pt x="25" y="24"/>
                  </a:cubicBezTo>
                  <a:cubicBezTo>
                    <a:pt x="25" y="23"/>
                    <a:pt x="25" y="23"/>
                    <a:pt x="25" y="23"/>
                  </a:cubicBezTo>
                  <a:cubicBezTo>
                    <a:pt x="25" y="22"/>
                    <a:pt x="25" y="20"/>
                    <a:pt x="26" y="20"/>
                  </a:cubicBezTo>
                  <a:cubicBezTo>
                    <a:pt x="26" y="19"/>
                    <a:pt x="26" y="19"/>
                    <a:pt x="26" y="19"/>
                  </a:cubicBezTo>
                  <a:cubicBezTo>
                    <a:pt x="25" y="19"/>
                    <a:pt x="25" y="19"/>
                    <a:pt x="25" y="19"/>
                  </a:cubicBezTo>
                  <a:cubicBezTo>
                    <a:pt x="25" y="21"/>
                    <a:pt x="24" y="23"/>
                    <a:pt x="24" y="24"/>
                  </a:cubicBezTo>
                  <a:cubicBezTo>
                    <a:pt x="23" y="25"/>
                    <a:pt x="24" y="25"/>
                    <a:pt x="24" y="26"/>
                  </a:cubicBezTo>
                  <a:close/>
                  <a:moveTo>
                    <a:pt x="19" y="10"/>
                  </a:moveTo>
                  <a:cubicBezTo>
                    <a:pt x="18" y="9"/>
                    <a:pt x="16" y="9"/>
                    <a:pt x="15" y="9"/>
                  </a:cubicBezTo>
                  <a:cubicBezTo>
                    <a:pt x="15" y="9"/>
                    <a:pt x="15" y="9"/>
                    <a:pt x="15" y="9"/>
                  </a:cubicBezTo>
                  <a:cubicBezTo>
                    <a:pt x="16" y="10"/>
                    <a:pt x="17" y="10"/>
                    <a:pt x="17" y="11"/>
                  </a:cubicBezTo>
                  <a:cubicBezTo>
                    <a:pt x="17" y="11"/>
                    <a:pt x="18" y="11"/>
                    <a:pt x="18" y="11"/>
                  </a:cubicBezTo>
                  <a:cubicBezTo>
                    <a:pt x="19" y="11"/>
                    <a:pt x="19" y="10"/>
                    <a:pt x="19" y="10"/>
                  </a:cubicBezTo>
                  <a:close/>
                  <a:moveTo>
                    <a:pt x="25" y="31"/>
                  </a:moveTo>
                  <a:cubicBezTo>
                    <a:pt x="27" y="29"/>
                    <a:pt x="26" y="28"/>
                    <a:pt x="26" y="27"/>
                  </a:cubicBezTo>
                  <a:cubicBezTo>
                    <a:pt x="25" y="27"/>
                    <a:pt x="25" y="28"/>
                    <a:pt x="24" y="29"/>
                  </a:cubicBezTo>
                  <a:cubicBezTo>
                    <a:pt x="25" y="30"/>
                    <a:pt x="25" y="30"/>
                    <a:pt x="25" y="31"/>
                  </a:cubicBezTo>
                  <a:close/>
                  <a:moveTo>
                    <a:pt x="31" y="30"/>
                  </a:moveTo>
                  <a:cubicBezTo>
                    <a:pt x="31" y="32"/>
                    <a:pt x="30" y="33"/>
                    <a:pt x="29" y="34"/>
                  </a:cubicBezTo>
                  <a:cubicBezTo>
                    <a:pt x="29" y="35"/>
                    <a:pt x="29" y="35"/>
                    <a:pt x="29" y="35"/>
                  </a:cubicBezTo>
                  <a:cubicBezTo>
                    <a:pt x="30" y="34"/>
                    <a:pt x="31" y="33"/>
                    <a:pt x="32" y="32"/>
                  </a:cubicBezTo>
                  <a:cubicBezTo>
                    <a:pt x="32" y="32"/>
                    <a:pt x="32" y="32"/>
                    <a:pt x="32" y="31"/>
                  </a:cubicBezTo>
                  <a:cubicBezTo>
                    <a:pt x="32" y="31"/>
                    <a:pt x="32" y="31"/>
                    <a:pt x="31" y="30"/>
                  </a:cubicBezTo>
                  <a:close/>
                  <a:moveTo>
                    <a:pt x="36" y="31"/>
                  </a:moveTo>
                  <a:cubicBezTo>
                    <a:pt x="37" y="30"/>
                    <a:pt x="38" y="30"/>
                    <a:pt x="38" y="29"/>
                  </a:cubicBezTo>
                  <a:cubicBezTo>
                    <a:pt x="38" y="28"/>
                    <a:pt x="38" y="28"/>
                    <a:pt x="38" y="28"/>
                  </a:cubicBezTo>
                  <a:cubicBezTo>
                    <a:pt x="37" y="29"/>
                    <a:pt x="36" y="30"/>
                    <a:pt x="36" y="31"/>
                  </a:cubicBezTo>
                  <a:cubicBezTo>
                    <a:pt x="36" y="31"/>
                    <a:pt x="36" y="31"/>
                    <a:pt x="36" y="31"/>
                  </a:cubicBezTo>
                  <a:close/>
                  <a:moveTo>
                    <a:pt x="19" y="17"/>
                  </a:moveTo>
                  <a:cubicBezTo>
                    <a:pt x="19" y="18"/>
                    <a:pt x="18" y="19"/>
                    <a:pt x="18" y="19"/>
                  </a:cubicBezTo>
                  <a:cubicBezTo>
                    <a:pt x="18" y="20"/>
                    <a:pt x="19" y="20"/>
                    <a:pt x="19" y="20"/>
                  </a:cubicBezTo>
                  <a:cubicBezTo>
                    <a:pt x="19" y="20"/>
                    <a:pt x="20" y="19"/>
                    <a:pt x="20" y="19"/>
                  </a:cubicBezTo>
                  <a:cubicBezTo>
                    <a:pt x="20" y="19"/>
                    <a:pt x="20" y="19"/>
                    <a:pt x="20" y="19"/>
                  </a:cubicBezTo>
                  <a:cubicBezTo>
                    <a:pt x="20" y="18"/>
                    <a:pt x="19" y="17"/>
                    <a:pt x="19" y="17"/>
                  </a:cubicBezTo>
                  <a:close/>
                  <a:moveTo>
                    <a:pt x="41" y="22"/>
                  </a:moveTo>
                  <a:cubicBezTo>
                    <a:pt x="40" y="24"/>
                    <a:pt x="40" y="24"/>
                    <a:pt x="41" y="26"/>
                  </a:cubicBezTo>
                  <a:cubicBezTo>
                    <a:pt x="41" y="25"/>
                    <a:pt x="42" y="24"/>
                    <a:pt x="42" y="24"/>
                  </a:cubicBezTo>
                  <a:cubicBezTo>
                    <a:pt x="42" y="23"/>
                    <a:pt x="42" y="23"/>
                    <a:pt x="41" y="22"/>
                  </a:cubicBezTo>
                  <a:close/>
                  <a:moveTo>
                    <a:pt x="21" y="8"/>
                  </a:moveTo>
                  <a:cubicBezTo>
                    <a:pt x="23" y="9"/>
                    <a:pt x="25" y="11"/>
                    <a:pt x="27" y="13"/>
                  </a:cubicBezTo>
                  <a:cubicBezTo>
                    <a:pt x="27" y="12"/>
                    <a:pt x="23" y="8"/>
                    <a:pt x="21" y="8"/>
                  </a:cubicBezTo>
                  <a:close/>
                  <a:moveTo>
                    <a:pt x="42" y="7"/>
                  </a:moveTo>
                  <a:cubicBezTo>
                    <a:pt x="42" y="7"/>
                    <a:pt x="42" y="7"/>
                    <a:pt x="42" y="7"/>
                  </a:cubicBezTo>
                  <a:cubicBezTo>
                    <a:pt x="40" y="7"/>
                    <a:pt x="39" y="8"/>
                    <a:pt x="37" y="9"/>
                  </a:cubicBezTo>
                  <a:cubicBezTo>
                    <a:pt x="37" y="9"/>
                    <a:pt x="37" y="9"/>
                    <a:pt x="37" y="10"/>
                  </a:cubicBezTo>
                  <a:cubicBezTo>
                    <a:pt x="37" y="10"/>
                    <a:pt x="37" y="9"/>
                    <a:pt x="38" y="9"/>
                  </a:cubicBezTo>
                  <a:cubicBezTo>
                    <a:pt x="39" y="8"/>
                    <a:pt x="40" y="8"/>
                    <a:pt x="41" y="7"/>
                  </a:cubicBezTo>
                  <a:cubicBezTo>
                    <a:pt x="42" y="7"/>
                    <a:pt x="42" y="7"/>
                    <a:pt x="42" y="7"/>
                  </a:cubicBezTo>
                  <a:close/>
                  <a:moveTo>
                    <a:pt x="15" y="17"/>
                  </a:moveTo>
                  <a:cubicBezTo>
                    <a:pt x="16" y="15"/>
                    <a:pt x="16" y="15"/>
                    <a:pt x="17" y="14"/>
                  </a:cubicBezTo>
                  <a:cubicBezTo>
                    <a:pt x="16" y="13"/>
                    <a:pt x="15" y="14"/>
                    <a:pt x="15" y="14"/>
                  </a:cubicBezTo>
                  <a:cubicBezTo>
                    <a:pt x="15" y="15"/>
                    <a:pt x="15" y="16"/>
                    <a:pt x="15" y="17"/>
                  </a:cubicBezTo>
                  <a:close/>
                  <a:moveTo>
                    <a:pt x="31" y="38"/>
                  </a:moveTo>
                  <a:cubicBezTo>
                    <a:pt x="31" y="38"/>
                    <a:pt x="31" y="38"/>
                    <a:pt x="31" y="38"/>
                  </a:cubicBezTo>
                  <a:cubicBezTo>
                    <a:pt x="32" y="37"/>
                    <a:pt x="33" y="36"/>
                    <a:pt x="34" y="35"/>
                  </a:cubicBezTo>
                  <a:cubicBezTo>
                    <a:pt x="33" y="35"/>
                    <a:pt x="33" y="34"/>
                    <a:pt x="33" y="34"/>
                  </a:cubicBezTo>
                  <a:cubicBezTo>
                    <a:pt x="32" y="36"/>
                    <a:pt x="31" y="37"/>
                    <a:pt x="31" y="38"/>
                  </a:cubicBezTo>
                  <a:close/>
                  <a:moveTo>
                    <a:pt x="40" y="20"/>
                  </a:moveTo>
                  <a:cubicBezTo>
                    <a:pt x="39" y="19"/>
                    <a:pt x="39" y="18"/>
                    <a:pt x="38" y="18"/>
                  </a:cubicBezTo>
                  <a:cubicBezTo>
                    <a:pt x="39" y="19"/>
                    <a:pt x="39" y="20"/>
                    <a:pt x="39" y="22"/>
                  </a:cubicBezTo>
                  <a:cubicBezTo>
                    <a:pt x="40" y="21"/>
                    <a:pt x="40" y="21"/>
                    <a:pt x="40" y="20"/>
                  </a:cubicBezTo>
                  <a:close/>
                  <a:moveTo>
                    <a:pt x="38" y="34"/>
                  </a:moveTo>
                  <a:cubicBezTo>
                    <a:pt x="38" y="34"/>
                    <a:pt x="39" y="35"/>
                    <a:pt x="39" y="36"/>
                  </a:cubicBezTo>
                  <a:cubicBezTo>
                    <a:pt x="39" y="35"/>
                    <a:pt x="40" y="34"/>
                    <a:pt x="41" y="33"/>
                  </a:cubicBezTo>
                  <a:cubicBezTo>
                    <a:pt x="40" y="33"/>
                    <a:pt x="39" y="34"/>
                    <a:pt x="38" y="34"/>
                  </a:cubicBezTo>
                  <a:close/>
                  <a:moveTo>
                    <a:pt x="13" y="25"/>
                  </a:moveTo>
                  <a:cubicBezTo>
                    <a:pt x="13" y="25"/>
                    <a:pt x="12" y="25"/>
                    <a:pt x="12" y="26"/>
                  </a:cubicBezTo>
                  <a:cubicBezTo>
                    <a:pt x="12" y="26"/>
                    <a:pt x="12" y="27"/>
                    <a:pt x="13" y="27"/>
                  </a:cubicBezTo>
                  <a:cubicBezTo>
                    <a:pt x="13" y="26"/>
                    <a:pt x="14" y="25"/>
                    <a:pt x="13" y="25"/>
                  </a:cubicBezTo>
                  <a:close/>
                  <a:moveTo>
                    <a:pt x="43" y="21"/>
                  </a:moveTo>
                  <a:cubicBezTo>
                    <a:pt x="43" y="21"/>
                    <a:pt x="43" y="21"/>
                    <a:pt x="43" y="22"/>
                  </a:cubicBezTo>
                  <a:cubicBezTo>
                    <a:pt x="44" y="21"/>
                    <a:pt x="44" y="20"/>
                    <a:pt x="44" y="19"/>
                  </a:cubicBezTo>
                  <a:cubicBezTo>
                    <a:pt x="43" y="20"/>
                    <a:pt x="43" y="20"/>
                    <a:pt x="43" y="21"/>
                  </a:cubicBezTo>
                  <a:close/>
                  <a:moveTo>
                    <a:pt x="44" y="12"/>
                  </a:moveTo>
                  <a:cubicBezTo>
                    <a:pt x="44" y="12"/>
                    <a:pt x="44" y="12"/>
                    <a:pt x="44" y="12"/>
                  </a:cubicBezTo>
                  <a:cubicBezTo>
                    <a:pt x="44" y="13"/>
                    <a:pt x="44" y="14"/>
                    <a:pt x="45" y="15"/>
                  </a:cubicBezTo>
                  <a:cubicBezTo>
                    <a:pt x="45" y="14"/>
                    <a:pt x="45" y="14"/>
                    <a:pt x="45" y="14"/>
                  </a:cubicBezTo>
                  <a:cubicBezTo>
                    <a:pt x="45" y="13"/>
                    <a:pt x="45" y="13"/>
                    <a:pt x="44" y="12"/>
                  </a:cubicBezTo>
                  <a:close/>
                  <a:moveTo>
                    <a:pt x="38" y="23"/>
                  </a:moveTo>
                  <a:cubicBezTo>
                    <a:pt x="38" y="23"/>
                    <a:pt x="38" y="23"/>
                    <a:pt x="38" y="23"/>
                  </a:cubicBezTo>
                  <a:cubicBezTo>
                    <a:pt x="37" y="22"/>
                    <a:pt x="37" y="21"/>
                    <a:pt x="37" y="20"/>
                  </a:cubicBezTo>
                  <a:cubicBezTo>
                    <a:pt x="37" y="20"/>
                    <a:pt x="37" y="20"/>
                    <a:pt x="37" y="20"/>
                  </a:cubicBezTo>
                  <a:cubicBezTo>
                    <a:pt x="37" y="20"/>
                    <a:pt x="36" y="21"/>
                    <a:pt x="37" y="21"/>
                  </a:cubicBezTo>
                  <a:cubicBezTo>
                    <a:pt x="37" y="22"/>
                    <a:pt x="37" y="22"/>
                    <a:pt x="38" y="23"/>
                  </a:cubicBezTo>
                  <a:close/>
                  <a:moveTo>
                    <a:pt x="30" y="27"/>
                  </a:moveTo>
                  <a:cubicBezTo>
                    <a:pt x="29" y="28"/>
                    <a:pt x="29" y="29"/>
                    <a:pt x="28" y="29"/>
                  </a:cubicBezTo>
                  <a:cubicBezTo>
                    <a:pt x="28" y="29"/>
                    <a:pt x="28" y="30"/>
                    <a:pt x="29" y="30"/>
                  </a:cubicBezTo>
                  <a:cubicBezTo>
                    <a:pt x="29" y="29"/>
                    <a:pt x="29" y="28"/>
                    <a:pt x="30" y="27"/>
                  </a:cubicBezTo>
                  <a:cubicBezTo>
                    <a:pt x="30" y="27"/>
                    <a:pt x="30" y="27"/>
                    <a:pt x="30" y="27"/>
                  </a:cubicBezTo>
                  <a:close/>
                  <a:moveTo>
                    <a:pt x="28" y="23"/>
                  </a:moveTo>
                  <a:cubicBezTo>
                    <a:pt x="27" y="24"/>
                    <a:pt x="28" y="25"/>
                    <a:pt x="28" y="25"/>
                  </a:cubicBezTo>
                  <a:cubicBezTo>
                    <a:pt x="28" y="25"/>
                    <a:pt x="28" y="25"/>
                    <a:pt x="28" y="23"/>
                  </a:cubicBezTo>
                  <a:close/>
                  <a:moveTo>
                    <a:pt x="23" y="19"/>
                  </a:moveTo>
                  <a:cubicBezTo>
                    <a:pt x="23" y="19"/>
                    <a:pt x="23" y="19"/>
                    <a:pt x="22" y="19"/>
                  </a:cubicBezTo>
                  <a:cubicBezTo>
                    <a:pt x="22" y="20"/>
                    <a:pt x="23" y="20"/>
                    <a:pt x="23" y="21"/>
                  </a:cubicBezTo>
                  <a:cubicBezTo>
                    <a:pt x="23" y="21"/>
                    <a:pt x="23" y="21"/>
                    <a:pt x="23" y="21"/>
                  </a:cubicBezTo>
                  <a:cubicBezTo>
                    <a:pt x="23" y="20"/>
                    <a:pt x="23" y="20"/>
                    <a:pt x="23" y="19"/>
                  </a:cubicBezTo>
                  <a:close/>
                  <a:moveTo>
                    <a:pt x="12" y="17"/>
                  </a:moveTo>
                  <a:cubicBezTo>
                    <a:pt x="12" y="17"/>
                    <a:pt x="12" y="17"/>
                    <a:pt x="12" y="17"/>
                  </a:cubicBezTo>
                  <a:cubicBezTo>
                    <a:pt x="11" y="18"/>
                    <a:pt x="11" y="19"/>
                    <a:pt x="11" y="20"/>
                  </a:cubicBezTo>
                  <a:cubicBezTo>
                    <a:pt x="11" y="20"/>
                    <a:pt x="11" y="20"/>
                    <a:pt x="11" y="20"/>
                  </a:cubicBezTo>
                  <a:cubicBezTo>
                    <a:pt x="11" y="19"/>
                    <a:pt x="12" y="18"/>
                    <a:pt x="12" y="17"/>
                  </a:cubicBezTo>
                  <a:close/>
                  <a:moveTo>
                    <a:pt x="48" y="22"/>
                  </a:moveTo>
                  <a:cubicBezTo>
                    <a:pt x="48" y="22"/>
                    <a:pt x="48" y="22"/>
                    <a:pt x="48" y="22"/>
                  </a:cubicBezTo>
                  <a:cubicBezTo>
                    <a:pt x="47" y="22"/>
                    <a:pt x="47" y="23"/>
                    <a:pt x="47" y="24"/>
                  </a:cubicBezTo>
                  <a:cubicBezTo>
                    <a:pt x="47" y="24"/>
                    <a:pt x="47" y="24"/>
                    <a:pt x="47" y="24"/>
                  </a:cubicBezTo>
                  <a:cubicBezTo>
                    <a:pt x="47" y="23"/>
                    <a:pt x="48" y="22"/>
                    <a:pt x="48" y="22"/>
                  </a:cubicBezTo>
                  <a:close/>
                  <a:moveTo>
                    <a:pt x="28" y="45"/>
                  </a:moveTo>
                  <a:cubicBezTo>
                    <a:pt x="29" y="44"/>
                    <a:pt x="29" y="44"/>
                    <a:pt x="29" y="44"/>
                  </a:cubicBezTo>
                  <a:cubicBezTo>
                    <a:pt x="29" y="44"/>
                    <a:pt x="28" y="44"/>
                    <a:pt x="28" y="45"/>
                  </a:cubicBezTo>
                  <a:close/>
                  <a:moveTo>
                    <a:pt x="15" y="22"/>
                  </a:moveTo>
                  <a:cubicBezTo>
                    <a:pt x="14" y="22"/>
                    <a:pt x="14" y="22"/>
                    <a:pt x="14" y="23"/>
                  </a:cubicBezTo>
                  <a:cubicBezTo>
                    <a:pt x="14" y="23"/>
                    <a:pt x="15" y="22"/>
                    <a:pt x="15" y="22"/>
                  </a:cubicBezTo>
                  <a:close/>
                  <a:moveTo>
                    <a:pt x="18" y="27"/>
                  </a:moveTo>
                  <a:cubicBezTo>
                    <a:pt x="18" y="27"/>
                    <a:pt x="18" y="27"/>
                    <a:pt x="17" y="26"/>
                  </a:cubicBezTo>
                  <a:cubicBezTo>
                    <a:pt x="17" y="27"/>
                    <a:pt x="17" y="27"/>
                    <a:pt x="18" y="27"/>
                  </a:cubicBezTo>
                  <a:close/>
                  <a:moveTo>
                    <a:pt x="19" y="24"/>
                  </a:moveTo>
                  <a:cubicBezTo>
                    <a:pt x="19" y="24"/>
                    <a:pt x="19" y="24"/>
                    <a:pt x="20" y="25"/>
                  </a:cubicBezTo>
                  <a:cubicBezTo>
                    <a:pt x="20" y="24"/>
                    <a:pt x="19" y="24"/>
                    <a:pt x="19" y="24"/>
                  </a:cubicBezTo>
                  <a:close/>
                  <a:moveTo>
                    <a:pt x="21" y="21"/>
                  </a:moveTo>
                  <a:cubicBezTo>
                    <a:pt x="20" y="22"/>
                    <a:pt x="21" y="22"/>
                    <a:pt x="21" y="22"/>
                  </a:cubicBezTo>
                  <a:cubicBezTo>
                    <a:pt x="21" y="22"/>
                    <a:pt x="21" y="22"/>
                    <a:pt x="21" y="21"/>
                  </a:cubicBezTo>
                  <a:close/>
                  <a:moveTo>
                    <a:pt x="16" y="24"/>
                  </a:moveTo>
                  <a:cubicBezTo>
                    <a:pt x="16" y="24"/>
                    <a:pt x="16" y="24"/>
                    <a:pt x="16" y="25"/>
                  </a:cubicBezTo>
                  <a:cubicBezTo>
                    <a:pt x="16" y="25"/>
                    <a:pt x="16" y="24"/>
                    <a:pt x="16" y="24"/>
                  </a:cubicBezTo>
                  <a:close/>
                  <a:moveTo>
                    <a:pt x="14" y="19"/>
                  </a:moveTo>
                  <a:cubicBezTo>
                    <a:pt x="14" y="19"/>
                    <a:pt x="14" y="19"/>
                    <a:pt x="14" y="19"/>
                  </a:cubicBezTo>
                  <a:cubicBezTo>
                    <a:pt x="13" y="19"/>
                    <a:pt x="13" y="19"/>
                    <a:pt x="13" y="20"/>
                  </a:cubicBezTo>
                  <a:cubicBezTo>
                    <a:pt x="13" y="20"/>
                    <a:pt x="13" y="20"/>
                    <a:pt x="13" y="20"/>
                  </a:cubicBezTo>
                  <a:cubicBezTo>
                    <a:pt x="14" y="19"/>
                    <a:pt x="14" y="19"/>
                    <a:pt x="14" y="19"/>
                  </a:cubicBezTo>
                  <a:close/>
                  <a:moveTo>
                    <a:pt x="21" y="17"/>
                  </a:moveTo>
                  <a:cubicBezTo>
                    <a:pt x="21" y="17"/>
                    <a:pt x="21" y="17"/>
                    <a:pt x="22" y="17"/>
                  </a:cubicBezTo>
                  <a:cubicBezTo>
                    <a:pt x="22" y="16"/>
                    <a:pt x="21" y="16"/>
                    <a:pt x="21" y="16"/>
                  </a:cubicBezTo>
                  <a:cubicBezTo>
                    <a:pt x="21" y="16"/>
                    <a:pt x="21" y="16"/>
                    <a:pt x="21" y="17"/>
                  </a:cubicBezTo>
                  <a:close/>
                  <a:moveTo>
                    <a:pt x="7" y="13"/>
                  </a:moveTo>
                  <a:cubicBezTo>
                    <a:pt x="7" y="13"/>
                    <a:pt x="7" y="13"/>
                    <a:pt x="7" y="13"/>
                  </a:cubicBezTo>
                  <a:cubicBezTo>
                    <a:pt x="7" y="13"/>
                    <a:pt x="7" y="13"/>
                    <a:pt x="7" y="13"/>
                  </a:cubicBezTo>
                  <a:cubicBezTo>
                    <a:pt x="7" y="13"/>
                    <a:pt x="7" y="13"/>
                    <a:pt x="7" y="13"/>
                  </a:cubicBezTo>
                  <a:cubicBezTo>
                    <a:pt x="7" y="13"/>
                    <a:pt x="7" y="13"/>
                    <a:pt x="7" y="13"/>
                  </a:cubicBezTo>
                  <a:close/>
                  <a:moveTo>
                    <a:pt x="12" y="16"/>
                  </a:moveTo>
                  <a:cubicBezTo>
                    <a:pt x="12" y="16"/>
                    <a:pt x="12" y="17"/>
                    <a:pt x="12" y="17"/>
                  </a:cubicBezTo>
                  <a:cubicBezTo>
                    <a:pt x="12" y="16"/>
                    <a:pt x="12" y="16"/>
                    <a:pt x="12" y="16"/>
                  </a:cubicBezTo>
                  <a:cubicBezTo>
                    <a:pt x="12" y="16"/>
                    <a:pt x="12" y="16"/>
                    <a:pt x="12" y="16"/>
                  </a:cubicBezTo>
                  <a:cubicBezTo>
                    <a:pt x="12" y="16"/>
                    <a:pt x="12" y="16"/>
                    <a:pt x="12" y="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空白页">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8.xml"/><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0.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0.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0.xml"/><Relationship Id="rId2" Type="http://schemas.openxmlformats.org/officeDocument/2006/relationships/image" Target="../media/image13.jpeg"/><Relationship Id="rId1"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image" Target="../media/image21.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0.xml"/><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image" Target="../media/image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99"/>
          <p:cNvGrpSpPr/>
          <p:nvPr/>
        </p:nvGrpSpPr>
        <p:grpSpPr>
          <a:xfrm>
            <a:off x="-283848" y="3666234"/>
            <a:ext cx="12798201" cy="479809"/>
            <a:chOff x="-283848" y="3666234"/>
            <a:chExt cx="12798201" cy="479809"/>
          </a:xfrm>
        </p:grpSpPr>
        <p:sp>
          <p:nvSpPr>
            <p:cNvPr id="4" name="任意多边形 3"/>
            <p:cNvSpPr/>
            <p:nvPr/>
          </p:nvSpPr>
          <p:spPr>
            <a:xfrm>
              <a:off x="-283848" y="4047103"/>
              <a:ext cx="5129784" cy="9894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 name="connsiteX0-33" fmla="*/ 0 w 12375185"/>
                <a:gd name="connsiteY0-34" fmla="*/ 155466 h 270951"/>
                <a:gd name="connsiteX1-35" fmla="*/ 1298448 w 12375185"/>
                <a:gd name="connsiteY1-36" fmla="*/ 100602 h 270951"/>
                <a:gd name="connsiteX2-37" fmla="*/ 3264408 w 12375185"/>
                <a:gd name="connsiteY2-38" fmla="*/ 109746 h 270951"/>
                <a:gd name="connsiteX3-39" fmla="*/ 5349240 w 12375185"/>
                <a:gd name="connsiteY3-40" fmla="*/ 18 h 270951"/>
                <a:gd name="connsiteX4-41" fmla="*/ 7360920 w 12375185"/>
                <a:gd name="connsiteY4-42" fmla="*/ 118890 h 270951"/>
                <a:gd name="connsiteX5-43" fmla="*/ 10753344 w 12375185"/>
                <a:gd name="connsiteY5-44" fmla="*/ 54882 h 270951"/>
                <a:gd name="connsiteX6-45" fmla="*/ 12243816 w 12375185"/>
                <a:gd name="connsiteY6-46" fmla="*/ 256050 h 270951"/>
                <a:gd name="connsiteX7-47" fmla="*/ 12316968 w 12375185"/>
                <a:gd name="connsiteY7-48" fmla="*/ 256050 h 270951"/>
                <a:gd name="connsiteX0-49" fmla="*/ 0 w 12316968"/>
                <a:gd name="connsiteY0-50" fmla="*/ 155466 h 256050"/>
                <a:gd name="connsiteX1-51" fmla="*/ 1298448 w 12316968"/>
                <a:gd name="connsiteY1-52" fmla="*/ 100602 h 256050"/>
                <a:gd name="connsiteX2-53" fmla="*/ 3264408 w 12316968"/>
                <a:gd name="connsiteY2-54" fmla="*/ 109746 h 256050"/>
                <a:gd name="connsiteX3-55" fmla="*/ 5349240 w 12316968"/>
                <a:gd name="connsiteY3-56" fmla="*/ 18 h 256050"/>
                <a:gd name="connsiteX4-57" fmla="*/ 7360920 w 12316968"/>
                <a:gd name="connsiteY4-58" fmla="*/ 118890 h 256050"/>
                <a:gd name="connsiteX5-59" fmla="*/ 10753344 w 12316968"/>
                <a:gd name="connsiteY5-60" fmla="*/ 54882 h 256050"/>
                <a:gd name="connsiteX6-61" fmla="*/ 12316968 w 12316968"/>
                <a:gd name="connsiteY6-62" fmla="*/ 256050 h 256050"/>
                <a:gd name="connsiteX0-63" fmla="*/ 0 w 12390120"/>
                <a:gd name="connsiteY0-64" fmla="*/ 155466 h 256050"/>
                <a:gd name="connsiteX1-65" fmla="*/ 1298448 w 12390120"/>
                <a:gd name="connsiteY1-66" fmla="*/ 100602 h 256050"/>
                <a:gd name="connsiteX2-67" fmla="*/ 3264408 w 12390120"/>
                <a:gd name="connsiteY2-68" fmla="*/ 109746 h 256050"/>
                <a:gd name="connsiteX3-69" fmla="*/ 5349240 w 12390120"/>
                <a:gd name="connsiteY3-70" fmla="*/ 18 h 256050"/>
                <a:gd name="connsiteX4-71" fmla="*/ 7360920 w 12390120"/>
                <a:gd name="connsiteY4-72" fmla="*/ 118890 h 256050"/>
                <a:gd name="connsiteX5-73" fmla="*/ 10753344 w 12390120"/>
                <a:gd name="connsiteY5-74" fmla="*/ 54882 h 256050"/>
                <a:gd name="connsiteX6-75" fmla="*/ 12390120 w 12390120"/>
                <a:gd name="connsiteY6-76" fmla="*/ 256050 h 256050"/>
                <a:gd name="connsiteX0-77" fmla="*/ 0 w 10753344"/>
                <a:gd name="connsiteY0-78" fmla="*/ 155466 h 155466"/>
                <a:gd name="connsiteX1-79" fmla="*/ 1298448 w 10753344"/>
                <a:gd name="connsiteY1-80" fmla="*/ 100602 h 155466"/>
                <a:gd name="connsiteX2-81" fmla="*/ 3264408 w 10753344"/>
                <a:gd name="connsiteY2-82" fmla="*/ 109746 h 155466"/>
                <a:gd name="connsiteX3-83" fmla="*/ 5349240 w 10753344"/>
                <a:gd name="connsiteY3-84" fmla="*/ 18 h 155466"/>
                <a:gd name="connsiteX4-85" fmla="*/ 7360920 w 10753344"/>
                <a:gd name="connsiteY4-86" fmla="*/ 118890 h 155466"/>
                <a:gd name="connsiteX5-87" fmla="*/ 10753344 w 10753344"/>
                <a:gd name="connsiteY5-88" fmla="*/ 54882 h 155466"/>
                <a:gd name="connsiteX0-89" fmla="*/ 0 w 7360920"/>
                <a:gd name="connsiteY0-90" fmla="*/ 155466 h 155466"/>
                <a:gd name="connsiteX1-91" fmla="*/ 1298448 w 7360920"/>
                <a:gd name="connsiteY1-92" fmla="*/ 100602 h 155466"/>
                <a:gd name="connsiteX2-93" fmla="*/ 3264408 w 7360920"/>
                <a:gd name="connsiteY2-94" fmla="*/ 109746 h 155466"/>
                <a:gd name="connsiteX3-95" fmla="*/ 5349240 w 7360920"/>
                <a:gd name="connsiteY3-96" fmla="*/ 18 h 155466"/>
                <a:gd name="connsiteX4-97" fmla="*/ 7360920 w 7360920"/>
                <a:gd name="connsiteY4-98" fmla="*/ 118890 h 155466"/>
                <a:gd name="connsiteX0-99" fmla="*/ 0 w 5349240"/>
                <a:gd name="connsiteY0-100" fmla="*/ 155466 h 155466"/>
                <a:gd name="connsiteX1-101" fmla="*/ 1298448 w 5349240"/>
                <a:gd name="connsiteY1-102" fmla="*/ 100602 h 155466"/>
                <a:gd name="connsiteX2-103" fmla="*/ 3264408 w 5349240"/>
                <a:gd name="connsiteY2-104" fmla="*/ 109746 h 155466"/>
                <a:gd name="connsiteX3-105" fmla="*/ 5349240 w 5349240"/>
                <a:gd name="connsiteY3-106" fmla="*/ 18 h 155466"/>
                <a:gd name="connsiteX0-107" fmla="*/ 0 w 5129784"/>
                <a:gd name="connsiteY0-108" fmla="*/ 146324 h 146324"/>
                <a:gd name="connsiteX1-109" fmla="*/ 1298448 w 5129784"/>
                <a:gd name="connsiteY1-110" fmla="*/ 91460 h 146324"/>
                <a:gd name="connsiteX2-111" fmla="*/ 3264408 w 5129784"/>
                <a:gd name="connsiteY2-112" fmla="*/ 100604 h 146324"/>
                <a:gd name="connsiteX3-113" fmla="*/ 5129784 w 5129784"/>
                <a:gd name="connsiteY3-114" fmla="*/ 20 h 146324"/>
              </a:gdLst>
              <a:ahLst/>
              <a:cxnLst>
                <a:cxn ang="0">
                  <a:pos x="connsiteX0-1" y="connsiteY0-2"/>
                </a:cxn>
                <a:cxn ang="0">
                  <a:pos x="connsiteX1-3" y="connsiteY1-4"/>
                </a:cxn>
                <a:cxn ang="0">
                  <a:pos x="connsiteX2-5" y="connsiteY2-6"/>
                </a:cxn>
                <a:cxn ang="0">
                  <a:pos x="connsiteX3-7" y="connsiteY3-8"/>
                </a:cxn>
              </a:cxnLst>
              <a:rect l="l" t="t" r="r" b="b"/>
              <a:pathLst>
                <a:path w="5129784" h="146324">
                  <a:moveTo>
                    <a:pt x="0" y="146324"/>
                  </a:moveTo>
                  <a:cubicBezTo>
                    <a:pt x="377190" y="122702"/>
                    <a:pt x="1298448" y="91460"/>
                    <a:pt x="1298448" y="91460"/>
                  </a:cubicBezTo>
                  <a:cubicBezTo>
                    <a:pt x="1842516" y="83840"/>
                    <a:pt x="2625852" y="115844"/>
                    <a:pt x="3264408" y="100604"/>
                  </a:cubicBezTo>
                  <a:cubicBezTo>
                    <a:pt x="3902964" y="85364"/>
                    <a:pt x="4447032" y="-1504"/>
                    <a:pt x="5129784" y="20"/>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4855080" y="3682617"/>
              <a:ext cx="649224" cy="358712"/>
            </a:xfrm>
            <a:custGeom>
              <a:avLst/>
              <a:gdLst>
                <a:gd name="connsiteX0" fmla="*/ 630936 w 630936"/>
                <a:gd name="connsiteY0" fmla="*/ 0 h 493964"/>
                <a:gd name="connsiteX1" fmla="*/ 466344 w 630936"/>
                <a:gd name="connsiteY1" fmla="*/ 274320 h 493964"/>
                <a:gd name="connsiteX2" fmla="*/ 0 w 630936"/>
                <a:gd name="connsiteY2" fmla="*/ 493776 h 493964"/>
                <a:gd name="connsiteX0-1" fmla="*/ 649224 w 649224"/>
                <a:gd name="connsiteY0-2" fmla="*/ 0 h 530508"/>
                <a:gd name="connsiteX1-3" fmla="*/ 484632 w 649224"/>
                <a:gd name="connsiteY1-4" fmla="*/ 274320 h 530508"/>
                <a:gd name="connsiteX2-5" fmla="*/ 0 w 649224"/>
                <a:gd name="connsiteY2-6" fmla="*/ 530352 h 530508"/>
              </a:gdLst>
              <a:ahLst/>
              <a:cxnLst>
                <a:cxn ang="0">
                  <a:pos x="connsiteX0-1" y="connsiteY0-2"/>
                </a:cxn>
                <a:cxn ang="0">
                  <a:pos x="connsiteX1-3" y="connsiteY1-4"/>
                </a:cxn>
                <a:cxn ang="0">
                  <a:pos x="connsiteX2-5" y="connsiteY2-6"/>
                </a:cxn>
              </a:cxnLst>
              <a:rect l="l" t="t" r="r" b="b"/>
              <a:pathLst>
                <a:path w="649224" h="530508">
                  <a:moveTo>
                    <a:pt x="649224" y="0"/>
                  </a:moveTo>
                  <a:cubicBezTo>
                    <a:pt x="619506" y="96012"/>
                    <a:pt x="592836" y="185928"/>
                    <a:pt x="484632" y="274320"/>
                  </a:cubicBezTo>
                  <a:cubicBezTo>
                    <a:pt x="376428" y="362712"/>
                    <a:pt x="80772" y="536448"/>
                    <a:pt x="0" y="530352"/>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6772240" y="3666234"/>
              <a:ext cx="960120" cy="414253"/>
            </a:xfrm>
            <a:custGeom>
              <a:avLst/>
              <a:gdLst>
                <a:gd name="connsiteX0" fmla="*/ 0 w 960120"/>
                <a:gd name="connsiteY0" fmla="*/ 0 h 612648"/>
                <a:gd name="connsiteX1" fmla="*/ 292608 w 960120"/>
                <a:gd name="connsiteY1" fmla="*/ 246888 h 612648"/>
                <a:gd name="connsiteX2" fmla="*/ 685800 w 960120"/>
                <a:gd name="connsiteY2" fmla="*/ 420624 h 612648"/>
                <a:gd name="connsiteX3" fmla="*/ 960120 w 960120"/>
                <a:gd name="connsiteY3" fmla="*/ 612648 h 612648"/>
              </a:gdLst>
              <a:ahLst/>
              <a:cxnLst>
                <a:cxn ang="0">
                  <a:pos x="connsiteX0" y="connsiteY0"/>
                </a:cxn>
                <a:cxn ang="0">
                  <a:pos x="connsiteX1" y="connsiteY1"/>
                </a:cxn>
                <a:cxn ang="0">
                  <a:pos x="connsiteX2" y="connsiteY2"/>
                </a:cxn>
                <a:cxn ang="0">
                  <a:pos x="connsiteX3" y="connsiteY3"/>
                </a:cxn>
              </a:cxnLst>
              <a:rect l="l" t="t" r="r" b="b"/>
              <a:pathLst>
                <a:path w="960120" h="612648">
                  <a:moveTo>
                    <a:pt x="0" y="0"/>
                  </a:moveTo>
                  <a:cubicBezTo>
                    <a:pt x="89154" y="88392"/>
                    <a:pt x="178308" y="176784"/>
                    <a:pt x="292608" y="246888"/>
                  </a:cubicBezTo>
                  <a:cubicBezTo>
                    <a:pt x="406908" y="316992"/>
                    <a:pt x="574548" y="359664"/>
                    <a:pt x="685800" y="420624"/>
                  </a:cubicBezTo>
                  <a:cubicBezTo>
                    <a:pt x="797052" y="481584"/>
                    <a:pt x="920496" y="559308"/>
                    <a:pt x="960120" y="612648"/>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7722897" y="4021792"/>
              <a:ext cx="4791456" cy="124251"/>
            </a:xfrm>
            <a:custGeom>
              <a:avLst/>
              <a:gdLst>
                <a:gd name="connsiteX0" fmla="*/ 0 w 4791456"/>
                <a:gd name="connsiteY0" fmla="*/ 74029 h 183757"/>
                <a:gd name="connsiteX1" fmla="*/ 1033272 w 4791456"/>
                <a:gd name="connsiteY1" fmla="*/ 92317 h 183757"/>
                <a:gd name="connsiteX2" fmla="*/ 2331720 w 4791456"/>
                <a:gd name="connsiteY2" fmla="*/ 877 h 183757"/>
                <a:gd name="connsiteX3" fmla="*/ 3959352 w 4791456"/>
                <a:gd name="connsiteY3" fmla="*/ 156325 h 183757"/>
                <a:gd name="connsiteX4" fmla="*/ 4791456 w 4791456"/>
                <a:gd name="connsiteY4" fmla="*/ 183757 h 1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456" h="183757">
                  <a:moveTo>
                    <a:pt x="0" y="74029"/>
                  </a:moveTo>
                  <a:cubicBezTo>
                    <a:pt x="322326" y="89269"/>
                    <a:pt x="644652" y="104509"/>
                    <a:pt x="1033272" y="92317"/>
                  </a:cubicBezTo>
                  <a:cubicBezTo>
                    <a:pt x="1421892" y="80125"/>
                    <a:pt x="1844040" y="-9791"/>
                    <a:pt x="2331720" y="877"/>
                  </a:cubicBezTo>
                  <a:cubicBezTo>
                    <a:pt x="2819400" y="11545"/>
                    <a:pt x="3549396" y="125845"/>
                    <a:pt x="3959352" y="156325"/>
                  </a:cubicBezTo>
                  <a:cubicBezTo>
                    <a:pt x="4369308" y="186805"/>
                    <a:pt x="4782312" y="121273"/>
                    <a:pt x="4791456" y="183757"/>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1" name="矩形 600"/>
          <p:cNvSpPr/>
          <p:nvPr/>
        </p:nvSpPr>
        <p:spPr>
          <a:xfrm>
            <a:off x="3986345" y="4217310"/>
            <a:ext cx="4219310" cy="369332"/>
          </a:xfrm>
          <a:prstGeom prst="rect">
            <a:avLst/>
          </a:prstGeom>
          <a:noFill/>
        </p:spPr>
        <p:txBody>
          <a:bodyPr wrap="square">
            <a:spAutoFit/>
          </a:bodyPr>
          <a:lstStyle/>
          <a:p>
            <a:pPr algn="ctr"/>
            <a:r>
              <a:rPr lang="en-US" altLang="zh-CN" dirty="0" smtClean="0">
                <a:solidFill>
                  <a:schemeClr val="bg1">
                    <a:lumMod val="95000"/>
                  </a:schemeClr>
                </a:solidFill>
                <a:latin typeface="+mn-lt"/>
                <a:ea typeface="+mn-ea"/>
                <a:cs typeface="+mn-ea"/>
                <a:sym typeface="+mn-lt"/>
              </a:rPr>
              <a:t> THE MEDICAL BACKGROUND</a:t>
            </a:r>
            <a:endParaRPr lang="zh-CN" altLang="en-US" dirty="0">
              <a:solidFill>
                <a:schemeClr val="bg1">
                  <a:lumMod val="95000"/>
                </a:schemeClr>
              </a:solidFill>
              <a:latin typeface="+mn-lt"/>
              <a:ea typeface="+mn-ea"/>
              <a:cs typeface="+mn-ea"/>
              <a:sym typeface="+mn-lt"/>
            </a:endParaRPr>
          </a:p>
        </p:txBody>
      </p:sp>
      <p:sp>
        <p:nvSpPr>
          <p:cNvPr id="602" name="文本框 24"/>
          <p:cNvSpPr txBox="1">
            <a:spLocks noChangeArrowheads="1"/>
          </p:cNvSpPr>
          <p:nvPr/>
        </p:nvSpPr>
        <p:spPr bwMode="auto">
          <a:xfrm>
            <a:off x="2303721" y="4502177"/>
            <a:ext cx="7584558" cy="5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手</a:t>
            </a:r>
            <a:r>
              <a:rPr lang="zh-CN" altLang="en-US"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绘卡通风格医疗系统专用</a:t>
            </a:r>
            <a:r>
              <a:rPr lang="en-US" altLang="zh-CN"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PPT</a:t>
            </a:r>
            <a:endPar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endParaRPr>
          </a:p>
        </p:txBody>
      </p:sp>
      <p:sp>
        <p:nvSpPr>
          <p:cNvPr id="603" name="文本框 602"/>
          <p:cNvSpPr txBox="1">
            <a:spLocks noChangeArrowheads="1"/>
          </p:cNvSpPr>
          <p:nvPr/>
        </p:nvSpPr>
        <p:spPr bwMode="auto">
          <a:xfrm>
            <a:off x="4648200" y="5004297"/>
            <a:ext cx="2895600" cy="31559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zh-CN" altLang="en-US" sz="1200" dirty="0" smtClean="0">
                <a:solidFill>
                  <a:schemeClr val="bg1">
                    <a:lumMod val="95000"/>
                  </a:schemeClr>
                </a:solidFill>
                <a:latin typeface="+mn-lt"/>
                <a:ea typeface="+mn-ea"/>
                <a:cs typeface="+mn-ea"/>
                <a:sym typeface="+mn-lt"/>
              </a:rPr>
              <a:t>演讲</a:t>
            </a:r>
            <a:r>
              <a:rPr lang="en-US" altLang="zh-CN" sz="1200" dirty="0" smtClean="0">
                <a:solidFill>
                  <a:schemeClr val="bg1">
                    <a:lumMod val="95000"/>
                  </a:schemeClr>
                </a:solidFill>
                <a:latin typeface="+mn-lt"/>
                <a:ea typeface="+mn-ea"/>
                <a:cs typeface="+mn-ea"/>
                <a:sym typeface="+mn-lt"/>
              </a:rPr>
              <a:t>:  </a:t>
            </a:r>
            <a:r>
              <a:rPr lang="zh-CN" altLang="en-US" sz="1200" dirty="0" smtClean="0">
                <a:solidFill>
                  <a:schemeClr val="bg1">
                    <a:lumMod val="95000"/>
                  </a:schemeClr>
                </a:solidFill>
                <a:latin typeface="+mn-lt"/>
                <a:ea typeface="+mn-ea"/>
                <a:cs typeface="+mn-ea"/>
                <a:sym typeface="+mn-lt"/>
              </a:rPr>
              <a:t>情缘素材</a:t>
            </a:r>
            <a:endParaRPr lang="zh-CN" altLang="en-US" sz="1200" dirty="0" smtClean="0">
              <a:solidFill>
                <a:schemeClr val="bg1">
                  <a:lumMod val="95000"/>
                </a:schemeClr>
              </a:solidFill>
              <a:latin typeface="+mn-lt"/>
              <a:ea typeface="+mn-ea"/>
              <a:cs typeface="+mn-ea"/>
              <a:sym typeface="+mn-lt"/>
            </a:endParaRPr>
          </a:p>
        </p:txBody>
      </p:sp>
      <p:pic>
        <p:nvPicPr>
          <p:cNvPr id="11" name="歌曲青春 Everday">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26841" y="6553200"/>
            <a:ext cx="609600" cy="609600"/>
          </a:xfrm>
          <a:prstGeom prst="rect">
            <a:avLst/>
          </a:prstGeom>
        </p:spPr>
      </p:pic>
      <p:sp>
        <p:nvSpPr>
          <p:cNvPr id="96" name="Freeform 111"/>
          <p:cNvSpPr>
            <a:spLocks noEditPoints="1"/>
          </p:cNvSpPr>
          <p:nvPr/>
        </p:nvSpPr>
        <p:spPr bwMode="auto">
          <a:xfrm>
            <a:off x="934294" y="4041329"/>
            <a:ext cx="1307592" cy="998998"/>
          </a:xfrm>
          <a:custGeom>
            <a:avLst/>
            <a:gdLst>
              <a:gd name="T0" fmla="*/ 170 w 275"/>
              <a:gd name="T1" fmla="*/ 22 h 210"/>
              <a:gd name="T2" fmla="*/ 86 w 275"/>
              <a:gd name="T3" fmla="*/ 45 h 210"/>
              <a:gd name="T4" fmla="*/ 214 w 275"/>
              <a:gd name="T5" fmla="*/ 139 h 210"/>
              <a:gd name="T6" fmla="*/ 49 w 275"/>
              <a:gd name="T7" fmla="*/ 66 h 210"/>
              <a:gd name="T8" fmla="*/ 57 w 275"/>
              <a:gd name="T9" fmla="*/ 62 h 210"/>
              <a:gd name="T10" fmla="*/ 214 w 275"/>
              <a:gd name="T11" fmla="*/ 197 h 210"/>
              <a:gd name="T12" fmla="*/ 160 w 275"/>
              <a:gd name="T13" fmla="*/ 9 h 210"/>
              <a:gd name="T14" fmla="*/ 123 w 275"/>
              <a:gd name="T15" fmla="*/ 109 h 210"/>
              <a:gd name="T16" fmla="*/ 230 w 275"/>
              <a:gd name="T17" fmla="*/ 144 h 210"/>
              <a:gd name="T18" fmla="*/ 42 w 275"/>
              <a:gd name="T19" fmla="*/ 132 h 210"/>
              <a:gd name="T20" fmla="*/ 20 w 275"/>
              <a:gd name="T21" fmla="*/ 173 h 210"/>
              <a:gd name="T22" fmla="*/ 219 w 275"/>
              <a:gd name="T23" fmla="*/ 113 h 210"/>
              <a:gd name="T24" fmla="*/ 246 w 275"/>
              <a:gd name="T25" fmla="*/ 134 h 210"/>
              <a:gd name="T26" fmla="*/ 258 w 275"/>
              <a:gd name="T27" fmla="*/ 163 h 210"/>
              <a:gd name="T28" fmla="*/ 143 w 275"/>
              <a:gd name="T29" fmla="*/ 75 h 210"/>
              <a:gd name="T30" fmla="*/ 261 w 275"/>
              <a:gd name="T31" fmla="*/ 139 h 210"/>
              <a:gd name="T32" fmla="*/ 23 w 275"/>
              <a:gd name="T33" fmla="*/ 145 h 210"/>
              <a:gd name="T34" fmla="*/ 53 w 275"/>
              <a:gd name="T35" fmla="*/ 120 h 210"/>
              <a:gd name="T36" fmla="*/ 201 w 275"/>
              <a:gd name="T37" fmla="*/ 142 h 210"/>
              <a:gd name="T38" fmla="*/ 201 w 275"/>
              <a:gd name="T39" fmla="*/ 37 h 210"/>
              <a:gd name="T40" fmla="*/ 135 w 275"/>
              <a:gd name="T41" fmla="*/ 55 h 210"/>
              <a:gd name="T42" fmla="*/ 107 w 275"/>
              <a:gd name="T43" fmla="*/ 144 h 210"/>
              <a:gd name="T44" fmla="*/ 233 w 275"/>
              <a:gd name="T45" fmla="*/ 77 h 210"/>
              <a:gd name="T46" fmla="*/ 18 w 275"/>
              <a:gd name="T47" fmla="*/ 176 h 210"/>
              <a:gd name="T48" fmla="*/ 126 w 275"/>
              <a:gd name="T49" fmla="*/ 126 h 210"/>
              <a:gd name="T50" fmla="*/ 135 w 275"/>
              <a:gd name="T51" fmla="*/ 40 h 210"/>
              <a:gd name="T52" fmla="*/ 127 w 275"/>
              <a:gd name="T53" fmla="*/ 88 h 210"/>
              <a:gd name="T54" fmla="*/ 50 w 275"/>
              <a:gd name="T55" fmla="*/ 137 h 210"/>
              <a:gd name="T56" fmla="*/ 117 w 275"/>
              <a:gd name="T57" fmla="*/ 147 h 210"/>
              <a:gd name="T58" fmla="*/ 253 w 275"/>
              <a:gd name="T59" fmla="*/ 152 h 210"/>
              <a:gd name="T60" fmla="*/ 134 w 275"/>
              <a:gd name="T61" fmla="*/ 150 h 210"/>
              <a:gd name="T62" fmla="*/ 180 w 275"/>
              <a:gd name="T63" fmla="*/ 129 h 210"/>
              <a:gd name="T64" fmla="*/ 231 w 275"/>
              <a:gd name="T65" fmla="*/ 87 h 210"/>
              <a:gd name="T66" fmla="*/ 188 w 275"/>
              <a:gd name="T67" fmla="*/ 132 h 210"/>
              <a:gd name="T68" fmla="*/ 152 w 275"/>
              <a:gd name="T69" fmla="*/ 35 h 210"/>
              <a:gd name="T70" fmla="*/ 36 w 275"/>
              <a:gd name="T71" fmla="*/ 173 h 210"/>
              <a:gd name="T72" fmla="*/ 259 w 275"/>
              <a:gd name="T73" fmla="*/ 110 h 210"/>
              <a:gd name="T74" fmla="*/ 205 w 275"/>
              <a:gd name="T75" fmla="*/ 121 h 210"/>
              <a:gd name="T76" fmla="*/ 125 w 275"/>
              <a:gd name="T77" fmla="*/ 57 h 210"/>
              <a:gd name="T78" fmla="*/ 148 w 275"/>
              <a:gd name="T79" fmla="*/ 49 h 210"/>
              <a:gd name="T80" fmla="*/ 130 w 275"/>
              <a:gd name="T81" fmla="*/ 101 h 210"/>
              <a:gd name="T82" fmla="*/ 240 w 275"/>
              <a:gd name="T83" fmla="*/ 91 h 210"/>
              <a:gd name="T84" fmla="*/ 141 w 275"/>
              <a:gd name="T85" fmla="*/ 118 h 210"/>
              <a:gd name="T86" fmla="*/ 246 w 275"/>
              <a:gd name="T87" fmla="*/ 119 h 210"/>
              <a:gd name="T88" fmla="*/ 113 w 275"/>
              <a:gd name="T89" fmla="*/ 149 h 210"/>
              <a:gd name="T90" fmla="*/ 53 w 275"/>
              <a:gd name="T91" fmla="*/ 47 h 210"/>
              <a:gd name="T92" fmla="*/ 149 w 275"/>
              <a:gd name="T93" fmla="*/ 132 h 210"/>
              <a:gd name="T94" fmla="*/ 257 w 275"/>
              <a:gd name="T95" fmla="*/ 111 h 210"/>
              <a:gd name="T96" fmla="*/ 144 w 275"/>
              <a:gd name="T97" fmla="*/ 91 h 210"/>
              <a:gd name="T98" fmla="*/ 202 w 275"/>
              <a:gd name="T99" fmla="*/ 146 h 210"/>
              <a:gd name="T100" fmla="*/ 90 w 275"/>
              <a:gd name="T101" fmla="*/ 126 h 210"/>
              <a:gd name="T102" fmla="*/ 243 w 275"/>
              <a:gd name="T103" fmla="*/ 129 h 210"/>
              <a:gd name="T104" fmla="*/ 14 w 275"/>
              <a:gd name="T105" fmla="*/ 61 h 210"/>
              <a:gd name="T106" fmla="*/ 31 w 275"/>
              <a:gd name="T107" fmla="*/ 49 h 210"/>
              <a:gd name="T108" fmla="*/ 241 w 275"/>
              <a:gd name="T109" fmla="*/ 125 h 210"/>
              <a:gd name="T110" fmla="*/ 235 w 275"/>
              <a:gd name="T111" fmla="*/ 156 h 210"/>
              <a:gd name="T112" fmla="*/ 15 w 275"/>
              <a:gd name="T113" fmla="*/ 55 h 210"/>
              <a:gd name="T114" fmla="*/ 98 w 275"/>
              <a:gd name="T115" fmla="*/ 71 h 210"/>
              <a:gd name="T116" fmla="*/ 128 w 275"/>
              <a:gd name="T117" fmla="*/ 144 h 210"/>
              <a:gd name="T118" fmla="*/ 15 w 275"/>
              <a:gd name="T119" fmla="*/ 68 h 210"/>
              <a:gd name="T120" fmla="*/ 195 w 275"/>
              <a:gd name="T121" fmla="*/ 52 h 210"/>
              <a:gd name="T122" fmla="*/ 18 w 275"/>
              <a:gd name="T123" fmla="*/ 47 h 210"/>
              <a:gd name="T124" fmla="*/ 193 w 275"/>
              <a:gd name="T125" fmla="*/ 5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10">
                <a:moveTo>
                  <a:pt x="100" y="183"/>
                </a:moveTo>
                <a:cubicBezTo>
                  <a:pt x="100" y="184"/>
                  <a:pt x="100" y="186"/>
                  <a:pt x="100" y="187"/>
                </a:cubicBezTo>
                <a:cubicBezTo>
                  <a:pt x="99" y="190"/>
                  <a:pt x="98" y="192"/>
                  <a:pt x="97" y="195"/>
                </a:cubicBezTo>
                <a:cubicBezTo>
                  <a:pt x="95" y="198"/>
                  <a:pt x="93" y="201"/>
                  <a:pt x="90" y="204"/>
                </a:cubicBezTo>
                <a:cubicBezTo>
                  <a:pt x="86" y="208"/>
                  <a:pt x="82" y="210"/>
                  <a:pt x="76" y="210"/>
                </a:cubicBezTo>
                <a:cubicBezTo>
                  <a:pt x="71" y="210"/>
                  <a:pt x="66" y="209"/>
                  <a:pt x="61" y="209"/>
                </a:cubicBezTo>
                <a:cubicBezTo>
                  <a:pt x="58" y="208"/>
                  <a:pt x="56" y="207"/>
                  <a:pt x="53" y="206"/>
                </a:cubicBezTo>
                <a:cubicBezTo>
                  <a:pt x="51" y="205"/>
                  <a:pt x="48" y="204"/>
                  <a:pt x="46" y="202"/>
                </a:cubicBezTo>
                <a:cubicBezTo>
                  <a:pt x="42" y="200"/>
                  <a:pt x="39" y="196"/>
                  <a:pt x="38" y="192"/>
                </a:cubicBezTo>
                <a:cubicBezTo>
                  <a:pt x="37" y="190"/>
                  <a:pt x="36" y="188"/>
                  <a:pt x="36" y="187"/>
                </a:cubicBezTo>
                <a:cubicBezTo>
                  <a:pt x="36" y="186"/>
                  <a:pt x="36" y="184"/>
                  <a:pt x="36" y="183"/>
                </a:cubicBezTo>
                <a:cubicBezTo>
                  <a:pt x="36" y="183"/>
                  <a:pt x="35" y="183"/>
                  <a:pt x="35" y="183"/>
                </a:cubicBezTo>
                <a:cubicBezTo>
                  <a:pt x="32" y="183"/>
                  <a:pt x="30" y="183"/>
                  <a:pt x="27" y="183"/>
                </a:cubicBezTo>
                <a:cubicBezTo>
                  <a:pt x="24" y="183"/>
                  <a:pt x="20" y="183"/>
                  <a:pt x="17" y="182"/>
                </a:cubicBezTo>
                <a:cubicBezTo>
                  <a:pt x="16" y="182"/>
                  <a:pt x="14" y="182"/>
                  <a:pt x="13" y="182"/>
                </a:cubicBezTo>
                <a:cubicBezTo>
                  <a:pt x="12" y="181"/>
                  <a:pt x="11" y="180"/>
                  <a:pt x="10" y="179"/>
                </a:cubicBezTo>
                <a:cubicBezTo>
                  <a:pt x="10" y="179"/>
                  <a:pt x="9" y="179"/>
                  <a:pt x="9" y="179"/>
                </a:cubicBezTo>
                <a:cubicBezTo>
                  <a:pt x="7" y="177"/>
                  <a:pt x="6" y="175"/>
                  <a:pt x="5" y="172"/>
                </a:cubicBezTo>
                <a:cubicBezTo>
                  <a:pt x="5" y="171"/>
                  <a:pt x="4" y="170"/>
                  <a:pt x="4" y="169"/>
                </a:cubicBezTo>
                <a:cubicBezTo>
                  <a:pt x="2" y="164"/>
                  <a:pt x="1" y="160"/>
                  <a:pt x="0" y="156"/>
                </a:cubicBezTo>
                <a:cubicBezTo>
                  <a:pt x="0" y="153"/>
                  <a:pt x="0" y="151"/>
                  <a:pt x="0" y="148"/>
                </a:cubicBezTo>
                <a:cubicBezTo>
                  <a:pt x="0" y="140"/>
                  <a:pt x="0" y="132"/>
                  <a:pt x="0" y="123"/>
                </a:cubicBezTo>
                <a:cubicBezTo>
                  <a:pt x="0" y="122"/>
                  <a:pt x="0" y="120"/>
                  <a:pt x="0" y="119"/>
                </a:cubicBezTo>
                <a:cubicBezTo>
                  <a:pt x="0" y="117"/>
                  <a:pt x="0" y="114"/>
                  <a:pt x="0" y="112"/>
                </a:cubicBezTo>
                <a:cubicBezTo>
                  <a:pt x="0" y="108"/>
                  <a:pt x="1" y="104"/>
                  <a:pt x="1" y="100"/>
                </a:cubicBezTo>
                <a:cubicBezTo>
                  <a:pt x="2" y="96"/>
                  <a:pt x="2" y="93"/>
                  <a:pt x="2" y="89"/>
                </a:cubicBezTo>
                <a:cubicBezTo>
                  <a:pt x="2" y="82"/>
                  <a:pt x="2" y="75"/>
                  <a:pt x="3" y="68"/>
                </a:cubicBezTo>
                <a:cubicBezTo>
                  <a:pt x="3" y="61"/>
                  <a:pt x="3" y="55"/>
                  <a:pt x="5" y="49"/>
                </a:cubicBezTo>
                <a:cubicBezTo>
                  <a:pt x="5" y="47"/>
                  <a:pt x="5" y="45"/>
                  <a:pt x="6" y="44"/>
                </a:cubicBezTo>
                <a:cubicBezTo>
                  <a:pt x="7" y="41"/>
                  <a:pt x="9" y="38"/>
                  <a:pt x="13" y="37"/>
                </a:cubicBezTo>
                <a:cubicBezTo>
                  <a:pt x="17" y="35"/>
                  <a:pt x="21" y="34"/>
                  <a:pt x="25" y="34"/>
                </a:cubicBezTo>
                <a:cubicBezTo>
                  <a:pt x="29" y="33"/>
                  <a:pt x="33" y="33"/>
                  <a:pt x="37" y="32"/>
                </a:cubicBezTo>
                <a:cubicBezTo>
                  <a:pt x="49" y="32"/>
                  <a:pt x="62" y="32"/>
                  <a:pt x="74" y="32"/>
                </a:cubicBezTo>
                <a:cubicBezTo>
                  <a:pt x="74" y="32"/>
                  <a:pt x="74" y="32"/>
                  <a:pt x="74" y="32"/>
                </a:cubicBezTo>
                <a:cubicBezTo>
                  <a:pt x="84" y="32"/>
                  <a:pt x="94" y="32"/>
                  <a:pt x="104" y="31"/>
                </a:cubicBezTo>
                <a:cubicBezTo>
                  <a:pt x="113" y="31"/>
                  <a:pt x="121" y="31"/>
                  <a:pt x="130" y="30"/>
                </a:cubicBezTo>
                <a:cubicBezTo>
                  <a:pt x="132" y="30"/>
                  <a:pt x="135" y="30"/>
                  <a:pt x="137" y="30"/>
                </a:cubicBezTo>
                <a:cubicBezTo>
                  <a:pt x="138" y="30"/>
                  <a:pt x="138" y="30"/>
                  <a:pt x="139" y="30"/>
                </a:cubicBezTo>
                <a:cubicBezTo>
                  <a:pt x="139" y="30"/>
                  <a:pt x="139" y="30"/>
                  <a:pt x="139" y="30"/>
                </a:cubicBezTo>
                <a:cubicBezTo>
                  <a:pt x="138" y="24"/>
                  <a:pt x="138" y="19"/>
                  <a:pt x="138" y="14"/>
                </a:cubicBezTo>
                <a:cubicBezTo>
                  <a:pt x="139" y="11"/>
                  <a:pt x="139" y="8"/>
                  <a:pt x="141" y="6"/>
                </a:cubicBezTo>
                <a:cubicBezTo>
                  <a:pt x="142" y="6"/>
                  <a:pt x="142" y="5"/>
                  <a:pt x="143" y="4"/>
                </a:cubicBezTo>
                <a:cubicBezTo>
                  <a:pt x="145" y="2"/>
                  <a:pt x="148" y="1"/>
                  <a:pt x="151" y="1"/>
                </a:cubicBezTo>
                <a:cubicBezTo>
                  <a:pt x="152" y="1"/>
                  <a:pt x="152" y="1"/>
                  <a:pt x="153" y="1"/>
                </a:cubicBezTo>
                <a:cubicBezTo>
                  <a:pt x="155" y="0"/>
                  <a:pt x="157" y="1"/>
                  <a:pt x="159" y="2"/>
                </a:cubicBezTo>
                <a:cubicBezTo>
                  <a:pt x="160" y="2"/>
                  <a:pt x="160" y="3"/>
                  <a:pt x="161" y="3"/>
                </a:cubicBezTo>
                <a:cubicBezTo>
                  <a:pt x="163" y="4"/>
                  <a:pt x="164" y="5"/>
                  <a:pt x="165" y="7"/>
                </a:cubicBezTo>
                <a:cubicBezTo>
                  <a:pt x="165" y="8"/>
                  <a:pt x="165" y="8"/>
                  <a:pt x="165" y="8"/>
                </a:cubicBezTo>
                <a:cubicBezTo>
                  <a:pt x="167" y="12"/>
                  <a:pt x="168" y="15"/>
                  <a:pt x="169" y="19"/>
                </a:cubicBezTo>
                <a:cubicBezTo>
                  <a:pt x="169" y="20"/>
                  <a:pt x="170" y="21"/>
                  <a:pt x="170" y="22"/>
                </a:cubicBezTo>
                <a:cubicBezTo>
                  <a:pt x="170" y="23"/>
                  <a:pt x="171" y="25"/>
                  <a:pt x="171" y="27"/>
                </a:cubicBezTo>
                <a:cubicBezTo>
                  <a:pt x="171" y="27"/>
                  <a:pt x="171" y="28"/>
                  <a:pt x="171" y="28"/>
                </a:cubicBezTo>
                <a:cubicBezTo>
                  <a:pt x="173" y="28"/>
                  <a:pt x="175" y="27"/>
                  <a:pt x="177" y="27"/>
                </a:cubicBezTo>
                <a:cubicBezTo>
                  <a:pt x="181" y="26"/>
                  <a:pt x="186" y="25"/>
                  <a:pt x="191" y="25"/>
                </a:cubicBezTo>
                <a:cubicBezTo>
                  <a:pt x="194" y="25"/>
                  <a:pt x="196" y="26"/>
                  <a:pt x="197" y="28"/>
                </a:cubicBezTo>
                <a:cubicBezTo>
                  <a:pt x="199" y="29"/>
                  <a:pt x="200" y="31"/>
                  <a:pt x="201" y="32"/>
                </a:cubicBezTo>
                <a:cubicBezTo>
                  <a:pt x="203" y="35"/>
                  <a:pt x="206" y="38"/>
                  <a:pt x="209" y="40"/>
                </a:cubicBezTo>
                <a:cubicBezTo>
                  <a:pt x="210" y="41"/>
                  <a:pt x="211" y="42"/>
                  <a:pt x="212" y="43"/>
                </a:cubicBezTo>
                <a:cubicBezTo>
                  <a:pt x="215" y="47"/>
                  <a:pt x="218" y="51"/>
                  <a:pt x="221" y="55"/>
                </a:cubicBezTo>
                <a:cubicBezTo>
                  <a:pt x="222" y="56"/>
                  <a:pt x="223" y="56"/>
                  <a:pt x="223" y="57"/>
                </a:cubicBezTo>
                <a:cubicBezTo>
                  <a:pt x="224" y="58"/>
                  <a:pt x="226" y="59"/>
                  <a:pt x="227" y="60"/>
                </a:cubicBezTo>
                <a:cubicBezTo>
                  <a:pt x="232" y="65"/>
                  <a:pt x="237" y="69"/>
                  <a:pt x="243" y="74"/>
                </a:cubicBezTo>
                <a:cubicBezTo>
                  <a:pt x="245" y="76"/>
                  <a:pt x="246" y="78"/>
                  <a:pt x="248" y="81"/>
                </a:cubicBezTo>
                <a:cubicBezTo>
                  <a:pt x="250" y="83"/>
                  <a:pt x="252" y="85"/>
                  <a:pt x="253" y="87"/>
                </a:cubicBezTo>
                <a:cubicBezTo>
                  <a:pt x="254" y="88"/>
                  <a:pt x="256" y="89"/>
                  <a:pt x="257" y="91"/>
                </a:cubicBezTo>
                <a:cubicBezTo>
                  <a:pt x="260" y="92"/>
                  <a:pt x="262" y="95"/>
                  <a:pt x="263" y="98"/>
                </a:cubicBezTo>
                <a:cubicBezTo>
                  <a:pt x="264" y="98"/>
                  <a:pt x="264" y="99"/>
                  <a:pt x="265" y="99"/>
                </a:cubicBezTo>
                <a:cubicBezTo>
                  <a:pt x="265" y="99"/>
                  <a:pt x="266" y="100"/>
                  <a:pt x="266" y="100"/>
                </a:cubicBezTo>
                <a:cubicBezTo>
                  <a:pt x="268" y="102"/>
                  <a:pt x="269" y="104"/>
                  <a:pt x="270" y="106"/>
                </a:cubicBezTo>
                <a:cubicBezTo>
                  <a:pt x="271" y="109"/>
                  <a:pt x="272" y="113"/>
                  <a:pt x="272" y="116"/>
                </a:cubicBezTo>
                <a:cubicBezTo>
                  <a:pt x="272" y="120"/>
                  <a:pt x="272" y="124"/>
                  <a:pt x="272" y="128"/>
                </a:cubicBezTo>
                <a:cubicBezTo>
                  <a:pt x="272" y="132"/>
                  <a:pt x="273" y="135"/>
                  <a:pt x="273" y="139"/>
                </a:cubicBezTo>
                <a:cubicBezTo>
                  <a:pt x="273" y="143"/>
                  <a:pt x="273" y="148"/>
                  <a:pt x="274" y="153"/>
                </a:cubicBezTo>
                <a:cubicBezTo>
                  <a:pt x="275" y="159"/>
                  <a:pt x="275" y="165"/>
                  <a:pt x="275" y="171"/>
                </a:cubicBezTo>
                <a:cubicBezTo>
                  <a:pt x="275" y="174"/>
                  <a:pt x="274" y="174"/>
                  <a:pt x="272" y="175"/>
                </a:cubicBezTo>
                <a:cubicBezTo>
                  <a:pt x="270" y="175"/>
                  <a:pt x="268" y="176"/>
                  <a:pt x="266" y="177"/>
                </a:cubicBezTo>
                <a:cubicBezTo>
                  <a:pt x="262" y="178"/>
                  <a:pt x="258" y="178"/>
                  <a:pt x="253" y="179"/>
                </a:cubicBezTo>
                <a:cubicBezTo>
                  <a:pt x="250" y="179"/>
                  <a:pt x="246" y="179"/>
                  <a:pt x="242" y="180"/>
                </a:cubicBezTo>
                <a:cubicBezTo>
                  <a:pt x="242" y="180"/>
                  <a:pt x="241" y="180"/>
                  <a:pt x="241" y="180"/>
                </a:cubicBezTo>
                <a:cubicBezTo>
                  <a:pt x="241" y="181"/>
                  <a:pt x="240" y="182"/>
                  <a:pt x="240" y="183"/>
                </a:cubicBezTo>
                <a:cubicBezTo>
                  <a:pt x="239" y="186"/>
                  <a:pt x="238" y="189"/>
                  <a:pt x="237" y="191"/>
                </a:cubicBezTo>
                <a:cubicBezTo>
                  <a:pt x="236" y="194"/>
                  <a:pt x="234" y="197"/>
                  <a:pt x="231" y="199"/>
                </a:cubicBezTo>
                <a:cubicBezTo>
                  <a:pt x="228" y="201"/>
                  <a:pt x="224" y="203"/>
                  <a:pt x="220" y="203"/>
                </a:cubicBezTo>
                <a:cubicBezTo>
                  <a:pt x="218" y="203"/>
                  <a:pt x="215" y="203"/>
                  <a:pt x="213" y="203"/>
                </a:cubicBezTo>
                <a:cubicBezTo>
                  <a:pt x="209" y="203"/>
                  <a:pt x="205" y="202"/>
                  <a:pt x="201" y="201"/>
                </a:cubicBezTo>
                <a:cubicBezTo>
                  <a:pt x="198" y="200"/>
                  <a:pt x="196" y="199"/>
                  <a:pt x="194" y="198"/>
                </a:cubicBezTo>
                <a:cubicBezTo>
                  <a:pt x="192" y="196"/>
                  <a:pt x="190" y="195"/>
                  <a:pt x="189" y="193"/>
                </a:cubicBezTo>
                <a:cubicBezTo>
                  <a:pt x="188" y="192"/>
                  <a:pt x="187" y="191"/>
                  <a:pt x="186" y="190"/>
                </a:cubicBezTo>
                <a:cubicBezTo>
                  <a:pt x="186" y="189"/>
                  <a:pt x="185" y="187"/>
                  <a:pt x="184" y="186"/>
                </a:cubicBezTo>
                <a:cubicBezTo>
                  <a:pt x="183" y="184"/>
                  <a:pt x="181" y="183"/>
                  <a:pt x="180" y="180"/>
                </a:cubicBezTo>
                <a:cubicBezTo>
                  <a:pt x="180" y="180"/>
                  <a:pt x="180" y="180"/>
                  <a:pt x="180" y="180"/>
                </a:cubicBezTo>
                <a:cubicBezTo>
                  <a:pt x="153" y="179"/>
                  <a:pt x="127" y="180"/>
                  <a:pt x="100" y="183"/>
                </a:cubicBezTo>
                <a:close/>
                <a:moveTo>
                  <a:pt x="86" y="45"/>
                </a:moveTo>
                <a:cubicBezTo>
                  <a:pt x="86" y="45"/>
                  <a:pt x="85" y="45"/>
                  <a:pt x="85" y="45"/>
                </a:cubicBezTo>
                <a:cubicBezTo>
                  <a:pt x="84" y="45"/>
                  <a:pt x="84" y="45"/>
                  <a:pt x="83" y="45"/>
                </a:cubicBezTo>
                <a:cubicBezTo>
                  <a:pt x="84" y="45"/>
                  <a:pt x="85" y="45"/>
                  <a:pt x="86" y="45"/>
                </a:cubicBezTo>
                <a:cubicBezTo>
                  <a:pt x="86" y="45"/>
                  <a:pt x="87" y="45"/>
                  <a:pt x="87" y="45"/>
                </a:cubicBezTo>
                <a:cubicBezTo>
                  <a:pt x="88" y="45"/>
                  <a:pt x="89" y="45"/>
                  <a:pt x="90" y="45"/>
                </a:cubicBezTo>
                <a:cubicBezTo>
                  <a:pt x="90" y="45"/>
                  <a:pt x="90" y="45"/>
                  <a:pt x="90" y="45"/>
                </a:cubicBezTo>
                <a:cubicBezTo>
                  <a:pt x="89" y="45"/>
                  <a:pt x="87" y="45"/>
                  <a:pt x="86" y="45"/>
                </a:cubicBezTo>
                <a:close/>
                <a:moveTo>
                  <a:pt x="260" y="120"/>
                </a:moveTo>
                <a:cubicBezTo>
                  <a:pt x="260" y="120"/>
                  <a:pt x="260" y="119"/>
                  <a:pt x="260" y="119"/>
                </a:cubicBezTo>
                <a:cubicBezTo>
                  <a:pt x="260" y="119"/>
                  <a:pt x="260" y="119"/>
                  <a:pt x="260" y="119"/>
                </a:cubicBezTo>
                <a:cubicBezTo>
                  <a:pt x="260" y="119"/>
                  <a:pt x="260" y="120"/>
                  <a:pt x="260" y="120"/>
                </a:cubicBezTo>
                <a:cubicBezTo>
                  <a:pt x="260" y="121"/>
                  <a:pt x="260" y="122"/>
                  <a:pt x="261" y="123"/>
                </a:cubicBezTo>
                <a:cubicBezTo>
                  <a:pt x="261" y="124"/>
                  <a:pt x="261" y="126"/>
                  <a:pt x="261" y="127"/>
                </a:cubicBezTo>
                <a:cubicBezTo>
                  <a:pt x="261" y="128"/>
                  <a:pt x="261" y="129"/>
                  <a:pt x="260" y="129"/>
                </a:cubicBezTo>
                <a:cubicBezTo>
                  <a:pt x="259" y="130"/>
                  <a:pt x="258" y="130"/>
                  <a:pt x="257" y="129"/>
                </a:cubicBezTo>
                <a:cubicBezTo>
                  <a:pt x="257" y="129"/>
                  <a:pt x="257" y="129"/>
                  <a:pt x="256" y="129"/>
                </a:cubicBezTo>
                <a:cubicBezTo>
                  <a:pt x="257" y="130"/>
                  <a:pt x="257" y="130"/>
                  <a:pt x="257" y="131"/>
                </a:cubicBezTo>
                <a:cubicBezTo>
                  <a:pt x="258" y="131"/>
                  <a:pt x="258" y="131"/>
                  <a:pt x="259" y="131"/>
                </a:cubicBezTo>
                <a:cubicBezTo>
                  <a:pt x="260" y="131"/>
                  <a:pt x="261" y="131"/>
                  <a:pt x="262" y="132"/>
                </a:cubicBezTo>
                <a:cubicBezTo>
                  <a:pt x="263" y="131"/>
                  <a:pt x="263" y="131"/>
                  <a:pt x="263" y="130"/>
                </a:cubicBezTo>
                <a:cubicBezTo>
                  <a:pt x="263" y="128"/>
                  <a:pt x="263" y="125"/>
                  <a:pt x="263" y="123"/>
                </a:cubicBezTo>
                <a:cubicBezTo>
                  <a:pt x="263" y="123"/>
                  <a:pt x="263" y="122"/>
                  <a:pt x="262" y="122"/>
                </a:cubicBezTo>
                <a:cubicBezTo>
                  <a:pt x="261" y="122"/>
                  <a:pt x="261" y="122"/>
                  <a:pt x="260" y="121"/>
                </a:cubicBezTo>
                <a:cubicBezTo>
                  <a:pt x="260" y="120"/>
                  <a:pt x="260" y="120"/>
                  <a:pt x="260" y="120"/>
                </a:cubicBezTo>
                <a:close/>
                <a:moveTo>
                  <a:pt x="131" y="79"/>
                </a:moveTo>
                <a:cubicBezTo>
                  <a:pt x="132" y="79"/>
                  <a:pt x="133" y="79"/>
                  <a:pt x="133" y="80"/>
                </a:cubicBezTo>
                <a:cubicBezTo>
                  <a:pt x="133" y="80"/>
                  <a:pt x="134" y="81"/>
                  <a:pt x="134" y="81"/>
                </a:cubicBezTo>
                <a:cubicBezTo>
                  <a:pt x="134" y="81"/>
                  <a:pt x="134" y="81"/>
                  <a:pt x="135" y="81"/>
                </a:cubicBezTo>
                <a:cubicBezTo>
                  <a:pt x="134" y="80"/>
                  <a:pt x="134" y="80"/>
                  <a:pt x="133" y="80"/>
                </a:cubicBezTo>
                <a:cubicBezTo>
                  <a:pt x="133" y="79"/>
                  <a:pt x="133" y="78"/>
                  <a:pt x="134" y="77"/>
                </a:cubicBezTo>
                <a:cubicBezTo>
                  <a:pt x="135" y="76"/>
                  <a:pt x="135" y="75"/>
                  <a:pt x="136" y="74"/>
                </a:cubicBezTo>
                <a:cubicBezTo>
                  <a:pt x="136" y="74"/>
                  <a:pt x="136" y="73"/>
                  <a:pt x="135" y="73"/>
                </a:cubicBezTo>
                <a:cubicBezTo>
                  <a:pt x="134" y="73"/>
                  <a:pt x="133" y="74"/>
                  <a:pt x="132" y="74"/>
                </a:cubicBezTo>
                <a:cubicBezTo>
                  <a:pt x="132" y="74"/>
                  <a:pt x="131" y="74"/>
                  <a:pt x="130" y="75"/>
                </a:cubicBezTo>
                <a:cubicBezTo>
                  <a:pt x="130" y="75"/>
                  <a:pt x="129" y="74"/>
                  <a:pt x="129" y="74"/>
                </a:cubicBezTo>
                <a:cubicBezTo>
                  <a:pt x="128" y="73"/>
                  <a:pt x="128" y="73"/>
                  <a:pt x="128" y="73"/>
                </a:cubicBezTo>
                <a:cubicBezTo>
                  <a:pt x="128" y="74"/>
                  <a:pt x="128" y="74"/>
                  <a:pt x="128" y="74"/>
                </a:cubicBezTo>
                <a:cubicBezTo>
                  <a:pt x="128" y="75"/>
                  <a:pt x="128" y="75"/>
                  <a:pt x="127" y="76"/>
                </a:cubicBezTo>
                <a:cubicBezTo>
                  <a:pt x="127" y="77"/>
                  <a:pt x="126" y="77"/>
                  <a:pt x="125" y="76"/>
                </a:cubicBezTo>
                <a:cubicBezTo>
                  <a:pt x="125" y="76"/>
                  <a:pt x="125" y="76"/>
                  <a:pt x="124" y="76"/>
                </a:cubicBezTo>
                <a:cubicBezTo>
                  <a:pt x="123" y="76"/>
                  <a:pt x="122" y="77"/>
                  <a:pt x="122" y="77"/>
                </a:cubicBezTo>
                <a:cubicBezTo>
                  <a:pt x="122" y="78"/>
                  <a:pt x="122" y="79"/>
                  <a:pt x="122" y="79"/>
                </a:cubicBezTo>
                <a:cubicBezTo>
                  <a:pt x="122" y="79"/>
                  <a:pt x="123" y="79"/>
                  <a:pt x="123" y="79"/>
                </a:cubicBezTo>
                <a:cubicBezTo>
                  <a:pt x="125" y="78"/>
                  <a:pt x="127" y="78"/>
                  <a:pt x="129" y="77"/>
                </a:cubicBezTo>
                <a:cubicBezTo>
                  <a:pt x="130" y="77"/>
                  <a:pt x="130" y="77"/>
                  <a:pt x="131" y="77"/>
                </a:cubicBezTo>
                <a:cubicBezTo>
                  <a:pt x="132" y="77"/>
                  <a:pt x="132" y="78"/>
                  <a:pt x="132" y="79"/>
                </a:cubicBezTo>
                <a:cubicBezTo>
                  <a:pt x="132" y="79"/>
                  <a:pt x="131" y="79"/>
                  <a:pt x="131" y="80"/>
                </a:cubicBezTo>
                <a:cubicBezTo>
                  <a:pt x="131" y="80"/>
                  <a:pt x="131" y="80"/>
                  <a:pt x="131" y="80"/>
                </a:cubicBezTo>
                <a:cubicBezTo>
                  <a:pt x="130" y="80"/>
                  <a:pt x="128" y="81"/>
                  <a:pt x="127" y="82"/>
                </a:cubicBezTo>
                <a:cubicBezTo>
                  <a:pt x="126" y="82"/>
                  <a:pt x="126" y="83"/>
                  <a:pt x="127" y="83"/>
                </a:cubicBezTo>
                <a:cubicBezTo>
                  <a:pt x="128" y="83"/>
                  <a:pt x="129" y="83"/>
                  <a:pt x="131" y="82"/>
                </a:cubicBezTo>
                <a:cubicBezTo>
                  <a:pt x="131" y="81"/>
                  <a:pt x="131" y="80"/>
                  <a:pt x="131" y="79"/>
                </a:cubicBezTo>
                <a:close/>
                <a:moveTo>
                  <a:pt x="212" y="131"/>
                </a:moveTo>
                <a:cubicBezTo>
                  <a:pt x="212" y="131"/>
                  <a:pt x="212" y="131"/>
                  <a:pt x="212" y="131"/>
                </a:cubicBezTo>
                <a:cubicBezTo>
                  <a:pt x="212" y="134"/>
                  <a:pt x="213" y="136"/>
                  <a:pt x="214" y="139"/>
                </a:cubicBezTo>
                <a:cubicBezTo>
                  <a:pt x="214" y="139"/>
                  <a:pt x="214" y="139"/>
                  <a:pt x="214" y="140"/>
                </a:cubicBezTo>
                <a:cubicBezTo>
                  <a:pt x="214" y="139"/>
                  <a:pt x="214" y="139"/>
                  <a:pt x="214" y="139"/>
                </a:cubicBezTo>
                <a:cubicBezTo>
                  <a:pt x="214" y="137"/>
                  <a:pt x="215" y="135"/>
                  <a:pt x="215" y="133"/>
                </a:cubicBezTo>
                <a:cubicBezTo>
                  <a:pt x="215" y="132"/>
                  <a:pt x="214" y="132"/>
                  <a:pt x="214" y="131"/>
                </a:cubicBezTo>
                <a:cubicBezTo>
                  <a:pt x="213" y="131"/>
                  <a:pt x="212" y="131"/>
                  <a:pt x="212" y="131"/>
                </a:cubicBezTo>
                <a:cubicBezTo>
                  <a:pt x="212" y="130"/>
                  <a:pt x="211" y="130"/>
                  <a:pt x="211" y="130"/>
                </a:cubicBezTo>
                <a:cubicBezTo>
                  <a:pt x="210" y="130"/>
                  <a:pt x="209" y="130"/>
                  <a:pt x="208" y="130"/>
                </a:cubicBezTo>
                <a:cubicBezTo>
                  <a:pt x="207" y="130"/>
                  <a:pt x="206" y="130"/>
                  <a:pt x="205" y="130"/>
                </a:cubicBezTo>
                <a:cubicBezTo>
                  <a:pt x="204" y="132"/>
                  <a:pt x="204" y="133"/>
                  <a:pt x="205" y="134"/>
                </a:cubicBezTo>
                <a:cubicBezTo>
                  <a:pt x="205" y="136"/>
                  <a:pt x="205" y="137"/>
                  <a:pt x="205" y="138"/>
                </a:cubicBezTo>
                <a:cubicBezTo>
                  <a:pt x="205" y="139"/>
                  <a:pt x="205" y="140"/>
                  <a:pt x="206" y="141"/>
                </a:cubicBezTo>
                <a:cubicBezTo>
                  <a:pt x="206" y="141"/>
                  <a:pt x="207" y="141"/>
                  <a:pt x="207" y="141"/>
                </a:cubicBezTo>
                <a:cubicBezTo>
                  <a:pt x="207" y="141"/>
                  <a:pt x="208" y="141"/>
                  <a:pt x="208" y="140"/>
                </a:cubicBezTo>
                <a:cubicBezTo>
                  <a:pt x="208" y="138"/>
                  <a:pt x="208" y="135"/>
                  <a:pt x="209" y="133"/>
                </a:cubicBezTo>
                <a:cubicBezTo>
                  <a:pt x="209" y="132"/>
                  <a:pt x="209" y="131"/>
                  <a:pt x="209" y="131"/>
                </a:cubicBezTo>
                <a:cubicBezTo>
                  <a:pt x="209" y="130"/>
                  <a:pt x="210" y="130"/>
                  <a:pt x="211" y="130"/>
                </a:cubicBezTo>
                <a:cubicBezTo>
                  <a:pt x="211" y="130"/>
                  <a:pt x="212" y="130"/>
                  <a:pt x="212" y="131"/>
                </a:cubicBezTo>
                <a:close/>
                <a:moveTo>
                  <a:pt x="49" y="66"/>
                </a:moveTo>
                <a:cubicBezTo>
                  <a:pt x="49" y="65"/>
                  <a:pt x="49" y="65"/>
                  <a:pt x="49" y="64"/>
                </a:cubicBezTo>
                <a:cubicBezTo>
                  <a:pt x="48" y="62"/>
                  <a:pt x="48" y="60"/>
                  <a:pt x="47" y="58"/>
                </a:cubicBezTo>
                <a:cubicBezTo>
                  <a:pt x="47" y="56"/>
                  <a:pt x="47" y="55"/>
                  <a:pt x="47" y="53"/>
                </a:cubicBezTo>
                <a:cubicBezTo>
                  <a:pt x="46" y="53"/>
                  <a:pt x="46" y="53"/>
                  <a:pt x="46" y="53"/>
                </a:cubicBezTo>
                <a:cubicBezTo>
                  <a:pt x="46" y="55"/>
                  <a:pt x="46" y="57"/>
                  <a:pt x="46" y="58"/>
                </a:cubicBezTo>
                <a:cubicBezTo>
                  <a:pt x="46" y="58"/>
                  <a:pt x="46" y="59"/>
                  <a:pt x="47" y="59"/>
                </a:cubicBezTo>
                <a:cubicBezTo>
                  <a:pt x="47" y="59"/>
                  <a:pt x="47" y="60"/>
                  <a:pt x="47" y="61"/>
                </a:cubicBezTo>
                <a:cubicBezTo>
                  <a:pt x="47" y="61"/>
                  <a:pt x="46" y="61"/>
                  <a:pt x="46" y="61"/>
                </a:cubicBezTo>
                <a:cubicBezTo>
                  <a:pt x="46" y="63"/>
                  <a:pt x="46" y="64"/>
                  <a:pt x="46" y="65"/>
                </a:cubicBezTo>
                <a:cubicBezTo>
                  <a:pt x="47" y="65"/>
                  <a:pt x="47" y="65"/>
                  <a:pt x="47" y="65"/>
                </a:cubicBezTo>
                <a:cubicBezTo>
                  <a:pt x="48" y="65"/>
                  <a:pt x="48" y="65"/>
                  <a:pt x="49" y="66"/>
                </a:cubicBezTo>
                <a:cubicBezTo>
                  <a:pt x="49" y="66"/>
                  <a:pt x="48" y="66"/>
                  <a:pt x="48" y="67"/>
                </a:cubicBezTo>
                <a:cubicBezTo>
                  <a:pt x="48" y="67"/>
                  <a:pt x="48" y="67"/>
                  <a:pt x="47" y="67"/>
                </a:cubicBezTo>
                <a:cubicBezTo>
                  <a:pt x="46" y="68"/>
                  <a:pt x="46" y="68"/>
                  <a:pt x="46" y="69"/>
                </a:cubicBezTo>
                <a:cubicBezTo>
                  <a:pt x="46" y="70"/>
                  <a:pt x="46" y="72"/>
                  <a:pt x="46" y="73"/>
                </a:cubicBezTo>
                <a:cubicBezTo>
                  <a:pt x="46" y="74"/>
                  <a:pt x="45" y="74"/>
                  <a:pt x="45" y="74"/>
                </a:cubicBezTo>
                <a:cubicBezTo>
                  <a:pt x="44" y="74"/>
                  <a:pt x="44" y="75"/>
                  <a:pt x="43" y="75"/>
                </a:cubicBezTo>
                <a:cubicBezTo>
                  <a:pt x="43" y="75"/>
                  <a:pt x="43" y="75"/>
                  <a:pt x="42" y="75"/>
                </a:cubicBezTo>
                <a:cubicBezTo>
                  <a:pt x="41" y="75"/>
                  <a:pt x="41" y="75"/>
                  <a:pt x="40" y="75"/>
                </a:cubicBezTo>
                <a:cubicBezTo>
                  <a:pt x="39" y="75"/>
                  <a:pt x="37" y="74"/>
                  <a:pt x="37" y="72"/>
                </a:cubicBezTo>
                <a:cubicBezTo>
                  <a:pt x="37" y="72"/>
                  <a:pt x="37" y="72"/>
                  <a:pt x="37" y="72"/>
                </a:cubicBezTo>
                <a:cubicBezTo>
                  <a:pt x="36" y="73"/>
                  <a:pt x="34" y="73"/>
                  <a:pt x="32" y="74"/>
                </a:cubicBezTo>
                <a:cubicBezTo>
                  <a:pt x="32" y="74"/>
                  <a:pt x="31" y="74"/>
                  <a:pt x="30" y="74"/>
                </a:cubicBezTo>
                <a:cubicBezTo>
                  <a:pt x="29" y="74"/>
                  <a:pt x="29" y="74"/>
                  <a:pt x="29" y="74"/>
                </a:cubicBezTo>
                <a:cubicBezTo>
                  <a:pt x="29" y="75"/>
                  <a:pt x="29" y="75"/>
                  <a:pt x="29" y="75"/>
                </a:cubicBezTo>
                <a:cubicBezTo>
                  <a:pt x="31" y="76"/>
                  <a:pt x="34" y="76"/>
                  <a:pt x="36" y="76"/>
                </a:cubicBezTo>
                <a:cubicBezTo>
                  <a:pt x="38" y="76"/>
                  <a:pt x="40" y="76"/>
                  <a:pt x="41" y="76"/>
                </a:cubicBezTo>
                <a:cubicBezTo>
                  <a:pt x="42" y="76"/>
                  <a:pt x="42" y="76"/>
                  <a:pt x="42" y="76"/>
                </a:cubicBezTo>
                <a:cubicBezTo>
                  <a:pt x="43" y="75"/>
                  <a:pt x="43" y="75"/>
                  <a:pt x="44" y="75"/>
                </a:cubicBezTo>
                <a:cubicBezTo>
                  <a:pt x="46" y="75"/>
                  <a:pt x="47" y="75"/>
                  <a:pt x="49" y="75"/>
                </a:cubicBezTo>
                <a:cubicBezTo>
                  <a:pt x="50" y="75"/>
                  <a:pt x="50" y="75"/>
                  <a:pt x="51" y="75"/>
                </a:cubicBezTo>
                <a:cubicBezTo>
                  <a:pt x="51" y="74"/>
                  <a:pt x="50" y="73"/>
                  <a:pt x="50" y="72"/>
                </a:cubicBezTo>
                <a:cubicBezTo>
                  <a:pt x="50" y="70"/>
                  <a:pt x="49" y="68"/>
                  <a:pt x="49" y="66"/>
                </a:cubicBezTo>
                <a:cubicBezTo>
                  <a:pt x="49" y="66"/>
                  <a:pt x="49" y="66"/>
                  <a:pt x="49" y="66"/>
                </a:cubicBezTo>
                <a:close/>
                <a:moveTo>
                  <a:pt x="157" y="49"/>
                </a:moveTo>
                <a:cubicBezTo>
                  <a:pt x="157" y="49"/>
                  <a:pt x="157" y="49"/>
                  <a:pt x="157" y="49"/>
                </a:cubicBezTo>
                <a:cubicBezTo>
                  <a:pt x="157" y="50"/>
                  <a:pt x="157" y="51"/>
                  <a:pt x="156" y="51"/>
                </a:cubicBezTo>
                <a:cubicBezTo>
                  <a:pt x="156" y="51"/>
                  <a:pt x="156" y="52"/>
                  <a:pt x="156" y="52"/>
                </a:cubicBezTo>
                <a:cubicBezTo>
                  <a:pt x="156" y="53"/>
                  <a:pt x="155" y="54"/>
                  <a:pt x="155" y="55"/>
                </a:cubicBezTo>
                <a:cubicBezTo>
                  <a:pt x="155" y="59"/>
                  <a:pt x="155" y="62"/>
                  <a:pt x="156" y="66"/>
                </a:cubicBezTo>
                <a:cubicBezTo>
                  <a:pt x="156" y="69"/>
                  <a:pt x="157" y="72"/>
                  <a:pt x="157" y="75"/>
                </a:cubicBezTo>
                <a:cubicBezTo>
                  <a:pt x="158" y="78"/>
                  <a:pt x="158" y="82"/>
                  <a:pt x="158" y="86"/>
                </a:cubicBezTo>
                <a:cubicBezTo>
                  <a:pt x="158" y="89"/>
                  <a:pt x="158" y="93"/>
                  <a:pt x="159" y="96"/>
                </a:cubicBezTo>
                <a:cubicBezTo>
                  <a:pt x="159" y="99"/>
                  <a:pt x="160" y="102"/>
                  <a:pt x="162" y="104"/>
                </a:cubicBezTo>
                <a:cubicBezTo>
                  <a:pt x="164" y="106"/>
                  <a:pt x="167" y="108"/>
                  <a:pt x="171" y="108"/>
                </a:cubicBezTo>
                <a:cubicBezTo>
                  <a:pt x="175" y="109"/>
                  <a:pt x="180" y="109"/>
                  <a:pt x="184" y="109"/>
                </a:cubicBezTo>
                <a:cubicBezTo>
                  <a:pt x="190" y="110"/>
                  <a:pt x="196" y="110"/>
                  <a:pt x="202" y="110"/>
                </a:cubicBezTo>
                <a:cubicBezTo>
                  <a:pt x="212" y="110"/>
                  <a:pt x="221" y="110"/>
                  <a:pt x="230" y="110"/>
                </a:cubicBezTo>
                <a:cubicBezTo>
                  <a:pt x="231" y="110"/>
                  <a:pt x="232" y="110"/>
                  <a:pt x="233" y="110"/>
                </a:cubicBezTo>
                <a:cubicBezTo>
                  <a:pt x="234" y="110"/>
                  <a:pt x="235" y="109"/>
                  <a:pt x="235" y="108"/>
                </a:cubicBezTo>
                <a:cubicBezTo>
                  <a:pt x="235" y="107"/>
                  <a:pt x="235" y="106"/>
                  <a:pt x="235" y="105"/>
                </a:cubicBezTo>
                <a:cubicBezTo>
                  <a:pt x="236" y="103"/>
                  <a:pt x="235" y="102"/>
                  <a:pt x="235" y="100"/>
                </a:cubicBezTo>
                <a:cubicBezTo>
                  <a:pt x="233" y="98"/>
                  <a:pt x="232" y="96"/>
                  <a:pt x="230" y="94"/>
                </a:cubicBezTo>
                <a:cubicBezTo>
                  <a:pt x="229" y="93"/>
                  <a:pt x="228" y="92"/>
                  <a:pt x="227" y="91"/>
                </a:cubicBezTo>
                <a:cubicBezTo>
                  <a:pt x="224" y="88"/>
                  <a:pt x="220" y="84"/>
                  <a:pt x="217" y="81"/>
                </a:cubicBezTo>
                <a:cubicBezTo>
                  <a:pt x="216" y="81"/>
                  <a:pt x="216" y="81"/>
                  <a:pt x="215" y="80"/>
                </a:cubicBezTo>
                <a:cubicBezTo>
                  <a:pt x="213" y="78"/>
                  <a:pt x="211" y="76"/>
                  <a:pt x="208" y="73"/>
                </a:cubicBezTo>
                <a:cubicBezTo>
                  <a:pt x="207" y="72"/>
                  <a:pt x="206" y="71"/>
                  <a:pt x="205" y="70"/>
                </a:cubicBezTo>
                <a:cubicBezTo>
                  <a:pt x="202" y="67"/>
                  <a:pt x="199" y="64"/>
                  <a:pt x="196" y="62"/>
                </a:cubicBezTo>
                <a:cubicBezTo>
                  <a:pt x="194" y="60"/>
                  <a:pt x="193" y="58"/>
                  <a:pt x="191" y="57"/>
                </a:cubicBezTo>
                <a:cubicBezTo>
                  <a:pt x="189" y="55"/>
                  <a:pt x="187" y="53"/>
                  <a:pt x="186" y="51"/>
                </a:cubicBezTo>
                <a:cubicBezTo>
                  <a:pt x="183" y="49"/>
                  <a:pt x="181" y="47"/>
                  <a:pt x="179" y="45"/>
                </a:cubicBezTo>
                <a:cubicBezTo>
                  <a:pt x="178" y="45"/>
                  <a:pt x="177" y="44"/>
                  <a:pt x="176" y="44"/>
                </a:cubicBezTo>
                <a:cubicBezTo>
                  <a:pt x="174" y="44"/>
                  <a:pt x="171" y="44"/>
                  <a:pt x="169" y="44"/>
                </a:cubicBezTo>
                <a:cubicBezTo>
                  <a:pt x="165" y="44"/>
                  <a:pt x="162" y="45"/>
                  <a:pt x="159" y="47"/>
                </a:cubicBezTo>
                <a:cubicBezTo>
                  <a:pt x="159" y="48"/>
                  <a:pt x="158" y="48"/>
                  <a:pt x="157" y="49"/>
                </a:cubicBezTo>
                <a:close/>
                <a:moveTo>
                  <a:pt x="110" y="80"/>
                </a:moveTo>
                <a:cubicBezTo>
                  <a:pt x="110" y="80"/>
                  <a:pt x="110" y="80"/>
                  <a:pt x="110" y="80"/>
                </a:cubicBezTo>
                <a:cubicBezTo>
                  <a:pt x="103" y="80"/>
                  <a:pt x="96" y="80"/>
                  <a:pt x="88" y="80"/>
                </a:cubicBezTo>
                <a:cubicBezTo>
                  <a:pt x="87" y="80"/>
                  <a:pt x="86" y="80"/>
                  <a:pt x="86" y="81"/>
                </a:cubicBezTo>
                <a:cubicBezTo>
                  <a:pt x="85" y="81"/>
                  <a:pt x="85" y="81"/>
                  <a:pt x="84" y="81"/>
                </a:cubicBezTo>
                <a:cubicBezTo>
                  <a:pt x="84" y="81"/>
                  <a:pt x="83" y="80"/>
                  <a:pt x="83" y="80"/>
                </a:cubicBezTo>
                <a:cubicBezTo>
                  <a:pt x="83" y="79"/>
                  <a:pt x="83" y="79"/>
                  <a:pt x="83" y="78"/>
                </a:cubicBezTo>
                <a:cubicBezTo>
                  <a:pt x="82" y="77"/>
                  <a:pt x="83" y="76"/>
                  <a:pt x="84" y="76"/>
                </a:cubicBezTo>
                <a:cubicBezTo>
                  <a:pt x="85" y="75"/>
                  <a:pt x="85" y="75"/>
                  <a:pt x="85" y="74"/>
                </a:cubicBezTo>
                <a:cubicBezTo>
                  <a:pt x="85" y="72"/>
                  <a:pt x="85" y="70"/>
                  <a:pt x="85" y="68"/>
                </a:cubicBezTo>
                <a:cubicBezTo>
                  <a:pt x="85" y="67"/>
                  <a:pt x="84" y="66"/>
                  <a:pt x="85" y="65"/>
                </a:cubicBezTo>
                <a:cubicBezTo>
                  <a:pt x="85" y="61"/>
                  <a:pt x="85" y="57"/>
                  <a:pt x="85" y="52"/>
                </a:cubicBezTo>
                <a:cubicBezTo>
                  <a:pt x="85" y="52"/>
                  <a:pt x="85" y="52"/>
                  <a:pt x="84" y="51"/>
                </a:cubicBezTo>
                <a:cubicBezTo>
                  <a:pt x="83" y="51"/>
                  <a:pt x="82" y="52"/>
                  <a:pt x="81" y="52"/>
                </a:cubicBezTo>
                <a:cubicBezTo>
                  <a:pt x="74" y="51"/>
                  <a:pt x="67" y="51"/>
                  <a:pt x="59" y="51"/>
                </a:cubicBezTo>
                <a:cubicBezTo>
                  <a:pt x="58" y="51"/>
                  <a:pt x="57" y="52"/>
                  <a:pt x="56" y="52"/>
                </a:cubicBezTo>
                <a:cubicBezTo>
                  <a:pt x="56" y="53"/>
                  <a:pt x="56" y="53"/>
                  <a:pt x="56" y="54"/>
                </a:cubicBezTo>
                <a:cubicBezTo>
                  <a:pt x="56" y="57"/>
                  <a:pt x="57" y="59"/>
                  <a:pt x="57" y="62"/>
                </a:cubicBezTo>
                <a:cubicBezTo>
                  <a:pt x="57" y="65"/>
                  <a:pt x="58" y="68"/>
                  <a:pt x="58" y="71"/>
                </a:cubicBezTo>
                <a:cubicBezTo>
                  <a:pt x="58" y="72"/>
                  <a:pt x="58" y="74"/>
                  <a:pt x="57" y="76"/>
                </a:cubicBezTo>
                <a:cubicBezTo>
                  <a:pt x="57" y="77"/>
                  <a:pt x="57" y="77"/>
                  <a:pt x="58" y="78"/>
                </a:cubicBezTo>
                <a:cubicBezTo>
                  <a:pt x="58" y="78"/>
                  <a:pt x="58" y="79"/>
                  <a:pt x="58" y="80"/>
                </a:cubicBezTo>
                <a:cubicBezTo>
                  <a:pt x="58" y="80"/>
                  <a:pt x="58" y="80"/>
                  <a:pt x="58" y="80"/>
                </a:cubicBezTo>
                <a:cubicBezTo>
                  <a:pt x="55" y="80"/>
                  <a:pt x="52" y="80"/>
                  <a:pt x="49" y="80"/>
                </a:cubicBezTo>
                <a:cubicBezTo>
                  <a:pt x="43" y="80"/>
                  <a:pt x="37" y="80"/>
                  <a:pt x="31" y="80"/>
                </a:cubicBezTo>
                <a:cubicBezTo>
                  <a:pt x="31" y="80"/>
                  <a:pt x="31" y="80"/>
                  <a:pt x="31" y="80"/>
                </a:cubicBezTo>
                <a:cubicBezTo>
                  <a:pt x="31" y="81"/>
                  <a:pt x="31" y="81"/>
                  <a:pt x="31" y="81"/>
                </a:cubicBezTo>
                <a:cubicBezTo>
                  <a:pt x="31" y="84"/>
                  <a:pt x="32" y="86"/>
                  <a:pt x="32" y="89"/>
                </a:cubicBezTo>
                <a:cubicBezTo>
                  <a:pt x="32" y="92"/>
                  <a:pt x="32" y="95"/>
                  <a:pt x="32" y="99"/>
                </a:cubicBezTo>
                <a:cubicBezTo>
                  <a:pt x="33" y="100"/>
                  <a:pt x="33" y="101"/>
                  <a:pt x="33" y="102"/>
                </a:cubicBezTo>
                <a:cubicBezTo>
                  <a:pt x="33" y="103"/>
                  <a:pt x="34" y="103"/>
                  <a:pt x="35" y="103"/>
                </a:cubicBezTo>
                <a:cubicBezTo>
                  <a:pt x="42" y="103"/>
                  <a:pt x="50" y="103"/>
                  <a:pt x="57" y="103"/>
                </a:cubicBezTo>
                <a:cubicBezTo>
                  <a:pt x="59" y="103"/>
                  <a:pt x="59" y="103"/>
                  <a:pt x="59" y="104"/>
                </a:cubicBezTo>
                <a:cubicBezTo>
                  <a:pt x="59" y="105"/>
                  <a:pt x="59" y="105"/>
                  <a:pt x="59" y="105"/>
                </a:cubicBezTo>
                <a:cubicBezTo>
                  <a:pt x="61" y="105"/>
                  <a:pt x="61" y="105"/>
                  <a:pt x="61" y="107"/>
                </a:cubicBezTo>
                <a:cubicBezTo>
                  <a:pt x="61" y="108"/>
                  <a:pt x="61" y="109"/>
                  <a:pt x="61" y="110"/>
                </a:cubicBezTo>
                <a:cubicBezTo>
                  <a:pt x="61" y="113"/>
                  <a:pt x="62" y="117"/>
                  <a:pt x="61" y="121"/>
                </a:cubicBezTo>
                <a:cubicBezTo>
                  <a:pt x="61" y="123"/>
                  <a:pt x="62" y="123"/>
                  <a:pt x="63" y="124"/>
                </a:cubicBezTo>
                <a:cubicBezTo>
                  <a:pt x="64" y="124"/>
                  <a:pt x="64" y="124"/>
                  <a:pt x="64" y="124"/>
                </a:cubicBezTo>
                <a:cubicBezTo>
                  <a:pt x="67" y="125"/>
                  <a:pt x="69" y="126"/>
                  <a:pt x="71" y="126"/>
                </a:cubicBezTo>
                <a:cubicBezTo>
                  <a:pt x="77" y="126"/>
                  <a:pt x="82" y="126"/>
                  <a:pt x="87" y="126"/>
                </a:cubicBezTo>
                <a:cubicBezTo>
                  <a:pt x="87" y="126"/>
                  <a:pt x="87" y="126"/>
                  <a:pt x="88" y="125"/>
                </a:cubicBezTo>
                <a:cubicBezTo>
                  <a:pt x="88" y="123"/>
                  <a:pt x="88" y="121"/>
                  <a:pt x="88" y="119"/>
                </a:cubicBezTo>
                <a:cubicBezTo>
                  <a:pt x="88" y="117"/>
                  <a:pt x="87" y="114"/>
                  <a:pt x="87" y="111"/>
                </a:cubicBezTo>
                <a:cubicBezTo>
                  <a:pt x="87" y="110"/>
                  <a:pt x="87" y="110"/>
                  <a:pt x="87" y="109"/>
                </a:cubicBezTo>
                <a:cubicBezTo>
                  <a:pt x="86" y="109"/>
                  <a:pt x="86" y="108"/>
                  <a:pt x="86" y="107"/>
                </a:cubicBezTo>
                <a:cubicBezTo>
                  <a:pt x="85" y="106"/>
                  <a:pt x="85" y="106"/>
                  <a:pt x="85" y="105"/>
                </a:cubicBezTo>
                <a:cubicBezTo>
                  <a:pt x="86" y="103"/>
                  <a:pt x="87" y="103"/>
                  <a:pt x="89" y="103"/>
                </a:cubicBezTo>
                <a:cubicBezTo>
                  <a:pt x="89" y="104"/>
                  <a:pt x="89" y="104"/>
                  <a:pt x="89" y="104"/>
                </a:cubicBezTo>
                <a:cubicBezTo>
                  <a:pt x="91" y="104"/>
                  <a:pt x="92" y="104"/>
                  <a:pt x="94" y="104"/>
                </a:cubicBezTo>
                <a:cubicBezTo>
                  <a:pt x="100" y="104"/>
                  <a:pt x="105" y="104"/>
                  <a:pt x="110" y="103"/>
                </a:cubicBezTo>
                <a:cubicBezTo>
                  <a:pt x="111" y="103"/>
                  <a:pt x="111" y="103"/>
                  <a:pt x="112" y="103"/>
                </a:cubicBezTo>
                <a:cubicBezTo>
                  <a:pt x="112" y="95"/>
                  <a:pt x="112" y="88"/>
                  <a:pt x="110" y="80"/>
                </a:cubicBezTo>
                <a:close/>
                <a:moveTo>
                  <a:pt x="209" y="150"/>
                </a:moveTo>
                <a:cubicBezTo>
                  <a:pt x="209" y="150"/>
                  <a:pt x="208" y="149"/>
                  <a:pt x="207" y="150"/>
                </a:cubicBezTo>
                <a:cubicBezTo>
                  <a:pt x="204" y="150"/>
                  <a:pt x="202" y="151"/>
                  <a:pt x="199" y="152"/>
                </a:cubicBezTo>
                <a:cubicBezTo>
                  <a:pt x="197" y="153"/>
                  <a:pt x="196" y="155"/>
                  <a:pt x="194" y="156"/>
                </a:cubicBezTo>
                <a:cubicBezTo>
                  <a:pt x="190" y="157"/>
                  <a:pt x="189" y="160"/>
                  <a:pt x="188" y="163"/>
                </a:cubicBezTo>
                <a:cubicBezTo>
                  <a:pt x="187" y="165"/>
                  <a:pt x="187" y="166"/>
                  <a:pt x="187" y="168"/>
                </a:cubicBezTo>
                <a:cubicBezTo>
                  <a:pt x="187" y="169"/>
                  <a:pt x="187" y="169"/>
                  <a:pt x="187" y="170"/>
                </a:cubicBezTo>
                <a:cubicBezTo>
                  <a:pt x="187" y="171"/>
                  <a:pt x="187" y="171"/>
                  <a:pt x="186" y="172"/>
                </a:cubicBezTo>
                <a:cubicBezTo>
                  <a:pt x="186" y="172"/>
                  <a:pt x="186" y="173"/>
                  <a:pt x="186" y="173"/>
                </a:cubicBezTo>
                <a:cubicBezTo>
                  <a:pt x="186" y="174"/>
                  <a:pt x="186" y="175"/>
                  <a:pt x="186" y="175"/>
                </a:cubicBezTo>
                <a:cubicBezTo>
                  <a:pt x="187" y="177"/>
                  <a:pt x="187" y="179"/>
                  <a:pt x="188" y="181"/>
                </a:cubicBezTo>
                <a:cubicBezTo>
                  <a:pt x="189" y="183"/>
                  <a:pt x="190" y="185"/>
                  <a:pt x="192" y="187"/>
                </a:cubicBezTo>
                <a:cubicBezTo>
                  <a:pt x="194" y="189"/>
                  <a:pt x="198" y="192"/>
                  <a:pt x="201" y="194"/>
                </a:cubicBezTo>
                <a:cubicBezTo>
                  <a:pt x="202" y="194"/>
                  <a:pt x="203" y="194"/>
                  <a:pt x="203" y="195"/>
                </a:cubicBezTo>
                <a:cubicBezTo>
                  <a:pt x="207" y="196"/>
                  <a:pt x="210" y="197"/>
                  <a:pt x="214" y="197"/>
                </a:cubicBezTo>
                <a:cubicBezTo>
                  <a:pt x="217" y="197"/>
                  <a:pt x="221" y="196"/>
                  <a:pt x="224" y="194"/>
                </a:cubicBezTo>
                <a:cubicBezTo>
                  <a:pt x="226" y="193"/>
                  <a:pt x="227" y="192"/>
                  <a:pt x="228" y="191"/>
                </a:cubicBezTo>
                <a:cubicBezTo>
                  <a:pt x="230" y="189"/>
                  <a:pt x="232" y="187"/>
                  <a:pt x="234" y="186"/>
                </a:cubicBezTo>
                <a:cubicBezTo>
                  <a:pt x="234" y="186"/>
                  <a:pt x="234" y="186"/>
                  <a:pt x="234" y="186"/>
                </a:cubicBezTo>
                <a:cubicBezTo>
                  <a:pt x="236" y="183"/>
                  <a:pt x="237" y="181"/>
                  <a:pt x="237" y="178"/>
                </a:cubicBezTo>
                <a:cubicBezTo>
                  <a:pt x="237" y="176"/>
                  <a:pt x="237" y="175"/>
                  <a:pt x="237" y="173"/>
                </a:cubicBezTo>
                <a:cubicBezTo>
                  <a:pt x="238" y="170"/>
                  <a:pt x="238" y="168"/>
                  <a:pt x="237" y="165"/>
                </a:cubicBezTo>
                <a:cubicBezTo>
                  <a:pt x="236" y="164"/>
                  <a:pt x="236" y="163"/>
                  <a:pt x="235" y="162"/>
                </a:cubicBezTo>
                <a:cubicBezTo>
                  <a:pt x="233" y="159"/>
                  <a:pt x="231" y="157"/>
                  <a:pt x="228" y="155"/>
                </a:cubicBezTo>
                <a:cubicBezTo>
                  <a:pt x="228" y="155"/>
                  <a:pt x="228" y="155"/>
                  <a:pt x="227" y="155"/>
                </a:cubicBezTo>
                <a:cubicBezTo>
                  <a:pt x="225" y="154"/>
                  <a:pt x="222" y="154"/>
                  <a:pt x="220" y="153"/>
                </a:cubicBezTo>
                <a:cubicBezTo>
                  <a:pt x="217" y="153"/>
                  <a:pt x="215" y="153"/>
                  <a:pt x="212" y="153"/>
                </a:cubicBezTo>
                <a:cubicBezTo>
                  <a:pt x="210" y="152"/>
                  <a:pt x="210" y="152"/>
                  <a:pt x="210" y="150"/>
                </a:cubicBezTo>
                <a:cubicBezTo>
                  <a:pt x="210" y="150"/>
                  <a:pt x="210" y="150"/>
                  <a:pt x="209" y="150"/>
                </a:cubicBezTo>
                <a:close/>
                <a:moveTo>
                  <a:pt x="68" y="159"/>
                </a:moveTo>
                <a:cubicBezTo>
                  <a:pt x="68" y="159"/>
                  <a:pt x="68" y="160"/>
                  <a:pt x="68" y="160"/>
                </a:cubicBezTo>
                <a:cubicBezTo>
                  <a:pt x="67" y="161"/>
                  <a:pt x="66" y="162"/>
                  <a:pt x="65" y="161"/>
                </a:cubicBezTo>
                <a:cubicBezTo>
                  <a:pt x="62" y="161"/>
                  <a:pt x="60" y="160"/>
                  <a:pt x="58" y="161"/>
                </a:cubicBezTo>
                <a:cubicBezTo>
                  <a:pt x="57" y="162"/>
                  <a:pt x="57" y="162"/>
                  <a:pt x="56" y="163"/>
                </a:cubicBezTo>
                <a:cubicBezTo>
                  <a:pt x="55" y="163"/>
                  <a:pt x="55" y="164"/>
                  <a:pt x="54" y="165"/>
                </a:cubicBezTo>
                <a:cubicBezTo>
                  <a:pt x="54" y="165"/>
                  <a:pt x="53" y="165"/>
                  <a:pt x="53" y="165"/>
                </a:cubicBezTo>
                <a:cubicBezTo>
                  <a:pt x="50" y="167"/>
                  <a:pt x="48" y="169"/>
                  <a:pt x="46" y="171"/>
                </a:cubicBezTo>
                <a:cubicBezTo>
                  <a:pt x="46" y="172"/>
                  <a:pt x="46" y="172"/>
                  <a:pt x="46" y="172"/>
                </a:cubicBezTo>
                <a:cubicBezTo>
                  <a:pt x="45" y="174"/>
                  <a:pt x="44" y="175"/>
                  <a:pt x="44" y="176"/>
                </a:cubicBezTo>
                <a:cubicBezTo>
                  <a:pt x="43" y="177"/>
                  <a:pt x="43" y="179"/>
                  <a:pt x="43" y="180"/>
                </a:cubicBezTo>
                <a:cubicBezTo>
                  <a:pt x="43" y="181"/>
                  <a:pt x="43" y="183"/>
                  <a:pt x="43" y="184"/>
                </a:cubicBezTo>
                <a:cubicBezTo>
                  <a:pt x="43" y="185"/>
                  <a:pt x="43" y="186"/>
                  <a:pt x="44" y="187"/>
                </a:cubicBezTo>
                <a:cubicBezTo>
                  <a:pt x="44" y="187"/>
                  <a:pt x="44" y="187"/>
                  <a:pt x="44" y="187"/>
                </a:cubicBezTo>
                <a:cubicBezTo>
                  <a:pt x="45" y="189"/>
                  <a:pt x="46" y="191"/>
                  <a:pt x="47" y="193"/>
                </a:cubicBezTo>
                <a:cubicBezTo>
                  <a:pt x="48" y="196"/>
                  <a:pt x="50" y="198"/>
                  <a:pt x="53" y="199"/>
                </a:cubicBezTo>
                <a:cubicBezTo>
                  <a:pt x="58" y="201"/>
                  <a:pt x="63" y="203"/>
                  <a:pt x="68" y="204"/>
                </a:cubicBezTo>
                <a:cubicBezTo>
                  <a:pt x="70" y="204"/>
                  <a:pt x="71" y="204"/>
                  <a:pt x="73" y="204"/>
                </a:cubicBezTo>
                <a:cubicBezTo>
                  <a:pt x="77" y="204"/>
                  <a:pt x="80" y="202"/>
                  <a:pt x="84" y="200"/>
                </a:cubicBezTo>
                <a:cubicBezTo>
                  <a:pt x="88" y="197"/>
                  <a:pt x="91" y="194"/>
                  <a:pt x="92" y="189"/>
                </a:cubicBezTo>
                <a:cubicBezTo>
                  <a:pt x="92" y="188"/>
                  <a:pt x="92" y="188"/>
                  <a:pt x="92" y="188"/>
                </a:cubicBezTo>
                <a:cubicBezTo>
                  <a:pt x="93" y="186"/>
                  <a:pt x="94" y="184"/>
                  <a:pt x="94" y="183"/>
                </a:cubicBezTo>
                <a:cubicBezTo>
                  <a:pt x="94" y="180"/>
                  <a:pt x="94" y="178"/>
                  <a:pt x="93" y="176"/>
                </a:cubicBezTo>
                <a:cubicBezTo>
                  <a:pt x="93" y="174"/>
                  <a:pt x="93" y="173"/>
                  <a:pt x="93" y="172"/>
                </a:cubicBezTo>
                <a:cubicBezTo>
                  <a:pt x="93" y="171"/>
                  <a:pt x="92" y="171"/>
                  <a:pt x="92" y="170"/>
                </a:cubicBezTo>
                <a:cubicBezTo>
                  <a:pt x="91" y="169"/>
                  <a:pt x="91" y="169"/>
                  <a:pt x="91" y="168"/>
                </a:cubicBezTo>
                <a:cubicBezTo>
                  <a:pt x="89" y="165"/>
                  <a:pt x="85" y="162"/>
                  <a:pt x="81" y="160"/>
                </a:cubicBezTo>
                <a:cubicBezTo>
                  <a:pt x="79" y="160"/>
                  <a:pt x="77" y="159"/>
                  <a:pt x="74" y="159"/>
                </a:cubicBezTo>
                <a:cubicBezTo>
                  <a:pt x="72" y="159"/>
                  <a:pt x="70" y="159"/>
                  <a:pt x="68" y="159"/>
                </a:cubicBezTo>
                <a:close/>
                <a:moveTo>
                  <a:pt x="163" y="29"/>
                </a:moveTo>
                <a:cubicBezTo>
                  <a:pt x="163" y="28"/>
                  <a:pt x="164" y="27"/>
                  <a:pt x="163" y="27"/>
                </a:cubicBezTo>
                <a:cubicBezTo>
                  <a:pt x="163" y="26"/>
                  <a:pt x="163" y="25"/>
                  <a:pt x="163" y="24"/>
                </a:cubicBezTo>
                <a:cubicBezTo>
                  <a:pt x="163" y="23"/>
                  <a:pt x="163" y="21"/>
                  <a:pt x="163" y="20"/>
                </a:cubicBezTo>
                <a:cubicBezTo>
                  <a:pt x="163" y="18"/>
                  <a:pt x="163" y="17"/>
                  <a:pt x="162" y="15"/>
                </a:cubicBezTo>
                <a:cubicBezTo>
                  <a:pt x="162" y="14"/>
                  <a:pt x="161" y="12"/>
                  <a:pt x="161" y="10"/>
                </a:cubicBezTo>
                <a:cubicBezTo>
                  <a:pt x="161" y="10"/>
                  <a:pt x="160" y="10"/>
                  <a:pt x="160" y="9"/>
                </a:cubicBezTo>
                <a:cubicBezTo>
                  <a:pt x="159" y="9"/>
                  <a:pt x="159" y="8"/>
                  <a:pt x="158" y="8"/>
                </a:cubicBezTo>
                <a:cubicBezTo>
                  <a:pt x="157" y="7"/>
                  <a:pt x="156" y="7"/>
                  <a:pt x="155" y="6"/>
                </a:cubicBezTo>
                <a:cubicBezTo>
                  <a:pt x="153" y="6"/>
                  <a:pt x="151" y="6"/>
                  <a:pt x="149" y="6"/>
                </a:cubicBezTo>
                <a:cubicBezTo>
                  <a:pt x="149" y="6"/>
                  <a:pt x="148" y="6"/>
                  <a:pt x="148" y="6"/>
                </a:cubicBezTo>
                <a:cubicBezTo>
                  <a:pt x="146" y="7"/>
                  <a:pt x="145" y="9"/>
                  <a:pt x="145" y="10"/>
                </a:cubicBezTo>
                <a:cubicBezTo>
                  <a:pt x="144" y="12"/>
                  <a:pt x="144" y="14"/>
                  <a:pt x="145" y="16"/>
                </a:cubicBezTo>
                <a:cubicBezTo>
                  <a:pt x="145" y="19"/>
                  <a:pt x="146" y="22"/>
                  <a:pt x="146" y="26"/>
                </a:cubicBezTo>
                <a:cubicBezTo>
                  <a:pt x="146" y="27"/>
                  <a:pt x="146" y="27"/>
                  <a:pt x="147" y="27"/>
                </a:cubicBezTo>
                <a:cubicBezTo>
                  <a:pt x="147" y="27"/>
                  <a:pt x="148" y="27"/>
                  <a:pt x="148" y="28"/>
                </a:cubicBezTo>
                <a:cubicBezTo>
                  <a:pt x="148" y="28"/>
                  <a:pt x="148" y="28"/>
                  <a:pt x="148" y="29"/>
                </a:cubicBezTo>
                <a:cubicBezTo>
                  <a:pt x="148" y="29"/>
                  <a:pt x="147" y="30"/>
                  <a:pt x="147" y="30"/>
                </a:cubicBezTo>
                <a:cubicBezTo>
                  <a:pt x="153" y="30"/>
                  <a:pt x="158" y="30"/>
                  <a:pt x="163" y="29"/>
                </a:cubicBezTo>
                <a:close/>
                <a:moveTo>
                  <a:pt x="75" y="144"/>
                </a:moveTo>
                <a:cubicBezTo>
                  <a:pt x="73" y="144"/>
                  <a:pt x="72" y="144"/>
                  <a:pt x="70" y="144"/>
                </a:cubicBezTo>
                <a:cubicBezTo>
                  <a:pt x="70" y="144"/>
                  <a:pt x="70" y="144"/>
                  <a:pt x="70" y="144"/>
                </a:cubicBezTo>
                <a:cubicBezTo>
                  <a:pt x="69" y="144"/>
                  <a:pt x="69" y="144"/>
                  <a:pt x="68" y="145"/>
                </a:cubicBezTo>
                <a:cubicBezTo>
                  <a:pt x="66" y="145"/>
                  <a:pt x="65" y="145"/>
                  <a:pt x="63" y="145"/>
                </a:cubicBezTo>
                <a:cubicBezTo>
                  <a:pt x="55" y="146"/>
                  <a:pt x="48" y="148"/>
                  <a:pt x="41" y="151"/>
                </a:cubicBezTo>
                <a:cubicBezTo>
                  <a:pt x="40" y="151"/>
                  <a:pt x="40" y="151"/>
                  <a:pt x="40" y="151"/>
                </a:cubicBezTo>
                <a:cubicBezTo>
                  <a:pt x="41" y="151"/>
                  <a:pt x="41" y="152"/>
                  <a:pt x="41" y="153"/>
                </a:cubicBezTo>
                <a:cubicBezTo>
                  <a:pt x="43" y="153"/>
                  <a:pt x="45" y="153"/>
                  <a:pt x="47" y="153"/>
                </a:cubicBezTo>
                <a:cubicBezTo>
                  <a:pt x="49" y="153"/>
                  <a:pt x="51" y="152"/>
                  <a:pt x="53" y="151"/>
                </a:cubicBezTo>
                <a:cubicBezTo>
                  <a:pt x="57" y="150"/>
                  <a:pt x="61" y="149"/>
                  <a:pt x="66" y="148"/>
                </a:cubicBezTo>
                <a:cubicBezTo>
                  <a:pt x="67" y="148"/>
                  <a:pt x="68" y="148"/>
                  <a:pt x="69" y="148"/>
                </a:cubicBezTo>
                <a:cubicBezTo>
                  <a:pt x="69" y="146"/>
                  <a:pt x="69" y="146"/>
                  <a:pt x="71" y="146"/>
                </a:cubicBezTo>
                <a:cubicBezTo>
                  <a:pt x="71" y="145"/>
                  <a:pt x="72" y="146"/>
                  <a:pt x="73" y="146"/>
                </a:cubicBezTo>
                <a:cubicBezTo>
                  <a:pt x="73" y="146"/>
                  <a:pt x="74" y="146"/>
                  <a:pt x="74" y="146"/>
                </a:cubicBezTo>
                <a:cubicBezTo>
                  <a:pt x="75" y="145"/>
                  <a:pt x="75" y="144"/>
                  <a:pt x="75" y="144"/>
                </a:cubicBezTo>
                <a:cubicBezTo>
                  <a:pt x="75" y="144"/>
                  <a:pt x="75" y="144"/>
                  <a:pt x="75" y="144"/>
                </a:cubicBezTo>
                <a:close/>
                <a:moveTo>
                  <a:pt x="119" y="93"/>
                </a:moveTo>
                <a:cubicBezTo>
                  <a:pt x="119" y="94"/>
                  <a:pt x="119" y="94"/>
                  <a:pt x="119" y="94"/>
                </a:cubicBezTo>
                <a:cubicBezTo>
                  <a:pt x="119" y="99"/>
                  <a:pt x="120" y="103"/>
                  <a:pt x="120" y="108"/>
                </a:cubicBezTo>
                <a:cubicBezTo>
                  <a:pt x="120" y="108"/>
                  <a:pt x="120" y="109"/>
                  <a:pt x="120" y="109"/>
                </a:cubicBezTo>
                <a:cubicBezTo>
                  <a:pt x="120" y="109"/>
                  <a:pt x="119" y="110"/>
                  <a:pt x="119" y="110"/>
                </a:cubicBezTo>
                <a:cubicBezTo>
                  <a:pt x="118" y="110"/>
                  <a:pt x="118" y="110"/>
                  <a:pt x="118" y="109"/>
                </a:cubicBezTo>
                <a:cubicBezTo>
                  <a:pt x="118" y="109"/>
                  <a:pt x="117" y="108"/>
                  <a:pt x="117" y="108"/>
                </a:cubicBezTo>
                <a:cubicBezTo>
                  <a:pt x="117" y="108"/>
                  <a:pt x="117" y="107"/>
                  <a:pt x="117" y="107"/>
                </a:cubicBezTo>
                <a:cubicBezTo>
                  <a:pt x="117" y="108"/>
                  <a:pt x="116" y="109"/>
                  <a:pt x="115" y="109"/>
                </a:cubicBezTo>
                <a:cubicBezTo>
                  <a:pt x="115" y="110"/>
                  <a:pt x="114" y="110"/>
                  <a:pt x="114" y="110"/>
                </a:cubicBezTo>
                <a:cubicBezTo>
                  <a:pt x="113" y="110"/>
                  <a:pt x="112" y="110"/>
                  <a:pt x="111" y="110"/>
                </a:cubicBezTo>
                <a:cubicBezTo>
                  <a:pt x="108" y="111"/>
                  <a:pt x="105" y="111"/>
                  <a:pt x="102" y="111"/>
                </a:cubicBezTo>
                <a:cubicBezTo>
                  <a:pt x="101" y="111"/>
                  <a:pt x="101" y="111"/>
                  <a:pt x="100" y="111"/>
                </a:cubicBezTo>
                <a:cubicBezTo>
                  <a:pt x="100" y="111"/>
                  <a:pt x="100" y="111"/>
                  <a:pt x="100" y="112"/>
                </a:cubicBezTo>
                <a:cubicBezTo>
                  <a:pt x="100" y="112"/>
                  <a:pt x="101" y="112"/>
                  <a:pt x="101" y="112"/>
                </a:cubicBezTo>
                <a:cubicBezTo>
                  <a:pt x="101" y="113"/>
                  <a:pt x="102" y="113"/>
                  <a:pt x="102" y="113"/>
                </a:cubicBezTo>
                <a:cubicBezTo>
                  <a:pt x="104" y="113"/>
                  <a:pt x="106" y="113"/>
                  <a:pt x="107" y="113"/>
                </a:cubicBezTo>
                <a:cubicBezTo>
                  <a:pt x="109" y="113"/>
                  <a:pt x="111" y="113"/>
                  <a:pt x="112" y="113"/>
                </a:cubicBezTo>
                <a:cubicBezTo>
                  <a:pt x="114" y="112"/>
                  <a:pt x="115" y="112"/>
                  <a:pt x="117" y="112"/>
                </a:cubicBezTo>
                <a:cubicBezTo>
                  <a:pt x="118" y="112"/>
                  <a:pt x="120" y="112"/>
                  <a:pt x="121" y="112"/>
                </a:cubicBezTo>
                <a:cubicBezTo>
                  <a:pt x="121" y="110"/>
                  <a:pt x="122" y="109"/>
                  <a:pt x="123" y="109"/>
                </a:cubicBezTo>
                <a:cubicBezTo>
                  <a:pt x="123" y="108"/>
                  <a:pt x="124" y="108"/>
                  <a:pt x="124" y="108"/>
                </a:cubicBezTo>
                <a:cubicBezTo>
                  <a:pt x="124" y="108"/>
                  <a:pt x="125" y="107"/>
                  <a:pt x="124" y="107"/>
                </a:cubicBezTo>
                <a:cubicBezTo>
                  <a:pt x="124" y="106"/>
                  <a:pt x="124" y="105"/>
                  <a:pt x="124" y="104"/>
                </a:cubicBezTo>
                <a:cubicBezTo>
                  <a:pt x="124" y="103"/>
                  <a:pt x="124" y="103"/>
                  <a:pt x="123" y="102"/>
                </a:cubicBezTo>
                <a:cubicBezTo>
                  <a:pt x="122" y="102"/>
                  <a:pt x="122" y="101"/>
                  <a:pt x="123" y="100"/>
                </a:cubicBezTo>
                <a:cubicBezTo>
                  <a:pt x="123" y="99"/>
                  <a:pt x="123" y="99"/>
                  <a:pt x="123" y="98"/>
                </a:cubicBezTo>
                <a:cubicBezTo>
                  <a:pt x="123" y="97"/>
                  <a:pt x="123" y="96"/>
                  <a:pt x="123" y="95"/>
                </a:cubicBezTo>
                <a:cubicBezTo>
                  <a:pt x="123" y="95"/>
                  <a:pt x="123" y="95"/>
                  <a:pt x="123" y="94"/>
                </a:cubicBezTo>
                <a:cubicBezTo>
                  <a:pt x="121" y="94"/>
                  <a:pt x="120" y="94"/>
                  <a:pt x="119" y="93"/>
                </a:cubicBezTo>
                <a:close/>
                <a:moveTo>
                  <a:pt x="7" y="166"/>
                </a:moveTo>
                <a:cubicBezTo>
                  <a:pt x="7" y="164"/>
                  <a:pt x="7" y="162"/>
                  <a:pt x="7" y="160"/>
                </a:cubicBezTo>
                <a:cubicBezTo>
                  <a:pt x="6" y="156"/>
                  <a:pt x="6" y="152"/>
                  <a:pt x="5" y="148"/>
                </a:cubicBezTo>
                <a:cubicBezTo>
                  <a:pt x="5" y="142"/>
                  <a:pt x="4" y="137"/>
                  <a:pt x="4" y="132"/>
                </a:cubicBezTo>
                <a:cubicBezTo>
                  <a:pt x="4" y="122"/>
                  <a:pt x="4" y="111"/>
                  <a:pt x="4" y="101"/>
                </a:cubicBezTo>
                <a:cubicBezTo>
                  <a:pt x="4" y="100"/>
                  <a:pt x="4" y="100"/>
                  <a:pt x="4" y="99"/>
                </a:cubicBezTo>
                <a:cubicBezTo>
                  <a:pt x="4" y="100"/>
                  <a:pt x="4" y="101"/>
                  <a:pt x="4" y="101"/>
                </a:cubicBezTo>
                <a:cubicBezTo>
                  <a:pt x="4" y="105"/>
                  <a:pt x="3" y="108"/>
                  <a:pt x="3" y="112"/>
                </a:cubicBezTo>
                <a:cubicBezTo>
                  <a:pt x="3" y="114"/>
                  <a:pt x="3" y="116"/>
                  <a:pt x="2" y="118"/>
                </a:cubicBezTo>
                <a:cubicBezTo>
                  <a:pt x="2" y="126"/>
                  <a:pt x="2" y="133"/>
                  <a:pt x="3" y="140"/>
                </a:cubicBezTo>
                <a:cubicBezTo>
                  <a:pt x="3" y="146"/>
                  <a:pt x="3" y="151"/>
                  <a:pt x="4" y="156"/>
                </a:cubicBezTo>
                <a:cubicBezTo>
                  <a:pt x="4" y="159"/>
                  <a:pt x="6" y="163"/>
                  <a:pt x="7" y="166"/>
                </a:cubicBezTo>
                <a:close/>
                <a:moveTo>
                  <a:pt x="240" y="139"/>
                </a:moveTo>
                <a:cubicBezTo>
                  <a:pt x="240" y="139"/>
                  <a:pt x="240" y="139"/>
                  <a:pt x="240" y="139"/>
                </a:cubicBezTo>
                <a:cubicBezTo>
                  <a:pt x="240" y="139"/>
                  <a:pt x="239" y="139"/>
                  <a:pt x="239" y="139"/>
                </a:cubicBezTo>
                <a:cubicBezTo>
                  <a:pt x="238" y="139"/>
                  <a:pt x="237" y="140"/>
                  <a:pt x="236" y="140"/>
                </a:cubicBezTo>
                <a:cubicBezTo>
                  <a:pt x="233" y="141"/>
                  <a:pt x="230" y="142"/>
                  <a:pt x="227" y="143"/>
                </a:cubicBezTo>
                <a:cubicBezTo>
                  <a:pt x="227" y="143"/>
                  <a:pt x="226" y="143"/>
                  <a:pt x="225" y="143"/>
                </a:cubicBezTo>
                <a:cubicBezTo>
                  <a:pt x="224" y="143"/>
                  <a:pt x="223" y="142"/>
                  <a:pt x="224" y="140"/>
                </a:cubicBezTo>
                <a:cubicBezTo>
                  <a:pt x="224" y="140"/>
                  <a:pt x="225" y="140"/>
                  <a:pt x="225" y="139"/>
                </a:cubicBezTo>
                <a:cubicBezTo>
                  <a:pt x="226" y="139"/>
                  <a:pt x="227" y="138"/>
                  <a:pt x="228" y="138"/>
                </a:cubicBezTo>
                <a:cubicBezTo>
                  <a:pt x="229" y="137"/>
                  <a:pt x="230" y="136"/>
                  <a:pt x="231" y="136"/>
                </a:cubicBezTo>
                <a:cubicBezTo>
                  <a:pt x="231" y="134"/>
                  <a:pt x="231" y="133"/>
                  <a:pt x="231" y="131"/>
                </a:cubicBezTo>
                <a:cubicBezTo>
                  <a:pt x="228" y="131"/>
                  <a:pt x="228" y="131"/>
                  <a:pt x="228" y="130"/>
                </a:cubicBezTo>
                <a:cubicBezTo>
                  <a:pt x="227" y="130"/>
                  <a:pt x="226" y="130"/>
                  <a:pt x="226" y="132"/>
                </a:cubicBezTo>
                <a:cubicBezTo>
                  <a:pt x="226" y="132"/>
                  <a:pt x="226" y="133"/>
                  <a:pt x="226" y="133"/>
                </a:cubicBezTo>
                <a:cubicBezTo>
                  <a:pt x="226" y="134"/>
                  <a:pt x="226" y="134"/>
                  <a:pt x="225" y="135"/>
                </a:cubicBezTo>
                <a:cubicBezTo>
                  <a:pt x="225" y="136"/>
                  <a:pt x="224" y="136"/>
                  <a:pt x="223" y="135"/>
                </a:cubicBezTo>
                <a:cubicBezTo>
                  <a:pt x="223" y="135"/>
                  <a:pt x="223" y="135"/>
                  <a:pt x="222" y="134"/>
                </a:cubicBezTo>
                <a:cubicBezTo>
                  <a:pt x="221" y="135"/>
                  <a:pt x="220" y="135"/>
                  <a:pt x="219" y="135"/>
                </a:cubicBezTo>
                <a:cubicBezTo>
                  <a:pt x="219" y="135"/>
                  <a:pt x="220" y="135"/>
                  <a:pt x="220" y="136"/>
                </a:cubicBezTo>
                <a:cubicBezTo>
                  <a:pt x="221" y="139"/>
                  <a:pt x="223" y="142"/>
                  <a:pt x="224" y="145"/>
                </a:cubicBezTo>
                <a:cubicBezTo>
                  <a:pt x="224" y="145"/>
                  <a:pt x="225" y="145"/>
                  <a:pt x="225" y="145"/>
                </a:cubicBezTo>
                <a:cubicBezTo>
                  <a:pt x="228" y="146"/>
                  <a:pt x="230" y="148"/>
                  <a:pt x="233" y="149"/>
                </a:cubicBezTo>
                <a:cubicBezTo>
                  <a:pt x="233" y="149"/>
                  <a:pt x="234" y="149"/>
                  <a:pt x="234" y="149"/>
                </a:cubicBezTo>
                <a:cubicBezTo>
                  <a:pt x="236" y="148"/>
                  <a:pt x="237" y="147"/>
                  <a:pt x="239" y="146"/>
                </a:cubicBezTo>
                <a:cubicBezTo>
                  <a:pt x="239" y="146"/>
                  <a:pt x="239" y="146"/>
                  <a:pt x="239" y="146"/>
                </a:cubicBezTo>
                <a:cubicBezTo>
                  <a:pt x="238" y="146"/>
                  <a:pt x="236" y="147"/>
                  <a:pt x="234" y="147"/>
                </a:cubicBezTo>
                <a:cubicBezTo>
                  <a:pt x="233" y="147"/>
                  <a:pt x="232" y="147"/>
                  <a:pt x="231" y="147"/>
                </a:cubicBezTo>
                <a:cubicBezTo>
                  <a:pt x="231" y="147"/>
                  <a:pt x="230" y="147"/>
                  <a:pt x="230" y="146"/>
                </a:cubicBezTo>
                <a:cubicBezTo>
                  <a:pt x="229" y="145"/>
                  <a:pt x="230" y="144"/>
                  <a:pt x="230" y="144"/>
                </a:cubicBezTo>
                <a:cubicBezTo>
                  <a:pt x="231" y="144"/>
                  <a:pt x="232" y="143"/>
                  <a:pt x="232" y="143"/>
                </a:cubicBezTo>
                <a:cubicBezTo>
                  <a:pt x="234" y="142"/>
                  <a:pt x="237" y="141"/>
                  <a:pt x="239" y="139"/>
                </a:cubicBezTo>
                <a:cubicBezTo>
                  <a:pt x="239" y="139"/>
                  <a:pt x="240" y="139"/>
                  <a:pt x="240" y="139"/>
                </a:cubicBezTo>
                <a:close/>
                <a:moveTo>
                  <a:pt x="26" y="134"/>
                </a:moveTo>
                <a:cubicBezTo>
                  <a:pt x="26" y="134"/>
                  <a:pt x="26" y="134"/>
                  <a:pt x="26" y="134"/>
                </a:cubicBezTo>
                <a:cubicBezTo>
                  <a:pt x="26" y="133"/>
                  <a:pt x="26" y="133"/>
                  <a:pt x="26" y="133"/>
                </a:cubicBezTo>
                <a:cubicBezTo>
                  <a:pt x="26" y="130"/>
                  <a:pt x="26" y="128"/>
                  <a:pt x="26" y="125"/>
                </a:cubicBezTo>
                <a:cubicBezTo>
                  <a:pt x="26" y="123"/>
                  <a:pt x="26" y="121"/>
                  <a:pt x="26" y="119"/>
                </a:cubicBezTo>
                <a:cubicBezTo>
                  <a:pt x="26" y="118"/>
                  <a:pt x="27" y="117"/>
                  <a:pt x="27" y="117"/>
                </a:cubicBezTo>
                <a:cubicBezTo>
                  <a:pt x="27" y="116"/>
                  <a:pt x="28" y="116"/>
                  <a:pt x="29" y="116"/>
                </a:cubicBezTo>
                <a:cubicBezTo>
                  <a:pt x="29" y="117"/>
                  <a:pt x="30" y="117"/>
                  <a:pt x="30" y="117"/>
                </a:cubicBezTo>
                <a:cubicBezTo>
                  <a:pt x="30" y="118"/>
                  <a:pt x="30" y="119"/>
                  <a:pt x="31" y="120"/>
                </a:cubicBezTo>
                <a:cubicBezTo>
                  <a:pt x="31" y="124"/>
                  <a:pt x="32" y="127"/>
                  <a:pt x="33" y="131"/>
                </a:cubicBezTo>
                <a:cubicBezTo>
                  <a:pt x="33" y="131"/>
                  <a:pt x="33" y="131"/>
                  <a:pt x="33" y="131"/>
                </a:cubicBezTo>
                <a:cubicBezTo>
                  <a:pt x="34" y="131"/>
                  <a:pt x="34" y="131"/>
                  <a:pt x="34" y="131"/>
                </a:cubicBezTo>
                <a:cubicBezTo>
                  <a:pt x="35" y="130"/>
                  <a:pt x="35" y="130"/>
                  <a:pt x="35" y="129"/>
                </a:cubicBezTo>
                <a:cubicBezTo>
                  <a:pt x="35" y="128"/>
                  <a:pt x="35" y="126"/>
                  <a:pt x="35" y="125"/>
                </a:cubicBezTo>
                <a:cubicBezTo>
                  <a:pt x="35" y="121"/>
                  <a:pt x="35" y="118"/>
                  <a:pt x="36" y="115"/>
                </a:cubicBezTo>
                <a:cubicBezTo>
                  <a:pt x="36" y="115"/>
                  <a:pt x="36" y="115"/>
                  <a:pt x="36" y="114"/>
                </a:cubicBezTo>
                <a:cubicBezTo>
                  <a:pt x="36" y="114"/>
                  <a:pt x="36" y="115"/>
                  <a:pt x="36" y="115"/>
                </a:cubicBezTo>
                <a:cubicBezTo>
                  <a:pt x="33" y="115"/>
                  <a:pt x="30" y="115"/>
                  <a:pt x="28" y="115"/>
                </a:cubicBezTo>
                <a:cubicBezTo>
                  <a:pt x="26" y="115"/>
                  <a:pt x="25" y="116"/>
                  <a:pt x="24" y="116"/>
                </a:cubicBezTo>
                <a:cubicBezTo>
                  <a:pt x="24" y="116"/>
                  <a:pt x="23" y="117"/>
                  <a:pt x="23" y="117"/>
                </a:cubicBezTo>
                <a:cubicBezTo>
                  <a:pt x="23" y="118"/>
                  <a:pt x="23" y="118"/>
                  <a:pt x="23" y="118"/>
                </a:cubicBezTo>
                <a:cubicBezTo>
                  <a:pt x="24" y="124"/>
                  <a:pt x="25" y="129"/>
                  <a:pt x="26" y="134"/>
                </a:cubicBezTo>
                <a:close/>
                <a:moveTo>
                  <a:pt x="37" y="130"/>
                </a:moveTo>
                <a:cubicBezTo>
                  <a:pt x="37" y="130"/>
                  <a:pt x="37" y="130"/>
                  <a:pt x="37" y="130"/>
                </a:cubicBezTo>
                <a:cubicBezTo>
                  <a:pt x="37" y="131"/>
                  <a:pt x="37" y="131"/>
                  <a:pt x="38" y="131"/>
                </a:cubicBezTo>
                <a:cubicBezTo>
                  <a:pt x="38" y="132"/>
                  <a:pt x="38" y="133"/>
                  <a:pt x="37" y="134"/>
                </a:cubicBezTo>
                <a:cubicBezTo>
                  <a:pt x="37" y="134"/>
                  <a:pt x="37" y="135"/>
                  <a:pt x="37" y="135"/>
                </a:cubicBezTo>
                <a:cubicBezTo>
                  <a:pt x="37" y="137"/>
                  <a:pt x="37" y="138"/>
                  <a:pt x="37" y="140"/>
                </a:cubicBezTo>
                <a:cubicBezTo>
                  <a:pt x="36" y="141"/>
                  <a:pt x="36" y="142"/>
                  <a:pt x="36" y="142"/>
                </a:cubicBezTo>
                <a:cubicBezTo>
                  <a:pt x="36" y="143"/>
                  <a:pt x="36" y="143"/>
                  <a:pt x="35" y="144"/>
                </a:cubicBezTo>
                <a:cubicBezTo>
                  <a:pt x="35" y="144"/>
                  <a:pt x="34" y="144"/>
                  <a:pt x="34" y="145"/>
                </a:cubicBezTo>
                <a:cubicBezTo>
                  <a:pt x="33" y="146"/>
                  <a:pt x="32" y="147"/>
                  <a:pt x="30" y="148"/>
                </a:cubicBezTo>
                <a:cubicBezTo>
                  <a:pt x="28" y="150"/>
                  <a:pt x="26" y="152"/>
                  <a:pt x="23" y="154"/>
                </a:cubicBezTo>
                <a:cubicBezTo>
                  <a:pt x="23" y="155"/>
                  <a:pt x="23" y="155"/>
                  <a:pt x="23" y="155"/>
                </a:cubicBezTo>
                <a:cubicBezTo>
                  <a:pt x="23" y="155"/>
                  <a:pt x="23" y="155"/>
                  <a:pt x="23" y="155"/>
                </a:cubicBezTo>
                <a:cubicBezTo>
                  <a:pt x="27" y="152"/>
                  <a:pt x="32" y="149"/>
                  <a:pt x="36" y="147"/>
                </a:cubicBezTo>
                <a:cubicBezTo>
                  <a:pt x="36" y="146"/>
                  <a:pt x="36" y="146"/>
                  <a:pt x="36" y="146"/>
                </a:cubicBezTo>
                <a:cubicBezTo>
                  <a:pt x="36" y="145"/>
                  <a:pt x="37" y="144"/>
                  <a:pt x="38" y="144"/>
                </a:cubicBezTo>
                <a:cubicBezTo>
                  <a:pt x="40" y="144"/>
                  <a:pt x="41" y="144"/>
                  <a:pt x="43" y="144"/>
                </a:cubicBezTo>
                <a:cubicBezTo>
                  <a:pt x="45" y="144"/>
                  <a:pt x="48" y="144"/>
                  <a:pt x="50" y="143"/>
                </a:cubicBezTo>
                <a:cubicBezTo>
                  <a:pt x="50" y="143"/>
                  <a:pt x="50" y="143"/>
                  <a:pt x="51" y="143"/>
                </a:cubicBezTo>
                <a:cubicBezTo>
                  <a:pt x="50" y="143"/>
                  <a:pt x="50" y="143"/>
                  <a:pt x="50" y="143"/>
                </a:cubicBezTo>
                <a:cubicBezTo>
                  <a:pt x="48" y="143"/>
                  <a:pt x="46" y="142"/>
                  <a:pt x="44" y="142"/>
                </a:cubicBezTo>
                <a:cubicBezTo>
                  <a:pt x="43" y="142"/>
                  <a:pt x="42" y="141"/>
                  <a:pt x="41" y="141"/>
                </a:cubicBezTo>
                <a:cubicBezTo>
                  <a:pt x="39" y="140"/>
                  <a:pt x="39" y="138"/>
                  <a:pt x="41" y="137"/>
                </a:cubicBezTo>
                <a:cubicBezTo>
                  <a:pt x="41" y="137"/>
                  <a:pt x="42" y="136"/>
                  <a:pt x="42" y="136"/>
                </a:cubicBezTo>
                <a:cubicBezTo>
                  <a:pt x="42" y="135"/>
                  <a:pt x="42" y="134"/>
                  <a:pt x="42" y="132"/>
                </a:cubicBezTo>
                <a:cubicBezTo>
                  <a:pt x="41" y="132"/>
                  <a:pt x="41" y="132"/>
                  <a:pt x="41" y="132"/>
                </a:cubicBezTo>
                <a:cubicBezTo>
                  <a:pt x="40" y="131"/>
                  <a:pt x="39" y="131"/>
                  <a:pt x="37" y="130"/>
                </a:cubicBezTo>
                <a:cubicBezTo>
                  <a:pt x="37" y="130"/>
                  <a:pt x="37" y="130"/>
                  <a:pt x="37" y="130"/>
                </a:cubicBezTo>
                <a:close/>
                <a:moveTo>
                  <a:pt x="114" y="166"/>
                </a:moveTo>
                <a:cubicBezTo>
                  <a:pt x="116" y="166"/>
                  <a:pt x="117" y="167"/>
                  <a:pt x="118" y="167"/>
                </a:cubicBezTo>
                <a:cubicBezTo>
                  <a:pt x="119" y="167"/>
                  <a:pt x="120" y="167"/>
                  <a:pt x="122" y="167"/>
                </a:cubicBezTo>
                <a:cubicBezTo>
                  <a:pt x="124" y="167"/>
                  <a:pt x="126" y="166"/>
                  <a:pt x="129" y="166"/>
                </a:cubicBezTo>
                <a:cubicBezTo>
                  <a:pt x="135" y="164"/>
                  <a:pt x="141" y="162"/>
                  <a:pt x="148" y="160"/>
                </a:cubicBezTo>
                <a:cubicBezTo>
                  <a:pt x="148" y="160"/>
                  <a:pt x="148" y="160"/>
                  <a:pt x="149" y="160"/>
                </a:cubicBezTo>
                <a:cubicBezTo>
                  <a:pt x="147" y="160"/>
                  <a:pt x="145" y="160"/>
                  <a:pt x="144" y="161"/>
                </a:cubicBezTo>
                <a:cubicBezTo>
                  <a:pt x="139" y="161"/>
                  <a:pt x="134" y="162"/>
                  <a:pt x="129" y="163"/>
                </a:cubicBezTo>
                <a:cubicBezTo>
                  <a:pt x="129" y="163"/>
                  <a:pt x="128" y="163"/>
                  <a:pt x="128" y="163"/>
                </a:cubicBezTo>
                <a:cubicBezTo>
                  <a:pt x="127" y="163"/>
                  <a:pt x="127" y="164"/>
                  <a:pt x="126" y="164"/>
                </a:cubicBezTo>
                <a:cubicBezTo>
                  <a:pt x="124" y="164"/>
                  <a:pt x="122" y="164"/>
                  <a:pt x="121" y="164"/>
                </a:cubicBezTo>
                <a:cubicBezTo>
                  <a:pt x="120" y="164"/>
                  <a:pt x="120" y="164"/>
                  <a:pt x="119" y="164"/>
                </a:cubicBezTo>
                <a:cubicBezTo>
                  <a:pt x="118" y="164"/>
                  <a:pt x="118" y="164"/>
                  <a:pt x="117" y="164"/>
                </a:cubicBezTo>
                <a:cubicBezTo>
                  <a:pt x="117" y="163"/>
                  <a:pt x="117" y="163"/>
                  <a:pt x="116" y="163"/>
                </a:cubicBezTo>
                <a:cubicBezTo>
                  <a:pt x="115" y="162"/>
                  <a:pt x="115" y="161"/>
                  <a:pt x="116" y="160"/>
                </a:cubicBezTo>
                <a:cubicBezTo>
                  <a:pt x="116" y="160"/>
                  <a:pt x="116" y="159"/>
                  <a:pt x="116" y="159"/>
                </a:cubicBezTo>
                <a:cubicBezTo>
                  <a:pt x="116" y="158"/>
                  <a:pt x="116" y="156"/>
                  <a:pt x="116" y="155"/>
                </a:cubicBezTo>
                <a:cubicBezTo>
                  <a:pt x="116" y="154"/>
                  <a:pt x="115" y="154"/>
                  <a:pt x="115" y="155"/>
                </a:cubicBezTo>
                <a:cubicBezTo>
                  <a:pt x="115" y="156"/>
                  <a:pt x="113" y="156"/>
                  <a:pt x="112" y="156"/>
                </a:cubicBezTo>
                <a:cubicBezTo>
                  <a:pt x="112" y="158"/>
                  <a:pt x="112" y="159"/>
                  <a:pt x="111" y="160"/>
                </a:cubicBezTo>
                <a:cubicBezTo>
                  <a:pt x="112" y="160"/>
                  <a:pt x="112" y="160"/>
                  <a:pt x="112" y="161"/>
                </a:cubicBezTo>
                <a:cubicBezTo>
                  <a:pt x="114" y="161"/>
                  <a:pt x="115" y="162"/>
                  <a:pt x="116" y="163"/>
                </a:cubicBezTo>
                <a:cubicBezTo>
                  <a:pt x="117" y="164"/>
                  <a:pt x="117" y="165"/>
                  <a:pt x="115" y="166"/>
                </a:cubicBezTo>
                <a:cubicBezTo>
                  <a:pt x="115" y="166"/>
                  <a:pt x="115" y="166"/>
                  <a:pt x="114" y="166"/>
                </a:cubicBezTo>
                <a:close/>
                <a:moveTo>
                  <a:pt x="175" y="167"/>
                </a:moveTo>
                <a:cubicBezTo>
                  <a:pt x="174" y="167"/>
                  <a:pt x="173" y="166"/>
                  <a:pt x="174" y="164"/>
                </a:cubicBezTo>
                <a:cubicBezTo>
                  <a:pt x="174" y="164"/>
                  <a:pt x="174" y="163"/>
                  <a:pt x="174" y="163"/>
                </a:cubicBezTo>
                <a:cubicBezTo>
                  <a:pt x="175" y="162"/>
                  <a:pt x="176" y="161"/>
                  <a:pt x="177" y="160"/>
                </a:cubicBezTo>
                <a:cubicBezTo>
                  <a:pt x="177" y="159"/>
                  <a:pt x="177" y="159"/>
                  <a:pt x="177" y="159"/>
                </a:cubicBezTo>
                <a:cubicBezTo>
                  <a:pt x="177" y="157"/>
                  <a:pt x="176" y="156"/>
                  <a:pt x="176" y="155"/>
                </a:cubicBezTo>
                <a:cubicBezTo>
                  <a:pt x="173" y="156"/>
                  <a:pt x="165" y="164"/>
                  <a:pt x="164" y="166"/>
                </a:cubicBezTo>
                <a:cubicBezTo>
                  <a:pt x="165" y="166"/>
                  <a:pt x="167" y="166"/>
                  <a:pt x="168" y="165"/>
                </a:cubicBezTo>
                <a:cubicBezTo>
                  <a:pt x="169" y="165"/>
                  <a:pt x="169" y="165"/>
                  <a:pt x="170" y="165"/>
                </a:cubicBezTo>
                <a:cubicBezTo>
                  <a:pt x="171" y="165"/>
                  <a:pt x="171" y="165"/>
                  <a:pt x="171" y="166"/>
                </a:cubicBezTo>
                <a:cubicBezTo>
                  <a:pt x="171" y="167"/>
                  <a:pt x="171" y="167"/>
                  <a:pt x="170" y="167"/>
                </a:cubicBezTo>
                <a:cubicBezTo>
                  <a:pt x="170" y="168"/>
                  <a:pt x="170" y="168"/>
                  <a:pt x="169" y="168"/>
                </a:cubicBezTo>
                <a:cubicBezTo>
                  <a:pt x="169" y="168"/>
                  <a:pt x="169" y="168"/>
                  <a:pt x="168" y="168"/>
                </a:cubicBezTo>
                <a:cubicBezTo>
                  <a:pt x="168" y="168"/>
                  <a:pt x="168" y="169"/>
                  <a:pt x="168" y="169"/>
                </a:cubicBezTo>
                <a:cubicBezTo>
                  <a:pt x="170" y="168"/>
                  <a:pt x="172" y="168"/>
                  <a:pt x="174" y="168"/>
                </a:cubicBezTo>
                <a:cubicBezTo>
                  <a:pt x="175" y="168"/>
                  <a:pt x="175" y="168"/>
                  <a:pt x="175" y="167"/>
                </a:cubicBezTo>
                <a:close/>
                <a:moveTo>
                  <a:pt x="21" y="164"/>
                </a:moveTo>
                <a:cubicBezTo>
                  <a:pt x="19" y="162"/>
                  <a:pt x="16" y="161"/>
                  <a:pt x="15" y="160"/>
                </a:cubicBezTo>
                <a:cubicBezTo>
                  <a:pt x="15" y="161"/>
                  <a:pt x="15" y="162"/>
                  <a:pt x="15" y="162"/>
                </a:cubicBezTo>
                <a:cubicBezTo>
                  <a:pt x="15" y="163"/>
                  <a:pt x="14" y="164"/>
                  <a:pt x="13" y="164"/>
                </a:cubicBezTo>
                <a:cubicBezTo>
                  <a:pt x="13" y="165"/>
                  <a:pt x="14" y="167"/>
                  <a:pt x="14" y="168"/>
                </a:cubicBezTo>
                <a:cubicBezTo>
                  <a:pt x="15" y="169"/>
                  <a:pt x="16" y="170"/>
                  <a:pt x="17" y="172"/>
                </a:cubicBezTo>
                <a:cubicBezTo>
                  <a:pt x="18" y="173"/>
                  <a:pt x="18" y="173"/>
                  <a:pt x="20" y="173"/>
                </a:cubicBezTo>
                <a:cubicBezTo>
                  <a:pt x="22" y="173"/>
                  <a:pt x="25" y="173"/>
                  <a:pt x="27" y="173"/>
                </a:cubicBezTo>
                <a:cubicBezTo>
                  <a:pt x="27" y="173"/>
                  <a:pt x="28" y="173"/>
                  <a:pt x="28" y="172"/>
                </a:cubicBezTo>
                <a:cubicBezTo>
                  <a:pt x="28" y="172"/>
                  <a:pt x="27" y="172"/>
                  <a:pt x="27" y="172"/>
                </a:cubicBezTo>
                <a:cubicBezTo>
                  <a:pt x="26" y="171"/>
                  <a:pt x="24" y="171"/>
                  <a:pt x="23" y="171"/>
                </a:cubicBezTo>
                <a:cubicBezTo>
                  <a:pt x="22" y="170"/>
                  <a:pt x="20" y="169"/>
                  <a:pt x="18" y="169"/>
                </a:cubicBezTo>
                <a:cubicBezTo>
                  <a:pt x="18" y="169"/>
                  <a:pt x="17" y="168"/>
                  <a:pt x="17" y="168"/>
                </a:cubicBezTo>
                <a:cubicBezTo>
                  <a:pt x="17" y="167"/>
                  <a:pt x="18" y="167"/>
                  <a:pt x="19" y="166"/>
                </a:cubicBezTo>
                <a:cubicBezTo>
                  <a:pt x="19" y="166"/>
                  <a:pt x="19" y="166"/>
                  <a:pt x="20" y="166"/>
                </a:cubicBezTo>
                <a:cubicBezTo>
                  <a:pt x="20" y="166"/>
                  <a:pt x="21" y="166"/>
                  <a:pt x="21" y="166"/>
                </a:cubicBezTo>
                <a:cubicBezTo>
                  <a:pt x="20" y="165"/>
                  <a:pt x="20" y="165"/>
                  <a:pt x="21" y="164"/>
                </a:cubicBezTo>
                <a:close/>
                <a:moveTo>
                  <a:pt x="58" y="111"/>
                </a:moveTo>
                <a:cubicBezTo>
                  <a:pt x="57" y="111"/>
                  <a:pt x="57" y="111"/>
                  <a:pt x="57" y="112"/>
                </a:cubicBezTo>
                <a:cubicBezTo>
                  <a:pt x="57" y="113"/>
                  <a:pt x="57" y="114"/>
                  <a:pt x="57" y="115"/>
                </a:cubicBezTo>
                <a:cubicBezTo>
                  <a:pt x="57" y="121"/>
                  <a:pt x="58" y="127"/>
                  <a:pt x="58" y="132"/>
                </a:cubicBezTo>
                <a:cubicBezTo>
                  <a:pt x="58" y="133"/>
                  <a:pt x="58" y="133"/>
                  <a:pt x="58" y="133"/>
                </a:cubicBezTo>
                <a:cubicBezTo>
                  <a:pt x="60" y="133"/>
                  <a:pt x="61" y="133"/>
                  <a:pt x="63" y="133"/>
                </a:cubicBezTo>
                <a:cubicBezTo>
                  <a:pt x="62" y="131"/>
                  <a:pt x="63" y="130"/>
                  <a:pt x="65" y="130"/>
                </a:cubicBezTo>
                <a:cubicBezTo>
                  <a:pt x="65" y="130"/>
                  <a:pt x="65" y="131"/>
                  <a:pt x="66" y="131"/>
                </a:cubicBezTo>
                <a:cubicBezTo>
                  <a:pt x="71" y="131"/>
                  <a:pt x="77" y="132"/>
                  <a:pt x="82" y="133"/>
                </a:cubicBezTo>
                <a:cubicBezTo>
                  <a:pt x="84" y="133"/>
                  <a:pt x="85" y="133"/>
                  <a:pt x="87" y="133"/>
                </a:cubicBezTo>
                <a:cubicBezTo>
                  <a:pt x="87" y="133"/>
                  <a:pt x="87" y="132"/>
                  <a:pt x="87" y="132"/>
                </a:cubicBezTo>
                <a:cubicBezTo>
                  <a:pt x="85" y="132"/>
                  <a:pt x="84" y="132"/>
                  <a:pt x="82" y="132"/>
                </a:cubicBezTo>
                <a:cubicBezTo>
                  <a:pt x="79" y="131"/>
                  <a:pt x="77" y="131"/>
                  <a:pt x="74" y="130"/>
                </a:cubicBezTo>
                <a:cubicBezTo>
                  <a:pt x="71" y="130"/>
                  <a:pt x="68" y="130"/>
                  <a:pt x="65" y="130"/>
                </a:cubicBezTo>
                <a:cubicBezTo>
                  <a:pt x="63" y="130"/>
                  <a:pt x="61" y="130"/>
                  <a:pt x="60" y="129"/>
                </a:cubicBezTo>
                <a:cubicBezTo>
                  <a:pt x="59" y="129"/>
                  <a:pt x="59" y="129"/>
                  <a:pt x="59" y="128"/>
                </a:cubicBezTo>
                <a:cubicBezTo>
                  <a:pt x="59" y="128"/>
                  <a:pt x="59" y="127"/>
                  <a:pt x="60" y="127"/>
                </a:cubicBezTo>
                <a:cubicBezTo>
                  <a:pt x="60" y="127"/>
                  <a:pt x="60" y="127"/>
                  <a:pt x="61" y="127"/>
                </a:cubicBezTo>
                <a:cubicBezTo>
                  <a:pt x="61" y="127"/>
                  <a:pt x="60" y="127"/>
                  <a:pt x="60" y="127"/>
                </a:cubicBezTo>
                <a:cubicBezTo>
                  <a:pt x="59" y="126"/>
                  <a:pt x="59" y="125"/>
                  <a:pt x="59" y="124"/>
                </a:cubicBezTo>
                <a:cubicBezTo>
                  <a:pt x="59" y="123"/>
                  <a:pt x="59" y="122"/>
                  <a:pt x="59" y="121"/>
                </a:cubicBezTo>
                <a:cubicBezTo>
                  <a:pt x="59" y="118"/>
                  <a:pt x="58" y="115"/>
                  <a:pt x="58" y="112"/>
                </a:cubicBezTo>
                <a:cubicBezTo>
                  <a:pt x="58" y="112"/>
                  <a:pt x="58" y="111"/>
                  <a:pt x="58" y="111"/>
                </a:cubicBezTo>
                <a:close/>
                <a:moveTo>
                  <a:pt x="19" y="142"/>
                </a:moveTo>
                <a:cubicBezTo>
                  <a:pt x="19" y="142"/>
                  <a:pt x="20" y="142"/>
                  <a:pt x="20" y="142"/>
                </a:cubicBezTo>
                <a:cubicBezTo>
                  <a:pt x="19" y="134"/>
                  <a:pt x="18" y="127"/>
                  <a:pt x="19" y="119"/>
                </a:cubicBezTo>
                <a:cubicBezTo>
                  <a:pt x="18" y="119"/>
                  <a:pt x="18" y="119"/>
                  <a:pt x="17" y="120"/>
                </a:cubicBezTo>
                <a:cubicBezTo>
                  <a:pt x="17" y="121"/>
                  <a:pt x="17" y="121"/>
                  <a:pt x="17" y="122"/>
                </a:cubicBezTo>
                <a:cubicBezTo>
                  <a:pt x="17" y="123"/>
                  <a:pt x="16" y="123"/>
                  <a:pt x="16" y="124"/>
                </a:cubicBezTo>
                <a:cubicBezTo>
                  <a:pt x="15" y="124"/>
                  <a:pt x="15" y="123"/>
                  <a:pt x="14" y="123"/>
                </a:cubicBezTo>
                <a:cubicBezTo>
                  <a:pt x="14" y="122"/>
                  <a:pt x="14" y="122"/>
                  <a:pt x="14" y="122"/>
                </a:cubicBezTo>
                <a:cubicBezTo>
                  <a:pt x="13" y="122"/>
                  <a:pt x="13" y="122"/>
                  <a:pt x="12" y="122"/>
                </a:cubicBezTo>
                <a:cubicBezTo>
                  <a:pt x="12" y="123"/>
                  <a:pt x="12" y="123"/>
                  <a:pt x="12" y="123"/>
                </a:cubicBezTo>
                <a:cubicBezTo>
                  <a:pt x="12" y="124"/>
                  <a:pt x="12" y="125"/>
                  <a:pt x="12" y="125"/>
                </a:cubicBezTo>
                <a:cubicBezTo>
                  <a:pt x="12" y="125"/>
                  <a:pt x="12" y="125"/>
                  <a:pt x="12" y="125"/>
                </a:cubicBezTo>
                <a:cubicBezTo>
                  <a:pt x="13" y="124"/>
                  <a:pt x="14" y="124"/>
                  <a:pt x="14" y="126"/>
                </a:cubicBezTo>
                <a:cubicBezTo>
                  <a:pt x="15" y="126"/>
                  <a:pt x="15" y="126"/>
                  <a:pt x="15" y="127"/>
                </a:cubicBezTo>
                <a:cubicBezTo>
                  <a:pt x="16" y="131"/>
                  <a:pt x="17" y="135"/>
                  <a:pt x="18" y="139"/>
                </a:cubicBezTo>
                <a:cubicBezTo>
                  <a:pt x="19" y="140"/>
                  <a:pt x="19" y="141"/>
                  <a:pt x="19" y="142"/>
                </a:cubicBezTo>
                <a:close/>
                <a:moveTo>
                  <a:pt x="219" y="113"/>
                </a:moveTo>
                <a:cubicBezTo>
                  <a:pt x="219" y="113"/>
                  <a:pt x="219" y="113"/>
                  <a:pt x="219" y="112"/>
                </a:cubicBezTo>
                <a:cubicBezTo>
                  <a:pt x="215" y="112"/>
                  <a:pt x="210" y="113"/>
                  <a:pt x="206" y="112"/>
                </a:cubicBezTo>
                <a:cubicBezTo>
                  <a:pt x="199" y="112"/>
                  <a:pt x="192" y="112"/>
                  <a:pt x="185" y="111"/>
                </a:cubicBezTo>
                <a:cubicBezTo>
                  <a:pt x="182" y="111"/>
                  <a:pt x="178" y="111"/>
                  <a:pt x="175" y="111"/>
                </a:cubicBezTo>
                <a:cubicBezTo>
                  <a:pt x="173" y="111"/>
                  <a:pt x="170" y="110"/>
                  <a:pt x="167" y="109"/>
                </a:cubicBezTo>
                <a:cubicBezTo>
                  <a:pt x="167" y="109"/>
                  <a:pt x="167" y="109"/>
                  <a:pt x="166" y="109"/>
                </a:cubicBezTo>
                <a:cubicBezTo>
                  <a:pt x="167" y="110"/>
                  <a:pt x="167" y="110"/>
                  <a:pt x="167" y="110"/>
                </a:cubicBezTo>
                <a:cubicBezTo>
                  <a:pt x="171" y="111"/>
                  <a:pt x="176" y="112"/>
                  <a:pt x="180" y="112"/>
                </a:cubicBezTo>
                <a:cubicBezTo>
                  <a:pt x="186" y="113"/>
                  <a:pt x="192" y="113"/>
                  <a:pt x="198" y="114"/>
                </a:cubicBezTo>
                <a:cubicBezTo>
                  <a:pt x="201" y="114"/>
                  <a:pt x="204" y="114"/>
                  <a:pt x="206" y="114"/>
                </a:cubicBezTo>
                <a:cubicBezTo>
                  <a:pt x="207" y="114"/>
                  <a:pt x="208" y="114"/>
                  <a:pt x="209" y="114"/>
                </a:cubicBezTo>
                <a:cubicBezTo>
                  <a:pt x="213" y="113"/>
                  <a:pt x="216" y="113"/>
                  <a:pt x="219" y="113"/>
                </a:cubicBezTo>
                <a:close/>
                <a:moveTo>
                  <a:pt x="163" y="141"/>
                </a:moveTo>
                <a:cubicBezTo>
                  <a:pt x="163" y="141"/>
                  <a:pt x="164" y="141"/>
                  <a:pt x="164" y="141"/>
                </a:cubicBezTo>
                <a:cubicBezTo>
                  <a:pt x="165" y="141"/>
                  <a:pt x="167" y="140"/>
                  <a:pt x="168" y="140"/>
                </a:cubicBezTo>
                <a:cubicBezTo>
                  <a:pt x="170" y="139"/>
                  <a:pt x="172" y="138"/>
                  <a:pt x="174" y="138"/>
                </a:cubicBezTo>
                <a:cubicBezTo>
                  <a:pt x="175" y="137"/>
                  <a:pt x="176" y="137"/>
                  <a:pt x="177" y="139"/>
                </a:cubicBezTo>
                <a:cubicBezTo>
                  <a:pt x="177" y="139"/>
                  <a:pt x="177" y="139"/>
                  <a:pt x="177" y="139"/>
                </a:cubicBezTo>
                <a:cubicBezTo>
                  <a:pt x="178" y="140"/>
                  <a:pt x="178" y="140"/>
                  <a:pt x="179" y="139"/>
                </a:cubicBezTo>
                <a:cubicBezTo>
                  <a:pt x="180" y="139"/>
                  <a:pt x="182" y="138"/>
                  <a:pt x="182" y="136"/>
                </a:cubicBezTo>
                <a:cubicBezTo>
                  <a:pt x="181" y="136"/>
                  <a:pt x="181" y="134"/>
                  <a:pt x="180" y="133"/>
                </a:cubicBezTo>
                <a:cubicBezTo>
                  <a:pt x="178" y="133"/>
                  <a:pt x="176" y="134"/>
                  <a:pt x="174" y="135"/>
                </a:cubicBezTo>
                <a:cubicBezTo>
                  <a:pt x="174" y="135"/>
                  <a:pt x="173" y="135"/>
                  <a:pt x="173" y="135"/>
                </a:cubicBezTo>
                <a:cubicBezTo>
                  <a:pt x="173" y="136"/>
                  <a:pt x="173" y="136"/>
                  <a:pt x="173" y="137"/>
                </a:cubicBezTo>
                <a:cubicBezTo>
                  <a:pt x="172" y="138"/>
                  <a:pt x="171" y="138"/>
                  <a:pt x="170" y="137"/>
                </a:cubicBezTo>
                <a:cubicBezTo>
                  <a:pt x="170" y="137"/>
                  <a:pt x="170" y="137"/>
                  <a:pt x="170" y="136"/>
                </a:cubicBezTo>
                <a:cubicBezTo>
                  <a:pt x="167" y="138"/>
                  <a:pt x="165" y="139"/>
                  <a:pt x="163" y="141"/>
                </a:cubicBezTo>
                <a:close/>
                <a:moveTo>
                  <a:pt x="13" y="179"/>
                </a:moveTo>
                <a:cubicBezTo>
                  <a:pt x="14" y="180"/>
                  <a:pt x="15" y="180"/>
                  <a:pt x="15" y="180"/>
                </a:cubicBezTo>
                <a:cubicBezTo>
                  <a:pt x="17" y="180"/>
                  <a:pt x="19" y="181"/>
                  <a:pt x="21" y="181"/>
                </a:cubicBezTo>
                <a:cubicBezTo>
                  <a:pt x="26" y="181"/>
                  <a:pt x="31" y="181"/>
                  <a:pt x="35" y="181"/>
                </a:cubicBezTo>
                <a:cubicBezTo>
                  <a:pt x="36" y="181"/>
                  <a:pt x="36" y="181"/>
                  <a:pt x="36" y="181"/>
                </a:cubicBezTo>
                <a:cubicBezTo>
                  <a:pt x="36" y="180"/>
                  <a:pt x="37" y="179"/>
                  <a:pt x="37" y="178"/>
                </a:cubicBezTo>
                <a:cubicBezTo>
                  <a:pt x="35" y="178"/>
                  <a:pt x="16" y="179"/>
                  <a:pt x="13" y="179"/>
                </a:cubicBezTo>
                <a:close/>
                <a:moveTo>
                  <a:pt x="251" y="130"/>
                </a:moveTo>
                <a:cubicBezTo>
                  <a:pt x="251" y="130"/>
                  <a:pt x="251" y="130"/>
                  <a:pt x="251" y="130"/>
                </a:cubicBezTo>
                <a:cubicBezTo>
                  <a:pt x="251" y="130"/>
                  <a:pt x="251" y="130"/>
                  <a:pt x="250" y="130"/>
                </a:cubicBezTo>
                <a:cubicBezTo>
                  <a:pt x="250" y="130"/>
                  <a:pt x="250" y="131"/>
                  <a:pt x="250" y="131"/>
                </a:cubicBezTo>
                <a:cubicBezTo>
                  <a:pt x="249" y="132"/>
                  <a:pt x="248" y="132"/>
                  <a:pt x="248" y="131"/>
                </a:cubicBezTo>
                <a:cubicBezTo>
                  <a:pt x="247" y="131"/>
                  <a:pt x="247" y="130"/>
                  <a:pt x="247" y="130"/>
                </a:cubicBezTo>
                <a:cubicBezTo>
                  <a:pt x="246" y="131"/>
                  <a:pt x="244" y="131"/>
                  <a:pt x="243" y="132"/>
                </a:cubicBezTo>
                <a:cubicBezTo>
                  <a:pt x="243" y="132"/>
                  <a:pt x="242" y="132"/>
                  <a:pt x="242" y="133"/>
                </a:cubicBezTo>
                <a:cubicBezTo>
                  <a:pt x="242" y="133"/>
                  <a:pt x="241" y="134"/>
                  <a:pt x="241" y="134"/>
                </a:cubicBezTo>
                <a:cubicBezTo>
                  <a:pt x="240" y="134"/>
                  <a:pt x="240" y="134"/>
                  <a:pt x="240" y="134"/>
                </a:cubicBezTo>
                <a:cubicBezTo>
                  <a:pt x="236" y="136"/>
                  <a:pt x="232" y="138"/>
                  <a:pt x="229" y="140"/>
                </a:cubicBezTo>
                <a:cubicBezTo>
                  <a:pt x="229" y="140"/>
                  <a:pt x="228" y="140"/>
                  <a:pt x="228" y="140"/>
                </a:cubicBezTo>
                <a:cubicBezTo>
                  <a:pt x="229" y="140"/>
                  <a:pt x="229" y="140"/>
                  <a:pt x="230" y="140"/>
                </a:cubicBezTo>
                <a:cubicBezTo>
                  <a:pt x="234" y="138"/>
                  <a:pt x="238" y="137"/>
                  <a:pt x="243" y="135"/>
                </a:cubicBezTo>
                <a:cubicBezTo>
                  <a:pt x="244" y="135"/>
                  <a:pt x="245" y="135"/>
                  <a:pt x="245" y="134"/>
                </a:cubicBezTo>
                <a:cubicBezTo>
                  <a:pt x="245" y="134"/>
                  <a:pt x="246" y="134"/>
                  <a:pt x="246" y="134"/>
                </a:cubicBezTo>
                <a:cubicBezTo>
                  <a:pt x="248" y="134"/>
                  <a:pt x="249" y="133"/>
                  <a:pt x="251" y="133"/>
                </a:cubicBezTo>
                <a:cubicBezTo>
                  <a:pt x="251" y="132"/>
                  <a:pt x="251" y="131"/>
                  <a:pt x="251" y="130"/>
                </a:cubicBezTo>
                <a:close/>
                <a:moveTo>
                  <a:pt x="96" y="132"/>
                </a:moveTo>
                <a:cubicBezTo>
                  <a:pt x="96" y="134"/>
                  <a:pt x="97" y="135"/>
                  <a:pt x="97" y="137"/>
                </a:cubicBezTo>
                <a:cubicBezTo>
                  <a:pt x="98" y="141"/>
                  <a:pt x="98" y="145"/>
                  <a:pt x="99" y="149"/>
                </a:cubicBezTo>
                <a:cubicBezTo>
                  <a:pt x="99" y="150"/>
                  <a:pt x="99" y="150"/>
                  <a:pt x="100" y="150"/>
                </a:cubicBezTo>
                <a:cubicBezTo>
                  <a:pt x="101" y="146"/>
                  <a:pt x="101" y="142"/>
                  <a:pt x="101" y="138"/>
                </a:cubicBezTo>
                <a:cubicBezTo>
                  <a:pt x="101" y="138"/>
                  <a:pt x="100" y="138"/>
                  <a:pt x="100" y="137"/>
                </a:cubicBezTo>
                <a:cubicBezTo>
                  <a:pt x="98" y="136"/>
                  <a:pt x="98" y="136"/>
                  <a:pt x="98" y="134"/>
                </a:cubicBezTo>
                <a:cubicBezTo>
                  <a:pt x="98" y="133"/>
                  <a:pt x="98" y="133"/>
                  <a:pt x="98" y="132"/>
                </a:cubicBezTo>
                <a:cubicBezTo>
                  <a:pt x="98" y="132"/>
                  <a:pt x="97" y="131"/>
                  <a:pt x="97" y="131"/>
                </a:cubicBezTo>
                <a:cubicBezTo>
                  <a:pt x="97" y="130"/>
                  <a:pt x="97" y="128"/>
                  <a:pt x="97" y="127"/>
                </a:cubicBezTo>
                <a:cubicBezTo>
                  <a:pt x="97" y="128"/>
                  <a:pt x="96" y="129"/>
                  <a:pt x="97" y="130"/>
                </a:cubicBezTo>
                <a:cubicBezTo>
                  <a:pt x="97" y="131"/>
                  <a:pt x="96" y="131"/>
                  <a:pt x="96" y="132"/>
                </a:cubicBezTo>
                <a:close/>
                <a:moveTo>
                  <a:pt x="55" y="137"/>
                </a:moveTo>
                <a:cubicBezTo>
                  <a:pt x="55" y="137"/>
                  <a:pt x="55" y="137"/>
                  <a:pt x="55" y="137"/>
                </a:cubicBezTo>
                <a:cubicBezTo>
                  <a:pt x="55" y="138"/>
                  <a:pt x="55" y="140"/>
                  <a:pt x="55" y="141"/>
                </a:cubicBezTo>
                <a:cubicBezTo>
                  <a:pt x="58" y="142"/>
                  <a:pt x="71" y="142"/>
                  <a:pt x="73" y="141"/>
                </a:cubicBezTo>
                <a:cubicBezTo>
                  <a:pt x="73" y="141"/>
                  <a:pt x="73" y="141"/>
                  <a:pt x="72" y="141"/>
                </a:cubicBezTo>
                <a:cubicBezTo>
                  <a:pt x="68" y="140"/>
                  <a:pt x="63" y="139"/>
                  <a:pt x="58" y="138"/>
                </a:cubicBezTo>
                <a:cubicBezTo>
                  <a:pt x="58" y="138"/>
                  <a:pt x="58" y="138"/>
                  <a:pt x="57" y="138"/>
                </a:cubicBezTo>
                <a:cubicBezTo>
                  <a:pt x="57" y="138"/>
                  <a:pt x="56" y="138"/>
                  <a:pt x="56" y="138"/>
                </a:cubicBezTo>
                <a:cubicBezTo>
                  <a:pt x="55" y="137"/>
                  <a:pt x="55" y="137"/>
                  <a:pt x="55" y="137"/>
                </a:cubicBezTo>
                <a:close/>
                <a:moveTo>
                  <a:pt x="97" y="153"/>
                </a:moveTo>
                <a:cubicBezTo>
                  <a:pt x="97" y="152"/>
                  <a:pt x="97" y="152"/>
                  <a:pt x="96" y="152"/>
                </a:cubicBezTo>
                <a:cubicBezTo>
                  <a:pt x="95" y="151"/>
                  <a:pt x="93" y="151"/>
                  <a:pt x="92" y="151"/>
                </a:cubicBezTo>
                <a:cubicBezTo>
                  <a:pt x="91" y="151"/>
                  <a:pt x="91" y="151"/>
                  <a:pt x="91" y="151"/>
                </a:cubicBezTo>
                <a:cubicBezTo>
                  <a:pt x="89" y="152"/>
                  <a:pt x="89" y="152"/>
                  <a:pt x="88" y="151"/>
                </a:cubicBezTo>
                <a:cubicBezTo>
                  <a:pt x="88" y="150"/>
                  <a:pt x="87" y="150"/>
                  <a:pt x="87" y="150"/>
                </a:cubicBezTo>
                <a:cubicBezTo>
                  <a:pt x="86" y="150"/>
                  <a:pt x="84" y="150"/>
                  <a:pt x="83" y="150"/>
                </a:cubicBezTo>
                <a:cubicBezTo>
                  <a:pt x="82" y="150"/>
                  <a:pt x="82" y="149"/>
                  <a:pt x="81" y="149"/>
                </a:cubicBezTo>
                <a:cubicBezTo>
                  <a:pt x="80" y="148"/>
                  <a:pt x="80" y="147"/>
                  <a:pt x="81" y="146"/>
                </a:cubicBezTo>
                <a:cubicBezTo>
                  <a:pt x="82" y="146"/>
                  <a:pt x="82" y="145"/>
                  <a:pt x="82" y="145"/>
                </a:cubicBezTo>
                <a:cubicBezTo>
                  <a:pt x="82" y="143"/>
                  <a:pt x="81" y="141"/>
                  <a:pt x="81" y="139"/>
                </a:cubicBezTo>
                <a:cubicBezTo>
                  <a:pt x="81" y="139"/>
                  <a:pt x="81" y="139"/>
                  <a:pt x="81" y="139"/>
                </a:cubicBezTo>
                <a:cubicBezTo>
                  <a:pt x="80" y="141"/>
                  <a:pt x="80" y="142"/>
                  <a:pt x="79" y="143"/>
                </a:cubicBezTo>
                <a:cubicBezTo>
                  <a:pt x="79" y="144"/>
                  <a:pt x="78" y="145"/>
                  <a:pt x="77" y="146"/>
                </a:cubicBezTo>
                <a:cubicBezTo>
                  <a:pt x="77" y="147"/>
                  <a:pt x="77" y="147"/>
                  <a:pt x="77" y="147"/>
                </a:cubicBezTo>
                <a:cubicBezTo>
                  <a:pt x="77" y="147"/>
                  <a:pt x="77" y="148"/>
                  <a:pt x="77" y="148"/>
                </a:cubicBezTo>
                <a:cubicBezTo>
                  <a:pt x="79" y="149"/>
                  <a:pt x="81" y="150"/>
                  <a:pt x="83" y="151"/>
                </a:cubicBezTo>
                <a:cubicBezTo>
                  <a:pt x="85" y="152"/>
                  <a:pt x="88" y="152"/>
                  <a:pt x="90" y="153"/>
                </a:cubicBezTo>
                <a:cubicBezTo>
                  <a:pt x="91" y="152"/>
                  <a:pt x="91" y="152"/>
                  <a:pt x="92" y="152"/>
                </a:cubicBezTo>
                <a:cubicBezTo>
                  <a:pt x="94" y="153"/>
                  <a:pt x="95" y="153"/>
                  <a:pt x="97" y="153"/>
                </a:cubicBezTo>
                <a:close/>
                <a:moveTo>
                  <a:pt x="246" y="168"/>
                </a:moveTo>
                <a:cubicBezTo>
                  <a:pt x="246" y="168"/>
                  <a:pt x="246" y="168"/>
                  <a:pt x="246" y="168"/>
                </a:cubicBezTo>
                <a:cubicBezTo>
                  <a:pt x="247" y="168"/>
                  <a:pt x="248" y="168"/>
                  <a:pt x="249" y="168"/>
                </a:cubicBezTo>
                <a:cubicBezTo>
                  <a:pt x="252" y="168"/>
                  <a:pt x="256" y="167"/>
                  <a:pt x="260" y="166"/>
                </a:cubicBezTo>
                <a:cubicBezTo>
                  <a:pt x="260" y="166"/>
                  <a:pt x="261" y="166"/>
                  <a:pt x="261" y="166"/>
                </a:cubicBezTo>
                <a:cubicBezTo>
                  <a:pt x="261" y="165"/>
                  <a:pt x="262" y="164"/>
                  <a:pt x="262" y="162"/>
                </a:cubicBezTo>
                <a:cubicBezTo>
                  <a:pt x="260" y="162"/>
                  <a:pt x="259" y="162"/>
                  <a:pt x="258" y="163"/>
                </a:cubicBezTo>
                <a:cubicBezTo>
                  <a:pt x="254" y="164"/>
                  <a:pt x="251" y="165"/>
                  <a:pt x="247" y="167"/>
                </a:cubicBezTo>
                <a:cubicBezTo>
                  <a:pt x="247" y="167"/>
                  <a:pt x="247" y="167"/>
                  <a:pt x="246" y="168"/>
                </a:cubicBezTo>
                <a:close/>
                <a:moveTo>
                  <a:pt x="162" y="151"/>
                </a:moveTo>
                <a:cubicBezTo>
                  <a:pt x="162" y="151"/>
                  <a:pt x="162" y="151"/>
                  <a:pt x="161" y="151"/>
                </a:cubicBezTo>
                <a:cubicBezTo>
                  <a:pt x="160" y="152"/>
                  <a:pt x="158" y="152"/>
                  <a:pt x="156" y="153"/>
                </a:cubicBezTo>
                <a:cubicBezTo>
                  <a:pt x="153" y="153"/>
                  <a:pt x="151" y="154"/>
                  <a:pt x="149" y="156"/>
                </a:cubicBezTo>
                <a:cubicBezTo>
                  <a:pt x="148" y="156"/>
                  <a:pt x="148" y="157"/>
                  <a:pt x="147" y="157"/>
                </a:cubicBezTo>
                <a:cubicBezTo>
                  <a:pt x="147" y="157"/>
                  <a:pt x="147" y="158"/>
                  <a:pt x="146" y="158"/>
                </a:cubicBezTo>
                <a:cubicBezTo>
                  <a:pt x="147" y="158"/>
                  <a:pt x="147" y="158"/>
                  <a:pt x="147" y="158"/>
                </a:cubicBezTo>
                <a:cubicBezTo>
                  <a:pt x="151" y="157"/>
                  <a:pt x="155" y="157"/>
                  <a:pt x="159" y="156"/>
                </a:cubicBezTo>
                <a:cubicBezTo>
                  <a:pt x="160" y="156"/>
                  <a:pt x="160" y="156"/>
                  <a:pt x="160" y="155"/>
                </a:cubicBezTo>
                <a:cubicBezTo>
                  <a:pt x="161" y="155"/>
                  <a:pt x="161" y="154"/>
                  <a:pt x="162" y="153"/>
                </a:cubicBezTo>
                <a:cubicBezTo>
                  <a:pt x="163" y="153"/>
                  <a:pt x="163" y="152"/>
                  <a:pt x="162" y="151"/>
                </a:cubicBezTo>
                <a:close/>
                <a:moveTo>
                  <a:pt x="100" y="117"/>
                </a:moveTo>
                <a:cubicBezTo>
                  <a:pt x="100" y="117"/>
                  <a:pt x="100" y="117"/>
                  <a:pt x="100" y="117"/>
                </a:cubicBezTo>
                <a:cubicBezTo>
                  <a:pt x="101" y="117"/>
                  <a:pt x="101" y="117"/>
                  <a:pt x="101" y="117"/>
                </a:cubicBezTo>
                <a:cubicBezTo>
                  <a:pt x="109" y="117"/>
                  <a:pt x="117" y="117"/>
                  <a:pt x="124" y="117"/>
                </a:cubicBezTo>
                <a:cubicBezTo>
                  <a:pt x="125" y="117"/>
                  <a:pt x="125" y="116"/>
                  <a:pt x="126" y="116"/>
                </a:cubicBezTo>
                <a:cubicBezTo>
                  <a:pt x="126" y="116"/>
                  <a:pt x="126" y="115"/>
                  <a:pt x="125" y="114"/>
                </a:cubicBezTo>
                <a:cubicBezTo>
                  <a:pt x="125" y="114"/>
                  <a:pt x="125" y="114"/>
                  <a:pt x="124" y="114"/>
                </a:cubicBezTo>
                <a:cubicBezTo>
                  <a:pt x="121" y="115"/>
                  <a:pt x="117" y="115"/>
                  <a:pt x="114" y="115"/>
                </a:cubicBezTo>
                <a:cubicBezTo>
                  <a:pt x="112" y="115"/>
                  <a:pt x="110" y="115"/>
                  <a:pt x="108" y="116"/>
                </a:cubicBezTo>
                <a:cubicBezTo>
                  <a:pt x="105" y="116"/>
                  <a:pt x="103" y="117"/>
                  <a:pt x="100" y="117"/>
                </a:cubicBezTo>
                <a:close/>
                <a:moveTo>
                  <a:pt x="53" y="112"/>
                </a:moveTo>
                <a:cubicBezTo>
                  <a:pt x="52" y="112"/>
                  <a:pt x="51" y="112"/>
                  <a:pt x="50" y="112"/>
                </a:cubicBezTo>
                <a:cubicBezTo>
                  <a:pt x="48" y="113"/>
                  <a:pt x="45" y="113"/>
                  <a:pt x="43" y="114"/>
                </a:cubicBezTo>
                <a:cubicBezTo>
                  <a:pt x="42" y="114"/>
                  <a:pt x="41" y="114"/>
                  <a:pt x="40" y="115"/>
                </a:cubicBezTo>
                <a:cubicBezTo>
                  <a:pt x="40" y="116"/>
                  <a:pt x="41" y="116"/>
                  <a:pt x="41" y="116"/>
                </a:cubicBezTo>
                <a:cubicBezTo>
                  <a:pt x="43" y="117"/>
                  <a:pt x="44" y="117"/>
                  <a:pt x="46" y="117"/>
                </a:cubicBezTo>
                <a:cubicBezTo>
                  <a:pt x="46" y="117"/>
                  <a:pt x="46" y="117"/>
                  <a:pt x="46" y="117"/>
                </a:cubicBezTo>
                <a:cubicBezTo>
                  <a:pt x="46" y="116"/>
                  <a:pt x="46" y="115"/>
                  <a:pt x="46" y="114"/>
                </a:cubicBezTo>
                <a:cubicBezTo>
                  <a:pt x="47" y="114"/>
                  <a:pt x="47" y="113"/>
                  <a:pt x="48" y="113"/>
                </a:cubicBezTo>
                <a:cubicBezTo>
                  <a:pt x="48" y="113"/>
                  <a:pt x="49" y="114"/>
                  <a:pt x="49" y="114"/>
                </a:cubicBezTo>
                <a:cubicBezTo>
                  <a:pt x="49" y="115"/>
                  <a:pt x="49" y="115"/>
                  <a:pt x="49" y="116"/>
                </a:cubicBezTo>
                <a:cubicBezTo>
                  <a:pt x="49" y="117"/>
                  <a:pt x="50" y="117"/>
                  <a:pt x="50" y="117"/>
                </a:cubicBezTo>
                <a:cubicBezTo>
                  <a:pt x="51" y="117"/>
                  <a:pt x="52" y="117"/>
                  <a:pt x="53" y="117"/>
                </a:cubicBezTo>
                <a:cubicBezTo>
                  <a:pt x="53" y="115"/>
                  <a:pt x="53" y="114"/>
                  <a:pt x="53" y="112"/>
                </a:cubicBezTo>
                <a:close/>
                <a:moveTo>
                  <a:pt x="14" y="132"/>
                </a:moveTo>
                <a:cubicBezTo>
                  <a:pt x="14" y="138"/>
                  <a:pt x="14" y="144"/>
                  <a:pt x="14" y="151"/>
                </a:cubicBezTo>
                <a:cubicBezTo>
                  <a:pt x="16" y="149"/>
                  <a:pt x="17" y="148"/>
                  <a:pt x="19" y="146"/>
                </a:cubicBezTo>
                <a:cubicBezTo>
                  <a:pt x="16" y="141"/>
                  <a:pt x="15" y="137"/>
                  <a:pt x="14" y="132"/>
                </a:cubicBezTo>
                <a:close/>
                <a:moveTo>
                  <a:pt x="143" y="75"/>
                </a:moveTo>
                <a:cubicBezTo>
                  <a:pt x="145" y="75"/>
                  <a:pt x="146" y="74"/>
                  <a:pt x="147" y="74"/>
                </a:cubicBezTo>
                <a:cubicBezTo>
                  <a:pt x="147" y="74"/>
                  <a:pt x="147" y="73"/>
                  <a:pt x="147" y="73"/>
                </a:cubicBezTo>
                <a:cubicBezTo>
                  <a:pt x="147" y="72"/>
                  <a:pt x="147" y="71"/>
                  <a:pt x="147" y="70"/>
                </a:cubicBezTo>
                <a:cubicBezTo>
                  <a:pt x="146" y="71"/>
                  <a:pt x="145" y="71"/>
                  <a:pt x="145" y="69"/>
                </a:cubicBezTo>
                <a:cubicBezTo>
                  <a:pt x="142" y="71"/>
                  <a:pt x="136" y="77"/>
                  <a:pt x="136" y="78"/>
                </a:cubicBezTo>
                <a:cubicBezTo>
                  <a:pt x="137" y="78"/>
                  <a:pt x="139" y="78"/>
                  <a:pt x="140" y="77"/>
                </a:cubicBezTo>
                <a:cubicBezTo>
                  <a:pt x="141" y="77"/>
                  <a:pt x="141" y="77"/>
                  <a:pt x="141" y="76"/>
                </a:cubicBezTo>
                <a:cubicBezTo>
                  <a:pt x="141" y="75"/>
                  <a:pt x="142" y="75"/>
                  <a:pt x="143" y="75"/>
                </a:cubicBezTo>
                <a:cubicBezTo>
                  <a:pt x="143" y="75"/>
                  <a:pt x="143" y="75"/>
                  <a:pt x="143" y="75"/>
                </a:cubicBezTo>
                <a:close/>
                <a:moveTo>
                  <a:pt x="43" y="155"/>
                </a:moveTo>
                <a:cubicBezTo>
                  <a:pt x="41" y="155"/>
                  <a:pt x="40" y="155"/>
                  <a:pt x="39" y="155"/>
                </a:cubicBezTo>
                <a:cubicBezTo>
                  <a:pt x="39" y="155"/>
                  <a:pt x="39" y="155"/>
                  <a:pt x="38" y="155"/>
                </a:cubicBezTo>
                <a:cubicBezTo>
                  <a:pt x="37" y="156"/>
                  <a:pt x="37" y="157"/>
                  <a:pt x="36" y="157"/>
                </a:cubicBezTo>
                <a:cubicBezTo>
                  <a:pt x="33" y="160"/>
                  <a:pt x="30" y="163"/>
                  <a:pt x="27" y="166"/>
                </a:cubicBezTo>
                <a:cubicBezTo>
                  <a:pt x="27" y="166"/>
                  <a:pt x="27" y="166"/>
                  <a:pt x="27" y="166"/>
                </a:cubicBezTo>
                <a:cubicBezTo>
                  <a:pt x="27" y="166"/>
                  <a:pt x="28" y="166"/>
                  <a:pt x="28" y="166"/>
                </a:cubicBezTo>
                <a:cubicBezTo>
                  <a:pt x="31" y="164"/>
                  <a:pt x="33" y="162"/>
                  <a:pt x="36" y="160"/>
                </a:cubicBezTo>
                <a:cubicBezTo>
                  <a:pt x="37" y="160"/>
                  <a:pt x="37" y="160"/>
                  <a:pt x="38" y="159"/>
                </a:cubicBezTo>
                <a:cubicBezTo>
                  <a:pt x="39" y="159"/>
                  <a:pt x="39" y="159"/>
                  <a:pt x="40" y="159"/>
                </a:cubicBezTo>
                <a:cubicBezTo>
                  <a:pt x="40" y="160"/>
                  <a:pt x="40" y="160"/>
                  <a:pt x="40" y="161"/>
                </a:cubicBezTo>
                <a:cubicBezTo>
                  <a:pt x="40" y="161"/>
                  <a:pt x="39" y="161"/>
                  <a:pt x="39" y="162"/>
                </a:cubicBezTo>
                <a:cubicBezTo>
                  <a:pt x="39" y="162"/>
                  <a:pt x="39" y="162"/>
                  <a:pt x="39" y="162"/>
                </a:cubicBezTo>
                <a:cubicBezTo>
                  <a:pt x="41" y="161"/>
                  <a:pt x="42" y="160"/>
                  <a:pt x="43" y="159"/>
                </a:cubicBezTo>
                <a:cubicBezTo>
                  <a:pt x="42" y="159"/>
                  <a:pt x="42" y="159"/>
                  <a:pt x="42" y="159"/>
                </a:cubicBezTo>
                <a:cubicBezTo>
                  <a:pt x="41" y="159"/>
                  <a:pt x="40" y="159"/>
                  <a:pt x="40" y="158"/>
                </a:cubicBezTo>
                <a:cubicBezTo>
                  <a:pt x="40" y="158"/>
                  <a:pt x="40" y="157"/>
                  <a:pt x="40" y="157"/>
                </a:cubicBezTo>
                <a:cubicBezTo>
                  <a:pt x="41" y="156"/>
                  <a:pt x="41" y="156"/>
                  <a:pt x="42" y="156"/>
                </a:cubicBezTo>
                <a:cubicBezTo>
                  <a:pt x="42" y="156"/>
                  <a:pt x="42" y="155"/>
                  <a:pt x="43" y="155"/>
                </a:cubicBezTo>
                <a:close/>
                <a:moveTo>
                  <a:pt x="30" y="110"/>
                </a:moveTo>
                <a:cubicBezTo>
                  <a:pt x="31" y="110"/>
                  <a:pt x="32" y="110"/>
                  <a:pt x="32" y="109"/>
                </a:cubicBezTo>
                <a:cubicBezTo>
                  <a:pt x="32" y="109"/>
                  <a:pt x="33" y="109"/>
                  <a:pt x="33" y="109"/>
                </a:cubicBezTo>
                <a:cubicBezTo>
                  <a:pt x="34" y="108"/>
                  <a:pt x="34" y="108"/>
                  <a:pt x="35" y="108"/>
                </a:cubicBezTo>
                <a:cubicBezTo>
                  <a:pt x="38" y="108"/>
                  <a:pt x="42" y="108"/>
                  <a:pt x="46" y="108"/>
                </a:cubicBezTo>
                <a:cubicBezTo>
                  <a:pt x="48" y="108"/>
                  <a:pt x="50" y="108"/>
                  <a:pt x="52" y="108"/>
                </a:cubicBezTo>
                <a:cubicBezTo>
                  <a:pt x="53" y="108"/>
                  <a:pt x="53" y="108"/>
                  <a:pt x="54" y="108"/>
                </a:cubicBezTo>
                <a:cubicBezTo>
                  <a:pt x="55" y="108"/>
                  <a:pt x="56" y="108"/>
                  <a:pt x="57" y="109"/>
                </a:cubicBezTo>
                <a:cubicBezTo>
                  <a:pt x="57" y="109"/>
                  <a:pt x="58" y="109"/>
                  <a:pt x="58" y="110"/>
                </a:cubicBezTo>
                <a:cubicBezTo>
                  <a:pt x="58" y="109"/>
                  <a:pt x="58" y="108"/>
                  <a:pt x="58" y="107"/>
                </a:cubicBezTo>
                <a:cubicBezTo>
                  <a:pt x="49" y="107"/>
                  <a:pt x="39" y="107"/>
                  <a:pt x="29" y="107"/>
                </a:cubicBezTo>
                <a:cubicBezTo>
                  <a:pt x="29" y="107"/>
                  <a:pt x="29" y="107"/>
                  <a:pt x="29" y="108"/>
                </a:cubicBezTo>
                <a:cubicBezTo>
                  <a:pt x="29" y="108"/>
                  <a:pt x="29" y="109"/>
                  <a:pt x="30" y="110"/>
                </a:cubicBezTo>
                <a:close/>
                <a:moveTo>
                  <a:pt x="168" y="158"/>
                </a:moveTo>
                <a:cubicBezTo>
                  <a:pt x="167" y="158"/>
                  <a:pt x="166" y="158"/>
                  <a:pt x="165" y="158"/>
                </a:cubicBezTo>
                <a:cubicBezTo>
                  <a:pt x="164" y="158"/>
                  <a:pt x="164" y="159"/>
                  <a:pt x="164" y="159"/>
                </a:cubicBezTo>
                <a:cubicBezTo>
                  <a:pt x="161" y="161"/>
                  <a:pt x="159" y="163"/>
                  <a:pt x="156" y="164"/>
                </a:cubicBezTo>
                <a:cubicBezTo>
                  <a:pt x="156" y="165"/>
                  <a:pt x="156" y="165"/>
                  <a:pt x="156" y="165"/>
                </a:cubicBezTo>
                <a:cubicBezTo>
                  <a:pt x="156" y="166"/>
                  <a:pt x="156" y="166"/>
                  <a:pt x="157" y="167"/>
                </a:cubicBezTo>
                <a:cubicBezTo>
                  <a:pt x="158" y="166"/>
                  <a:pt x="159" y="166"/>
                  <a:pt x="161" y="166"/>
                </a:cubicBezTo>
                <a:cubicBezTo>
                  <a:pt x="161" y="165"/>
                  <a:pt x="162" y="164"/>
                  <a:pt x="162" y="163"/>
                </a:cubicBezTo>
                <a:cubicBezTo>
                  <a:pt x="164" y="162"/>
                  <a:pt x="166" y="160"/>
                  <a:pt x="167" y="158"/>
                </a:cubicBezTo>
                <a:cubicBezTo>
                  <a:pt x="167" y="158"/>
                  <a:pt x="167" y="158"/>
                  <a:pt x="168" y="158"/>
                </a:cubicBezTo>
                <a:close/>
                <a:moveTo>
                  <a:pt x="260" y="148"/>
                </a:moveTo>
                <a:cubicBezTo>
                  <a:pt x="260" y="149"/>
                  <a:pt x="260" y="151"/>
                  <a:pt x="260" y="152"/>
                </a:cubicBezTo>
                <a:cubicBezTo>
                  <a:pt x="262" y="152"/>
                  <a:pt x="263" y="151"/>
                  <a:pt x="264" y="151"/>
                </a:cubicBezTo>
                <a:cubicBezTo>
                  <a:pt x="264" y="148"/>
                  <a:pt x="264" y="146"/>
                  <a:pt x="264" y="143"/>
                </a:cubicBezTo>
                <a:cubicBezTo>
                  <a:pt x="263" y="143"/>
                  <a:pt x="263" y="143"/>
                  <a:pt x="263" y="143"/>
                </a:cubicBezTo>
                <a:cubicBezTo>
                  <a:pt x="261" y="143"/>
                  <a:pt x="261" y="142"/>
                  <a:pt x="261" y="140"/>
                </a:cubicBezTo>
                <a:cubicBezTo>
                  <a:pt x="261" y="140"/>
                  <a:pt x="261" y="140"/>
                  <a:pt x="261" y="139"/>
                </a:cubicBezTo>
                <a:cubicBezTo>
                  <a:pt x="260" y="139"/>
                  <a:pt x="260" y="140"/>
                  <a:pt x="260" y="140"/>
                </a:cubicBezTo>
                <a:cubicBezTo>
                  <a:pt x="260" y="142"/>
                  <a:pt x="260" y="144"/>
                  <a:pt x="260" y="145"/>
                </a:cubicBezTo>
                <a:cubicBezTo>
                  <a:pt x="262" y="146"/>
                  <a:pt x="262" y="147"/>
                  <a:pt x="260" y="148"/>
                </a:cubicBezTo>
                <a:close/>
                <a:moveTo>
                  <a:pt x="31" y="70"/>
                </a:moveTo>
                <a:cubicBezTo>
                  <a:pt x="32" y="69"/>
                  <a:pt x="34" y="68"/>
                  <a:pt x="35" y="68"/>
                </a:cubicBezTo>
                <a:cubicBezTo>
                  <a:pt x="36" y="67"/>
                  <a:pt x="37" y="66"/>
                  <a:pt x="39" y="65"/>
                </a:cubicBezTo>
                <a:cubicBezTo>
                  <a:pt x="39" y="64"/>
                  <a:pt x="39" y="64"/>
                  <a:pt x="39" y="63"/>
                </a:cubicBezTo>
                <a:cubicBezTo>
                  <a:pt x="37" y="64"/>
                  <a:pt x="35" y="65"/>
                  <a:pt x="33" y="66"/>
                </a:cubicBezTo>
                <a:cubicBezTo>
                  <a:pt x="33" y="66"/>
                  <a:pt x="33" y="66"/>
                  <a:pt x="33" y="67"/>
                </a:cubicBezTo>
                <a:cubicBezTo>
                  <a:pt x="33" y="67"/>
                  <a:pt x="33" y="68"/>
                  <a:pt x="32" y="68"/>
                </a:cubicBezTo>
                <a:cubicBezTo>
                  <a:pt x="32" y="69"/>
                  <a:pt x="31" y="69"/>
                  <a:pt x="30" y="69"/>
                </a:cubicBezTo>
                <a:cubicBezTo>
                  <a:pt x="30" y="68"/>
                  <a:pt x="30" y="68"/>
                  <a:pt x="30" y="68"/>
                </a:cubicBezTo>
                <a:cubicBezTo>
                  <a:pt x="29" y="68"/>
                  <a:pt x="29" y="68"/>
                  <a:pt x="29" y="68"/>
                </a:cubicBezTo>
                <a:cubicBezTo>
                  <a:pt x="28" y="68"/>
                  <a:pt x="27" y="69"/>
                  <a:pt x="27" y="69"/>
                </a:cubicBezTo>
                <a:cubicBezTo>
                  <a:pt x="25" y="69"/>
                  <a:pt x="25" y="68"/>
                  <a:pt x="25" y="67"/>
                </a:cubicBezTo>
                <a:cubicBezTo>
                  <a:pt x="25" y="67"/>
                  <a:pt x="25" y="67"/>
                  <a:pt x="25" y="66"/>
                </a:cubicBezTo>
                <a:cubicBezTo>
                  <a:pt x="25" y="67"/>
                  <a:pt x="25" y="67"/>
                  <a:pt x="25" y="67"/>
                </a:cubicBezTo>
                <a:cubicBezTo>
                  <a:pt x="24" y="67"/>
                  <a:pt x="23" y="67"/>
                  <a:pt x="23" y="68"/>
                </a:cubicBezTo>
                <a:cubicBezTo>
                  <a:pt x="23" y="69"/>
                  <a:pt x="23" y="69"/>
                  <a:pt x="23" y="70"/>
                </a:cubicBezTo>
                <a:cubicBezTo>
                  <a:pt x="23" y="71"/>
                  <a:pt x="23" y="71"/>
                  <a:pt x="23" y="72"/>
                </a:cubicBezTo>
                <a:cubicBezTo>
                  <a:pt x="24" y="72"/>
                  <a:pt x="25" y="72"/>
                  <a:pt x="26" y="71"/>
                </a:cubicBezTo>
                <a:cubicBezTo>
                  <a:pt x="26" y="70"/>
                  <a:pt x="27" y="70"/>
                  <a:pt x="28" y="70"/>
                </a:cubicBezTo>
                <a:cubicBezTo>
                  <a:pt x="28" y="70"/>
                  <a:pt x="29" y="70"/>
                  <a:pt x="29" y="70"/>
                </a:cubicBezTo>
                <a:cubicBezTo>
                  <a:pt x="30" y="70"/>
                  <a:pt x="30" y="70"/>
                  <a:pt x="31" y="70"/>
                </a:cubicBezTo>
                <a:close/>
                <a:moveTo>
                  <a:pt x="156" y="161"/>
                </a:moveTo>
                <a:cubicBezTo>
                  <a:pt x="149" y="162"/>
                  <a:pt x="143" y="164"/>
                  <a:pt x="137" y="166"/>
                </a:cubicBezTo>
                <a:cubicBezTo>
                  <a:pt x="142" y="165"/>
                  <a:pt x="147" y="165"/>
                  <a:pt x="152" y="165"/>
                </a:cubicBezTo>
                <a:cubicBezTo>
                  <a:pt x="153" y="163"/>
                  <a:pt x="154" y="162"/>
                  <a:pt x="156" y="161"/>
                </a:cubicBezTo>
                <a:close/>
                <a:moveTo>
                  <a:pt x="153" y="94"/>
                </a:moveTo>
                <a:cubicBezTo>
                  <a:pt x="152" y="95"/>
                  <a:pt x="150" y="96"/>
                  <a:pt x="149" y="97"/>
                </a:cubicBezTo>
                <a:cubicBezTo>
                  <a:pt x="149" y="97"/>
                  <a:pt x="149" y="97"/>
                  <a:pt x="149" y="98"/>
                </a:cubicBezTo>
                <a:cubicBezTo>
                  <a:pt x="149" y="99"/>
                  <a:pt x="149" y="100"/>
                  <a:pt x="149" y="102"/>
                </a:cubicBezTo>
                <a:cubicBezTo>
                  <a:pt x="149" y="102"/>
                  <a:pt x="149" y="102"/>
                  <a:pt x="149" y="102"/>
                </a:cubicBezTo>
                <a:cubicBezTo>
                  <a:pt x="151" y="102"/>
                  <a:pt x="152" y="102"/>
                  <a:pt x="154" y="101"/>
                </a:cubicBezTo>
                <a:cubicBezTo>
                  <a:pt x="154" y="99"/>
                  <a:pt x="153" y="96"/>
                  <a:pt x="153" y="94"/>
                </a:cubicBezTo>
                <a:close/>
                <a:moveTo>
                  <a:pt x="28" y="137"/>
                </a:moveTo>
                <a:cubicBezTo>
                  <a:pt x="28" y="137"/>
                  <a:pt x="28" y="137"/>
                  <a:pt x="28" y="137"/>
                </a:cubicBezTo>
                <a:cubicBezTo>
                  <a:pt x="29" y="136"/>
                  <a:pt x="30" y="135"/>
                  <a:pt x="31" y="134"/>
                </a:cubicBezTo>
                <a:cubicBezTo>
                  <a:pt x="31" y="134"/>
                  <a:pt x="31" y="134"/>
                  <a:pt x="31" y="133"/>
                </a:cubicBezTo>
                <a:cubicBezTo>
                  <a:pt x="30" y="130"/>
                  <a:pt x="30" y="126"/>
                  <a:pt x="29" y="122"/>
                </a:cubicBezTo>
                <a:cubicBezTo>
                  <a:pt x="29" y="122"/>
                  <a:pt x="29" y="122"/>
                  <a:pt x="28" y="121"/>
                </a:cubicBezTo>
                <a:cubicBezTo>
                  <a:pt x="28" y="121"/>
                  <a:pt x="28" y="121"/>
                  <a:pt x="28" y="121"/>
                </a:cubicBezTo>
                <a:cubicBezTo>
                  <a:pt x="28" y="127"/>
                  <a:pt x="28" y="132"/>
                  <a:pt x="28" y="137"/>
                </a:cubicBezTo>
                <a:close/>
                <a:moveTo>
                  <a:pt x="32" y="138"/>
                </a:moveTo>
                <a:cubicBezTo>
                  <a:pt x="31" y="139"/>
                  <a:pt x="30" y="140"/>
                  <a:pt x="29" y="140"/>
                </a:cubicBezTo>
                <a:cubicBezTo>
                  <a:pt x="28" y="141"/>
                  <a:pt x="28" y="141"/>
                  <a:pt x="28" y="142"/>
                </a:cubicBezTo>
                <a:cubicBezTo>
                  <a:pt x="28" y="142"/>
                  <a:pt x="28" y="143"/>
                  <a:pt x="28" y="143"/>
                </a:cubicBezTo>
                <a:cubicBezTo>
                  <a:pt x="28" y="144"/>
                  <a:pt x="27" y="144"/>
                  <a:pt x="26" y="144"/>
                </a:cubicBezTo>
                <a:cubicBezTo>
                  <a:pt x="26" y="143"/>
                  <a:pt x="26" y="143"/>
                  <a:pt x="25" y="143"/>
                </a:cubicBezTo>
                <a:cubicBezTo>
                  <a:pt x="25" y="144"/>
                  <a:pt x="24" y="145"/>
                  <a:pt x="23" y="145"/>
                </a:cubicBezTo>
                <a:cubicBezTo>
                  <a:pt x="22" y="146"/>
                  <a:pt x="22" y="146"/>
                  <a:pt x="22" y="147"/>
                </a:cubicBezTo>
                <a:cubicBezTo>
                  <a:pt x="22" y="147"/>
                  <a:pt x="22" y="148"/>
                  <a:pt x="21" y="148"/>
                </a:cubicBezTo>
                <a:cubicBezTo>
                  <a:pt x="20" y="148"/>
                  <a:pt x="20" y="148"/>
                  <a:pt x="20" y="148"/>
                </a:cubicBezTo>
                <a:cubicBezTo>
                  <a:pt x="19" y="149"/>
                  <a:pt x="19" y="149"/>
                  <a:pt x="19" y="149"/>
                </a:cubicBezTo>
                <a:cubicBezTo>
                  <a:pt x="18" y="150"/>
                  <a:pt x="18" y="150"/>
                  <a:pt x="18" y="150"/>
                </a:cubicBezTo>
                <a:cubicBezTo>
                  <a:pt x="18" y="150"/>
                  <a:pt x="18" y="150"/>
                  <a:pt x="18" y="150"/>
                </a:cubicBezTo>
                <a:cubicBezTo>
                  <a:pt x="23" y="147"/>
                  <a:pt x="28" y="144"/>
                  <a:pt x="33" y="141"/>
                </a:cubicBezTo>
                <a:cubicBezTo>
                  <a:pt x="33" y="140"/>
                  <a:pt x="32" y="139"/>
                  <a:pt x="32" y="138"/>
                </a:cubicBezTo>
                <a:close/>
                <a:moveTo>
                  <a:pt x="147" y="172"/>
                </a:moveTo>
                <a:cubicBezTo>
                  <a:pt x="147" y="172"/>
                  <a:pt x="147" y="172"/>
                  <a:pt x="147" y="172"/>
                </a:cubicBezTo>
                <a:cubicBezTo>
                  <a:pt x="154" y="172"/>
                  <a:pt x="162" y="173"/>
                  <a:pt x="170" y="173"/>
                </a:cubicBezTo>
                <a:cubicBezTo>
                  <a:pt x="171" y="173"/>
                  <a:pt x="172" y="173"/>
                  <a:pt x="173" y="173"/>
                </a:cubicBezTo>
                <a:cubicBezTo>
                  <a:pt x="173" y="172"/>
                  <a:pt x="172" y="171"/>
                  <a:pt x="172" y="171"/>
                </a:cubicBezTo>
                <a:cubicBezTo>
                  <a:pt x="168" y="171"/>
                  <a:pt x="164" y="171"/>
                  <a:pt x="159" y="171"/>
                </a:cubicBezTo>
                <a:cubicBezTo>
                  <a:pt x="155" y="172"/>
                  <a:pt x="151" y="172"/>
                  <a:pt x="147" y="172"/>
                </a:cubicBezTo>
                <a:close/>
                <a:moveTo>
                  <a:pt x="21" y="124"/>
                </a:moveTo>
                <a:cubicBezTo>
                  <a:pt x="21" y="124"/>
                  <a:pt x="21" y="124"/>
                  <a:pt x="21" y="124"/>
                </a:cubicBezTo>
                <a:cubicBezTo>
                  <a:pt x="21" y="130"/>
                  <a:pt x="22" y="136"/>
                  <a:pt x="22" y="143"/>
                </a:cubicBezTo>
                <a:cubicBezTo>
                  <a:pt x="23" y="142"/>
                  <a:pt x="23" y="142"/>
                  <a:pt x="24" y="141"/>
                </a:cubicBezTo>
                <a:cubicBezTo>
                  <a:pt x="24" y="141"/>
                  <a:pt x="25" y="140"/>
                  <a:pt x="24" y="140"/>
                </a:cubicBezTo>
                <a:cubicBezTo>
                  <a:pt x="24" y="137"/>
                  <a:pt x="23" y="134"/>
                  <a:pt x="23" y="132"/>
                </a:cubicBezTo>
                <a:cubicBezTo>
                  <a:pt x="22" y="129"/>
                  <a:pt x="22" y="126"/>
                  <a:pt x="21" y="124"/>
                </a:cubicBezTo>
                <a:close/>
                <a:moveTo>
                  <a:pt x="95" y="137"/>
                </a:moveTo>
                <a:cubicBezTo>
                  <a:pt x="94" y="137"/>
                  <a:pt x="94" y="137"/>
                  <a:pt x="94" y="137"/>
                </a:cubicBezTo>
                <a:cubicBezTo>
                  <a:pt x="94" y="141"/>
                  <a:pt x="93" y="145"/>
                  <a:pt x="92" y="148"/>
                </a:cubicBezTo>
                <a:cubicBezTo>
                  <a:pt x="93" y="149"/>
                  <a:pt x="95" y="149"/>
                  <a:pt x="96" y="149"/>
                </a:cubicBezTo>
                <a:cubicBezTo>
                  <a:pt x="96" y="145"/>
                  <a:pt x="95" y="141"/>
                  <a:pt x="95" y="137"/>
                </a:cubicBezTo>
                <a:close/>
                <a:moveTo>
                  <a:pt x="33" y="152"/>
                </a:moveTo>
                <a:cubicBezTo>
                  <a:pt x="33" y="152"/>
                  <a:pt x="33" y="152"/>
                  <a:pt x="33" y="151"/>
                </a:cubicBezTo>
                <a:cubicBezTo>
                  <a:pt x="32" y="152"/>
                  <a:pt x="32" y="152"/>
                  <a:pt x="32" y="152"/>
                </a:cubicBezTo>
                <a:cubicBezTo>
                  <a:pt x="29" y="154"/>
                  <a:pt x="26" y="156"/>
                  <a:pt x="23" y="157"/>
                </a:cubicBezTo>
                <a:cubicBezTo>
                  <a:pt x="22" y="158"/>
                  <a:pt x="21" y="159"/>
                  <a:pt x="20" y="159"/>
                </a:cubicBezTo>
                <a:cubicBezTo>
                  <a:pt x="19" y="159"/>
                  <a:pt x="19" y="159"/>
                  <a:pt x="19" y="160"/>
                </a:cubicBezTo>
                <a:cubicBezTo>
                  <a:pt x="20" y="160"/>
                  <a:pt x="21" y="161"/>
                  <a:pt x="22" y="162"/>
                </a:cubicBezTo>
                <a:cubicBezTo>
                  <a:pt x="26" y="158"/>
                  <a:pt x="29" y="155"/>
                  <a:pt x="33" y="152"/>
                </a:cubicBezTo>
                <a:close/>
                <a:moveTo>
                  <a:pt x="270" y="173"/>
                </a:moveTo>
                <a:cubicBezTo>
                  <a:pt x="271" y="173"/>
                  <a:pt x="271" y="173"/>
                  <a:pt x="271" y="173"/>
                </a:cubicBezTo>
                <a:cubicBezTo>
                  <a:pt x="272" y="172"/>
                  <a:pt x="273" y="172"/>
                  <a:pt x="273" y="171"/>
                </a:cubicBezTo>
                <a:cubicBezTo>
                  <a:pt x="273" y="171"/>
                  <a:pt x="273" y="171"/>
                  <a:pt x="273" y="170"/>
                </a:cubicBezTo>
                <a:cubicBezTo>
                  <a:pt x="273" y="166"/>
                  <a:pt x="272" y="161"/>
                  <a:pt x="272" y="156"/>
                </a:cubicBezTo>
                <a:cubicBezTo>
                  <a:pt x="271" y="152"/>
                  <a:pt x="271" y="149"/>
                  <a:pt x="271" y="145"/>
                </a:cubicBezTo>
                <a:cubicBezTo>
                  <a:pt x="270" y="146"/>
                  <a:pt x="270" y="146"/>
                  <a:pt x="270" y="147"/>
                </a:cubicBezTo>
                <a:cubicBezTo>
                  <a:pt x="270" y="148"/>
                  <a:pt x="270" y="149"/>
                  <a:pt x="270" y="151"/>
                </a:cubicBezTo>
                <a:cubicBezTo>
                  <a:pt x="270" y="152"/>
                  <a:pt x="270" y="154"/>
                  <a:pt x="271" y="156"/>
                </a:cubicBezTo>
                <a:cubicBezTo>
                  <a:pt x="271" y="157"/>
                  <a:pt x="271" y="158"/>
                  <a:pt x="271" y="159"/>
                </a:cubicBezTo>
                <a:cubicBezTo>
                  <a:pt x="271" y="162"/>
                  <a:pt x="271" y="164"/>
                  <a:pt x="272" y="167"/>
                </a:cubicBezTo>
                <a:cubicBezTo>
                  <a:pt x="272" y="168"/>
                  <a:pt x="272" y="170"/>
                  <a:pt x="271" y="172"/>
                </a:cubicBezTo>
                <a:cubicBezTo>
                  <a:pt x="270" y="172"/>
                  <a:pt x="270" y="173"/>
                  <a:pt x="270" y="173"/>
                </a:cubicBezTo>
                <a:close/>
                <a:moveTo>
                  <a:pt x="53" y="133"/>
                </a:moveTo>
                <a:cubicBezTo>
                  <a:pt x="53" y="129"/>
                  <a:pt x="53" y="124"/>
                  <a:pt x="53" y="120"/>
                </a:cubicBezTo>
                <a:cubicBezTo>
                  <a:pt x="52" y="120"/>
                  <a:pt x="51" y="120"/>
                  <a:pt x="50" y="120"/>
                </a:cubicBezTo>
                <a:cubicBezTo>
                  <a:pt x="50" y="120"/>
                  <a:pt x="50" y="121"/>
                  <a:pt x="50" y="121"/>
                </a:cubicBezTo>
                <a:cubicBezTo>
                  <a:pt x="50" y="124"/>
                  <a:pt x="51" y="127"/>
                  <a:pt x="51" y="131"/>
                </a:cubicBezTo>
                <a:cubicBezTo>
                  <a:pt x="51" y="132"/>
                  <a:pt x="52" y="133"/>
                  <a:pt x="53" y="133"/>
                </a:cubicBezTo>
                <a:close/>
                <a:moveTo>
                  <a:pt x="232" y="124"/>
                </a:moveTo>
                <a:cubicBezTo>
                  <a:pt x="233" y="123"/>
                  <a:pt x="234" y="122"/>
                  <a:pt x="234" y="121"/>
                </a:cubicBezTo>
                <a:cubicBezTo>
                  <a:pt x="234" y="120"/>
                  <a:pt x="234" y="119"/>
                  <a:pt x="235" y="118"/>
                </a:cubicBezTo>
                <a:cubicBezTo>
                  <a:pt x="235" y="118"/>
                  <a:pt x="235" y="117"/>
                  <a:pt x="235" y="117"/>
                </a:cubicBezTo>
                <a:cubicBezTo>
                  <a:pt x="236" y="116"/>
                  <a:pt x="237" y="116"/>
                  <a:pt x="238" y="116"/>
                </a:cubicBezTo>
                <a:cubicBezTo>
                  <a:pt x="238" y="117"/>
                  <a:pt x="238" y="117"/>
                  <a:pt x="238" y="117"/>
                </a:cubicBezTo>
                <a:cubicBezTo>
                  <a:pt x="239" y="116"/>
                  <a:pt x="239" y="115"/>
                  <a:pt x="239" y="114"/>
                </a:cubicBezTo>
                <a:cubicBezTo>
                  <a:pt x="236" y="116"/>
                  <a:pt x="233" y="116"/>
                  <a:pt x="231" y="117"/>
                </a:cubicBezTo>
                <a:cubicBezTo>
                  <a:pt x="231" y="119"/>
                  <a:pt x="231" y="122"/>
                  <a:pt x="232" y="124"/>
                </a:cubicBezTo>
                <a:close/>
                <a:moveTo>
                  <a:pt x="157" y="169"/>
                </a:moveTo>
                <a:cubicBezTo>
                  <a:pt x="147" y="170"/>
                  <a:pt x="138" y="170"/>
                  <a:pt x="128" y="169"/>
                </a:cubicBezTo>
                <a:cubicBezTo>
                  <a:pt x="127" y="170"/>
                  <a:pt x="127" y="171"/>
                  <a:pt x="127" y="171"/>
                </a:cubicBezTo>
                <a:cubicBezTo>
                  <a:pt x="131" y="171"/>
                  <a:pt x="136" y="171"/>
                  <a:pt x="140" y="171"/>
                </a:cubicBezTo>
                <a:cubicBezTo>
                  <a:pt x="143" y="170"/>
                  <a:pt x="146" y="170"/>
                  <a:pt x="150" y="170"/>
                </a:cubicBezTo>
                <a:cubicBezTo>
                  <a:pt x="152" y="170"/>
                  <a:pt x="154" y="170"/>
                  <a:pt x="156" y="169"/>
                </a:cubicBezTo>
                <a:cubicBezTo>
                  <a:pt x="157" y="169"/>
                  <a:pt x="157" y="169"/>
                  <a:pt x="157" y="169"/>
                </a:cubicBezTo>
                <a:close/>
                <a:moveTo>
                  <a:pt x="18" y="91"/>
                </a:moveTo>
                <a:cubicBezTo>
                  <a:pt x="18" y="89"/>
                  <a:pt x="18" y="88"/>
                  <a:pt x="18" y="86"/>
                </a:cubicBezTo>
                <a:cubicBezTo>
                  <a:pt x="16" y="87"/>
                  <a:pt x="11" y="90"/>
                  <a:pt x="10" y="92"/>
                </a:cubicBezTo>
                <a:cubicBezTo>
                  <a:pt x="12" y="93"/>
                  <a:pt x="14" y="92"/>
                  <a:pt x="15" y="92"/>
                </a:cubicBezTo>
                <a:cubicBezTo>
                  <a:pt x="16" y="90"/>
                  <a:pt x="17" y="90"/>
                  <a:pt x="18" y="91"/>
                </a:cubicBezTo>
                <a:close/>
                <a:moveTo>
                  <a:pt x="89" y="134"/>
                </a:moveTo>
                <a:cubicBezTo>
                  <a:pt x="89" y="136"/>
                  <a:pt x="88" y="139"/>
                  <a:pt x="88" y="141"/>
                </a:cubicBezTo>
                <a:cubicBezTo>
                  <a:pt x="88" y="141"/>
                  <a:pt x="87" y="141"/>
                  <a:pt x="88" y="142"/>
                </a:cubicBezTo>
                <a:cubicBezTo>
                  <a:pt x="88" y="143"/>
                  <a:pt x="89" y="145"/>
                  <a:pt x="89" y="147"/>
                </a:cubicBezTo>
                <a:cubicBezTo>
                  <a:pt x="89" y="147"/>
                  <a:pt x="89" y="147"/>
                  <a:pt x="90" y="148"/>
                </a:cubicBezTo>
                <a:cubicBezTo>
                  <a:pt x="90" y="146"/>
                  <a:pt x="90" y="145"/>
                  <a:pt x="90" y="144"/>
                </a:cubicBezTo>
                <a:cubicBezTo>
                  <a:pt x="91" y="143"/>
                  <a:pt x="91" y="142"/>
                  <a:pt x="90" y="141"/>
                </a:cubicBezTo>
                <a:cubicBezTo>
                  <a:pt x="90" y="141"/>
                  <a:pt x="90" y="140"/>
                  <a:pt x="90" y="140"/>
                </a:cubicBezTo>
                <a:cubicBezTo>
                  <a:pt x="90" y="138"/>
                  <a:pt x="90" y="137"/>
                  <a:pt x="89" y="135"/>
                </a:cubicBezTo>
                <a:cubicBezTo>
                  <a:pt x="89" y="135"/>
                  <a:pt x="89" y="134"/>
                  <a:pt x="89" y="134"/>
                </a:cubicBezTo>
                <a:close/>
                <a:moveTo>
                  <a:pt x="125" y="60"/>
                </a:moveTo>
                <a:cubicBezTo>
                  <a:pt x="125" y="63"/>
                  <a:pt x="125" y="65"/>
                  <a:pt x="125" y="68"/>
                </a:cubicBezTo>
                <a:cubicBezTo>
                  <a:pt x="126" y="68"/>
                  <a:pt x="126" y="68"/>
                  <a:pt x="127" y="68"/>
                </a:cubicBezTo>
                <a:cubicBezTo>
                  <a:pt x="128" y="65"/>
                  <a:pt x="129" y="62"/>
                  <a:pt x="129" y="59"/>
                </a:cubicBezTo>
                <a:cubicBezTo>
                  <a:pt x="128" y="60"/>
                  <a:pt x="127" y="60"/>
                  <a:pt x="125" y="60"/>
                </a:cubicBezTo>
                <a:close/>
                <a:moveTo>
                  <a:pt x="12" y="95"/>
                </a:moveTo>
                <a:cubicBezTo>
                  <a:pt x="13" y="101"/>
                  <a:pt x="14" y="108"/>
                  <a:pt x="15" y="114"/>
                </a:cubicBezTo>
                <a:cubicBezTo>
                  <a:pt x="15" y="110"/>
                  <a:pt x="15" y="106"/>
                  <a:pt x="15" y="102"/>
                </a:cubicBezTo>
                <a:cubicBezTo>
                  <a:pt x="15" y="102"/>
                  <a:pt x="15" y="102"/>
                  <a:pt x="15" y="102"/>
                </a:cubicBezTo>
                <a:cubicBezTo>
                  <a:pt x="14" y="101"/>
                  <a:pt x="14" y="100"/>
                  <a:pt x="14" y="99"/>
                </a:cubicBezTo>
                <a:cubicBezTo>
                  <a:pt x="15" y="98"/>
                  <a:pt x="15" y="97"/>
                  <a:pt x="15" y="95"/>
                </a:cubicBezTo>
                <a:cubicBezTo>
                  <a:pt x="14" y="95"/>
                  <a:pt x="13" y="95"/>
                  <a:pt x="12" y="95"/>
                </a:cubicBezTo>
                <a:close/>
                <a:moveTo>
                  <a:pt x="197" y="135"/>
                </a:moveTo>
                <a:cubicBezTo>
                  <a:pt x="198" y="137"/>
                  <a:pt x="199" y="140"/>
                  <a:pt x="199" y="143"/>
                </a:cubicBezTo>
                <a:cubicBezTo>
                  <a:pt x="200" y="143"/>
                  <a:pt x="201" y="142"/>
                  <a:pt x="201" y="142"/>
                </a:cubicBezTo>
                <a:cubicBezTo>
                  <a:pt x="201" y="140"/>
                  <a:pt x="201" y="138"/>
                  <a:pt x="201" y="136"/>
                </a:cubicBezTo>
                <a:cubicBezTo>
                  <a:pt x="201" y="135"/>
                  <a:pt x="201" y="134"/>
                  <a:pt x="201" y="134"/>
                </a:cubicBezTo>
                <a:cubicBezTo>
                  <a:pt x="200" y="134"/>
                  <a:pt x="198" y="134"/>
                  <a:pt x="197" y="135"/>
                </a:cubicBezTo>
                <a:close/>
                <a:moveTo>
                  <a:pt x="18" y="102"/>
                </a:moveTo>
                <a:cubicBezTo>
                  <a:pt x="17" y="103"/>
                  <a:pt x="17" y="104"/>
                  <a:pt x="17" y="105"/>
                </a:cubicBezTo>
                <a:cubicBezTo>
                  <a:pt x="17" y="106"/>
                  <a:pt x="17" y="107"/>
                  <a:pt x="17" y="108"/>
                </a:cubicBezTo>
                <a:cubicBezTo>
                  <a:pt x="17" y="109"/>
                  <a:pt x="17" y="110"/>
                  <a:pt x="17" y="111"/>
                </a:cubicBezTo>
                <a:cubicBezTo>
                  <a:pt x="17" y="112"/>
                  <a:pt x="17" y="113"/>
                  <a:pt x="17" y="114"/>
                </a:cubicBezTo>
                <a:cubicBezTo>
                  <a:pt x="17" y="115"/>
                  <a:pt x="17" y="115"/>
                  <a:pt x="17" y="116"/>
                </a:cubicBezTo>
                <a:cubicBezTo>
                  <a:pt x="18" y="116"/>
                  <a:pt x="19" y="116"/>
                  <a:pt x="20" y="115"/>
                </a:cubicBezTo>
                <a:cubicBezTo>
                  <a:pt x="19" y="111"/>
                  <a:pt x="19" y="107"/>
                  <a:pt x="18" y="102"/>
                </a:cubicBezTo>
                <a:cubicBezTo>
                  <a:pt x="18" y="102"/>
                  <a:pt x="18" y="102"/>
                  <a:pt x="18" y="102"/>
                </a:cubicBezTo>
                <a:close/>
                <a:moveTo>
                  <a:pt x="142" y="152"/>
                </a:moveTo>
                <a:cubicBezTo>
                  <a:pt x="144" y="151"/>
                  <a:pt x="145" y="151"/>
                  <a:pt x="147" y="151"/>
                </a:cubicBezTo>
                <a:cubicBezTo>
                  <a:pt x="149" y="151"/>
                  <a:pt x="151" y="150"/>
                  <a:pt x="152" y="148"/>
                </a:cubicBezTo>
                <a:cubicBezTo>
                  <a:pt x="153" y="148"/>
                  <a:pt x="153" y="147"/>
                  <a:pt x="154" y="147"/>
                </a:cubicBezTo>
                <a:cubicBezTo>
                  <a:pt x="154" y="147"/>
                  <a:pt x="154" y="147"/>
                  <a:pt x="154" y="146"/>
                </a:cubicBezTo>
                <a:cubicBezTo>
                  <a:pt x="150" y="148"/>
                  <a:pt x="146" y="149"/>
                  <a:pt x="142" y="150"/>
                </a:cubicBezTo>
                <a:cubicBezTo>
                  <a:pt x="142" y="151"/>
                  <a:pt x="142" y="151"/>
                  <a:pt x="142" y="152"/>
                </a:cubicBezTo>
                <a:close/>
                <a:moveTo>
                  <a:pt x="160" y="137"/>
                </a:moveTo>
                <a:cubicBezTo>
                  <a:pt x="159" y="136"/>
                  <a:pt x="159" y="136"/>
                  <a:pt x="159" y="137"/>
                </a:cubicBezTo>
                <a:cubicBezTo>
                  <a:pt x="156" y="137"/>
                  <a:pt x="154" y="138"/>
                  <a:pt x="151" y="139"/>
                </a:cubicBezTo>
                <a:cubicBezTo>
                  <a:pt x="150" y="140"/>
                  <a:pt x="149" y="140"/>
                  <a:pt x="148" y="140"/>
                </a:cubicBezTo>
                <a:cubicBezTo>
                  <a:pt x="146" y="141"/>
                  <a:pt x="145" y="141"/>
                  <a:pt x="144" y="142"/>
                </a:cubicBezTo>
                <a:cubicBezTo>
                  <a:pt x="143" y="142"/>
                  <a:pt x="142" y="143"/>
                  <a:pt x="141" y="143"/>
                </a:cubicBezTo>
                <a:cubicBezTo>
                  <a:pt x="141" y="144"/>
                  <a:pt x="141" y="144"/>
                  <a:pt x="141" y="145"/>
                </a:cubicBezTo>
                <a:cubicBezTo>
                  <a:pt x="142" y="145"/>
                  <a:pt x="144" y="145"/>
                  <a:pt x="145" y="145"/>
                </a:cubicBezTo>
                <a:cubicBezTo>
                  <a:pt x="145" y="144"/>
                  <a:pt x="145" y="144"/>
                  <a:pt x="145" y="144"/>
                </a:cubicBezTo>
                <a:cubicBezTo>
                  <a:pt x="145" y="143"/>
                  <a:pt x="145" y="142"/>
                  <a:pt x="146" y="142"/>
                </a:cubicBezTo>
                <a:cubicBezTo>
                  <a:pt x="147" y="141"/>
                  <a:pt x="147" y="141"/>
                  <a:pt x="147" y="141"/>
                </a:cubicBezTo>
                <a:cubicBezTo>
                  <a:pt x="151" y="140"/>
                  <a:pt x="155" y="139"/>
                  <a:pt x="159" y="137"/>
                </a:cubicBezTo>
                <a:cubicBezTo>
                  <a:pt x="159" y="137"/>
                  <a:pt x="159" y="137"/>
                  <a:pt x="160" y="137"/>
                </a:cubicBezTo>
                <a:close/>
                <a:moveTo>
                  <a:pt x="133" y="126"/>
                </a:moveTo>
                <a:cubicBezTo>
                  <a:pt x="133" y="129"/>
                  <a:pt x="133" y="131"/>
                  <a:pt x="134" y="133"/>
                </a:cubicBezTo>
                <a:cubicBezTo>
                  <a:pt x="135" y="133"/>
                  <a:pt x="137" y="133"/>
                  <a:pt x="138" y="133"/>
                </a:cubicBezTo>
                <a:cubicBezTo>
                  <a:pt x="138" y="132"/>
                  <a:pt x="138" y="132"/>
                  <a:pt x="138" y="131"/>
                </a:cubicBezTo>
                <a:cubicBezTo>
                  <a:pt x="137" y="130"/>
                  <a:pt x="136" y="128"/>
                  <a:pt x="135" y="127"/>
                </a:cubicBezTo>
                <a:cubicBezTo>
                  <a:pt x="135" y="126"/>
                  <a:pt x="135" y="126"/>
                  <a:pt x="135" y="126"/>
                </a:cubicBezTo>
                <a:cubicBezTo>
                  <a:pt x="134" y="126"/>
                  <a:pt x="133" y="126"/>
                  <a:pt x="133" y="126"/>
                </a:cubicBezTo>
                <a:close/>
                <a:moveTo>
                  <a:pt x="204" y="40"/>
                </a:moveTo>
                <a:cubicBezTo>
                  <a:pt x="204" y="40"/>
                  <a:pt x="204" y="40"/>
                  <a:pt x="204" y="40"/>
                </a:cubicBezTo>
                <a:cubicBezTo>
                  <a:pt x="204" y="40"/>
                  <a:pt x="204" y="40"/>
                  <a:pt x="203" y="40"/>
                </a:cubicBezTo>
                <a:cubicBezTo>
                  <a:pt x="203" y="39"/>
                  <a:pt x="202" y="37"/>
                  <a:pt x="201" y="36"/>
                </a:cubicBezTo>
                <a:cubicBezTo>
                  <a:pt x="199" y="34"/>
                  <a:pt x="198" y="32"/>
                  <a:pt x="196" y="30"/>
                </a:cubicBezTo>
                <a:cubicBezTo>
                  <a:pt x="195" y="30"/>
                  <a:pt x="194" y="29"/>
                  <a:pt x="193" y="29"/>
                </a:cubicBezTo>
                <a:cubicBezTo>
                  <a:pt x="193" y="29"/>
                  <a:pt x="193" y="29"/>
                  <a:pt x="193" y="29"/>
                </a:cubicBezTo>
                <a:cubicBezTo>
                  <a:pt x="193" y="30"/>
                  <a:pt x="193" y="30"/>
                  <a:pt x="193" y="31"/>
                </a:cubicBezTo>
                <a:cubicBezTo>
                  <a:pt x="193" y="32"/>
                  <a:pt x="194" y="32"/>
                  <a:pt x="195" y="33"/>
                </a:cubicBezTo>
                <a:cubicBezTo>
                  <a:pt x="196" y="34"/>
                  <a:pt x="197" y="35"/>
                  <a:pt x="198" y="36"/>
                </a:cubicBezTo>
                <a:cubicBezTo>
                  <a:pt x="200" y="36"/>
                  <a:pt x="201" y="36"/>
                  <a:pt x="201" y="37"/>
                </a:cubicBezTo>
                <a:cubicBezTo>
                  <a:pt x="201" y="37"/>
                  <a:pt x="201" y="38"/>
                  <a:pt x="201" y="38"/>
                </a:cubicBezTo>
                <a:cubicBezTo>
                  <a:pt x="201" y="38"/>
                  <a:pt x="201" y="38"/>
                  <a:pt x="201" y="39"/>
                </a:cubicBezTo>
                <a:cubicBezTo>
                  <a:pt x="202" y="39"/>
                  <a:pt x="203" y="40"/>
                  <a:pt x="204" y="40"/>
                </a:cubicBezTo>
                <a:close/>
                <a:moveTo>
                  <a:pt x="28" y="147"/>
                </a:moveTo>
                <a:cubicBezTo>
                  <a:pt x="28" y="147"/>
                  <a:pt x="28" y="147"/>
                  <a:pt x="28" y="147"/>
                </a:cubicBezTo>
                <a:cubicBezTo>
                  <a:pt x="28" y="147"/>
                  <a:pt x="27" y="147"/>
                  <a:pt x="27" y="147"/>
                </a:cubicBezTo>
                <a:cubicBezTo>
                  <a:pt x="24" y="149"/>
                  <a:pt x="22" y="151"/>
                  <a:pt x="19" y="152"/>
                </a:cubicBezTo>
                <a:cubicBezTo>
                  <a:pt x="18" y="153"/>
                  <a:pt x="16" y="154"/>
                  <a:pt x="14" y="154"/>
                </a:cubicBezTo>
                <a:cubicBezTo>
                  <a:pt x="15" y="155"/>
                  <a:pt x="14" y="155"/>
                  <a:pt x="15" y="155"/>
                </a:cubicBezTo>
                <a:cubicBezTo>
                  <a:pt x="16" y="155"/>
                  <a:pt x="17" y="156"/>
                  <a:pt x="18" y="156"/>
                </a:cubicBezTo>
                <a:cubicBezTo>
                  <a:pt x="21" y="153"/>
                  <a:pt x="25" y="150"/>
                  <a:pt x="28" y="147"/>
                </a:cubicBezTo>
                <a:close/>
                <a:moveTo>
                  <a:pt x="183" y="116"/>
                </a:moveTo>
                <a:cubicBezTo>
                  <a:pt x="182" y="116"/>
                  <a:pt x="180" y="115"/>
                  <a:pt x="178" y="115"/>
                </a:cubicBezTo>
                <a:cubicBezTo>
                  <a:pt x="179" y="116"/>
                  <a:pt x="179" y="116"/>
                  <a:pt x="179" y="117"/>
                </a:cubicBezTo>
                <a:cubicBezTo>
                  <a:pt x="179" y="119"/>
                  <a:pt x="180" y="119"/>
                  <a:pt x="182" y="119"/>
                </a:cubicBezTo>
                <a:cubicBezTo>
                  <a:pt x="183" y="120"/>
                  <a:pt x="184" y="120"/>
                  <a:pt x="185" y="120"/>
                </a:cubicBezTo>
                <a:cubicBezTo>
                  <a:pt x="185" y="119"/>
                  <a:pt x="186" y="118"/>
                  <a:pt x="186" y="117"/>
                </a:cubicBezTo>
                <a:cubicBezTo>
                  <a:pt x="185" y="117"/>
                  <a:pt x="183" y="117"/>
                  <a:pt x="183" y="116"/>
                </a:cubicBezTo>
                <a:close/>
                <a:moveTo>
                  <a:pt x="119" y="82"/>
                </a:moveTo>
                <a:cubicBezTo>
                  <a:pt x="119" y="83"/>
                  <a:pt x="118" y="83"/>
                  <a:pt x="117" y="83"/>
                </a:cubicBezTo>
                <a:cubicBezTo>
                  <a:pt x="118" y="86"/>
                  <a:pt x="118" y="89"/>
                  <a:pt x="118" y="92"/>
                </a:cubicBezTo>
                <a:cubicBezTo>
                  <a:pt x="119" y="91"/>
                  <a:pt x="120" y="90"/>
                  <a:pt x="121" y="89"/>
                </a:cubicBezTo>
                <a:cubicBezTo>
                  <a:pt x="121" y="88"/>
                  <a:pt x="121" y="87"/>
                  <a:pt x="120" y="86"/>
                </a:cubicBezTo>
                <a:cubicBezTo>
                  <a:pt x="120" y="86"/>
                  <a:pt x="120" y="85"/>
                  <a:pt x="120" y="85"/>
                </a:cubicBezTo>
                <a:cubicBezTo>
                  <a:pt x="120" y="84"/>
                  <a:pt x="120" y="83"/>
                  <a:pt x="119" y="82"/>
                </a:cubicBezTo>
                <a:close/>
                <a:moveTo>
                  <a:pt x="136" y="117"/>
                </a:moveTo>
                <a:cubicBezTo>
                  <a:pt x="136" y="117"/>
                  <a:pt x="136" y="117"/>
                  <a:pt x="136" y="117"/>
                </a:cubicBezTo>
                <a:cubicBezTo>
                  <a:pt x="135" y="117"/>
                  <a:pt x="134" y="117"/>
                  <a:pt x="133" y="117"/>
                </a:cubicBezTo>
                <a:cubicBezTo>
                  <a:pt x="132" y="117"/>
                  <a:pt x="132" y="117"/>
                  <a:pt x="132" y="118"/>
                </a:cubicBezTo>
                <a:cubicBezTo>
                  <a:pt x="132" y="120"/>
                  <a:pt x="132" y="122"/>
                  <a:pt x="132" y="124"/>
                </a:cubicBezTo>
                <a:cubicBezTo>
                  <a:pt x="132" y="124"/>
                  <a:pt x="133" y="124"/>
                  <a:pt x="133" y="124"/>
                </a:cubicBezTo>
                <a:cubicBezTo>
                  <a:pt x="133" y="124"/>
                  <a:pt x="134" y="124"/>
                  <a:pt x="134" y="123"/>
                </a:cubicBezTo>
                <a:cubicBezTo>
                  <a:pt x="134" y="123"/>
                  <a:pt x="135" y="123"/>
                  <a:pt x="135" y="123"/>
                </a:cubicBezTo>
                <a:cubicBezTo>
                  <a:pt x="135" y="121"/>
                  <a:pt x="135" y="120"/>
                  <a:pt x="136" y="120"/>
                </a:cubicBezTo>
                <a:cubicBezTo>
                  <a:pt x="136" y="119"/>
                  <a:pt x="136" y="119"/>
                  <a:pt x="136" y="119"/>
                </a:cubicBezTo>
                <a:cubicBezTo>
                  <a:pt x="136" y="118"/>
                  <a:pt x="136" y="117"/>
                  <a:pt x="136" y="117"/>
                </a:cubicBezTo>
                <a:close/>
                <a:moveTo>
                  <a:pt x="95" y="160"/>
                </a:moveTo>
                <a:cubicBezTo>
                  <a:pt x="94" y="159"/>
                  <a:pt x="92" y="158"/>
                  <a:pt x="91" y="156"/>
                </a:cubicBezTo>
                <a:cubicBezTo>
                  <a:pt x="89" y="155"/>
                  <a:pt x="87" y="155"/>
                  <a:pt x="86" y="154"/>
                </a:cubicBezTo>
                <a:cubicBezTo>
                  <a:pt x="85" y="154"/>
                  <a:pt x="85" y="154"/>
                  <a:pt x="84" y="154"/>
                </a:cubicBezTo>
                <a:cubicBezTo>
                  <a:pt x="84" y="155"/>
                  <a:pt x="84" y="155"/>
                  <a:pt x="85" y="156"/>
                </a:cubicBezTo>
                <a:cubicBezTo>
                  <a:pt x="86" y="156"/>
                  <a:pt x="87" y="156"/>
                  <a:pt x="88" y="157"/>
                </a:cubicBezTo>
                <a:cubicBezTo>
                  <a:pt x="91" y="158"/>
                  <a:pt x="94" y="161"/>
                  <a:pt x="95" y="164"/>
                </a:cubicBezTo>
                <a:cubicBezTo>
                  <a:pt x="95" y="165"/>
                  <a:pt x="96" y="165"/>
                  <a:pt x="96" y="165"/>
                </a:cubicBezTo>
                <a:cubicBezTo>
                  <a:pt x="96" y="164"/>
                  <a:pt x="95" y="163"/>
                  <a:pt x="95" y="163"/>
                </a:cubicBezTo>
                <a:cubicBezTo>
                  <a:pt x="95" y="162"/>
                  <a:pt x="95" y="161"/>
                  <a:pt x="95" y="160"/>
                </a:cubicBezTo>
                <a:close/>
                <a:moveTo>
                  <a:pt x="134" y="52"/>
                </a:moveTo>
                <a:cubicBezTo>
                  <a:pt x="135" y="52"/>
                  <a:pt x="135" y="52"/>
                  <a:pt x="135" y="52"/>
                </a:cubicBezTo>
                <a:cubicBezTo>
                  <a:pt x="135" y="53"/>
                  <a:pt x="135" y="54"/>
                  <a:pt x="135" y="54"/>
                </a:cubicBezTo>
                <a:cubicBezTo>
                  <a:pt x="135" y="55"/>
                  <a:pt x="135" y="55"/>
                  <a:pt x="135" y="55"/>
                </a:cubicBezTo>
                <a:cubicBezTo>
                  <a:pt x="136" y="55"/>
                  <a:pt x="139" y="56"/>
                  <a:pt x="140" y="55"/>
                </a:cubicBezTo>
                <a:cubicBezTo>
                  <a:pt x="140" y="54"/>
                  <a:pt x="141" y="53"/>
                  <a:pt x="141" y="51"/>
                </a:cubicBezTo>
                <a:cubicBezTo>
                  <a:pt x="139" y="52"/>
                  <a:pt x="139" y="52"/>
                  <a:pt x="138" y="51"/>
                </a:cubicBezTo>
                <a:cubicBezTo>
                  <a:pt x="137" y="51"/>
                  <a:pt x="136" y="52"/>
                  <a:pt x="134" y="52"/>
                </a:cubicBezTo>
                <a:close/>
                <a:moveTo>
                  <a:pt x="103" y="127"/>
                </a:moveTo>
                <a:cubicBezTo>
                  <a:pt x="102" y="126"/>
                  <a:pt x="102" y="125"/>
                  <a:pt x="102" y="124"/>
                </a:cubicBezTo>
                <a:cubicBezTo>
                  <a:pt x="101" y="124"/>
                  <a:pt x="100" y="124"/>
                  <a:pt x="99" y="124"/>
                </a:cubicBezTo>
                <a:cubicBezTo>
                  <a:pt x="99" y="127"/>
                  <a:pt x="100" y="130"/>
                  <a:pt x="100" y="133"/>
                </a:cubicBezTo>
                <a:cubicBezTo>
                  <a:pt x="101" y="133"/>
                  <a:pt x="102" y="132"/>
                  <a:pt x="102" y="131"/>
                </a:cubicBezTo>
                <a:cubicBezTo>
                  <a:pt x="102" y="131"/>
                  <a:pt x="102" y="131"/>
                  <a:pt x="102" y="131"/>
                </a:cubicBezTo>
                <a:cubicBezTo>
                  <a:pt x="102" y="129"/>
                  <a:pt x="102" y="128"/>
                  <a:pt x="103" y="127"/>
                </a:cubicBezTo>
                <a:close/>
                <a:moveTo>
                  <a:pt x="108" y="132"/>
                </a:moveTo>
                <a:cubicBezTo>
                  <a:pt x="109" y="134"/>
                  <a:pt x="110" y="135"/>
                  <a:pt x="110" y="136"/>
                </a:cubicBezTo>
                <a:cubicBezTo>
                  <a:pt x="111" y="136"/>
                  <a:pt x="112" y="136"/>
                  <a:pt x="113" y="136"/>
                </a:cubicBezTo>
                <a:cubicBezTo>
                  <a:pt x="113" y="135"/>
                  <a:pt x="113" y="133"/>
                  <a:pt x="113" y="131"/>
                </a:cubicBezTo>
                <a:cubicBezTo>
                  <a:pt x="112" y="131"/>
                  <a:pt x="110" y="132"/>
                  <a:pt x="108" y="132"/>
                </a:cubicBezTo>
                <a:close/>
                <a:moveTo>
                  <a:pt x="116" y="136"/>
                </a:moveTo>
                <a:cubicBezTo>
                  <a:pt x="117" y="136"/>
                  <a:pt x="120" y="136"/>
                  <a:pt x="120" y="135"/>
                </a:cubicBezTo>
                <a:cubicBezTo>
                  <a:pt x="120" y="134"/>
                  <a:pt x="119" y="132"/>
                  <a:pt x="118" y="130"/>
                </a:cubicBezTo>
                <a:cubicBezTo>
                  <a:pt x="117" y="130"/>
                  <a:pt x="116" y="130"/>
                  <a:pt x="116" y="130"/>
                </a:cubicBezTo>
                <a:cubicBezTo>
                  <a:pt x="116" y="132"/>
                  <a:pt x="116" y="134"/>
                  <a:pt x="116" y="136"/>
                </a:cubicBezTo>
                <a:close/>
                <a:moveTo>
                  <a:pt x="122" y="138"/>
                </a:moveTo>
                <a:cubicBezTo>
                  <a:pt x="120" y="138"/>
                  <a:pt x="118" y="138"/>
                  <a:pt x="116" y="139"/>
                </a:cubicBezTo>
                <a:cubicBezTo>
                  <a:pt x="116" y="140"/>
                  <a:pt x="116" y="141"/>
                  <a:pt x="117" y="142"/>
                </a:cubicBezTo>
                <a:cubicBezTo>
                  <a:pt x="119" y="142"/>
                  <a:pt x="121" y="142"/>
                  <a:pt x="123" y="142"/>
                </a:cubicBezTo>
                <a:cubicBezTo>
                  <a:pt x="123" y="140"/>
                  <a:pt x="122" y="139"/>
                  <a:pt x="122" y="138"/>
                </a:cubicBezTo>
                <a:close/>
                <a:moveTo>
                  <a:pt x="114" y="36"/>
                </a:moveTo>
                <a:cubicBezTo>
                  <a:pt x="114" y="37"/>
                  <a:pt x="115" y="37"/>
                  <a:pt x="116" y="37"/>
                </a:cubicBezTo>
                <a:cubicBezTo>
                  <a:pt x="116" y="37"/>
                  <a:pt x="117" y="37"/>
                  <a:pt x="117" y="37"/>
                </a:cubicBezTo>
                <a:cubicBezTo>
                  <a:pt x="124" y="36"/>
                  <a:pt x="130" y="36"/>
                  <a:pt x="136" y="36"/>
                </a:cubicBezTo>
                <a:cubicBezTo>
                  <a:pt x="138" y="36"/>
                  <a:pt x="139" y="36"/>
                  <a:pt x="141" y="35"/>
                </a:cubicBezTo>
                <a:cubicBezTo>
                  <a:pt x="141" y="35"/>
                  <a:pt x="142" y="36"/>
                  <a:pt x="142" y="35"/>
                </a:cubicBezTo>
                <a:cubicBezTo>
                  <a:pt x="142" y="35"/>
                  <a:pt x="142" y="35"/>
                  <a:pt x="142" y="35"/>
                </a:cubicBezTo>
                <a:cubicBezTo>
                  <a:pt x="132" y="35"/>
                  <a:pt x="123" y="36"/>
                  <a:pt x="114" y="36"/>
                </a:cubicBezTo>
                <a:close/>
                <a:moveTo>
                  <a:pt x="45" y="130"/>
                </a:moveTo>
                <a:cubicBezTo>
                  <a:pt x="45" y="127"/>
                  <a:pt x="46" y="124"/>
                  <a:pt x="46" y="121"/>
                </a:cubicBezTo>
                <a:cubicBezTo>
                  <a:pt x="44" y="122"/>
                  <a:pt x="43" y="122"/>
                  <a:pt x="42" y="123"/>
                </a:cubicBezTo>
                <a:cubicBezTo>
                  <a:pt x="43" y="125"/>
                  <a:pt x="43" y="127"/>
                  <a:pt x="43" y="129"/>
                </a:cubicBezTo>
                <a:cubicBezTo>
                  <a:pt x="44" y="129"/>
                  <a:pt x="45" y="130"/>
                  <a:pt x="45" y="130"/>
                </a:cubicBezTo>
                <a:close/>
                <a:moveTo>
                  <a:pt x="160" y="149"/>
                </a:moveTo>
                <a:cubicBezTo>
                  <a:pt x="160" y="149"/>
                  <a:pt x="160" y="149"/>
                  <a:pt x="160" y="149"/>
                </a:cubicBezTo>
                <a:cubicBezTo>
                  <a:pt x="161" y="149"/>
                  <a:pt x="163" y="148"/>
                  <a:pt x="165" y="148"/>
                </a:cubicBezTo>
                <a:cubicBezTo>
                  <a:pt x="166" y="148"/>
                  <a:pt x="167" y="148"/>
                  <a:pt x="167" y="147"/>
                </a:cubicBezTo>
                <a:cubicBezTo>
                  <a:pt x="168" y="146"/>
                  <a:pt x="169" y="145"/>
                  <a:pt x="169" y="144"/>
                </a:cubicBezTo>
                <a:cubicBezTo>
                  <a:pt x="170" y="144"/>
                  <a:pt x="170" y="144"/>
                  <a:pt x="170" y="143"/>
                </a:cubicBezTo>
                <a:cubicBezTo>
                  <a:pt x="168" y="144"/>
                  <a:pt x="167" y="144"/>
                  <a:pt x="166" y="145"/>
                </a:cubicBezTo>
                <a:cubicBezTo>
                  <a:pt x="164" y="146"/>
                  <a:pt x="163" y="146"/>
                  <a:pt x="162" y="147"/>
                </a:cubicBezTo>
                <a:cubicBezTo>
                  <a:pt x="161" y="148"/>
                  <a:pt x="160" y="148"/>
                  <a:pt x="160" y="149"/>
                </a:cubicBezTo>
                <a:close/>
                <a:moveTo>
                  <a:pt x="111" y="145"/>
                </a:moveTo>
                <a:cubicBezTo>
                  <a:pt x="110" y="145"/>
                  <a:pt x="109" y="145"/>
                  <a:pt x="107" y="144"/>
                </a:cubicBezTo>
                <a:cubicBezTo>
                  <a:pt x="107" y="147"/>
                  <a:pt x="108" y="149"/>
                  <a:pt x="108" y="151"/>
                </a:cubicBezTo>
                <a:cubicBezTo>
                  <a:pt x="109" y="150"/>
                  <a:pt x="110" y="150"/>
                  <a:pt x="110" y="150"/>
                </a:cubicBezTo>
                <a:cubicBezTo>
                  <a:pt x="110" y="150"/>
                  <a:pt x="111" y="149"/>
                  <a:pt x="111" y="149"/>
                </a:cubicBezTo>
                <a:cubicBezTo>
                  <a:pt x="111" y="148"/>
                  <a:pt x="111" y="146"/>
                  <a:pt x="111" y="145"/>
                </a:cubicBezTo>
                <a:close/>
                <a:moveTo>
                  <a:pt x="183" y="38"/>
                </a:moveTo>
                <a:cubicBezTo>
                  <a:pt x="182" y="37"/>
                  <a:pt x="181" y="37"/>
                  <a:pt x="180" y="37"/>
                </a:cubicBezTo>
                <a:cubicBezTo>
                  <a:pt x="180" y="37"/>
                  <a:pt x="180" y="37"/>
                  <a:pt x="180" y="37"/>
                </a:cubicBezTo>
                <a:cubicBezTo>
                  <a:pt x="179" y="38"/>
                  <a:pt x="178" y="38"/>
                  <a:pt x="177" y="39"/>
                </a:cubicBezTo>
                <a:cubicBezTo>
                  <a:pt x="178" y="40"/>
                  <a:pt x="180" y="41"/>
                  <a:pt x="182" y="42"/>
                </a:cubicBezTo>
                <a:cubicBezTo>
                  <a:pt x="182" y="41"/>
                  <a:pt x="183" y="41"/>
                  <a:pt x="183" y="40"/>
                </a:cubicBezTo>
                <a:cubicBezTo>
                  <a:pt x="183" y="40"/>
                  <a:pt x="183" y="39"/>
                  <a:pt x="183" y="38"/>
                </a:cubicBezTo>
                <a:close/>
                <a:moveTo>
                  <a:pt x="173" y="119"/>
                </a:moveTo>
                <a:cubicBezTo>
                  <a:pt x="172" y="119"/>
                  <a:pt x="171" y="119"/>
                  <a:pt x="171" y="118"/>
                </a:cubicBezTo>
                <a:cubicBezTo>
                  <a:pt x="169" y="118"/>
                  <a:pt x="169" y="118"/>
                  <a:pt x="168" y="119"/>
                </a:cubicBezTo>
                <a:cubicBezTo>
                  <a:pt x="169" y="119"/>
                  <a:pt x="169" y="119"/>
                  <a:pt x="169" y="119"/>
                </a:cubicBezTo>
                <a:cubicBezTo>
                  <a:pt x="170" y="119"/>
                  <a:pt x="170" y="119"/>
                  <a:pt x="170" y="120"/>
                </a:cubicBezTo>
                <a:cubicBezTo>
                  <a:pt x="170" y="121"/>
                  <a:pt x="170" y="121"/>
                  <a:pt x="169" y="121"/>
                </a:cubicBezTo>
                <a:cubicBezTo>
                  <a:pt x="169" y="121"/>
                  <a:pt x="169" y="121"/>
                  <a:pt x="168" y="121"/>
                </a:cubicBezTo>
                <a:cubicBezTo>
                  <a:pt x="169" y="122"/>
                  <a:pt x="169" y="123"/>
                  <a:pt x="169" y="124"/>
                </a:cubicBezTo>
                <a:cubicBezTo>
                  <a:pt x="170" y="124"/>
                  <a:pt x="172" y="123"/>
                  <a:pt x="173" y="123"/>
                </a:cubicBezTo>
                <a:cubicBezTo>
                  <a:pt x="173" y="122"/>
                  <a:pt x="173" y="121"/>
                  <a:pt x="173" y="119"/>
                </a:cubicBezTo>
                <a:close/>
                <a:moveTo>
                  <a:pt x="257" y="156"/>
                </a:moveTo>
                <a:cubicBezTo>
                  <a:pt x="256" y="157"/>
                  <a:pt x="254" y="157"/>
                  <a:pt x="253" y="158"/>
                </a:cubicBezTo>
                <a:cubicBezTo>
                  <a:pt x="253" y="158"/>
                  <a:pt x="253" y="159"/>
                  <a:pt x="253" y="159"/>
                </a:cubicBezTo>
                <a:cubicBezTo>
                  <a:pt x="252" y="161"/>
                  <a:pt x="251" y="161"/>
                  <a:pt x="250" y="160"/>
                </a:cubicBezTo>
                <a:cubicBezTo>
                  <a:pt x="250" y="160"/>
                  <a:pt x="250" y="159"/>
                  <a:pt x="250" y="159"/>
                </a:cubicBezTo>
                <a:cubicBezTo>
                  <a:pt x="249" y="159"/>
                  <a:pt x="248" y="160"/>
                  <a:pt x="248" y="160"/>
                </a:cubicBezTo>
                <a:cubicBezTo>
                  <a:pt x="247" y="160"/>
                  <a:pt x="247" y="160"/>
                  <a:pt x="246" y="161"/>
                </a:cubicBezTo>
                <a:cubicBezTo>
                  <a:pt x="250" y="161"/>
                  <a:pt x="254" y="161"/>
                  <a:pt x="258" y="159"/>
                </a:cubicBezTo>
                <a:cubicBezTo>
                  <a:pt x="257" y="158"/>
                  <a:pt x="257" y="157"/>
                  <a:pt x="257" y="156"/>
                </a:cubicBezTo>
                <a:close/>
                <a:moveTo>
                  <a:pt x="58" y="49"/>
                </a:moveTo>
                <a:cubicBezTo>
                  <a:pt x="58" y="49"/>
                  <a:pt x="58" y="49"/>
                  <a:pt x="58" y="49"/>
                </a:cubicBezTo>
                <a:cubicBezTo>
                  <a:pt x="59" y="49"/>
                  <a:pt x="59" y="49"/>
                  <a:pt x="59" y="49"/>
                </a:cubicBezTo>
                <a:cubicBezTo>
                  <a:pt x="60" y="49"/>
                  <a:pt x="61" y="49"/>
                  <a:pt x="61" y="49"/>
                </a:cubicBezTo>
                <a:cubicBezTo>
                  <a:pt x="68" y="49"/>
                  <a:pt x="74" y="49"/>
                  <a:pt x="81" y="49"/>
                </a:cubicBezTo>
                <a:cubicBezTo>
                  <a:pt x="82" y="49"/>
                  <a:pt x="83" y="49"/>
                  <a:pt x="84" y="49"/>
                </a:cubicBezTo>
                <a:cubicBezTo>
                  <a:pt x="85" y="49"/>
                  <a:pt x="85" y="49"/>
                  <a:pt x="86" y="49"/>
                </a:cubicBezTo>
                <a:cubicBezTo>
                  <a:pt x="86" y="49"/>
                  <a:pt x="86" y="49"/>
                  <a:pt x="86" y="48"/>
                </a:cubicBezTo>
                <a:cubicBezTo>
                  <a:pt x="77" y="49"/>
                  <a:pt x="68" y="49"/>
                  <a:pt x="58" y="49"/>
                </a:cubicBezTo>
                <a:close/>
                <a:moveTo>
                  <a:pt x="236" y="150"/>
                </a:moveTo>
                <a:cubicBezTo>
                  <a:pt x="236" y="151"/>
                  <a:pt x="237" y="151"/>
                  <a:pt x="238" y="151"/>
                </a:cubicBezTo>
                <a:cubicBezTo>
                  <a:pt x="240" y="151"/>
                  <a:pt x="241" y="150"/>
                  <a:pt x="243" y="150"/>
                </a:cubicBezTo>
                <a:cubicBezTo>
                  <a:pt x="243" y="150"/>
                  <a:pt x="243" y="150"/>
                  <a:pt x="244" y="150"/>
                </a:cubicBezTo>
                <a:cubicBezTo>
                  <a:pt x="244" y="149"/>
                  <a:pt x="244" y="148"/>
                  <a:pt x="243" y="147"/>
                </a:cubicBezTo>
                <a:cubicBezTo>
                  <a:pt x="241" y="148"/>
                  <a:pt x="238" y="149"/>
                  <a:pt x="236" y="150"/>
                </a:cubicBezTo>
                <a:close/>
                <a:moveTo>
                  <a:pt x="233" y="73"/>
                </a:moveTo>
                <a:cubicBezTo>
                  <a:pt x="231" y="74"/>
                  <a:pt x="230" y="75"/>
                  <a:pt x="228" y="75"/>
                </a:cubicBezTo>
                <a:cubicBezTo>
                  <a:pt x="229" y="76"/>
                  <a:pt x="229" y="77"/>
                  <a:pt x="229" y="78"/>
                </a:cubicBezTo>
                <a:cubicBezTo>
                  <a:pt x="230" y="78"/>
                  <a:pt x="232" y="78"/>
                  <a:pt x="233" y="78"/>
                </a:cubicBezTo>
                <a:cubicBezTo>
                  <a:pt x="233" y="78"/>
                  <a:pt x="233" y="77"/>
                  <a:pt x="233" y="77"/>
                </a:cubicBezTo>
                <a:cubicBezTo>
                  <a:pt x="234" y="77"/>
                  <a:pt x="234" y="76"/>
                  <a:pt x="235" y="75"/>
                </a:cubicBezTo>
                <a:cubicBezTo>
                  <a:pt x="234" y="75"/>
                  <a:pt x="233" y="74"/>
                  <a:pt x="233" y="73"/>
                </a:cubicBezTo>
                <a:close/>
                <a:moveTo>
                  <a:pt x="123" y="176"/>
                </a:moveTo>
                <a:cubicBezTo>
                  <a:pt x="123" y="176"/>
                  <a:pt x="123" y="176"/>
                  <a:pt x="123" y="176"/>
                </a:cubicBezTo>
                <a:cubicBezTo>
                  <a:pt x="117" y="176"/>
                  <a:pt x="111" y="176"/>
                  <a:pt x="105" y="176"/>
                </a:cubicBezTo>
                <a:cubicBezTo>
                  <a:pt x="104" y="176"/>
                  <a:pt x="103" y="176"/>
                  <a:pt x="102" y="176"/>
                </a:cubicBezTo>
                <a:cubicBezTo>
                  <a:pt x="102" y="176"/>
                  <a:pt x="101" y="177"/>
                  <a:pt x="100" y="177"/>
                </a:cubicBezTo>
                <a:cubicBezTo>
                  <a:pt x="102" y="177"/>
                  <a:pt x="104" y="177"/>
                  <a:pt x="105" y="177"/>
                </a:cubicBezTo>
                <a:cubicBezTo>
                  <a:pt x="109" y="177"/>
                  <a:pt x="114" y="177"/>
                  <a:pt x="118" y="177"/>
                </a:cubicBezTo>
                <a:cubicBezTo>
                  <a:pt x="119" y="177"/>
                  <a:pt x="121" y="177"/>
                  <a:pt x="123" y="176"/>
                </a:cubicBezTo>
                <a:close/>
                <a:moveTo>
                  <a:pt x="8" y="96"/>
                </a:moveTo>
                <a:cubicBezTo>
                  <a:pt x="8" y="98"/>
                  <a:pt x="8" y="101"/>
                  <a:pt x="8" y="103"/>
                </a:cubicBezTo>
                <a:cubicBezTo>
                  <a:pt x="9" y="104"/>
                  <a:pt x="9" y="104"/>
                  <a:pt x="9" y="105"/>
                </a:cubicBezTo>
                <a:cubicBezTo>
                  <a:pt x="9" y="106"/>
                  <a:pt x="9" y="107"/>
                  <a:pt x="9" y="107"/>
                </a:cubicBezTo>
                <a:cubicBezTo>
                  <a:pt x="9" y="107"/>
                  <a:pt x="9" y="107"/>
                  <a:pt x="9" y="107"/>
                </a:cubicBezTo>
                <a:cubicBezTo>
                  <a:pt x="10" y="102"/>
                  <a:pt x="10" y="98"/>
                  <a:pt x="10" y="94"/>
                </a:cubicBezTo>
                <a:cubicBezTo>
                  <a:pt x="10" y="94"/>
                  <a:pt x="10" y="94"/>
                  <a:pt x="10" y="94"/>
                </a:cubicBezTo>
                <a:cubicBezTo>
                  <a:pt x="10" y="94"/>
                  <a:pt x="10" y="94"/>
                  <a:pt x="9" y="94"/>
                </a:cubicBezTo>
                <a:cubicBezTo>
                  <a:pt x="9" y="96"/>
                  <a:pt x="9" y="96"/>
                  <a:pt x="8" y="96"/>
                </a:cubicBezTo>
                <a:close/>
                <a:moveTo>
                  <a:pt x="223" y="120"/>
                </a:moveTo>
                <a:cubicBezTo>
                  <a:pt x="223" y="120"/>
                  <a:pt x="223" y="120"/>
                  <a:pt x="223" y="120"/>
                </a:cubicBezTo>
                <a:cubicBezTo>
                  <a:pt x="224" y="120"/>
                  <a:pt x="224" y="121"/>
                  <a:pt x="223" y="122"/>
                </a:cubicBezTo>
                <a:cubicBezTo>
                  <a:pt x="223" y="122"/>
                  <a:pt x="223" y="122"/>
                  <a:pt x="223" y="122"/>
                </a:cubicBezTo>
                <a:cubicBezTo>
                  <a:pt x="223" y="124"/>
                  <a:pt x="224" y="125"/>
                  <a:pt x="224" y="126"/>
                </a:cubicBezTo>
                <a:cubicBezTo>
                  <a:pt x="224" y="126"/>
                  <a:pt x="224" y="126"/>
                  <a:pt x="225" y="126"/>
                </a:cubicBezTo>
                <a:cubicBezTo>
                  <a:pt x="225" y="123"/>
                  <a:pt x="226" y="121"/>
                  <a:pt x="226" y="118"/>
                </a:cubicBezTo>
                <a:cubicBezTo>
                  <a:pt x="225" y="118"/>
                  <a:pt x="224" y="118"/>
                  <a:pt x="222" y="118"/>
                </a:cubicBezTo>
                <a:cubicBezTo>
                  <a:pt x="223" y="119"/>
                  <a:pt x="223" y="119"/>
                  <a:pt x="223" y="120"/>
                </a:cubicBezTo>
                <a:close/>
                <a:moveTo>
                  <a:pt x="52" y="34"/>
                </a:moveTo>
                <a:cubicBezTo>
                  <a:pt x="52" y="34"/>
                  <a:pt x="52" y="34"/>
                  <a:pt x="52" y="34"/>
                </a:cubicBezTo>
                <a:cubicBezTo>
                  <a:pt x="51" y="34"/>
                  <a:pt x="51" y="34"/>
                  <a:pt x="50" y="34"/>
                </a:cubicBezTo>
                <a:cubicBezTo>
                  <a:pt x="42" y="34"/>
                  <a:pt x="34" y="35"/>
                  <a:pt x="26" y="36"/>
                </a:cubicBezTo>
                <a:cubicBezTo>
                  <a:pt x="25" y="36"/>
                  <a:pt x="24" y="36"/>
                  <a:pt x="23" y="36"/>
                </a:cubicBezTo>
                <a:cubicBezTo>
                  <a:pt x="24" y="37"/>
                  <a:pt x="24" y="37"/>
                  <a:pt x="25" y="37"/>
                </a:cubicBezTo>
                <a:cubicBezTo>
                  <a:pt x="26" y="37"/>
                  <a:pt x="28" y="36"/>
                  <a:pt x="30" y="36"/>
                </a:cubicBezTo>
                <a:cubicBezTo>
                  <a:pt x="34" y="36"/>
                  <a:pt x="39" y="35"/>
                  <a:pt x="44" y="35"/>
                </a:cubicBezTo>
                <a:cubicBezTo>
                  <a:pt x="46" y="34"/>
                  <a:pt x="49" y="34"/>
                  <a:pt x="52" y="34"/>
                </a:cubicBezTo>
                <a:close/>
                <a:moveTo>
                  <a:pt x="104" y="172"/>
                </a:moveTo>
                <a:cubicBezTo>
                  <a:pt x="110" y="172"/>
                  <a:pt x="115" y="172"/>
                  <a:pt x="121" y="172"/>
                </a:cubicBezTo>
                <a:cubicBezTo>
                  <a:pt x="119" y="171"/>
                  <a:pt x="118" y="170"/>
                  <a:pt x="116" y="171"/>
                </a:cubicBezTo>
                <a:cubicBezTo>
                  <a:pt x="112" y="171"/>
                  <a:pt x="108" y="171"/>
                  <a:pt x="105" y="171"/>
                </a:cubicBezTo>
                <a:cubicBezTo>
                  <a:pt x="104" y="171"/>
                  <a:pt x="104" y="171"/>
                  <a:pt x="104" y="171"/>
                </a:cubicBezTo>
                <a:cubicBezTo>
                  <a:pt x="104" y="171"/>
                  <a:pt x="104" y="172"/>
                  <a:pt x="104" y="172"/>
                </a:cubicBezTo>
                <a:close/>
                <a:moveTo>
                  <a:pt x="131" y="151"/>
                </a:moveTo>
                <a:cubicBezTo>
                  <a:pt x="131" y="149"/>
                  <a:pt x="132" y="147"/>
                  <a:pt x="133" y="145"/>
                </a:cubicBezTo>
                <a:cubicBezTo>
                  <a:pt x="131" y="145"/>
                  <a:pt x="130" y="145"/>
                  <a:pt x="128" y="146"/>
                </a:cubicBezTo>
                <a:cubicBezTo>
                  <a:pt x="128" y="148"/>
                  <a:pt x="129" y="149"/>
                  <a:pt x="129" y="151"/>
                </a:cubicBezTo>
                <a:cubicBezTo>
                  <a:pt x="129" y="151"/>
                  <a:pt x="130" y="151"/>
                  <a:pt x="131" y="151"/>
                </a:cubicBezTo>
                <a:close/>
                <a:moveTo>
                  <a:pt x="18" y="176"/>
                </a:moveTo>
                <a:cubicBezTo>
                  <a:pt x="18" y="176"/>
                  <a:pt x="18" y="176"/>
                  <a:pt x="18" y="176"/>
                </a:cubicBezTo>
                <a:cubicBezTo>
                  <a:pt x="14" y="176"/>
                  <a:pt x="10" y="174"/>
                  <a:pt x="8" y="170"/>
                </a:cubicBezTo>
                <a:cubicBezTo>
                  <a:pt x="9" y="172"/>
                  <a:pt x="10" y="174"/>
                  <a:pt x="11" y="176"/>
                </a:cubicBezTo>
                <a:cubicBezTo>
                  <a:pt x="11" y="177"/>
                  <a:pt x="11" y="177"/>
                  <a:pt x="12" y="177"/>
                </a:cubicBezTo>
                <a:cubicBezTo>
                  <a:pt x="14" y="177"/>
                  <a:pt x="16" y="177"/>
                  <a:pt x="18" y="176"/>
                </a:cubicBezTo>
                <a:close/>
                <a:moveTo>
                  <a:pt x="139" y="99"/>
                </a:moveTo>
                <a:cubicBezTo>
                  <a:pt x="139" y="98"/>
                  <a:pt x="139" y="98"/>
                  <a:pt x="139" y="97"/>
                </a:cubicBezTo>
                <a:cubicBezTo>
                  <a:pt x="139" y="97"/>
                  <a:pt x="139" y="96"/>
                  <a:pt x="139" y="96"/>
                </a:cubicBezTo>
                <a:cubicBezTo>
                  <a:pt x="139" y="96"/>
                  <a:pt x="139" y="96"/>
                  <a:pt x="139" y="96"/>
                </a:cubicBezTo>
                <a:cubicBezTo>
                  <a:pt x="138" y="95"/>
                  <a:pt x="137" y="94"/>
                  <a:pt x="138" y="93"/>
                </a:cubicBezTo>
                <a:cubicBezTo>
                  <a:pt x="139" y="93"/>
                  <a:pt x="139" y="92"/>
                  <a:pt x="139" y="92"/>
                </a:cubicBezTo>
                <a:cubicBezTo>
                  <a:pt x="139" y="92"/>
                  <a:pt x="139" y="92"/>
                  <a:pt x="139" y="92"/>
                </a:cubicBezTo>
                <a:cubicBezTo>
                  <a:pt x="138" y="93"/>
                  <a:pt x="137" y="93"/>
                  <a:pt x="136" y="94"/>
                </a:cubicBezTo>
                <a:cubicBezTo>
                  <a:pt x="136" y="96"/>
                  <a:pt x="136" y="98"/>
                  <a:pt x="136" y="100"/>
                </a:cubicBezTo>
                <a:cubicBezTo>
                  <a:pt x="137" y="99"/>
                  <a:pt x="138" y="99"/>
                  <a:pt x="139" y="99"/>
                </a:cubicBezTo>
                <a:close/>
                <a:moveTo>
                  <a:pt x="8" y="64"/>
                </a:moveTo>
                <a:cubicBezTo>
                  <a:pt x="9" y="64"/>
                  <a:pt x="10" y="63"/>
                  <a:pt x="10" y="63"/>
                </a:cubicBezTo>
                <a:cubicBezTo>
                  <a:pt x="11" y="63"/>
                  <a:pt x="11" y="63"/>
                  <a:pt x="11" y="62"/>
                </a:cubicBezTo>
                <a:cubicBezTo>
                  <a:pt x="11" y="61"/>
                  <a:pt x="11" y="59"/>
                  <a:pt x="11" y="58"/>
                </a:cubicBezTo>
                <a:cubicBezTo>
                  <a:pt x="10" y="57"/>
                  <a:pt x="9" y="56"/>
                  <a:pt x="9" y="55"/>
                </a:cubicBezTo>
                <a:cubicBezTo>
                  <a:pt x="10" y="55"/>
                  <a:pt x="9" y="55"/>
                  <a:pt x="9" y="55"/>
                </a:cubicBezTo>
                <a:cubicBezTo>
                  <a:pt x="8" y="58"/>
                  <a:pt x="8" y="61"/>
                  <a:pt x="8" y="64"/>
                </a:cubicBezTo>
                <a:close/>
                <a:moveTo>
                  <a:pt x="126" y="42"/>
                </a:moveTo>
                <a:cubicBezTo>
                  <a:pt x="126" y="42"/>
                  <a:pt x="126" y="42"/>
                  <a:pt x="126" y="42"/>
                </a:cubicBezTo>
                <a:cubicBezTo>
                  <a:pt x="126" y="42"/>
                  <a:pt x="125" y="41"/>
                  <a:pt x="125" y="40"/>
                </a:cubicBezTo>
                <a:cubicBezTo>
                  <a:pt x="124" y="40"/>
                  <a:pt x="125" y="39"/>
                  <a:pt x="126" y="38"/>
                </a:cubicBezTo>
                <a:cubicBezTo>
                  <a:pt x="124" y="39"/>
                  <a:pt x="122" y="39"/>
                  <a:pt x="120" y="39"/>
                </a:cubicBezTo>
                <a:cubicBezTo>
                  <a:pt x="120" y="40"/>
                  <a:pt x="121" y="41"/>
                  <a:pt x="121" y="42"/>
                </a:cubicBezTo>
                <a:cubicBezTo>
                  <a:pt x="123" y="42"/>
                  <a:pt x="125" y="42"/>
                  <a:pt x="126" y="42"/>
                </a:cubicBezTo>
                <a:close/>
                <a:moveTo>
                  <a:pt x="10" y="83"/>
                </a:moveTo>
                <a:cubicBezTo>
                  <a:pt x="10" y="85"/>
                  <a:pt x="10" y="87"/>
                  <a:pt x="10" y="89"/>
                </a:cubicBezTo>
                <a:cubicBezTo>
                  <a:pt x="12" y="87"/>
                  <a:pt x="14" y="85"/>
                  <a:pt x="17" y="84"/>
                </a:cubicBezTo>
                <a:cubicBezTo>
                  <a:pt x="15" y="84"/>
                  <a:pt x="12" y="84"/>
                  <a:pt x="10" y="83"/>
                </a:cubicBezTo>
                <a:close/>
                <a:moveTo>
                  <a:pt x="121" y="60"/>
                </a:moveTo>
                <a:cubicBezTo>
                  <a:pt x="120" y="62"/>
                  <a:pt x="120" y="64"/>
                  <a:pt x="119" y="66"/>
                </a:cubicBezTo>
                <a:cubicBezTo>
                  <a:pt x="121" y="66"/>
                  <a:pt x="122" y="67"/>
                  <a:pt x="123" y="67"/>
                </a:cubicBezTo>
                <a:cubicBezTo>
                  <a:pt x="123" y="65"/>
                  <a:pt x="123" y="61"/>
                  <a:pt x="122" y="60"/>
                </a:cubicBezTo>
                <a:cubicBezTo>
                  <a:pt x="122" y="60"/>
                  <a:pt x="121" y="60"/>
                  <a:pt x="121" y="60"/>
                </a:cubicBezTo>
                <a:close/>
                <a:moveTo>
                  <a:pt x="248" y="97"/>
                </a:moveTo>
                <a:cubicBezTo>
                  <a:pt x="249" y="96"/>
                  <a:pt x="250" y="94"/>
                  <a:pt x="251" y="93"/>
                </a:cubicBezTo>
                <a:cubicBezTo>
                  <a:pt x="251" y="93"/>
                  <a:pt x="251" y="92"/>
                  <a:pt x="251" y="92"/>
                </a:cubicBezTo>
                <a:cubicBezTo>
                  <a:pt x="249" y="93"/>
                  <a:pt x="247" y="93"/>
                  <a:pt x="246" y="94"/>
                </a:cubicBezTo>
                <a:cubicBezTo>
                  <a:pt x="246" y="95"/>
                  <a:pt x="246" y="96"/>
                  <a:pt x="246" y="98"/>
                </a:cubicBezTo>
                <a:cubicBezTo>
                  <a:pt x="247" y="97"/>
                  <a:pt x="247" y="97"/>
                  <a:pt x="248" y="97"/>
                </a:cubicBezTo>
                <a:close/>
                <a:moveTo>
                  <a:pt x="105" y="125"/>
                </a:moveTo>
                <a:cubicBezTo>
                  <a:pt x="106" y="126"/>
                  <a:pt x="111" y="127"/>
                  <a:pt x="113" y="127"/>
                </a:cubicBezTo>
                <a:cubicBezTo>
                  <a:pt x="113" y="126"/>
                  <a:pt x="114" y="125"/>
                  <a:pt x="114" y="124"/>
                </a:cubicBezTo>
                <a:cubicBezTo>
                  <a:pt x="113" y="124"/>
                  <a:pt x="113" y="124"/>
                  <a:pt x="113" y="124"/>
                </a:cubicBezTo>
                <a:cubicBezTo>
                  <a:pt x="111" y="124"/>
                  <a:pt x="109" y="124"/>
                  <a:pt x="108" y="124"/>
                </a:cubicBezTo>
                <a:cubicBezTo>
                  <a:pt x="107" y="124"/>
                  <a:pt x="106" y="125"/>
                  <a:pt x="105" y="125"/>
                </a:cubicBezTo>
                <a:close/>
                <a:moveTo>
                  <a:pt x="126" y="126"/>
                </a:moveTo>
                <a:cubicBezTo>
                  <a:pt x="127" y="126"/>
                  <a:pt x="128" y="126"/>
                  <a:pt x="129" y="126"/>
                </a:cubicBezTo>
                <a:cubicBezTo>
                  <a:pt x="130" y="126"/>
                  <a:pt x="130" y="125"/>
                  <a:pt x="130" y="125"/>
                </a:cubicBezTo>
                <a:cubicBezTo>
                  <a:pt x="130" y="124"/>
                  <a:pt x="130" y="123"/>
                  <a:pt x="130" y="122"/>
                </a:cubicBezTo>
                <a:cubicBezTo>
                  <a:pt x="128" y="122"/>
                  <a:pt x="126" y="122"/>
                  <a:pt x="125" y="123"/>
                </a:cubicBezTo>
                <a:cubicBezTo>
                  <a:pt x="125" y="124"/>
                  <a:pt x="126" y="125"/>
                  <a:pt x="126" y="126"/>
                </a:cubicBezTo>
                <a:close/>
                <a:moveTo>
                  <a:pt x="151" y="132"/>
                </a:moveTo>
                <a:cubicBezTo>
                  <a:pt x="154" y="132"/>
                  <a:pt x="156" y="132"/>
                  <a:pt x="157" y="131"/>
                </a:cubicBezTo>
                <a:cubicBezTo>
                  <a:pt x="157" y="130"/>
                  <a:pt x="157" y="129"/>
                  <a:pt x="157" y="128"/>
                </a:cubicBezTo>
                <a:cubicBezTo>
                  <a:pt x="155" y="128"/>
                  <a:pt x="153" y="129"/>
                  <a:pt x="152" y="129"/>
                </a:cubicBezTo>
                <a:cubicBezTo>
                  <a:pt x="152" y="130"/>
                  <a:pt x="152" y="131"/>
                  <a:pt x="151" y="132"/>
                </a:cubicBezTo>
                <a:close/>
                <a:moveTo>
                  <a:pt x="78" y="45"/>
                </a:moveTo>
                <a:cubicBezTo>
                  <a:pt x="77" y="44"/>
                  <a:pt x="76" y="43"/>
                  <a:pt x="76" y="42"/>
                </a:cubicBezTo>
                <a:cubicBezTo>
                  <a:pt x="76" y="42"/>
                  <a:pt x="75" y="42"/>
                  <a:pt x="75" y="42"/>
                </a:cubicBezTo>
                <a:cubicBezTo>
                  <a:pt x="74" y="41"/>
                  <a:pt x="74" y="41"/>
                  <a:pt x="73" y="41"/>
                </a:cubicBezTo>
                <a:cubicBezTo>
                  <a:pt x="73" y="42"/>
                  <a:pt x="72" y="44"/>
                  <a:pt x="72" y="45"/>
                </a:cubicBezTo>
                <a:cubicBezTo>
                  <a:pt x="74" y="45"/>
                  <a:pt x="76" y="45"/>
                  <a:pt x="78" y="45"/>
                </a:cubicBezTo>
                <a:close/>
                <a:moveTo>
                  <a:pt x="101" y="160"/>
                </a:moveTo>
                <a:cubicBezTo>
                  <a:pt x="102" y="160"/>
                  <a:pt x="102" y="160"/>
                  <a:pt x="103" y="160"/>
                </a:cubicBezTo>
                <a:cubicBezTo>
                  <a:pt x="104" y="161"/>
                  <a:pt x="106" y="162"/>
                  <a:pt x="107" y="162"/>
                </a:cubicBezTo>
                <a:cubicBezTo>
                  <a:pt x="107" y="162"/>
                  <a:pt x="107" y="162"/>
                  <a:pt x="107" y="161"/>
                </a:cubicBezTo>
                <a:cubicBezTo>
                  <a:pt x="107" y="160"/>
                  <a:pt x="107" y="160"/>
                  <a:pt x="106" y="159"/>
                </a:cubicBezTo>
                <a:cubicBezTo>
                  <a:pt x="104" y="159"/>
                  <a:pt x="102" y="158"/>
                  <a:pt x="101" y="157"/>
                </a:cubicBezTo>
                <a:cubicBezTo>
                  <a:pt x="100" y="157"/>
                  <a:pt x="100" y="157"/>
                  <a:pt x="100" y="157"/>
                </a:cubicBezTo>
                <a:cubicBezTo>
                  <a:pt x="100" y="158"/>
                  <a:pt x="100" y="158"/>
                  <a:pt x="100" y="159"/>
                </a:cubicBezTo>
                <a:cubicBezTo>
                  <a:pt x="100" y="159"/>
                  <a:pt x="100" y="160"/>
                  <a:pt x="101" y="160"/>
                </a:cubicBezTo>
                <a:close/>
                <a:moveTo>
                  <a:pt x="125" y="135"/>
                </a:moveTo>
                <a:cubicBezTo>
                  <a:pt x="124" y="133"/>
                  <a:pt x="124" y="131"/>
                  <a:pt x="123" y="129"/>
                </a:cubicBezTo>
                <a:cubicBezTo>
                  <a:pt x="122" y="129"/>
                  <a:pt x="121" y="129"/>
                  <a:pt x="120" y="129"/>
                </a:cubicBezTo>
                <a:cubicBezTo>
                  <a:pt x="121" y="131"/>
                  <a:pt x="122" y="133"/>
                  <a:pt x="123" y="135"/>
                </a:cubicBezTo>
                <a:cubicBezTo>
                  <a:pt x="124" y="135"/>
                  <a:pt x="124" y="135"/>
                  <a:pt x="125" y="135"/>
                </a:cubicBezTo>
                <a:close/>
                <a:moveTo>
                  <a:pt x="253" y="147"/>
                </a:moveTo>
                <a:cubicBezTo>
                  <a:pt x="254" y="147"/>
                  <a:pt x="255" y="147"/>
                  <a:pt x="256" y="147"/>
                </a:cubicBezTo>
                <a:cubicBezTo>
                  <a:pt x="256" y="145"/>
                  <a:pt x="256" y="143"/>
                  <a:pt x="256" y="141"/>
                </a:cubicBezTo>
                <a:cubicBezTo>
                  <a:pt x="255" y="142"/>
                  <a:pt x="254" y="142"/>
                  <a:pt x="254" y="142"/>
                </a:cubicBezTo>
                <a:cubicBezTo>
                  <a:pt x="254" y="142"/>
                  <a:pt x="253" y="142"/>
                  <a:pt x="253" y="143"/>
                </a:cubicBezTo>
                <a:cubicBezTo>
                  <a:pt x="253" y="144"/>
                  <a:pt x="253" y="146"/>
                  <a:pt x="253" y="147"/>
                </a:cubicBezTo>
                <a:close/>
                <a:moveTo>
                  <a:pt x="217" y="136"/>
                </a:moveTo>
                <a:cubicBezTo>
                  <a:pt x="217" y="136"/>
                  <a:pt x="217" y="136"/>
                  <a:pt x="217" y="136"/>
                </a:cubicBezTo>
                <a:cubicBezTo>
                  <a:pt x="217" y="138"/>
                  <a:pt x="217" y="140"/>
                  <a:pt x="217" y="143"/>
                </a:cubicBezTo>
                <a:cubicBezTo>
                  <a:pt x="218" y="143"/>
                  <a:pt x="219" y="143"/>
                  <a:pt x="221" y="144"/>
                </a:cubicBezTo>
                <a:cubicBezTo>
                  <a:pt x="219" y="141"/>
                  <a:pt x="218" y="138"/>
                  <a:pt x="217" y="136"/>
                </a:cubicBezTo>
                <a:close/>
                <a:moveTo>
                  <a:pt x="67" y="151"/>
                </a:moveTo>
                <a:cubicBezTo>
                  <a:pt x="69" y="152"/>
                  <a:pt x="77" y="152"/>
                  <a:pt x="78" y="151"/>
                </a:cubicBezTo>
                <a:cubicBezTo>
                  <a:pt x="78" y="151"/>
                  <a:pt x="78" y="151"/>
                  <a:pt x="78" y="151"/>
                </a:cubicBezTo>
                <a:cubicBezTo>
                  <a:pt x="77" y="151"/>
                  <a:pt x="75" y="150"/>
                  <a:pt x="74" y="150"/>
                </a:cubicBezTo>
                <a:cubicBezTo>
                  <a:pt x="74" y="150"/>
                  <a:pt x="73" y="150"/>
                  <a:pt x="73" y="150"/>
                </a:cubicBezTo>
                <a:cubicBezTo>
                  <a:pt x="71" y="150"/>
                  <a:pt x="69" y="151"/>
                  <a:pt x="67" y="151"/>
                </a:cubicBezTo>
                <a:close/>
                <a:moveTo>
                  <a:pt x="130" y="40"/>
                </a:moveTo>
                <a:cubicBezTo>
                  <a:pt x="131" y="40"/>
                  <a:pt x="131" y="40"/>
                  <a:pt x="132" y="40"/>
                </a:cubicBezTo>
                <a:cubicBezTo>
                  <a:pt x="133" y="39"/>
                  <a:pt x="134" y="39"/>
                  <a:pt x="135" y="40"/>
                </a:cubicBezTo>
                <a:cubicBezTo>
                  <a:pt x="135" y="40"/>
                  <a:pt x="136" y="40"/>
                  <a:pt x="136" y="40"/>
                </a:cubicBezTo>
                <a:cubicBezTo>
                  <a:pt x="137" y="40"/>
                  <a:pt x="138" y="41"/>
                  <a:pt x="139" y="41"/>
                </a:cubicBezTo>
                <a:cubicBezTo>
                  <a:pt x="139" y="41"/>
                  <a:pt x="140" y="40"/>
                  <a:pt x="141" y="40"/>
                </a:cubicBezTo>
                <a:cubicBezTo>
                  <a:pt x="141" y="40"/>
                  <a:pt x="141" y="39"/>
                  <a:pt x="141" y="38"/>
                </a:cubicBezTo>
                <a:cubicBezTo>
                  <a:pt x="137" y="39"/>
                  <a:pt x="133" y="39"/>
                  <a:pt x="130" y="40"/>
                </a:cubicBezTo>
                <a:close/>
                <a:moveTo>
                  <a:pt x="26" y="111"/>
                </a:moveTo>
                <a:cubicBezTo>
                  <a:pt x="25" y="108"/>
                  <a:pt x="24" y="104"/>
                  <a:pt x="23" y="101"/>
                </a:cubicBezTo>
                <a:cubicBezTo>
                  <a:pt x="23" y="101"/>
                  <a:pt x="23" y="101"/>
                  <a:pt x="23" y="101"/>
                </a:cubicBezTo>
                <a:cubicBezTo>
                  <a:pt x="23" y="104"/>
                  <a:pt x="23" y="108"/>
                  <a:pt x="23" y="112"/>
                </a:cubicBezTo>
                <a:cubicBezTo>
                  <a:pt x="24" y="112"/>
                  <a:pt x="25" y="111"/>
                  <a:pt x="26" y="111"/>
                </a:cubicBezTo>
                <a:close/>
                <a:moveTo>
                  <a:pt x="182" y="141"/>
                </a:moveTo>
                <a:cubicBezTo>
                  <a:pt x="181" y="141"/>
                  <a:pt x="180" y="142"/>
                  <a:pt x="180" y="142"/>
                </a:cubicBezTo>
                <a:cubicBezTo>
                  <a:pt x="179" y="142"/>
                  <a:pt x="179" y="142"/>
                  <a:pt x="179" y="143"/>
                </a:cubicBezTo>
                <a:cubicBezTo>
                  <a:pt x="179" y="145"/>
                  <a:pt x="179" y="147"/>
                  <a:pt x="179" y="149"/>
                </a:cubicBezTo>
                <a:cubicBezTo>
                  <a:pt x="179" y="149"/>
                  <a:pt x="179" y="149"/>
                  <a:pt x="179" y="149"/>
                </a:cubicBezTo>
                <a:cubicBezTo>
                  <a:pt x="180" y="149"/>
                  <a:pt x="181" y="148"/>
                  <a:pt x="181" y="147"/>
                </a:cubicBezTo>
                <a:cubicBezTo>
                  <a:pt x="181" y="146"/>
                  <a:pt x="181" y="145"/>
                  <a:pt x="181" y="144"/>
                </a:cubicBezTo>
                <a:cubicBezTo>
                  <a:pt x="181" y="143"/>
                  <a:pt x="181" y="142"/>
                  <a:pt x="182" y="141"/>
                </a:cubicBezTo>
                <a:close/>
                <a:moveTo>
                  <a:pt x="29" y="171"/>
                </a:moveTo>
                <a:cubicBezTo>
                  <a:pt x="31" y="168"/>
                  <a:pt x="33" y="166"/>
                  <a:pt x="35" y="164"/>
                </a:cubicBezTo>
                <a:cubicBezTo>
                  <a:pt x="35" y="164"/>
                  <a:pt x="35" y="164"/>
                  <a:pt x="35" y="164"/>
                </a:cubicBezTo>
                <a:cubicBezTo>
                  <a:pt x="32" y="166"/>
                  <a:pt x="29" y="167"/>
                  <a:pt x="27" y="169"/>
                </a:cubicBezTo>
                <a:cubicBezTo>
                  <a:pt x="28" y="170"/>
                  <a:pt x="28" y="170"/>
                  <a:pt x="29" y="171"/>
                </a:cubicBezTo>
                <a:close/>
                <a:moveTo>
                  <a:pt x="244" y="140"/>
                </a:moveTo>
                <a:cubicBezTo>
                  <a:pt x="244" y="140"/>
                  <a:pt x="244" y="140"/>
                  <a:pt x="244" y="140"/>
                </a:cubicBezTo>
                <a:cubicBezTo>
                  <a:pt x="244" y="140"/>
                  <a:pt x="244" y="140"/>
                  <a:pt x="244" y="139"/>
                </a:cubicBezTo>
                <a:cubicBezTo>
                  <a:pt x="241" y="141"/>
                  <a:pt x="237" y="143"/>
                  <a:pt x="234" y="145"/>
                </a:cubicBezTo>
                <a:cubicBezTo>
                  <a:pt x="234" y="145"/>
                  <a:pt x="234" y="145"/>
                  <a:pt x="235" y="145"/>
                </a:cubicBezTo>
                <a:cubicBezTo>
                  <a:pt x="237" y="144"/>
                  <a:pt x="240" y="143"/>
                  <a:pt x="242" y="143"/>
                </a:cubicBezTo>
                <a:cubicBezTo>
                  <a:pt x="242" y="143"/>
                  <a:pt x="243" y="142"/>
                  <a:pt x="243" y="142"/>
                </a:cubicBezTo>
                <a:cubicBezTo>
                  <a:pt x="243" y="141"/>
                  <a:pt x="244" y="141"/>
                  <a:pt x="244" y="140"/>
                </a:cubicBezTo>
                <a:close/>
                <a:moveTo>
                  <a:pt x="239" y="80"/>
                </a:moveTo>
                <a:cubicBezTo>
                  <a:pt x="238" y="80"/>
                  <a:pt x="238" y="80"/>
                  <a:pt x="237" y="80"/>
                </a:cubicBezTo>
                <a:cubicBezTo>
                  <a:pt x="238" y="82"/>
                  <a:pt x="238" y="83"/>
                  <a:pt x="238" y="84"/>
                </a:cubicBezTo>
                <a:cubicBezTo>
                  <a:pt x="238" y="84"/>
                  <a:pt x="239" y="84"/>
                  <a:pt x="239" y="84"/>
                </a:cubicBezTo>
                <a:cubicBezTo>
                  <a:pt x="241" y="84"/>
                  <a:pt x="242" y="84"/>
                  <a:pt x="242" y="83"/>
                </a:cubicBezTo>
                <a:cubicBezTo>
                  <a:pt x="241" y="82"/>
                  <a:pt x="240" y="81"/>
                  <a:pt x="239" y="80"/>
                </a:cubicBezTo>
                <a:close/>
                <a:moveTo>
                  <a:pt x="263" y="158"/>
                </a:moveTo>
                <a:cubicBezTo>
                  <a:pt x="263" y="156"/>
                  <a:pt x="264" y="155"/>
                  <a:pt x="264" y="153"/>
                </a:cubicBezTo>
                <a:cubicBezTo>
                  <a:pt x="263" y="154"/>
                  <a:pt x="261" y="154"/>
                  <a:pt x="260" y="155"/>
                </a:cubicBezTo>
                <a:cubicBezTo>
                  <a:pt x="260" y="156"/>
                  <a:pt x="260" y="157"/>
                  <a:pt x="260" y="159"/>
                </a:cubicBezTo>
                <a:cubicBezTo>
                  <a:pt x="261" y="158"/>
                  <a:pt x="262" y="158"/>
                  <a:pt x="263" y="158"/>
                </a:cubicBezTo>
                <a:close/>
                <a:moveTo>
                  <a:pt x="140" y="68"/>
                </a:moveTo>
                <a:cubicBezTo>
                  <a:pt x="142" y="67"/>
                  <a:pt x="143" y="66"/>
                  <a:pt x="144" y="65"/>
                </a:cubicBezTo>
                <a:cubicBezTo>
                  <a:pt x="144" y="64"/>
                  <a:pt x="144" y="63"/>
                  <a:pt x="144" y="62"/>
                </a:cubicBezTo>
                <a:cubicBezTo>
                  <a:pt x="143" y="62"/>
                  <a:pt x="143" y="62"/>
                  <a:pt x="143" y="62"/>
                </a:cubicBezTo>
                <a:cubicBezTo>
                  <a:pt x="141" y="63"/>
                  <a:pt x="141" y="63"/>
                  <a:pt x="141" y="65"/>
                </a:cubicBezTo>
                <a:cubicBezTo>
                  <a:pt x="141" y="66"/>
                  <a:pt x="140" y="67"/>
                  <a:pt x="140" y="68"/>
                </a:cubicBezTo>
                <a:close/>
                <a:moveTo>
                  <a:pt x="131" y="86"/>
                </a:moveTo>
                <a:cubicBezTo>
                  <a:pt x="129" y="87"/>
                  <a:pt x="128" y="87"/>
                  <a:pt x="127" y="88"/>
                </a:cubicBezTo>
                <a:cubicBezTo>
                  <a:pt x="127" y="88"/>
                  <a:pt x="127" y="88"/>
                  <a:pt x="127" y="89"/>
                </a:cubicBezTo>
                <a:cubicBezTo>
                  <a:pt x="127" y="90"/>
                  <a:pt x="127" y="90"/>
                  <a:pt x="127" y="91"/>
                </a:cubicBezTo>
                <a:cubicBezTo>
                  <a:pt x="128" y="91"/>
                  <a:pt x="129" y="91"/>
                  <a:pt x="131" y="91"/>
                </a:cubicBezTo>
                <a:cubicBezTo>
                  <a:pt x="131" y="89"/>
                  <a:pt x="131" y="88"/>
                  <a:pt x="131" y="86"/>
                </a:cubicBezTo>
                <a:close/>
                <a:moveTo>
                  <a:pt x="121" y="179"/>
                </a:moveTo>
                <a:cubicBezTo>
                  <a:pt x="121" y="179"/>
                  <a:pt x="121" y="179"/>
                  <a:pt x="121" y="179"/>
                </a:cubicBezTo>
                <a:cubicBezTo>
                  <a:pt x="121" y="179"/>
                  <a:pt x="120" y="179"/>
                  <a:pt x="120" y="179"/>
                </a:cubicBezTo>
                <a:cubicBezTo>
                  <a:pt x="118" y="179"/>
                  <a:pt x="115" y="179"/>
                  <a:pt x="113" y="179"/>
                </a:cubicBezTo>
                <a:cubicBezTo>
                  <a:pt x="109" y="179"/>
                  <a:pt x="105" y="180"/>
                  <a:pt x="101" y="179"/>
                </a:cubicBezTo>
                <a:cubicBezTo>
                  <a:pt x="101" y="179"/>
                  <a:pt x="100" y="180"/>
                  <a:pt x="100" y="180"/>
                </a:cubicBezTo>
                <a:cubicBezTo>
                  <a:pt x="100" y="180"/>
                  <a:pt x="100" y="180"/>
                  <a:pt x="100" y="181"/>
                </a:cubicBezTo>
                <a:cubicBezTo>
                  <a:pt x="107" y="180"/>
                  <a:pt x="114" y="180"/>
                  <a:pt x="121" y="179"/>
                </a:cubicBezTo>
                <a:close/>
                <a:moveTo>
                  <a:pt x="30" y="47"/>
                </a:moveTo>
                <a:cubicBezTo>
                  <a:pt x="31" y="47"/>
                  <a:pt x="32" y="46"/>
                  <a:pt x="33" y="46"/>
                </a:cubicBezTo>
                <a:cubicBezTo>
                  <a:pt x="34" y="45"/>
                  <a:pt x="35" y="44"/>
                  <a:pt x="36" y="44"/>
                </a:cubicBezTo>
                <a:cubicBezTo>
                  <a:pt x="34" y="44"/>
                  <a:pt x="32" y="44"/>
                  <a:pt x="30" y="44"/>
                </a:cubicBezTo>
                <a:cubicBezTo>
                  <a:pt x="30" y="44"/>
                  <a:pt x="29" y="44"/>
                  <a:pt x="29" y="44"/>
                </a:cubicBezTo>
                <a:cubicBezTo>
                  <a:pt x="29" y="44"/>
                  <a:pt x="29" y="45"/>
                  <a:pt x="29" y="45"/>
                </a:cubicBezTo>
                <a:cubicBezTo>
                  <a:pt x="29" y="46"/>
                  <a:pt x="30" y="47"/>
                  <a:pt x="30" y="47"/>
                </a:cubicBezTo>
                <a:close/>
                <a:moveTo>
                  <a:pt x="221" y="123"/>
                </a:moveTo>
                <a:cubicBezTo>
                  <a:pt x="220" y="123"/>
                  <a:pt x="220" y="123"/>
                  <a:pt x="220" y="123"/>
                </a:cubicBezTo>
                <a:cubicBezTo>
                  <a:pt x="219" y="124"/>
                  <a:pt x="219" y="124"/>
                  <a:pt x="218" y="124"/>
                </a:cubicBezTo>
                <a:cubicBezTo>
                  <a:pt x="218" y="124"/>
                  <a:pt x="217" y="124"/>
                  <a:pt x="217" y="125"/>
                </a:cubicBezTo>
                <a:cubicBezTo>
                  <a:pt x="217" y="125"/>
                  <a:pt x="217" y="126"/>
                  <a:pt x="216" y="126"/>
                </a:cubicBezTo>
                <a:cubicBezTo>
                  <a:pt x="218" y="127"/>
                  <a:pt x="220" y="127"/>
                  <a:pt x="221" y="127"/>
                </a:cubicBezTo>
                <a:cubicBezTo>
                  <a:pt x="221" y="125"/>
                  <a:pt x="221" y="124"/>
                  <a:pt x="221" y="123"/>
                </a:cubicBezTo>
                <a:close/>
                <a:moveTo>
                  <a:pt x="253" y="112"/>
                </a:moveTo>
                <a:cubicBezTo>
                  <a:pt x="253" y="110"/>
                  <a:pt x="253" y="109"/>
                  <a:pt x="253" y="107"/>
                </a:cubicBezTo>
                <a:cubicBezTo>
                  <a:pt x="251" y="108"/>
                  <a:pt x="250" y="109"/>
                  <a:pt x="248" y="109"/>
                </a:cubicBezTo>
                <a:cubicBezTo>
                  <a:pt x="247" y="110"/>
                  <a:pt x="247" y="110"/>
                  <a:pt x="248" y="111"/>
                </a:cubicBezTo>
                <a:cubicBezTo>
                  <a:pt x="249" y="111"/>
                  <a:pt x="251" y="111"/>
                  <a:pt x="253" y="112"/>
                </a:cubicBezTo>
                <a:close/>
                <a:moveTo>
                  <a:pt x="94" y="116"/>
                </a:moveTo>
                <a:cubicBezTo>
                  <a:pt x="94" y="115"/>
                  <a:pt x="94" y="115"/>
                  <a:pt x="94" y="114"/>
                </a:cubicBezTo>
                <a:cubicBezTo>
                  <a:pt x="94" y="114"/>
                  <a:pt x="94" y="113"/>
                  <a:pt x="95" y="113"/>
                </a:cubicBezTo>
                <a:cubicBezTo>
                  <a:pt x="95" y="112"/>
                  <a:pt x="95" y="111"/>
                  <a:pt x="95" y="110"/>
                </a:cubicBezTo>
                <a:cubicBezTo>
                  <a:pt x="94" y="110"/>
                  <a:pt x="93" y="110"/>
                  <a:pt x="92" y="110"/>
                </a:cubicBezTo>
                <a:cubicBezTo>
                  <a:pt x="92" y="112"/>
                  <a:pt x="92" y="114"/>
                  <a:pt x="93" y="116"/>
                </a:cubicBezTo>
                <a:cubicBezTo>
                  <a:pt x="93" y="116"/>
                  <a:pt x="94" y="116"/>
                  <a:pt x="94" y="116"/>
                </a:cubicBezTo>
                <a:close/>
                <a:moveTo>
                  <a:pt x="119" y="127"/>
                </a:moveTo>
                <a:cubicBezTo>
                  <a:pt x="120" y="127"/>
                  <a:pt x="121" y="127"/>
                  <a:pt x="123" y="126"/>
                </a:cubicBezTo>
                <a:cubicBezTo>
                  <a:pt x="122" y="125"/>
                  <a:pt x="122" y="124"/>
                  <a:pt x="122" y="123"/>
                </a:cubicBezTo>
                <a:cubicBezTo>
                  <a:pt x="120" y="123"/>
                  <a:pt x="119" y="124"/>
                  <a:pt x="118" y="124"/>
                </a:cubicBezTo>
                <a:cubicBezTo>
                  <a:pt x="118" y="125"/>
                  <a:pt x="119" y="126"/>
                  <a:pt x="119" y="127"/>
                </a:cubicBezTo>
                <a:close/>
                <a:moveTo>
                  <a:pt x="178" y="176"/>
                </a:moveTo>
                <a:cubicBezTo>
                  <a:pt x="173" y="176"/>
                  <a:pt x="169" y="177"/>
                  <a:pt x="164" y="177"/>
                </a:cubicBezTo>
                <a:cubicBezTo>
                  <a:pt x="166" y="178"/>
                  <a:pt x="177" y="177"/>
                  <a:pt x="178" y="177"/>
                </a:cubicBezTo>
                <a:cubicBezTo>
                  <a:pt x="178" y="177"/>
                  <a:pt x="178" y="176"/>
                  <a:pt x="178" y="176"/>
                </a:cubicBezTo>
                <a:close/>
                <a:moveTo>
                  <a:pt x="47" y="140"/>
                </a:moveTo>
                <a:cubicBezTo>
                  <a:pt x="48" y="140"/>
                  <a:pt x="49" y="141"/>
                  <a:pt x="51" y="141"/>
                </a:cubicBezTo>
                <a:cubicBezTo>
                  <a:pt x="51" y="139"/>
                  <a:pt x="50" y="138"/>
                  <a:pt x="50" y="137"/>
                </a:cubicBezTo>
                <a:cubicBezTo>
                  <a:pt x="49" y="137"/>
                  <a:pt x="48" y="137"/>
                  <a:pt x="47" y="137"/>
                </a:cubicBezTo>
                <a:cubicBezTo>
                  <a:pt x="47" y="138"/>
                  <a:pt x="47" y="139"/>
                  <a:pt x="47" y="140"/>
                </a:cubicBezTo>
                <a:close/>
                <a:moveTo>
                  <a:pt x="186" y="155"/>
                </a:moveTo>
                <a:cubicBezTo>
                  <a:pt x="186" y="155"/>
                  <a:pt x="186" y="155"/>
                  <a:pt x="186" y="155"/>
                </a:cubicBezTo>
                <a:cubicBezTo>
                  <a:pt x="183" y="158"/>
                  <a:pt x="181" y="161"/>
                  <a:pt x="181" y="165"/>
                </a:cubicBezTo>
                <a:cubicBezTo>
                  <a:pt x="182" y="163"/>
                  <a:pt x="184" y="161"/>
                  <a:pt x="185" y="159"/>
                </a:cubicBezTo>
                <a:cubicBezTo>
                  <a:pt x="185" y="158"/>
                  <a:pt x="186" y="156"/>
                  <a:pt x="186" y="155"/>
                </a:cubicBezTo>
                <a:close/>
                <a:moveTo>
                  <a:pt x="100" y="59"/>
                </a:moveTo>
                <a:cubicBezTo>
                  <a:pt x="99" y="62"/>
                  <a:pt x="99" y="66"/>
                  <a:pt x="100" y="67"/>
                </a:cubicBezTo>
                <a:cubicBezTo>
                  <a:pt x="100" y="67"/>
                  <a:pt x="100" y="66"/>
                  <a:pt x="101" y="66"/>
                </a:cubicBezTo>
                <a:cubicBezTo>
                  <a:pt x="101" y="64"/>
                  <a:pt x="101" y="63"/>
                  <a:pt x="102" y="61"/>
                </a:cubicBezTo>
                <a:cubicBezTo>
                  <a:pt x="102" y="61"/>
                  <a:pt x="102" y="61"/>
                  <a:pt x="102" y="61"/>
                </a:cubicBezTo>
                <a:cubicBezTo>
                  <a:pt x="101" y="60"/>
                  <a:pt x="100" y="60"/>
                  <a:pt x="100" y="59"/>
                </a:cubicBezTo>
                <a:close/>
                <a:moveTo>
                  <a:pt x="131" y="158"/>
                </a:moveTo>
                <a:cubicBezTo>
                  <a:pt x="134" y="157"/>
                  <a:pt x="136" y="156"/>
                  <a:pt x="139" y="155"/>
                </a:cubicBezTo>
                <a:cubicBezTo>
                  <a:pt x="139" y="155"/>
                  <a:pt x="139" y="155"/>
                  <a:pt x="138" y="154"/>
                </a:cubicBezTo>
                <a:cubicBezTo>
                  <a:pt x="136" y="155"/>
                  <a:pt x="134" y="155"/>
                  <a:pt x="132" y="155"/>
                </a:cubicBezTo>
                <a:cubicBezTo>
                  <a:pt x="132" y="156"/>
                  <a:pt x="132" y="157"/>
                  <a:pt x="131" y="158"/>
                </a:cubicBezTo>
                <a:close/>
                <a:moveTo>
                  <a:pt x="163" y="155"/>
                </a:moveTo>
                <a:cubicBezTo>
                  <a:pt x="164" y="155"/>
                  <a:pt x="165" y="155"/>
                  <a:pt x="165" y="155"/>
                </a:cubicBezTo>
                <a:cubicBezTo>
                  <a:pt x="167" y="153"/>
                  <a:pt x="169" y="152"/>
                  <a:pt x="171" y="150"/>
                </a:cubicBezTo>
                <a:cubicBezTo>
                  <a:pt x="171" y="150"/>
                  <a:pt x="171" y="150"/>
                  <a:pt x="172" y="150"/>
                </a:cubicBezTo>
                <a:cubicBezTo>
                  <a:pt x="170" y="150"/>
                  <a:pt x="169" y="150"/>
                  <a:pt x="168" y="150"/>
                </a:cubicBezTo>
                <a:cubicBezTo>
                  <a:pt x="168" y="150"/>
                  <a:pt x="168" y="150"/>
                  <a:pt x="168" y="150"/>
                </a:cubicBezTo>
                <a:cubicBezTo>
                  <a:pt x="166" y="152"/>
                  <a:pt x="165" y="154"/>
                  <a:pt x="163" y="155"/>
                </a:cubicBezTo>
                <a:close/>
                <a:moveTo>
                  <a:pt x="194" y="36"/>
                </a:moveTo>
                <a:cubicBezTo>
                  <a:pt x="194" y="36"/>
                  <a:pt x="194" y="36"/>
                  <a:pt x="193" y="37"/>
                </a:cubicBezTo>
                <a:cubicBezTo>
                  <a:pt x="193" y="37"/>
                  <a:pt x="193" y="37"/>
                  <a:pt x="193" y="37"/>
                </a:cubicBezTo>
                <a:cubicBezTo>
                  <a:pt x="193" y="38"/>
                  <a:pt x="193" y="39"/>
                  <a:pt x="193" y="41"/>
                </a:cubicBezTo>
                <a:cubicBezTo>
                  <a:pt x="195" y="40"/>
                  <a:pt x="197" y="40"/>
                  <a:pt x="197" y="38"/>
                </a:cubicBezTo>
                <a:cubicBezTo>
                  <a:pt x="196" y="37"/>
                  <a:pt x="195" y="36"/>
                  <a:pt x="194" y="36"/>
                </a:cubicBezTo>
                <a:close/>
                <a:moveTo>
                  <a:pt x="218" y="68"/>
                </a:moveTo>
                <a:cubicBezTo>
                  <a:pt x="219" y="68"/>
                  <a:pt x="221" y="67"/>
                  <a:pt x="222" y="67"/>
                </a:cubicBezTo>
                <a:cubicBezTo>
                  <a:pt x="223" y="66"/>
                  <a:pt x="223" y="66"/>
                  <a:pt x="224" y="65"/>
                </a:cubicBezTo>
                <a:cubicBezTo>
                  <a:pt x="223" y="65"/>
                  <a:pt x="223" y="64"/>
                  <a:pt x="223" y="64"/>
                </a:cubicBezTo>
                <a:cubicBezTo>
                  <a:pt x="221" y="65"/>
                  <a:pt x="219" y="66"/>
                  <a:pt x="218" y="66"/>
                </a:cubicBezTo>
                <a:cubicBezTo>
                  <a:pt x="217" y="67"/>
                  <a:pt x="217" y="67"/>
                  <a:pt x="218" y="68"/>
                </a:cubicBezTo>
                <a:close/>
                <a:moveTo>
                  <a:pt x="58" y="44"/>
                </a:moveTo>
                <a:cubicBezTo>
                  <a:pt x="59" y="44"/>
                  <a:pt x="64" y="44"/>
                  <a:pt x="65" y="43"/>
                </a:cubicBezTo>
                <a:cubicBezTo>
                  <a:pt x="65" y="43"/>
                  <a:pt x="65" y="43"/>
                  <a:pt x="65" y="42"/>
                </a:cubicBezTo>
                <a:cubicBezTo>
                  <a:pt x="65" y="42"/>
                  <a:pt x="64" y="42"/>
                  <a:pt x="64" y="42"/>
                </a:cubicBezTo>
                <a:cubicBezTo>
                  <a:pt x="62" y="42"/>
                  <a:pt x="61" y="42"/>
                  <a:pt x="59" y="42"/>
                </a:cubicBezTo>
                <a:cubicBezTo>
                  <a:pt x="58" y="43"/>
                  <a:pt x="58" y="43"/>
                  <a:pt x="58" y="44"/>
                </a:cubicBezTo>
                <a:close/>
                <a:moveTo>
                  <a:pt x="10" y="166"/>
                </a:moveTo>
                <a:cubicBezTo>
                  <a:pt x="10" y="169"/>
                  <a:pt x="12" y="172"/>
                  <a:pt x="15" y="173"/>
                </a:cubicBezTo>
                <a:cubicBezTo>
                  <a:pt x="14" y="171"/>
                  <a:pt x="12" y="169"/>
                  <a:pt x="11" y="166"/>
                </a:cubicBezTo>
                <a:cubicBezTo>
                  <a:pt x="11" y="166"/>
                  <a:pt x="10" y="166"/>
                  <a:pt x="10" y="166"/>
                </a:cubicBezTo>
                <a:close/>
                <a:moveTo>
                  <a:pt x="122" y="144"/>
                </a:moveTo>
                <a:cubicBezTo>
                  <a:pt x="120" y="144"/>
                  <a:pt x="119" y="144"/>
                  <a:pt x="117" y="144"/>
                </a:cubicBezTo>
                <a:cubicBezTo>
                  <a:pt x="117" y="145"/>
                  <a:pt x="117" y="146"/>
                  <a:pt x="117" y="147"/>
                </a:cubicBezTo>
                <a:cubicBezTo>
                  <a:pt x="119" y="147"/>
                  <a:pt x="120" y="146"/>
                  <a:pt x="122" y="146"/>
                </a:cubicBezTo>
                <a:cubicBezTo>
                  <a:pt x="122" y="145"/>
                  <a:pt x="122" y="144"/>
                  <a:pt x="122" y="144"/>
                </a:cubicBezTo>
                <a:close/>
                <a:moveTo>
                  <a:pt x="105" y="39"/>
                </a:moveTo>
                <a:cubicBezTo>
                  <a:pt x="106" y="40"/>
                  <a:pt x="106" y="40"/>
                  <a:pt x="107" y="40"/>
                </a:cubicBezTo>
                <a:cubicBezTo>
                  <a:pt x="109" y="40"/>
                  <a:pt x="111" y="40"/>
                  <a:pt x="113" y="41"/>
                </a:cubicBezTo>
                <a:cubicBezTo>
                  <a:pt x="113" y="41"/>
                  <a:pt x="114" y="41"/>
                  <a:pt x="115" y="41"/>
                </a:cubicBezTo>
                <a:cubicBezTo>
                  <a:pt x="115" y="40"/>
                  <a:pt x="115" y="40"/>
                  <a:pt x="115" y="39"/>
                </a:cubicBezTo>
                <a:cubicBezTo>
                  <a:pt x="115" y="39"/>
                  <a:pt x="114" y="39"/>
                  <a:pt x="114" y="39"/>
                </a:cubicBezTo>
                <a:cubicBezTo>
                  <a:pt x="113" y="40"/>
                  <a:pt x="112" y="40"/>
                  <a:pt x="111" y="40"/>
                </a:cubicBezTo>
                <a:cubicBezTo>
                  <a:pt x="110" y="39"/>
                  <a:pt x="110" y="39"/>
                  <a:pt x="110" y="38"/>
                </a:cubicBezTo>
                <a:cubicBezTo>
                  <a:pt x="110" y="38"/>
                  <a:pt x="110" y="38"/>
                  <a:pt x="110" y="38"/>
                </a:cubicBezTo>
                <a:cubicBezTo>
                  <a:pt x="109" y="39"/>
                  <a:pt x="107" y="39"/>
                  <a:pt x="105" y="39"/>
                </a:cubicBezTo>
                <a:close/>
                <a:moveTo>
                  <a:pt x="121" y="152"/>
                </a:moveTo>
                <a:cubicBezTo>
                  <a:pt x="121" y="151"/>
                  <a:pt x="121" y="149"/>
                  <a:pt x="122" y="148"/>
                </a:cubicBezTo>
                <a:cubicBezTo>
                  <a:pt x="120" y="149"/>
                  <a:pt x="119" y="149"/>
                  <a:pt x="117" y="149"/>
                </a:cubicBezTo>
                <a:cubicBezTo>
                  <a:pt x="117" y="150"/>
                  <a:pt x="117" y="151"/>
                  <a:pt x="118" y="152"/>
                </a:cubicBezTo>
                <a:cubicBezTo>
                  <a:pt x="119" y="152"/>
                  <a:pt x="120" y="152"/>
                  <a:pt x="121" y="152"/>
                </a:cubicBezTo>
                <a:close/>
                <a:moveTo>
                  <a:pt x="156" y="117"/>
                </a:moveTo>
                <a:cubicBezTo>
                  <a:pt x="157" y="117"/>
                  <a:pt x="159" y="116"/>
                  <a:pt x="161" y="116"/>
                </a:cubicBezTo>
                <a:cubicBezTo>
                  <a:pt x="160" y="115"/>
                  <a:pt x="159" y="115"/>
                  <a:pt x="159" y="115"/>
                </a:cubicBezTo>
                <a:cubicBezTo>
                  <a:pt x="157" y="113"/>
                  <a:pt x="158" y="113"/>
                  <a:pt x="155" y="114"/>
                </a:cubicBezTo>
                <a:cubicBezTo>
                  <a:pt x="155" y="114"/>
                  <a:pt x="155" y="114"/>
                  <a:pt x="155" y="114"/>
                </a:cubicBezTo>
                <a:cubicBezTo>
                  <a:pt x="155" y="115"/>
                  <a:pt x="156" y="116"/>
                  <a:pt x="156" y="117"/>
                </a:cubicBezTo>
                <a:close/>
                <a:moveTo>
                  <a:pt x="234" y="134"/>
                </a:moveTo>
                <a:cubicBezTo>
                  <a:pt x="236" y="133"/>
                  <a:pt x="238" y="132"/>
                  <a:pt x="239" y="131"/>
                </a:cubicBezTo>
                <a:cubicBezTo>
                  <a:pt x="239" y="131"/>
                  <a:pt x="239" y="130"/>
                  <a:pt x="239" y="130"/>
                </a:cubicBezTo>
                <a:cubicBezTo>
                  <a:pt x="237" y="130"/>
                  <a:pt x="236" y="130"/>
                  <a:pt x="235" y="130"/>
                </a:cubicBezTo>
                <a:cubicBezTo>
                  <a:pt x="235" y="132"/>
                  <a:pt x="235" y="133"/>
                  <a:pt x="234" y="134"/>
                </a:cubicBezTo>
                <a:close/>
                <a:moveTo>
                  <a:pt x="41" y="50"/>
                </a:moveTo>
                <a:cubicBezTo>
                  <a:pt x="41" y="49"/>
                  <a:pt x="41" y="48"/>
                  <a:pt x="41" y="46"/>
                </a:cubicBezTo>
                <a:cubicBezTo>
                  <a:pt x="40" y="46"/>
                  <a:pt x="40" y="46"/>
                  <a:pt x="40" y="46"/>
                </a:cubicBezTo>
                <a:cubicBezTo>
                  <a:pt x="39" y="46"/>
                  <a:pt x="38" y="47"/>
                  <a:pt x="38" y="48"/>
                </a:cubicBezTo>
                <a:cubicBezTo>
                  <a:pt x="39" y="49"/>
                  <a:pt x="39" y="49"/>
                  <a:pt x="39" y="50"/>
                </a:cubicBezTo>
                <a:cubicBezTo>
                  <a:pt x="39" y="51"/>
                  <a:pt x="39" y="51"/>
                  <a:pt x="39" y="52"/>
                </a:cubicBezTo>
                <a:cubicBezTo>
                  <a:pt x="40" y="51"/>
                  <a:pt x="40" y="51"/>
                  <a:pt x="41" y="50"/>
                </a:cubicBezTo>
                <a:close/>
                <a:moveTo>
                  <a:pt x="143" y="43"/>
                </a:moveTo>
                <a:cubicBezTo>
                  <a:pt x="143" y="44"/>
                  <a:pt x="142" y="46"/>
                  <a:pt x="142" y="47"/>
                </a:cubicBezTo>
                <a:cubicBezTo>
                  <a:pt x="143" y="47"/>
                  <a:pt x="144" y="47"/>
                  <a:pt x="145" y="47"/>
                </a:cubicBezTo>
                <a:cubicBezTo>
                  <a:pt x="145" y="46"/>
                  <a:pt x="145" y="45"/>
                  <a:pt x="146" y="45"/>
                </a:cubicBezTo>
                <a:cubicBezTo>
                  <a:pt x="146" y="44"/>
                  <a:pt x="146" y="43"/>
                  <a:pt x="145" y="43"/>
                </a:cubicBezTo>
                <a:cubicBezTo>
                  <a:pt x="144" y="43"/>
                  <a:pt x="144" y="43"/>
                  <a:pt x="143" y="43"/>
                </a:cubicBezTo>
                <a:close/>
                <a:moveTo>
                  <a:pt x="185" y="139"/>
                </a:moveTo>
                <a:cubicBezTo>
                  <a:pt x="185" y="141"/>
                  <a:pt x="186" y="143"/>
                  <a:pt x="186" y="145"/>
                </a:cubicBezTo>
                <a:cubicBezTo>
                  <a:pt x="187" y="145"/>
                  <a:pt x="187" y="145"/>
                  <a:pt x="187" y="144"/>
                </a:cubicBezTo>
                <a:cubicBezTo>
                  <a:pt x="187" y="142"/>
                  <a:pt x="187" y="140"/>
                  <a:pt x="187" y="139"/>
                </a:cubicBezTo>
                <a:cubicBezTo>
                  <a:pt x="187" y="138"/>
                  <a:pt x="187" y="138"/>
                  <a:pt x="187" y="138"/>
                </a:cubicBezTo>
                <a:cubicBezTo>
                  <a:pt x="186" y="138"/>
                  <a:pt x="186" y="139"/>
                  <a:pt x="185" y="139"/>
                </a:cubicBezTo>
                <a:close/>
                <a:moveTo>
                  <a:pt x="256" y="149"/>
                </a:moveTo>
                <a:cubicBezTo>
                  <a:pt x="255" y="150"/>
                  <a:pt x="254" y="150"/>
                  <a:pt x="253" y="151"/>
                </a:cubicBezTo>
                <a:cubicBezTo>
                  <a:pt x="253" y="151"/>
                  <a:pt x="253" y="152"/>
                  <a:pt x="253" y="152"/>
                </a:cubicBezTo>
                <a:cubicBezTo>
                  <a:pt x="253" y="153"/>
                  <a:pt x="253" y="153"/>
                  <a:pt x="253" y="154"/>
                </a:cubicBezTo>
                <a:cubicBezTo>
                  <a:pt x="255" y="154"/>
                  <a:pt x="256" y="153"/>
                  <a:pt x="257" y="153"/>
                </a:cubicBezTo>
                <a:cubicBezTo>
                  <a:pt x="257" y="152"/>
                  <a:pt x="257" y="151"/>
                  <a:pt x="256" y="149"/>
                </a:cubicBezTo>
                <a:close/>
                <a:moveTo>
                  <a:pt x="255" y="99"/>
                </a:moveTo>
                <a:cubicBezTo>
                  <a:pt x="255" y="100"/>
                  <a:pt x="255" y="101"/>
                  <a:pt x="255" y="103"/>
                </a:cubicBezTo>
                <a:cubicBezTo>
                  <a:pt x="256" y="103"/>
                  <a:pt x="257" y="103"/>
                  <a:pt x="258" y="102"/>
                </a:cubicBezTo>
                <a:cubicBezTo>
                  <a:pt x="258" y="101"/>
                  <a:pt x="257" y="100"/>
                  <a:pt x="257" y="99"/>
                </a:cubicBezTo>
                <a:cubicBezTo>
                  <a:pt x="257" y="99"/>
                  <a:pt x="256" y="98"/>
                  <a:pt x="256" y="98"/>
                </a:cubicBezTo>
                <a:cubicBezTo>
                  <a:pt x="256" y="98"/>
                  <a:pt x="255" y="98"/>
                  <a:pt x="255" y="99"/>
                </a:cubicBezTo>
                <a:close/>
                <a:moveTo>
                  <a:pt x="135" y="104"/>
                </a:moveTo>
                <a:cubicBezTo>
                  <a:pt x="134" y="105"/>
                  <a:pt x="133" y="105"/>
                  <a:pt x="133" y="106"/>
                </a:cubicBezTo>
                <a:cubicBezTo>
                  <a:pt x="132" y="106"/>
                  <a:pt x="132" y="106"/>
                  <a:pt x="132" y="106"/>
                </a:cubicBezTo>
                <a:cubicBezTo>
                  <a:pt x="132" y="107"/>
                  <a:pt x="132" y="108"/>
                  <a:pt x="132" y="109"/>
                </a:cubicBezTo>
                <a:cubicBezTo>
                  <a:pt x="133" y="109"/>
                  <a:pt x="134" y="109"/>
                  <a:pt x="135" y="108"/>
                </a:cubicBezTo>
                <a:cubicBezTo>
                  <a:pt x="135" y="107"/>
                  <a:pt x="135" y="106"/>
                  <a:pt x="135" y="104"/>
                </a:cubicBezTo>
                <a:close/>
                <a:moveTo>
                  <a:pt x="82" y="128"/>
                </a:moveTo>
                <a:cubicBezTo>
                  <a:pt x="82" y="128"/>
                  <a:pt x="81" y="129"/>
                  <a:pt x="81" y="129"/>
                </a:cubicBezTo>
                <a:cubicBezTo>
                  <a:pt x="82" y="129"/>
                  <a:pt x="84" y="130"/>
                  <a:pt x="85" y="130"/>
                </a:cubicBezTo>
                <a:cubicBezTo>
                  <a:pt x="85" y="130"/>
                  <a:pt x="86" y="130"/>
                  <a:pt x="86" y="130"/>
                </a:cubicBezTo>
                <a:cubicBezTo>
                  <a:pt x="87" y="129"/>
                  <a:pt x="88" y="129"/>
                  <a:pt x="87" y="128"/>
                </a:cubicBezTo>
                <a:cubicBezTo>
                  <a:pt x="86" y="128"/>
                  <a:pt x="84" y="128"/>
                  <a:pt x="82" y="128"/>
                </a:cubicBezTo>
                <a:close/>
                <a:moveTo>
                  <a:pt x="48" y="42"/>
                </a:moveTo>
                <a:cubicBezTo>
                  <a:pt x="48" y="43"/>
                  <a:pt x="48" y="44"/>
                  <a:pt x="48" y="44"/>
                </a:cubicBezTo>
                <a:cubicBezTo>
                  <a:pt x="50" y="44"/>
                  <a:pt x="52" y="44"/>
                  <a:pt x="54" y="44"/>
                </a:cubicBezTo>
                <a:cubicBezTo>
                  <a:pt x="53" y="44"/>
                  <a:pt x="53" y="43"/>
                  <a:pt x="52" y="42"/>
                </a:cubicBezTo>
                <a:cubicBezTo>
                  <a:pt x="52" y="42"/>
                  <a:pt x="52" y="42"/>
                  <a:pt x="52" y="42"/>
                </a:cubicBezTo>
                <a:cubicBezTo>
                  <a:pt x="50" y="42"/>
                  <a:pt x="49" y="42"/>
                  <a:pt x="48" y="42"/>
                </a:cubicBezTo>
                <a:close/>
                <a:moveTo>
                  <a:pt x="132" y="160"/>
                </a:moveTo>
                <a:cubicBezTo>
                  <a:pt x="136" y="159"/>
                  <a:pt x="139" y="159"/>
                  <a:pt x="142" y="158"/>
                </a:cubicBezTo>
                <a:cubicBezTo>
                  <a:pt x="143" y="158"/>
                  <a:pt x="143" y="157"/>
                  <a:pt x="143" y="156"/>
                </a:cubicBezTo>
                <a:cubicBezTo>
                  <a:pt x="139" y="157"/>
                  <a:pt x="136" y="159"/>
                  <a:pt x="132" y="160"/>
                </a:cubicBezTo>
                <a:close/>
                <a:moveTo>
                  <a:pt x="123" y="152"/>
                </a:moveTo>
                <a:cubicBezTo>
                  <a:pt x="124" y="151"/>
                  <a:pt x="125" y="151"/>
                  <a:pt x="126" y="151"/>
                </a:cubicBezTo>
                <a:cubicBezTo>
                  <a:pt x="126" y="150"/>
                  <a:pt x="126" y="148"/>
                  <a:pt x="126" y="147"/>
                </a:cubicBezTo>
                <a:cubicBezTo>
                  <a:pt x="125" y="147"/>
                  <a:pt x="125" y="147"/>
                  <a:pt x="125" y="147"/>
                </a:cubicBezTo>
                <a:cubicBezTo>
                  <a:pt x="124" y="147"/>
                  <a:pt x="124" y="147"/>
                  <a:pt x="124" y="148"/>
                </a:cubicBezTo>
                <a:cubicBezTo>
                  <a:pt x="124" y="149"/>
                  <a:pt x="124" y="150"/>
                  <a:pt x="123" y="152"/>
                </a:cubicBezTo>
                <a:close/>
                <a:moveTo>
                  <a:pt x="185" y="42"/>
                </a:moveTo>
                <a:cubicBezTo>
                  <a:pt x="185" y="42"/>
                  <a:pt x="185" y="42"/>
                  <a:pt x="185" y="42"/>
                </a:cubicBezTo>
                <a:cubicBezTo>
                  <a:pt x="186" y="42"/>
                  <a:pt x="190" y="42"/>
                  <a:pt x="191" y="41"/>
                </a:cubicBezTo>
                <a:cubicBezTo>
                  <a:pt x="191" y="40"/>
                  <a:pt x="191" y="39"/>
                  <a:pt x="191" y="38"/>
                </a:cubicBezTo>
                <a:cubicBezTo>
                  <a:pt x="189" y="40"/>
                  <a:pt x="187" y="41"/>
                  <a:pt x="185" y="42"/>
                </a:cubicBezTo>
                <a:close/>
                <a:moveTo>
                  <a:pt x="191" y="127"/>
                </a:moveTo>
                <a:cubicBezTo>
                  <a:pt x="191" y="127"/>
                  <a:pt x="192" y="127"/>
                  <a:pt x="192" y="127"/>
                </a:cubicBezTo>
                <a:cubicBezTo>
                  <a:pt x="192" y="127"/>
                  <a:pt x="193" y="127"/>
                  <a:pt x="193" y="126"/>
                </a:cubicBezTo>
                <a:cubicBezTo>
                  <a:pt x="193" y="126"/>
                  <a:pt x="193" y="125"/>
                  <a:pt x="193" y="124"/>
                </a:cubicBezTo>
                <a:cubicBezTo>
                  <a:pt x="192" y="124"/>
                  <a:pt x="191" y="123"/>
                  <a:pt x="190" y="123"/>
                </a:cubicBezTo>
                <a:cubicBezTo>
                  <a:pt x="190" y="125"/>
                  <a:pt x="190" y="126"/>
                  <a:pt x="191" y="127"/>
                </a:cubicBezTo>
                <a:close/>
                <a:moveTo>
                  <a:pt x="135" y="147"/>
                </a:moveTo>
                <a:cubicBezTo>
                  <a:pt x="134" y="148"/>
                  <a:pt x="134" y="150"/>
                  <a:pt x="134" y="150"/>
                </a:cubicBezTo>
                <a:cubicBezTo>
                  <a:pt x="135" y="150"/>
                  <a:pt x="136" y="150"/>
                  <a:pt x="138" y="149"/>
                </a:cubicBezTo>
                <a:cubicBezTo>
                  <a:pt x="137" y="149"/>
                  <a:pt x="137" y="148"/>
                  <a:pt x="137" y="147"/>
                </a:cubicBezTo>
                <a:cubicBezTo>
                  <a:pt x="136" y="147"/>
                  <a:pt x="135" y="147"/>
                  <a:pt x="135" y="147"/>
                </a:cubicBezTo>
                <a:close/>
                <a:moveTo>
                  <a:pt x="41" y="38"/>
                </a:moveTo>
                <a:cubicBezTo>
                  <a:pt x="40" y="38"/>
                  <a:pt x="39" y="38"/>
                  <a:pt x="38" y="38"/>
                </a:cubicBezTo>
                <a:cubicBezTo>
                  <a:pt x="38" y="38"/>
                  <a:pt x="38" y="38"/>
                  <a:pt x="37" y="38"/>
                </a:cubicBezTo>
                <a:cubicBezTo>
                  <a:pt x="37" y="38"/>
                  <a:pt x="36" y="38"/>
                  <a:pt x="36" y="38"/>
                </a:cubicBezTo>
                <a:cubicBezTo>
                  <a:pt x="34" y="38"/>
                  <a:pt x="33" y="38"/>
                  <a:pt x="31" y="38"/>
                </a:cubicBezTo>
                <a:cubicBezTo>
                  <a:pt x="31" y="38"/>
                  <a:pt x="30" y="38"/>
                  <a:pt x="30" y="38"/>
                </a:cubicBezTo>
                <a:cubicBezTo>
                  <a:pt x="30" y="38"/>
                  <a:pt x="30" y="39"/>
                  <a:pt x="30" y="39"/>
                </a:cubicBezTo>
                <a:cubicBezTo>
                  <a:pt x="33" y="39"/>
                  <a:pt x="36" y="39"/>
                  <a:pt x="40" y="39"/>
                </a:cubicBezTo>
                <a:cubicBezTo>
                  <a:pt x="40" y="39"/>
                  <a:pt x="40" y="39"/>
                  <a:pt x="41" y="38"/>
                </a:cubicBezTo>
                <a:close/>
                <a:moveTo>
                  <a:pt x="145" y="38"/>
                </a:moveTo>
                <a:cubicBezTo>
                  <a:pt x="146" y="39"/>
                  <a:pt x="146" y="39"/>
                  <a:pt x="146" y="40"/>
                </a:cubicBezTo>
                <a:cubicBezTo>
                  <a:pt x="146" y="40"/>
                  <a:pt x="147" y="40"/>
                  <a:pt x="147" y="40"/>
                </a:cubicBezTo>
                <a:cubicBezTo>
                  <a:pt x="148" y="40"/>
                  <a:pt x="148" y="40"/>
                  <a:pt x="149" y="40"/>
                </a:cubicBezTo>
                <a:cubicBezTo>
                  <a:pt x="150" y="39"/>
                  <a:pt x="150" y="38"/>
                  <a:pt x="150" y="37"/>
                </a:cubicBezTo>
                <a:cubicBezTo>
                  <a:pt x="148" y="38"/>
                  <a:pt x="147" y="38"/>
                  <a:pt x="145" y="38"/>
                </a:cubicBezTo>
                <a:close/>
                <a:moveTo>
                  <a:pt x="115" y="75"/>
                </a:moveTo>
                <a:cubicBezTo>
                  <a:pt x="113" y="75"/>
                  <a:pt x="112" y="75"/>
                  <a:pt x="110" y="75"/>
                </a:cubicBezTo>
                <a:cubicBezTo>
                  <a:pt x="112" y="76"/>
                  <a:pt x="112" y="77"/>
                  <a:pt x="111" y="78"/>
                </a:cubicBezTo>
                <a:cubicBezTo>
                  <a:pt x="112" y="78"/>
                  <a:pt x="112" y="78"/>
                  <a:pt x="113" y="78"/>
                </a:cubicBezTo>
                <a:cubicBezTo>
                  <a:pt x="113" y="78"/>
                  <a:pt x="114" y="78"/>
                  <a:pt x="114" y="78"/>
                </a:cubicBezTo>
                <a:cubicBezTo>
                  <a:pt x="114" y="79"/>
                  <a:pt x="114" y="79"/>
                  <a:pt x="115" y="79"/>
                </a:cubicBezTo>
                <a:cubicBezTo>
                  <a:pt x="115" y="79"/>
                  <a:pt x="115" y="79"/>
                  <a:pt x="115" y="79"/>
                </a:cubicBezTo>
                <a:cubicBezTo>
                  <a:pt x="115" y="78"/>
                  <a:pt x="115" y="77"/>
                  <a:pt x="115" y="75"/>
                </a:cubicBezTo>
                <a:close/>
                <a:moveTo>
                  <a:pt x="131" y="64"/>
                </a:moveTo>
                <a:cubicBezTo>
                  <a:pt x="132" y="63"/>
                  <a:pt x="133" y="63"/>
                  <a:pt x="134" y="62"/>
                </a:cubicBezTo>
                <a:cubicBezTo>
                  <a:pt x="133" y="61"/>
                  <a:pt x="133" y="59"/>
                  <a:pt x="133" y="58"/>
                </a:cubicBezTo>
                <a:cubicBezTo>
                  <a:pt x="133" y="58"/>
                  <a:pt x="133" y="57"/>
                  <a:pt x="133" y="57"/>
                </a:cubicBezTo>
                <a:cubicBezTo>
                  <a:pt x="132" y="57"/>
                  <a:pt x="132" y="58"/>
                  <a:pt x="132" y="58"/>
                </a:cubicBezTo>
                <a:cubicBezTo>
                  <a:pt x="132" y="60"/>
                  <a:pt x="131" y="62"/>
                  <a:pt x="131" y="64"/>
                </a:cubicBezTo>
                <a:close/>
                <a:moveTo>
                  <a:pt x="251" y="140"/>
                </a:moveTo>
                <a:cubicBezTo>
                  <a:pt x="251" y="139"/>
                  <a:pt x="251" y="138"/>
                  <a:pt x="251" y="136"/>
                </a:cubicBezTo>
                <a:cubicBezTo>
                  <a:pt x="250" y="137"/>
                  <a:pt x="249" y="137"/>
                  <a:pt x="248" y="138"/>
                </a:cubicBezTo>
                <a:cubicBezTo>
                  <a:pt x="248" y="139"/>
                  <a:pt x="248" y="140"/>
                  <a:pt x="248" y="141"/>
                </a:cubicBezTo>
                <a:cubicBezTo>
                  <a:pt x="249" y="141"/>
                  <a:pt x="250" y="140"/>
                  <a:pt x="251" y="140"/>
                </a:cubicBezTo>
                <a:close/>
                <a:moveTo>
                  <a:pt x="204" y="64"/>
                </a:moveTo>
                <a:cubicBezTo>
                  <a:pt x="207" y="68"/>
                  <a:pt x="210" y="71"/>
                  <a:pt x="214" y="74"/>
                </a:cubicBezTo>
                <a:cubicBezTo>
                  <a:pt x="211" y="70"/>
                  <a:pt x="208" y="67"/>
                  <a:pt x="204" y="64"/>
                </a:cubicBezTo>
                <a:close/>
                <a:moveTo>
                  <a:pt x="156" y="44"/>
                </a:moveTo>
                <a:cubicBezTo>
                  <a:pt x="159" y="44"/>
                  <a:pt x="162" y="44"/>
                  <a:pt x="164" y="42"/>
                </a:cubicBezTo>
                <a:cubicBezTo>
                  <a:pt x="164" y="41"/>
                  <a:pt x="164" y="41"/>
                  <a:pt x="163" y="41"/>
                </a:cubicBezTo>
                <a:cubicBezTo>
                  <a:pt x="161" y="42"/>
                  <a:pt x="159" y="42"/>
                  <a:pt x="157" y="43"/>
                </a:cubicBezTo>
                <a:cubicBezTo>
                  <a:pt x="157" y="43"/>
                  <a:pt x="156" y="44"/>
                  <a:pt x="156" y="44"/>
                </a:cubicBezTo>
                <a:close/>
                <a:moveTo>
                  <a:pt x="179" y="126"/>
                </a:moveTo>
                <a:cubicBezTo>
                  <a:pt x="178" y="127"/>
                  <a:pt x="176" y="127"/>
                  <a:pt x="175" y="128"/>
                </a:cubicBezTo>
                <a:cubicBezTo>
                  <a:pt x="175" y="128"/>
                  <a:pt x="174" y="128"/>
                  <a:pt x="174" y="129"/>
                </a:cubicBezTo>
                <a:cubicBezTo>
                  <a:pt x="174" y="129"/>
                  <a:pt x="174" y="129"/>
                  <a:pt x="174" y="130"/>
                </a:cubicBezTo>
                <a:cubicBezTo>
                  <a:pt x="176" y="129"/>
                  <a:pt x="178" y="129"/>
                  <a:pt x="180" y="129"/>
                </a:cubicBezTo>
                <a:cubicBezTo>
                  <a:pt x="179" y="128"/>
                  <a:pt x="179" y="127"/>
                  <a:pt x="179" y="126"/>
                </a:cubicBezTo>
                <a:close/>
                <a:moveTo>
                  <a:pt x="230" y="126"/>
                </a:moveTo>
                <a:cubicBezTo>
                  <a:pt x="230" y="125"/>
                  <a:pt x="229" y="120"/>
                  <a:pt x="228" y="119"/>
                </a:cubicBezTo>
                <a:cubicBezTo>
                  <a:pt x="228" y="122"/>
                  <a:pt x="228" y="124"/>
                  <a:pt x="227" y="126"/>
                </a:cubicBezTo>
                <a:cubicBezTo>
                  <a:pt x="228" y="126"/>
                  <a:pt x="229" y="126"/>
                  <a:pt x="230" y="126"/>
                </a:cubicBezTo>
                <a:close/>
                <a:moveTo>
                  <a:pt x="8" y="68"/>
                </a:moveTo>
                <a:cubicBezTo>
                  <a:pt x="8" y="72"/>
                  <a:pt x="8" y="75"/>
                  <a:pt x="8" y="79"/>
                </a:cubicBezTo>
                <a:cubicBezTo>
                  <a:pt x="9" y="75"/>
                  <a:pt x="10" y="72"/>
                  <a:pt x="10" y="68"/>
                </a:cubicBezTo>
                <a:cubicBezTo>
                  <a:pt x="10" y="68"/>
                  <a:pt x="9" y="68"/>
                  <a:pt x="8" y="68"/>
                </a:cubicBezTo>
                <a:close/>
                <a:moveTo>
                  <a:pt x="145" y="83"/>
                </a:moveTo>
                <a:cubicBezTo>
                  <a:pt x="146" y="82"/>
                  <a:pt x="146" y="82"/>
                  <a:pt x="147" y="82"/>
                </a:cubicBezTo>
                <a:cubicBezTo>
                  <a:pt x="147" y="81"/>
                  <a:pt x="147" y="80"/>
                  <a:pt x="147" y="79"/>
                </a:cubicBezTo>
                <a:cubicBezTo>
                  <a:pt x="147" y="79"/>
                  <a:pt x="147" y="78"/>
                  <a:pt x="147" y="77"/>
                </a:cubicBezTo>
                <a:cubicBezTo>
                  <a:pt x="146" y="78"/>
                  <a:pt x="145" y="78"/>
                  <a:pt x="145" y="79"/>
                </a:cubicBezTo>
                <a:cubicBezTo>
                  <a:pt x="145" y="79"/>
                  <a:pt x="144" y="79"/>
                  <a:pt x="144" y="80"/>
                </a:cubicBezTo>
                <a:cubicBezTo>
                  <a:pt x="145" y="81"/>
                  <a:pt x="145" y="82"/>
                  <a:pt x="145" y="83"/>
                </a:cubicBezTo>
                <a:close/>
                <a:moveTo>
                  <a:pt x="221" y="62"/>
                </a:moveTo>
                <a:cubicBezTo>
                  <a:pt x="220" y="61"/>
                  <a:pt x="219" y="60"/>
                  <a:pt x="218" y="59"/>
                </a:cubicBezTo>
                <a:cubicBezTo>
                  <a:pt x="217" y="58"/>
                  <a:pt x="217" y="58"/>
                  <a:pt x="216" y="59"/>
                </a:cubicBezTo>
                <a:cubicBezTo>
                  <a:pt x="217" y="60"/>
                  <a:pt x="217" y="61"/>
                  <a:pt x="217" y="63"/>
                </a:cubicBezTo>
                <a:cubicBezTo>
                  <a:pt x="218" y="62"/>
                  <a:pt x="219" y="62"/>
                  <a:pt x="221" y="62"/>
                </a:cubicBezTo>
                <a:close/>
                <a:moveTo>
                  <a:pt x="156" y="119"/>
                </a:moveTo>
                <a:cubicBezTo>
                  <a:pt x="157" y="120"/>
                  <a:pt x="157" y="121"/>
                  <a:pt x="157" y="122"/>
                </a:cubicBezTo>
                <a:cubicBezTo>
                  <a:pt x="159" y="121"/>
                  <a:pt x="160" y="120"/>
                  <a:pt x="162" y="119"/>
                </a:cubicBezTo>
                <a:cubicBezTo>
                  <a:pt x="163" y="119"/>
                  <a:pt x="163" y="118"/>
                  <a:pt x="162" y="118"/>
                </a:cubicBezTo>
                <a:cubicBezTo>
                  <a:pt x="160" y="118"/>
                  <a:pt x="158" y="119"/>
                  <a:pt x="156" y="119"/>
                </a:cubicBezTo>
                <a:close/>
                <a:moveTo>
                  <a:pt x="242" y="115"/>
                </a:moveTo>
                <a:cubicBezTo>
                  <a:pt x="243" y="114"/>
                  <a:pt x="244" y="113"/>
                  <a:pt x="244" y="112"/>
                </a:cubicBezTo>
                <a:cubicBezTo>
                  <a:pt x="243" y="111"/>
                  <a:pt x="244" y="110"/>
                  <a:pt x="244" y="109"/>
                </a:cubicBezTo>
                <a:cubicBezTo>
                  <a:pt x="245" y="108"/>
                  <a:pt x="245" y="108"/>
                  <a:pt x="246" y="108"/>
                </a:cubicBezTo>
                <a:cubicBezTo>
                  <a:pt x="247" y="108"/>
                  <a:pt x="247" y="108"/>
                  <a:pt x="247" y="107"/>
                </a:cubicBezTo>
                <a:cubicBezTo>
                  <a:pt x="248" y="107"/>
                  <a:pt x="249" y="107"/>
                  <a:pt x="249" y="106"/>
                </a:cubicBezTo>
                <a:cubicBezTo>
                  <a:pt x="249" y="106"/>
                  <a:pt x="249" y="106"/>
                  <a:pt x="250" y="106"/>
                </a:cubicBezTo>
                <a:cubicBezTo>
                  <a:pt x="248" y="106"/>
                  <a:pt x="246" y="106"/>
                  <a:pt x="245" y="107"/>
                </a:cubicBezTo>
                <a:cubicBezTo>
                  <a:pt x="244" y="109"/>
                  <a:pt x="243" y="112"/>
                  <a:pt x="242" y="115"/>
                </a:cubicBezTo>
                <a:close/>
                <a:moveTo>
                  <a:pt x="238" y="102"/>
                </a:moveTo>
                <a:cubicBezTo>
                  <a:pt x="238" y="102"/>
                  <a:pt x="238" y="102"/>
                  <a:pt x="238" y="103"/>
                </a:cubicBezTo>
                <a:cubicBezTo>
                  <a:pt x="238" y="105"/>
                  <a:pt x="238" y="107"/>
                  <a:pt x="237" y="108"/>
                </a:cubicBezTo>
                <a:cubicBezTo>
                  <a:pt x="237" y="109"/>
                  <a:pt x="237" y="110"/>
                  <a:pt x="236" y="111"/>
                </a:cubicBezTo>
                <a:cubicBezTo>
                  <a:pt x="236" y="111"/>
                  <a:pt x="236" y="111"/>
                  <a:pt x="235" y="112"/>
                </a:cubicBezTo>
                <a:cubicBezTo>
                  <a:pt x="236" y="111"/>
                  <a:pt x="236" y="111"/>
                  <a:pt x="237" y="111"/>
                </a:cubicBezTo>
                <a:cubicBezTo>
                  <a:pt x="238" y="111"/>
                  <a:pt x="238" y="110"/>
                  <a:pt x="238" y="109"/>
                </a:cubicBezTo>
                <a:cubicBezTo>
                  <a:pt x="238" y="108"/>
                  <a:pt x="239" y="107"/>
                  <a:pt x="239" y="105"/>
                </a:cubicBezTo>
                <a:cubicBezTo>
                  <a:pt x="239" y="104"/>
                  <a:pt x="238" y="103"/>
                  <a:pt x="238" y="102"/>
                </a:cubicBezTo>
                <a:close/>
                <a:moveTo>
                  <a:pt x="40" y="60"/>
                </a:moveTo>
                <a:cubicBezTo>
                  <a:pt x="41" y="60"/>
                  <a:pt x="42" y="60"/>
                  <a:pt x="43" y="59"/>
                </a:cubicBezTo>
                <a:cubicBezTo>
                  <a:pt x="42" y="58"/>
                  <a:pt x="42" y="57"/>
                  <a:pt x="42" y="55"/>
                </a:cubicBezTo>
                <a:cubicBezTo>
                  <a:pt x="41" y="56"/>
                  <a:pt x="40" y="57"/>
                  <a:pt x="39" y="58"/>
                </a:cubicBezTo>
                <a:cubicBezTo>
                  <a:pt x="40" y="58"/>
                  <a:pt x="40" y="59"/>
                  <a:pt x="40" y="60"/>
                </a:cubicBezTo>
                <a:close/>
                <a:moveTo>
                  <a:pt x="231" y="87"/>
                </a:moveTo>
                <a:cubicBezTo>
                  <a:pt x="232" y="88"/>
                  <a:pt x="233" y="89"/>
                  <a:pt x="234" y="90"/>
                </a:cubicBezTo>
                <a:cubicBezTo>
                  <a:pt x="236" y="89"/>
                  <a:pt x="236" y="89"/>
                  <a:pt x="236" y="87"/>
                </a:cubicBezTo>
                <a:cubicBezTo>
                  <a:pt x="234" y="87"/>
                  <a:pt x="233" y="87"/>
                  <a:pt x="231" y="87"/>
                </a:cubicBezTo>
                <a:close/>
                <a:moveTo>
                  <a:pt x="105" y="148"/>
                </a:moveTo>
                <a:cubicBezTo>
                  <a:pt x="104" y="148"/>
                  <a:pt x="104" y="148"/>
                  <a:pt x="103" y="148"/>
                </a:cubicBezTo>
                <a:cubicBezTo>
                  <a:pt x="103" y="149"/>
                  <a:pt x="103" y="150"/>
                  <a:pt x="103" y="151"/>
                </a:cubicBezTo>
                <a:cubicBezTo>
                  <a:pt x="104" y="151"/>
                  <a:pt x="105" y="151"/>
                  <a:pt x="106" y="152"/>
                </a:cubicBezTo>
                <a:cubicBezTo>
                  <a:pt x="105" y="150"/>
                  <a:pt x="105" y="149"/>
                  <a:pt x="105" y="148"/>
                </a:cubicBezTo>
                <a:close/>
                <a:moveTo>
                  <a:pt x="206" y="128"/>
                </a:moveTo>
                <a:cubicBezTo>
                  <a:pt x="207" y="128"/>
                  <a:pt x="209" y="128"/>
                  <a:pt x="211" y="128"/>
                </a:cubicBezTo>
                <a:cubicBezTo>
                  <a:pt x="211" y="127"/>
                  <a:pt x="210" y="126"/>
                  <a:pt x="210" y="125"/>
                </a:cubicBezTo>
                <a:cubicBezTo>
                  <a:pt x="209" y="126"/>
                  <a:pt x="207" y="126"/>
                  <a:pt x="206" y="126"/>
                </a:cubicBezTo>
                <a:cubicBezTo>
                  <a:pt x="206" y="127"/>
                  <a:pt x="206" y="127"/>
                  <a:pt x="206" y="127"/>
                </a:cubicBezTo>
                <a:cubicBezTo>
                  <a:pt x="206" y="127"/>
                  <a:pt x="206" y="127"/>
                  <a:pt x="206" y="128"/>
                </a:cubicBezTo>
                <a:close/>
                <a:moveTo>
                  <a:pt x="145" y="56"/>
                </a:moveTo>
                <a:cubicBezTo>
                  <a:pt x="146" y="56"/>
                  <a:pt x="147" y="55"/>
                  <a:pt x="147" y="54"/>
                </a:cubicBezTo>
                <a:cubicBezTo>
                  <a:pt x="146" y="53"/>
                  <a:pt x="146" y="51"/>
                  <a:pt x="146" y="50"/>
                </a:cubicBezTo>
                <a:cubicBezTo>
                  <a:pt x="145" y="50"/>
                  <a:pt x="145" y="49"/>
                  <a:pt x="145" y="49"/>
                </a:cubicBezTo>
                <a:cubicBezTo>
                  <a:pt x="145" y="49"/>
                  <a:pt x="144" y="49"/>
                  <a:pt x="144" y="50"/>
                </a:cubicBezTo>
                <a:cubicBezTo>
                  <a:pt x="145" y="52"/>
                  <a:pt x="145" y="54"/>
                  <a:pt x="145" y="56"/>
                </a:cubicBezTo>
                <a:close/>
                <a:moveTo>
                  <a:pt x="147" y="135"/>
                </a:moveTo>
                <a:cubicBezTo>
                  <a:pt x="146" y="135"/>
                  <a:pt x="146" y="135"/>
                  <a:pt x="146" y="135"/>
                </a:cubicBezTo>
                <a:cubicBezTo>
                  <a:pt x="145" y="135"/>
                  <a:pt x="144" y="135"/>
                  <a:pt x="143" y="135"/>
                </a:cubicBezTo>
                <a:cubicBezTo>
                  <a:pt x="143" y="137"/>
                  <a:pt x="143" y="138"/>
                  <a:pt x="143" y="140"/>
                </a:cubicBezTo>
                <a:cubicBezTo>
                  <a:pt x="144" y="139"/>
                  <a:pt x="145" y="139"/>
                  <a:pt x="146" y="139"/>
                </a:cubicBezTo>
                <a:cubicBezTo>
                  <a:pt x="145" y="137"/>
                  <a:pt x="145" y="137"/>
                  <a:pt x="147" y="135"/>
                </a:cubicBezTo>
                <a:close/>
                <a:moveTo>
                  <a:pt x="88" y="48"/>
                </a:moveTo>
                <a:cubicBezTo>
                  <a:pt x="89" y="50"/>
                  <a:pt x="90" y="52"/>
                  <a:pt x="91" y="54"/>
                </a:cubicBezTo>
                <a:cubicBezTo>
                  <a:pt x="91" y="54"/>
                  <a:pt x="91" y="54"/>
                  <a:pt x="91" y="54"/>
                </a:cubicBezTo>
                <a:cubicBezTo>
                  <a:pt x="91" y="52"/>
                  <a:pt x="91" y="50"/>
                  <a:pt x="91" y="48"/>
                </a:cubicBezTo>
                <a:cubicBezTo>
                  <a:pt x="90" y="48"/>
                  <a:pt x="89" y="48"/>
                  <a:pt x="88" y="48"/>
                </a:cubicBezTo>
                <a:close/>
                <a:moveTo>
                  <a:pt x="140" y="47"/>
                </a:moveTo>
                <a:cubicBezTo>
                  <a:pt x="140" y="45"/>
                  <a:pt x="140" y="44"/>
                  <a:pt x="140" y="43"/>
                </a:cubicBezTo>
                <a:cubicBezTo>
                  <a:pt x="139" y="43"/>
                  <a:pt x="138" y="43"/>
                  <a:pt x="137" y="43"/>
                </a:cubicBezTo>
                <a:cubicBezTo>
                  <a:pt x="137" y="44"/>
                  <a:pt x="138" y="45"/>
                  <a:pt x="138" y="46"/>
                </a:cubicBezTo>
                <a:cubicBezTo>
                  <a:pt x="139" y="47"/>
                  <a:pt x="139" y="47"/>
                  <a:pt x="140" y="47"/>
                </a:cubicBezTo>
                <a:close/>
                <a:moveTo>
                  <a:pt x="245" y="170"/>
                </a:moveTo>
                <a:cubicBezTo>
                  <a:pt x="245" y="171"/>
                  <a:pt x="246" y="172"/>
                  <a:pt x="246" y="173"/>
                </a:cubicBezTo>
                <a:cubicBezTo>
                  <a:pt x="246" y="173"/>
                  <a:pt x="246" y="173"/>
                  <a:pt x="246" y="173"/>
                </a:cubicBezTo>
                <a:cubicBezTo>
                  <a:pt x="246" y="173"/>
                  <a:pt x="246" y="173"/>
                  <a:pt x="246" y="173"/>
                </a:cubicBezTo>
                <a:cubicBezTo>
                  <a:pt x="247" y="172"/>
                  <a:pt x="248" y="172"/>
                  <a:pt x="249" y="171"/>
                </a:cubicBezTo>
                <a:cubicBezTo>
                  <a:pt x="250" y="171"/>
                  <a:pt x="250" y="171"/>
                  <a:pt x="251" y="170"/>
                </a:cubicBezTo>
                <a:cubicBezTo>
                  <a:pt x="251" y="170"/>
                  <a:pt x="251" y="170"/>
                  <a:pt x="251" y="170"/>
                </a:cubicBezTo>
                <a:cubicBezTo>
                  <a:pt x="249" y="170"/>
                  <a:pt x="247" y="170"/>
                  <a:pt x="245" y="170"/>
                </a:cubicBezTo>
                <a:close/>
                <a:moveTo>
                  <a:pt x="76" y="138"/>
                </a:moveTo>
                <a:cubicBezTo>
                  <a:pt x="72" y="137"/>
                  <a:pt x="69" y="137"/>
                  <a:pt x="66" y="137"/>
                </a:cubicBezTo>
                <a:cubicBezTo>
                  <a:pt x="66" y="137"/>
                  <a:pt x="66" y="137"/>
                  <a:pt x="66" y="137"/>
                </a:cubicBezTo>
                <a:cubicBezTo>
                  <a:pt x="69" y="138"/>
                  <a:pt x="72" y="139"/>
                  <a:pt x="75" y="139"/>
                </a:cubicBezTo>
                <a:cubicBezTo>
                  <a:pt x="75" y="139"/>
                  <a:pt x="75" y="138"/>
                  <a:pt x="76" y="138"/>
                </a:cubicBezTo>
                <a:close/>
                <a:moveTo>
                  <a:pt x="188" y="132"/>
                </a:moveTo>
                <a:cubicBezTo>
                  <a:pt x="187" y="132"/>
                  <a:pt x="186" y="132"/>
                  <a:pt x="185" y="132"/>
                </a:cubicBezTo>
                <a:cubicBezTo>
                  <a:pt x="185" y="134"/>
                  <a:pt x="185" y="135"/>
                  <a:pt x="184" y="137"/>
                </a:cubicBezTo>
                <a:cubicBezTo>
                  <a:pt x="185" y="136"/>
                  <a:pt x="186" y="136"/>
                  <a:pt x="187" y="135"/>
                </a:cubicBezTo>
                <a:cubicBezTo>
                  <a:pt x="187" y="135"/>
                  <a:pt x="187" y="134"/>
                  <a:pt x="187" y="134"/>
                </a:cubicBezTo>
                <a:cubicBezTo>
                  <a:pt x="188" y="133"/>
                  <a:pt x="188" y="133"/>
                  <a:pt x="188" y="132"/>
                </a:cubicBezTo>
                <a:close/>
                <a:moveTo>
                  <a:pt x="149" y="108"/>
                </a:moveTo>
                <a:cubicBezTo>
                  <a:pt x="151" y="107"/>
                  <a:pt x="152" y="105"/>
                  <a:pt x="154" y="104"/>
                </a:cubicBezTo>
                <a:cubicBezTo>
                  <a:pt x="152" y="104"/>
                  <a:pt x="150" y="104"/>
                  <a:pt x="149" y="105"/>
                </a:cubicBezTo>
                <a:cubicBezTo>
                  <a:pt x="149" y="106"/>
                  <a:pt x="149" y="107"/>
                  <a:pt x="149" y="108"/>
                </a:cubicBezTo>
                <a:close/>
                <a:moveTo>
                  <a:pt x="235" y="81"/>
                </a:moveTo>
                <a:cubicBezTo>
                  <a:pt x="233" y="82"/>
                  <a:pt x="232" y="83"/>
                  <a:pt x="230" y="84"/>
                </a:cubicBezTo>
                <a:cubicBezTo>
                  <a:pt x="232" y="85"/>
                  <a:pt x="234" y="85"/>
                  <a:pt x="235" y="84"/>
                </a:cubicBezTo>
                <a:cubicBezTo>
                  <a:pt x="235" y="84"/>
                  <a:pt x="235" y="84"/>
                  <a:pt x="235" y="83"/>
                </a:cubicBezTo>
                <a:cubicBezTo>
                  <a:pt x="235" y="83"/>
                  <a:pt x="235" y="82"/>
                  <a:pt x="235" y="81"/>
                </a:cubicBezTo>
                <a:close/>
                <a:moveTo>
                  <a:pt x="216" y="121"/>
                </a:moveTo>
                <a:cubicBezTo>
                  <a:pt x="216" y="120"/>
                  <a:pt x="216" y="119"/>
                  <a:pt x="216" y="119"/>
                </a:cubicBezTo>
                <a:cubicBezTo>
                  <a:pt x="215" y="118"/>
                  <a:pt x="212" y="119"/>
                  <a:pt x="211" y="119"/>
                </a:cubicBezTo>
                <a:cubicBezTo>
                  <a:pt x="211" y="119"/>
                  <a:pt x="211" y="120"/>
                  <a:pt x="212" y="120"/>
                </a:cubicBezTo>
                <a:cubicBezTo>
                  <a:pt x="213" y="120"/>
                  <a:pt x="214" y="120"/>
                  <a:pt x="216" y="121"/>
                </a:cubicBezTo>
                <a:close/>
                <a:moveTo>
                  <a:pt x="104" y="169"/>
                </a:moveTo>
                <a:cubicBezTo>
                  <a:pt x="106" y="169"/>
                  <a:pt x="108" y="169"/>
                  <a:pt x="110" y="169"/>
                </a:cubicBezTo>
                <a:cubicBezTo>
                  <a:pt x="110" y="168"/>
                  <a:pt x="110" y="168"/>
                  <a:pt x="110" y="167"/>
                </a:cubicBezTo>
                <a:cubicBezTo>
                  <a:pt x="110" y="167"/>
                  <a:pt x="109" y="166"/>
                  <a:pt x="108" y="166"/>
                </a:cubicBezTo>
                <a:cubicBezTo>
                  <a:pt x="108" y="166"/>
                  <a:pt x="108" y="166"/>
                  <a:pt x="108" y="166"/>
                </a:cubicBezTo>
                <a:cubicBezTo>
                  <a:pt x="108" y="167"/>
                  <a:pt x="108" y="167"/>
                  <a:pt x="108" y="168"/>
                </a:cubicBezTo>
                <a:cubicBezTo>
                  <a:pt x="108" y="168"/>
                  <a:pt x="107" y="169"/>
                  <a:pt x="106" y="168"/>
                </a:cubicBezTo>
                <a:cubicBezTo>
                  <a:pt x="106" y="168"/>
                  <a:pt x="105" y="168"/>
                  <a:pt x="104" y="167"/>
                </a:cubicBezTo>
                <a:cubicBezTo>
                  <a:pt x="104" y="167"/>
                  <a:pt x="104" y="167"/>
                  <a:pt x="104" y="167"/>
                </a:cubicBezTo>
                <a:cubicBezTo>
                  <a:pt x="104" y="168"/>
                  <a:pt x="104" y="168"/>
                  <a:pt x="104" y="169"/>
                </a:cubicBezTo>
                <a:close/>
                <a:moveTo>
                  <a:pt x="41" y="129"/>
                </a:moveTo>
                <a:cubicBezTo>
                  <a:pt x="41" y="127"/>
                  <a:pt x="40" y="126"/>
                  <a:pt x="40" y="124"/>
                </a:cubicBezTo>
                <a:cubicBezTo>
                  <a:pt x="39" y="125"/>
                  <a:pt x="38" y="126"/>
                  <a:pt x="38" y="127"/>
                </a:cubicBezTo>
                <a:cubicBezTo>
                  <a:pt x="38" y="127"/>
                  <a:pt x="38" y="128"/>
                  <a:pt x="38" y="128"/>
                </a:cubicBezTo>
                <a:cubicBezTo>
                  <a:pt x="39" y="129"/>
                  <a:pt x="40" y="129"/>
                  <a:pt x="41" y="129"/>
                </a:cubicBezTo>
                <a:close/>
                <a:moveTo>
                  <a:pt x="249" y="90"/>
                </a:moveTo>
                <a:cubicBezTo>
                  <a:pt x="248" y="89"/>
                  <a:pt x="246" y="87"/>
                  <a:pt x="245" y="87"/>
                </a:cubicBezTo>
                <a:cubicBezTo>
                  <a:pt x="245" y="87"/>
                  <a:pt x="245" y="90"/>
                  <a:pt x="246" y="91"/>
                </a:cubicBezTo>
                <a:cubicBezTo>
                  <a:pt x="247" y="91"/>
                  <a:pt x="248" y="91"/>
                  <a:pt x="249" y="90"/>
                </a:cubicBezTo>
                <a:close/>
                <a:moveTo>
                  <a:pt x="131" y="132"/>
                </a:moveTo>
                <a:cubicBezTo>
                  <a:pt x="131" y="131"/>
                  <a:pt x="131" y="130"/>
                  <a:pt x="131" y="128"/>
                </a:cubicBezTo>
                <a:cubicBezTo>
                  <a:pt x="129" y="128"/>
                  <a:pt x="129" y="129"/>
                  <a:pt x="128" y="130"/>
                </a:cubicBezTo>
                <a:cubicBezTo>
                  <a:pt x="129" y="131"/>
                  <a:pt x="129" y="132"/>
                  <a:pt x="131" y="132"/>
                </a:cubicBezTo>
                <a:close/>
                <a:moveTo>
                  <a:pt x="250" y="100"/>
                </a:moveTo>
                <a:cubicBezTo>
                  <a:pt x="249" y="101"/>
                  <a:pt x="248" y="103"/>
                  <a:pt x="248" y="104"/>
                </a:cubicBezTo>
                <a:cubicBezTo>
                  <a:pt x="249" y="104"/>
                  <a:pt x="251" y="104"/>
                  <a:pt x="252" y="103"/>
                </a:cubicBezTo>
                <a:cubicBezTo>
                  <a:pt x="251" y="102"/>
                  <a:pt x="251" y="101"/>
                  <a:pt x="250" y="100"/>
                </a:cubicBezTo>
                <a:close/>
                <a:moveTo>
                  <a:pt x="144" y="35"/>
                </a:moveTo>
                <a:cubicBezTo>
                  <a:pt x="144" y="35"/>
                  <a:pt x="145" y="35"/>
                  <a:pt x="145" y="35"/>
                </a:cubicBezTo>
                <a:cubicBezTo>
                  <a:pt x="147" y="35"/>
                  <a:pt x="149" y="35"/>
                  <a:pt x="150" y="35"/>
                </a:cubicBezTo>
                <a:cubicBezTo>
                  <a:pt x="151" y="35"/>
                  <a:pt x="152" y="35"/>
                  <a:pt x="152" y="35"/>
                </a:cubicBezTo>
                <a:cubicBezTo>
                  <a:pt x="153" y="34"/>
                  <a:pt x="153" y="34"/>
                  <a:pt x="154" y="34"/>
                </a:cubicBezTo>
                <a:cubicBezTo>
                  <a:pt x="154" y="34"/>
                  <a:pt x="155" y="35"/>
                  <a:pt x="155" y="35"/>
                </a:cubicBezTo>
                <a:cubicBezTo>
                  <a:pt x="156" y="35"/>
                  <a:pt x="156" y="34"/>
                  <a:pt x="156" y="34"/>
                </a:cubicBezTo>
                <a:cubicBezTo>
                  <a:pt x="152" y="34"/>
                  <a:pt x="148" y="34"/>
                  <a:pt x="144" y="35"/>
                </a:cubicBezTo>
                <a:close/>
                <a:moveTo>
                  <a:pt x="192" y="143"/>
                </a:moveTo>
                <a:cubicBezTo>
                  <a:pt x="192" y="143"/>
                  <a:pt x="192" y="143"/>
                  <a:pt x="192" y="143"/>
                </a:cubicBezTo>
                <a:cubicBezTo>
                  <a:pt x="193" y="141"/>
                  <a:pt x="193" y="138"/>
                  <a:pt x="193" y="136"/>
                </a:cubicBezTo>
                <a:cubicBezTo>
                  <a:pt x="192" y="136"/>
                  <a:pt x="191" y="136"/>
                  <a:pt x="191" y="137"/>
                </a:cubicBezTo>
                <a:cubicBezTo>
                  <a:pt x="191" y="139"/>
                  <a:pt x="192" y="141"/>
                  <a:pt x="192" y="143"/>
                </a:cubicBezTo>
                <a:close/>
                <a:moveTo>
                  <a:pt x="247" y="125"/>
                </a:moveTo>
                <a:cubicBezTo>
                  <a:pt x="246" y="124"/>
                  <a:pt x="247" y="123"/>
                  <a:pt x="246" y="122"/>
                </a:cubicBezTo>
                <a:cubicBezTo>
                  <a:pt x="245" y="123"/>
                  <a:pt x="245" y="123"/>
                  <a:pt x="244" y="123"/>
                </a:cubicBezTo>
                <a:cubicBezTo>
                  <a:pt x="244" y="123"/>
                  <a:pt x="244" y="123"/>
                  <a:pt x="244" y="123"/>
                </a:cubicBezTo>
                <a:cubicBezTo>
                  <a:pt x="244" y="124"/>
                  <a:pt x="244" y="125"/>
                  <a:pt x="244" y="126"/>
                </a:cubicBezTo>
                <a:cubicBezTo>
                  <a:pt x="245" y="126"/>
                  <a:pt x="246" y="126"/>
                  <a:pt x="247" y="125"/>
                </a:cubicBezTo>
                <a:close/>
                <a:moveTo>
                  <a:pt x="39" y="166"/>
                </a:moveTo>
                <a:cubicBezTo>
                  <a:pt x="39" y="166"/>
                  <a:pt x="39" y="166"/>
                  <a:pt x="39" y="166"/>
                </a:cubicBezTo>
                <a:cubicBezTo>
                  <a:pt x="39" y="166"/>
                  <a:pt x="39" y="166"/>
                  <a:pt x="40" y="166"/>
                </a:cubicBezTo>
                <a:cubicBezTo>
                  <a:pt x="42" y="163"/>
                  <a:pt x="45" y="161"/>
                  <a:pt x="48" y="159"/>
                </a:cubicBezTo>
                <a:cubicBezTo>
                  <a:pt x="48" y="159"/>
                  <a:pt x="49" y="158"/>
                  <a:pt x="49" y="158"/>
                </a:cubicBezTo>
                <a:cubicBezTo>
                  <a:pt x="49" y="158"/>
                  <a:pt x="49" y="158"/>
                  <a:pt x="49" y="158"/>
                </a:cubicBezTo>
                <a:cubicBezTo>
                  <a:pt x="45" y="160"/>
                  <a:pt x="41" y="163"/>
                  <a:pt x="39" y="166"/>
                </a:cubicBezTo>
                <a:close/>
                <a:moveTo>
                  <a:pt x="249" y="144"/>
                </a:moveTo>
                <a:cubicBezTo>
                  <a:pt x="249" y="146"/>
                  <a:pt x="249" y="147"/>
                  <a:pt x="250" y="148"/>
                </a:cubicBezTo>
                <a:cubicBezTo>
                  <a:pt x="250" y="148"/>
                  <a:pt x="250" y="148"/>
                  <a:pt x="251" y="148"/>
                </a:cubicBezTo>
                <a:cubicBezTo>
                  <a:pt x="251" y="146"/>
                  <a:pt x="251" y="145"/>
                  <a:pt x="251" y="143"/>
                </a:cubicBezTo>
                <a:cubicBezTo>
                  <a:pt x="250" y="144"/>
                  <a:pt x="250" y="144"/>
                  <a:pt x="249" y="144"/>
                </a:cubicBezTo>
                <a:close/>
                <a:moveTo>
                  <a:pt x="111" y="56"/>
                </a:moveTo>
                <a:cubicBezTo>
                  <a:pt x="112" y="55"/>
                  <a:pt x="112" y="55"/>
                  <a:pt x="112" y="54"/>
                </a:cubicBezTo>
                <a:cubicBezTo>
                  <a:pt x="109" y="54"/>
                  <a:pt x="109" y="54"/>
                  <a:pt x="108" y="53"/>
                </a:cubicBezTo>
                <a:cubicBezTo>
                  <a:pt x="108" y="54"/>
                  <a:pt x="107" y="54"/>
                  <a:pt x="107" y="55"/>
                </a:cubicBezTo>
                <a:cubicBezTo>
                  <a:pt x="109" y="56"/>
                  <a:pt x="110" y="56"/>
                  <a:pt x="111" y="56"/>
                </a:cubicBezTo>
                <a:close/>
                <a:moveTo>
                  <a:pt x="209" y="57"/>
                </a:moveTo>
                <a:cubicBezTo>
                  <a:pt x="210" y="57"/>
                  <a:pt x="211" y="57"/>
                  <a:pt x="211" y="57"/>
                </a:cubicBezTo>
                <a:cubicBezTo>
                  <a:pt x="211" y="57"/>
                  <a:pt x="212" y="57"/>
                  <a:pt x="212" y="57"/>
                </a:cubicBezTo>
                <a:cubicBezTo>
                  <a:pt x="212" y="56"/>
                  <a:pt x="212" y="55"/>
                  <a:pt x="213" y="54"/>
                </a:cubicBezTo>
                <a:cubicBezTo>
                  <a:pt x="212" y="54"/>
                  <a:pt x="212" y="54"/>
                  <a:pt x="212" y="54"/>
                </a:cubicBezTo>
                <a:cubicBezTo>
                  <a:pt x="211" y="54"/>
                  <a:pt x="211" y="54"/>
                  <a:pt x="210" y="55"/>
                </a:cubicBezTo>
                <a:cubicBezTo>
                  <a:pt x="209" y="55"/>
                  <a:pt x="209" y="55"/>
                  <a:pt x="209" y="57"/>
                </a:cubicBezTo>
                <a:cubicBezTo>
                  <a:pt x="209" y="57"/>
                  <a:pt x="209" y="57"/>
                  <a:pt x="209" y="57"/>
                </a:cubicBezTo>
                <a:close/>
                <a:moveTo>
                  <a:pt x="253" y="139"/>
                </a:moveTo>
                <a:cubicBezTo>
                  <a:pt x="254" y="139"/>
                  <a:pt x="255" y="139"/>
                  <a:pt x="256" y="139"/>
                </a:cubicBezTo>
                <a:cubicBezTo>
                  <a:pt x="255" y="137"/>
                  <a:pt x="255" y="136"/>
                  <a:pt x="255" y="134"/>
                </a:cubicBezTo>
                <a:cubicBezTo>
                  <a:pt x="255" y="135"/>
                  <a:pt x="254" y="135"/>
                  <a:pt x="254" y="135"/>
                </a:cubicBezTo>
                <a:cubicBezTo>
                  <a:pt x="254" y="135"/>
                  <a:pt x="254" y="135"/>
                  <a:pt x="254" y="135"/>
                </a:cubicBezTo>
                <a:cubicBezTo>
                  <a:pt x="253" y="137"/>
                  <a:pt x="253" y="138"/>
                  <a:pt x="253" y="139"/>
                </a:cubicBezTo>
                <a:close/>
                <a:moveTo>
                  <a:pt x="39" y="172"/>
                </a:moveTo>
                <a:cubicBezTo>
                  <a:pt x="39" y="171"/>
                  <a:pt x="40" y="171"/>
                  <a:pt x="40" y="170"/>
                </a:cubicBezTo>
                <a:cubicBezTo>
                  <a:pt x="41" y="169"/>
                  <a:pt x="42" y="168"/>
                  <a:pt x="42" y="167"/>
                </a:cubicBezTo>
                <a:cubicBezTo>
                  <a:pt x="40" y="169"/>
                  <a:pt x="38" y="171"/>
                  <a:pt x="36" y="173"/>
                </a:cubicBezTo>
                <a:cubicBezTo>
                  <a:pt x="37" y="172"/>
                  <a:pt x="38" y="172"/>
                  <a:pt x="39" y="172"/>
                </a:cubicBezTo>
                <a:close/>
                <a:moveTo>
                  <a:pt x="155" y="79"/>
                </a:moveTo>
                <a:cubicBezTo>
                  <a:pt x="155" y="84"/>
                  <a:pt x="155" y="89"/>
                  <a:pt x="156" y="94"/>
                </a:cubicBezTo>
                <a:cubicBezTo>
                  <a:pt x="156" y="89"/>
                  <a:pt x="156" y="84"/>
                  <a:pt x="155" y="79"/>
                </a:cubicBezTo>
                <a:close/>
                <a:moveTo>
                  <a:pt x="129" y="49"/>
                </a:moveTo>
                <a:cubicBezTo>
                  <a:pt x="130" y="50"/>
                  <a:pt x="131" y="50"/>
                  <a:pt x="132" y="50"/>
                </a:cubicBezTo>
                <a:cubicBezTo>
                  <a:pt x="132" y="50"/>
                  <a:pt x="132" y="50"/>
                  <a:pt x="132" y="50"/>
                </a:cubicBezTo>
                <a:cubicBezTo>
                  <a:pt x="133" y="50"/>
                  <a:pt x="134" y="50"/>
                  <a:pt x="135" y="49"/>
                </a:cubicBezTo>
                <a:cubicBezTo>
                  <a:pt x="136" y="49"/>
                  <a:pt x="136" y="49"/>
                  <a:pt x="136" y="49"/>
                </a:cubicBezTo>
                <a:cubicBezTo>
                  <a:pt x="134" y="49"/>
                  <a:pt x="132" y="49"/>
                  <a:pt x="130" y="49"/>
                </a:cubicBezTo>
                <a:cubicBezTo>
                  <a:pt x="129" y="48"/>
                  <a:pt x="129" y="49"/>
                  <a:pt x="129" y="49"/>
                </a:cubicBezTo>
                <a:close/>
                <a:moveTo>
                  <a:pt x="123" y="154"/>
                </a:moveTo>
                <a:cubicBezTo>
                  <a:pt x="123" y="155"/>
                  <a:pt x="122" y="156"/>
                  <a:pt x="122" y="157"/>
                </a:cubicBezTo>
                <a:cubicBezTo>
                  <a:pt x="124" y="156"/>
                  <a:pt x="125" y="155"/>
                  <a:pt x="127" y="155"/>
                </a:cubicBezTo>
                <a:cubicBezTo>
                  <a:pt x="127" y="154"/>
                  <a:pt x="127" y="154"/>
                  <a:pt x="127" y="154"/>
                </a:cubicBezTo>
                <a:cubicBezTo>
                  <a:pt x="125" y="154"/>
                  <a:pt x="124" y="154"/>
                  <a:pt x="123" y="154"/>
                </a:cubicBezTo>
                <a:close/>
                <a:moveTo>
                  <a:pt x="142" y="98"/>
                </a:moveTo>
                <a:cubicBezTo>
                  <a:pt x="142" y="99"/>
                  <a:pt x="142" y="99"/>
                  <a:pt x="143" y="99"/>
                </a:cubicBezTo>
                <a:cubicBezTo>
                  <a:pt x="143" y="99"/>
                  <a:pt x="144" y="98"/>
                  <a:pt x="144" y="98"/>
                </a:cubicBezTo>
                <a:cubicBezTo>
                  <a:pt x="144" y="98"/>
                  <a:pt x="144" y="98"/>
                  <a:pt x="144" y="97"/>
                </a:cubicBezTo>
                <a:cubicBezTo>
                  <a:pt x="144" y="97"/>
                  <a:pt x="144" y="96"/>
                  <a:pt x="144" y="95"/>
                </a:cubicBezTo>
                <a:cubicBezTo>
                  <a:pt x="143" y="95"/>
                  <a:pt x="143" y="96"/>
                  <a:pt x="142" y="96"/>
                </a:cubicBezTo>
                <a:cubicBezTo>
                  <a:pt x="142" y="97"/>
                  <a:pt x="142" y="98"/>
                  <a:pt x="142" y="98"/>
                </a:cubicBezTo>
                <a:close/>
                <a:moveTo>
                  <a:pt x="240" y="123"/>
                </a:moveTo>
                <a:cubicBezTo>
                  <a:pt x="241" y="122"/>
                  <a:pt x="241" y="122"/>
                  <a:pt x="241" y="122"/>
                </a:cubicBezTo>
                <a:cubicBezTo>
                  <a:pt x="242" y="122"/>
                  <a:pt x="242" y="122"/>
                  <a:pt x="242" y="121"/>
                </a:cubicBezTo>
                <a:cubicBezTo>
                  <a:pt x="242" y="120"/>
                  <a:pt x="242" y="119"/>
                  <a:pt x="242" y="118"/>
                </a:cubicBezTo>
                <a:cubicBezTo>
                  <a:pt x="242" y="118"/>
                  <a:pt x="241" y="119"/>
                  <a:pt x="241" y="119"/>
                </a:cubicBezTo>
                <a:cubicBezTo>
                  <a:pt x="239" y="121"/>
                  <a:pt x="239" y="121"/>
                  <a:pt x="240" y="123"/>
                </a:cubicBezTo>
                <a:close/>
                <a:moveTo>
                  <a:pt x="144" y="132"/>
                </a:moveTo>
                <a:cubicBezTo>
                  <a:pt x="145" y="132"/>
                  <a:pt x="146" y="131"/>
                  <a:pt x="145" y="130"/>
                </a:cubicBezTo>
                <a:cubicBezTo>
                  <a:pt x="145" y="129"/>
                  <a:pt x="145" y="128"/>
                  <a:pt x="145" y="127"/>
                </a:cubicBezTo>
                <a:cubicBezTo>
                  <a:pt x="144" y="126"/>
                  <a:pt x="144" y="126"/>
                  <a:pt x="144" y="126"/>
                </a:cubicBezTo>
                <a:cubicBezTo>
                  <a:pt x="144" y="128"/>
                  <a:pt x="144" y="130"/>
                  <a:pt x="144" y="132"/>
                </a:cubicBezTo>
                <a:close/>
                <a:moveTo>
                  <a:pt x="181" y="125"/>
                </a:moveTo>
                <a:cubicBezTo>
                  <a:pt x="181" y="126"/>
                  <a:pt x="182" y="127"/>
                  <a:pt x="182" y="128"/>
                </a:cubicBezTo>
                <a:cubicBezTo>
                  <a:pt x="182" y="128"/>
                  <a:pt x="183" y="128"/>
                  <a:pt x="184" y="128"/>
                </a:cubicBezTo>
                <a:cubicBezTo>
                  <a:pt x="184" y="127"/>
                  <a:pt x="184" y="126"/>
                  <a:pt x="184" y="124"/>
                </a:cubicBezTo>
                <a:cubicBezTo>
                  <a:pt x="183" y="125"/>
                  <a:pt x="182" y="125"/>
                  <a:pt x="181" y="125"/>
                </a:cubicBezTo>
                <a:close/>
                <a:moveTo>
                  <a:pt x="34" y="63"/>
                </a:moveTo>
                <a:cubicBezTo>
                  <a:pt x="36" y="62"/>
                  <a:pt x="37" y="62"/>
                  <a:pt x="38" y="61"/>
                </a:cubicBezTo>
                <a:cubicBezTo>
                  <a:pt x="38" y="61"/>
                  <a:pt x="38" y="60"/>
                  <a:pt x="37" y="59"/>
                </a:cubicBezTo>
                <a:cubicBezTo>
                  <a:pt x="36" y="60"/>
                  <a:pt x="35" y="61"/>
                  <a:pt x="34" y="62"/>
                </a:cubicBezTo>
                <a:cubicBezTo>
                  <a:pt x="34" y="63"/>
                  <a:pt x="34" y="63"/>
                  <a:pt x="34" y="63"/>
                </a:cubicBezTo>
                <a:close/>
                <a:moveTo>
                  <a:pt x="250" y="113"/>
                </a:moveTo>
                <a:cubicBezTo>
                  <a:pt x="249" y="115"/>
                  <a:pt x="249" y="116"/>
                  <a:pt x="249" y="118"/>
                </a:cubicBezTo>
                <a:cubicBezTo>
                  <a:pt x="251" y="117"/>
                  <a:pt x="252" y="116"/>
                  <a:pt x="252" y="114"/>
                </a:cubicBezTo>
                <a:cubicBezTo>
                  <a:pt x="251" y="114"/>
                  <a:pt x="251" y="114"/>
                  <a:pt x="250" y="113"/>
                </a:cubicBezTo>
                <a:close/>
                <a:moveTo>
                  <a:pt x="259" y="110"/>
                </a:moveTo>
                <a:cubicBezTo>
                  <a:pt x="259" y="110"/>
                  <a:pt x="259" y="110"/>
                  <a:pt x="259" y="110"/>
                </a:cubicBezTo>
                <a:cubicBezTo>
                  <a:pt x="259" y="108"/>
                  <a:pt x="259" y="107"/>
                  <a:pt x="259" y="105"/>
                </a:cubicBezTo>
                <a:cubicBezTo>
                  <a:pt x="258" y="105"/>
                  <a:pt x="257" y="105"/>
                  <a:pt x="257" y="106"/>
                </a:cubicBezTo>
                <a:cubicBezTo>
                  <a:pt x="258" y="107"/>
                  <a:pt x="258" y="109"/>
                  <a:pt x="259" y="110"/>
                </a:cubicBezTo>
                <a:close/>
                <a:moveTo>
                  <a:pt x="136" y="47"/>
                </a:moveTo>
                <a:cubicBezTo>
                  <a:pt x="136" y="46"/>
                  <a:pt x="135" y="45"/>
                  <a:pt x="135" y="45"/>
                </a:cubicBezTo>
                <a:cubicBezTo>
                  <a:pt x="134" y="45"/>
                  <a:pt x="134" y="45"/>
                  <a:pt x="133" y="45"/>
                </a:cubicBezTo>
                <a:cubicBezTo>
                  <a:pt x="132" y="45"/>
                  <a:pt x="132" y="45"/>
                  <a:pt x="131" y="45"/>
                </a:cubicBezTo>
                <a:cubicBezTo>
                  <a:pt x="131" y="45"/>
                  <a:pt x="130" y="46"/>
                  <a:pt x="130" y="46"/>
                </a:cubicBezTo>
                <a:cubicBezTo>
                  <a:pt x="132" y="46"/>
                  <a:pt x="134" y="47"/>
                  <a:pt x="136" y="47"/>
                </a:cubicBezTo>
                <a:close/>
                <a:moveTo>
                  <a:pt x="120" y="54"/>
                </a:moveTo>
                <a:cubicBezTo>
                  <a:pt x="119" y="54"/>
                  <a:pt x="118" y="54"/>
                  <a:pt x="116" y="54"/>
                </a:cubicBezTo>
                <a:cubicBezTo>
                  <a:pt x="116" y="55"/>
                  <a:pt x="116" y="55"/>
                  <a:pt x="116" y="56"/>
                </a:cubicBezTo>
                <a:cubicBezTo>
                  <a:pt x="118" y="56"/>
                  <a:pt x="119" y="56"/>
                  <a:pt x="119" y="56"/>
                </a:cubicBezTo>
                <a:cubicBezTo>
                  <a:pt x="120" y="55"/>
                  <a:pt x="120" y="55"/>
                  <a:pt x="120" y="54"/>
                </a:cubicBezTo>
                <a:close/>
                <a:moveTo>
                  <a:pt x="194" y="119"/>
                </a:moveTo>
                <a:cubicBezTo>
                  <a:pt x="194" y="119"/>
                  <a:pt x="194" y="119"/>
                  <a:pt x="194" y="119"/>
                </a:cubicBezTo>
                <a:cubicBezTo>
                  <a:pt x="192" y="118"/>
                  <a:pt x="190" y="118"/>
                  <a:pt x="188" y="118"/>
                </a:cubicBezTo>
                <a:cubicBezTo>
                  <a:pt x="188" y="119"/>
                  <a:pt x="189" y="119"/>
                  <a:pt x="189" y="120"/>
                </a:cubicBezTo>
                <a:cubicBezTo>
                  <a:pt x="191" y="120"/>
                  <a:pt x="192" y="119"/>
                  <a:pt x="194" y="119"/>
                </a:cubicBezTo>
                <a:close/>
                <a:moveTo>
                  <a:pt x="35" y="153"/>
                </a:moveTo>
                <a:cubicBezTo>
                  <a:pt x="33" y="155"/>
                  <a:pt x="30" y="157"/>
                  <a:pt x="28" y="159"/>
                </a:cubicBezTo>
                <a:cubicBezTo>
                  <a:pt x="31" y="158"/>
                  <a:pt x="33" y="156"/>
                  <a:pt x="36" y="154"/>
                </a:cubicBezTo>
                <a:cubicBezTo>
                  <a:pt x="35" y="154"/>
                  <a:pt x="35" y="153"/>
                  <a:pt x="35" y="153"/>
                </a:cubicBezTo>
                <a:close/>
                <a:moveTo>
                  <a:pt x="118" y="154"/>
                </a:moveTo>
                <a:cubicBezTo>
                  <a:pt x="118" y="156"/>
                  <a:pt x="118" y="157"/>
                  <a:pt x="118" y="158"/>
                </a:cubicBezTo>
                <a:cubicBezTo>
                  <a:pt x="119" y="158"/>
                  <a:pt x="120" y="158"/>
                  <a:pt x="120" y="157"/>
                </a:cubicBezTo>
                <a:cubicBezTo>
                  <a:pt x="120" y="156"/>
                  <a:pt x="120" y="156"/>
                  <a:pt x="120" y="155"/>
                </a:cubicBezTo>
                <a:cubicBezTo>
                  <a:pt x="120" y="155"/>
                  <a:pt x="120" y="154"/>
                  <a:pt x="120" y="154"/>
                </a:cubicBezTo>
                <a:cubicBezTo>
                  <a:pt x="120" y="154"/>
                  <a:pt x="119" y="154"/>
                  <a:pt x="118" y="154"/>
                </a:cubicBezTo>
                <a:close/>
                <a:moveTo>
                  <a:pt x="34" y="112"/>
                </a:moveTo>
                <a:cubicBezTo>
                  <a:pt x="37" y="112"/>
                  <a:pt x="41" y="111"/>
                  <a:pt x="44" y="111"/>
                </a:cubicBezTo>
                <a:cubicBezTo>
                  <a:pt x="43" y="111"/>
                  <a:pt x="43" y="111"/>
                  <a:pt x="42" y="111"/>
                </a:cubicBezTo>
                <a:cubicBezTo>
                  <a:pt x="40" y="110"/>
                  <a:pt x="38" y="111"/>
                  <a:pt x="36" y="112"/>
                </a:cubicBezTo>
                <a:cubicBezTo>
                  <a:pt x="35" y="112"/>
                  <a:pt x="35" y="112"/>
                  <a:pt x="34" y="112"/>
                </a:cubicBezTo>
                <a:close/>
                <a:moveTo>
                  <a:pt x="131" y="141"/>
                </a:moveTo>
                <a:cubicBezTo>
                  <a:pt x="130" y="139"/>
                  <a:pt x="130" y="138"/>
                  <a:pt x="129" y="137"/>
                </a:cubicBezTo>
                <a:cubicBezTo>
                  <a:pt x="129" y="137"/>
                  <a:pt x="128" y="137"/>
                  <a:pt x="128" y="137"/>
                </a:cubicBezTo>
                <a:cubicBezTo>
                  <a:pt x="128" y="139"/>
                  <a:pt x="128" y="140"/>
                  <a:pt x="128" y="141"/>
                </a:cubicBezTo>
                <a:cubicBezTo>
                  <a:pt x="129" y="141"/>
                  <a:pt x="130" y="141"/>
                  <a:pt x="131" y="141"/>
                </a:cubicBezTo>
                <a:close/>
                <a:moveTo>
                  <a:pt x="162" y="127"/>
                </a:moveTo>
                <a:cubicBezTo>
                  <a:pt x="161" y="128"/>
                  <a:pt x="160" y="128"/>
                  <a:pt x="159" y="128"/>
                </a:cubicBezTo>
                <a:cubicBezTo>
                  <a:pt x="159" y="129"/>
                  <a:pt x="159" y="129"/>
                  <a:pt x="160" y="130"/>
                </a:cubicBezTo>
                <a:cubicBezTo>
                  <a:pt x="160" y="130"/>
                  <a:pt x="161" y="131"/>
                  <a:pt x="162" y="131"/>
                </a:cubicBezTo>
                <a:cubicBezTo>
                  <a:pt x="162" y="130"/>
                  <a:pt x="162" y="129"/>
                  <a:pt x="162" y="127"/>
                </a:cubicBezTo>
                <a:close/>
                <a:moveTo>
                  <a:pt x="28" y="61"/>
                </a:moveTo>
                <a:cubicBezTo>
                  <a:pt x="26" y="62"/>
                  <a:pt x="26" y="62"/>
                  <a:pt x="25" y="63"/>
                </a:cubicBezTo>
                <a:cubicBezTo>
                  <a:pt x="24" y="63"/>
                  <a:pt x="24" y="64"/>
                  <a:pt x="24" y="64"/>
                </a:cubicBezTo>
                <a:cubicBezTo>
                  <a:pt x="25" y="64"/>
                  <a:pt x="27" y="64"/>
                  <a:pt x="28" y="63"/>
                </a:cubicBezTo>
                <a:cubicBezTo>
                  <a:pt x="28" y="62"/>
                  <a:pt x="28" y="62"/>
                  <a:pt x="28" y="61"/>
                </a:cubicBezTo>
                <a:close/>
                <a:moveTo>
                  <a:pt x="205" y="121"/>
                </a:moveTo>
                <a:cubicBezTo>
                  <a:pt x="203" y="121"/>
                  <a:pt x="202" y="120"/>
                  <a:pt x="201" y="120"/>
                </a:cubicBezTo>
                <a:cubicBezTo>
                  <a:pt x="201" y="121"/>
                  <a:pt x="201" y="122"/>
                  <a:pt x="201" y="122"/>
                </a:cubicBezTo>
                <a:cubicBezTo>
                  <a:pt x="202" y="122"/>
                  <a:pt x="203" y="122"/>
                  <a:pt x="204" y="122"/>
                </a:cubicBezTo>
                <a:cubicBezTo>
                  <a:pt x="204" y="122"/>
                  <a:pt x="205" y="121"/>
                  <a:pt x="205" y="121"/>
                </a:cubicBezTo>
                <a:close/>
                <a:moveTo>
                  <a:pt x="188" y="31"/>
                </a:moveTo>
                <a:cubicBezTo>
                  <a:pt x="187" y="30"/>
                  <a:pt x="186" y="30"/>
                  <a:pt x="186" y="30"/>
                </a:cubicBezTo>
                <a:cubicBezTo>
                  <a:pt x="185" y="30"/>
                  <a:pt x="183" y="30"/>
                  <a:pt x="182" y="30"/>
                </a:cubicBezTo>
                <a:cubicBezTo>
                  <a:pt x="182" y="31"/>
                  <a:pt x="183" y="31"/>
                  <a:pt x="183" y="31"/>
                </a:cubicBezTo>
                <a:cubicBezTo>
                  <a:pt x="184" y="31"/>
                  <a:pt x="184" y="31"/>
                  <a:pt x="185" y="31"/>
                </a:cubicBezTo>
                <a:cubicBezTo>
                  <a:pt x="186" y="31"/>
                  <a:pt x="187" y="31"/>
                  <a:pt x="188" y="31"/>
                </a:cubicBezTo>
                <a:close/>
                <a:moveTo>
                  <a:pt x="132" y="67"/>
                </a:moveTo>
                <a:cubicBezTo>
                  <a:pt x="131" y="67"/>
                  <a:pt x="131" y="66"/>
                  <a:pt x="130" y="65"/>
                </a:cubicBezTo>
                <a:cubicBezTo>
                  <a:pt x="130" y="67"/>
                  <a:pt x="129" y="68"/>
                  <a:pt x="129" y="70"/>
                </a:cubicBezTo>
                <a:cubicBezTo>
                  <a:pt x="129" y="70"/>
                  <a:pt x="129" y="70"/>
                  <a:pt x="130" y="71"/>
                </a:cubicBezTo>
                <a:cubicBezTo>
                  <a:pt x="130" y="70"/>
                  <a:pt x="131" y="68"/>
                  <a:pt x="132" y="67"/>
                </a:cubicBezTo>
                <a:close/>
                <a:moveTo>
                  <a:pt x="187" y="123"/>
                </a:moveTo>
                <a:cubicBezTo>
                  <a:pt x="187" y="123"/>
                  <a:pt x="187" y="124"/>
                  <a:pt x="187" y="124"/>
                </a:cubicBezTo>
                <a:cubicBezTo>
                  <a:pt x="186" y="125"/>
                  <a:pt x="186" y="127"/>
                  <a:pt x="186" y="128"/>
                </a:cubicBezTo>
                <a:cubicBezTo>
                  <a:pt x="187" y="128"/>
                  <a:pt x="188" y="128"/>
                  <a:pt x="188" y="128"/>
                </a:cubicBezTo>
                <a:cubicBezTo>
                  <a:pt x="188" y="126"/>
                  <a:pt x="188" y="125"/>
                  <a:pt x="187" y="123"/>
                </a:cubicBezTo>
                <a:close/>
                <a:moveTo>
                  <a:pt x="29" y="57"/>
                </a:moveTo>
                <a:cubicBezTo>
                  <a:pt x="30" y="57"/>
                  <a:pt x="31" y="56"/>
                  <a:pt x="32" y="56"/>
                </a:cubicBezTo>
                <a:cubicBezTo>
                  <a:pt x="32" y="56"/>
                  <a:pt x="32" y="55"/>
                  <a:pt x="32" y="55"/>
                </a:cubicBezTo>
                <a:cubicBezTo>
                  <a:pt x="33" y="54"/>
                  <a:pt x="32" y="54"/>
                  <a:pt x="31" y="53"/>
                </a:cubicBezTo>
                <a:cubicBezTo>
                  <a:pt x="31" y="54"/>
                  <a:pt x="30" y="54"/>
                  <a:pt x="30" y="55"/>
                </a:cubicBezTo>
                <a:cubicBezTo>
                  <a:pt x="29" y="56"/>
                  <a:pt x="29" y="56"/>
                  <a:pt x="29" y="57"/>
                </a:cubicBezTo>
                <a:close/>
                <a:moveTo>
                  <a:pt x="146" y="121"/>
                </a:moveTo>
                <a:cubicBezTo>
                  <a:pt x="146" y="122"/>
                  <a:pt x="146" y="123"/>
                  <a:pt x="146" y="123"/>
                </a:cubicBezTo>
                <a:cubicBezTo>
                  <a:pt x="146" y="123"/>
                  <a:pt x="146" y="123"/>
                  <a:pt x="147" y="124"/>
                </a:cubicBezTo>
                <a:cubicBezTo>
                  <a:pt x="148" y="124"/>
                  <a:pt x="149" y="124"/>
                  <a:pt x="150" y="124"/>
                </a:cubicBezTo>
                <a:cubicBezTo>
                  <a:pt x="150" y="123"/>
                  <a:pt x="150" y="123"/>
                  <a:pt x="150" y="122"/>
                </a:cubicBezTo>
                <a:cubicBezTo>
                  <a:pt x="148" y="122"/>
                  <a:pt x="147" y="122"/>
                  <a:pt x="146" y="121"/>
                </a:cubicBezTo>
                <a:close/>
                <a:moveTo>
                  <a:pt x="231" y="71"/>
                </a:moveTo>
                <a:cubicBezTo>
                  <a:pt x="230" y="70"/>
                  <a:pt x="229" y="70"/>
                  <a:pt x="229" y="69"/>
                </a:cubicBezTo>
                <a:cubicBezTo>
                  <a:pt x="228" y="69"/>
                  <a:pt x="228" y="69"/>
                  <a:pt x="227" y="69"/>
                </a:cubicBezTo>
                <a:cubicBezTo>
                  <a:pt x="227" y="70"/>
                  <a:pt x="227" y="71"/>
                  <a:pt x="227" y="72"/>
                </a:cubicBezTo>
                <a:cubicBezTo>
                  <a:pt x="229" y="72"/>
                  <a:pt x="230" y="71"/>
                  <a:pt x="231" y="71"/>
                </a:cubicBezTo>
                <a:close/>
                <a:moveTo>
                  <a:pt x="139" y="102"/>
                </a:moveTo>
                <a:cubicBezTo>
                  <a:pt x="138" y="103"/>
                  <a:pt x="138" y="103"/>
                  <a:pt x="137" y="103"/>
                </a:cubicBezTo>
                <a:cubicBezTo>
                  <a:pt x="137" y="105"/>
                  <a:pt x="137" y="106"/>
                  <a:pt x="138" y="107"/>
                </a:cubicBezTo>
                <a:cubicBezTo>
                  <a:pt x="138" y="107"/>
                  <a:pt x="138" y="108"/>
                  <a:pt x="138" y="108"/>
                </a:cubicBezTo>
                <a:cubicBezTo>
                  <a:pt x="139" y="108"/>
                  <a:pt x="139" y="107"/>
                  <a:pt x="139" y="107"/>
                </a:cubicBezTo>
                <a:cubicBezTo>
                  <a:pt x="139" y="106"/>
                  <a:pt x="139" y="104"/>
                  <a:pt x="139" y="102"/>
                </a:cubicBezTo>
                <a:close/>
                <a:moveTo>
                  <a:pt x="125" y="57"/>
                </a:moveTo>
                <a:cubicBezTo>
                  <a:pt x="125" y="57"/>
                  <a:pt x="126" y="57"/>
                  <a:pt x="126" y="57"/>
                </a:cubicBezTo>
                <a:cubicBezTo>
                  <a:pt x="127" y="57"/>
                  <a:pt x="129" y="57"/>
                  <a:pt x="129" y="58"/>
                </a:cubicBezTo>
                <a:cubicBezTo>
                  <a:pt x="130" y="58"/>
                  <a:pt x="130" y="57"/>
                  <a:pt x="130" y="57"/>
                </a:cubicBezTo>
                <a:cubicBezTo>
                  <a:pt x="128" y="56"/>
                  <a:pt x="127" y="56"/>
                  <a:pt x="126" y="55"/>
                </a:cubicBezTo>
                <a:cubicBezTo>
                  <a:pt x="126" y="55"/>
                  <a:pt x="125" y="55"/>
                  <a:pt x="125" y="55"/>
                </a:cubicBezTo>
                <a:cubicBezTo>
                  <a:pt x="125" y="55"/>
                  <a:pt x="125" y="56"/>
                  <a:pt x="125" y="57"/>
                </a:cubicBezTo>
                <a:close/>
                <a:moveTo>
                  <a:pt x="40" y="122"/>
                </a:moveTo>
                <a:cubicBezTo>
                  <a:pt x="39" y="120"/>
                  <a:pt x="39" y="119"/>
                  <a:pt x="38" y="118"/>
                </a:cubicBezTo>
                <a:cubicBezTo>
                  <a:pt x="38" y="120"/>
                  <a:pt x="38" y="121"/>
                  <a:pt x="37" y="123"/>
                </a:cubicBezTo>
                <a:cubicBezTo>
                  <a:pt x="38" y="123"/>
                  <a:pt x="39" y="122"/>
                  <a:pt x="40" y="122"/>
                </a:cubicBezTo>
                <a:close/>
                <a:moveTo>
                  <a:pt x="164" y="127"/>
                </a:moveTo>
                <a:cubicBezTo>
                  <a:pt x="164" y="128"/>
                  <a:pt x="164" y="129"/>
                  <a:pt x="164" y="130"/>
                </a:cubicBezTo>
                <a:cubicBezTo>
                  <a:pt x="166" y="130"/>
                  <a:pt x="167" y="129"/>
                  <a:pt x="168" y="128"/>
                </a:cubicBezTo>
                <a:cubicBezTo>
                  <a:pt x="168" y="128"/>
                  <a:pt x="168" y="128"/>
                  <a:pt x="167" y="127"/>
                </a:cubicBezTo>
                <a:cubicBezTo>
                  <a:pt x="166" y="127"/>
                  <a:pt x="166" y="127"/>
                  <a:pt x="164" y="127"/>
                </a:cubicBezTo>
                <a:close/>
                <a:moveTo>
                  <a:pt x="116" y="49"/>
                </a:moveTo>
                <a:cubicBezTo>
                  <a:pt x="117" y="50"/>
                  <a:pt x="118" y="50"/>
                  <a:pt x="119" y="50"/>
                </a:cubicBezTo>
                <a:cubicBezTo>
                  <a:pt x="120" y="50"/>
                  <a:pt x="121" y="50"/>
                  <a:pt x="122" y="50"/>
                </a:cubicBezTo>
                <a:cubicBezTo>
                  <a:pt x="122" y="49"/>
                  <a:pt x="121" y="49"/>
                  <a:pt x="120" y="49"/>
                </a:cubicBezTo>
                <a:cubicBezTo>
                  <a:pt x="119" y="49"/>
                  <a:pt x="118" y="48"/>
                  <a:pt x="118" y="48"/>
                </a:cubicBezTo>
                <a:cubicBezTo>
                  <a:pt x="117" y="48"/>
                  <a:pt x="116" y="48"/>
                  <a:pt x="115" y="48"/>
                </a:cubicBezTo>
                <a:cubicBezTo>
                  <a:pt x="116" y="48"/>
                  <a:pt x="116" y="49"/>
                  <a:pt x="116" y="49"/>
                </a:cubicBezTo>
                <a:close/>
                <a:moveTo>
                  <a:pt x="266" y="168"/>
                </a:moveTo>
                <a:cubicBezTo>
                  <a:pt x="264" y="170"/>
                  <a:pt x="262" y="171"/>
                  <a:pt x="260" y="173"/>
                </a:cubicBezTo>
                <a:cubicBezTo>
                  <a:pt x="263" y="172"/>
                  <a:pt x="266" y="170"/>
                  <a:pt x="266" y="168"/>
                </a:cubicBezTo>
                <a:close/>
                <a:moveTo>
                  <a:pt x="196" y="44"/>
                </a:moveTo>
                <a:cubicBezTo>
                  <a:pt x="196" y="44"/>
                  <a:pt x="196" y="45"/>
                  <a:pt x="196" y="45"/>
                </a:cubicBezTo>
                <a:cubicBezTo>
                  <a:pt x="197" y="44"/>
                  <a:pt x="198" y="44"/>
                  <a:pt x="199" y="44"/>
                </a:cubicBezTo>
                <a:cubicBezTo>
                  <a:pt x="199" y="43"/>
                  <a:pt x="199" y="42"/>
                  <a:pt x="199" y="41"/>
                </a:cubicBezTo>
                <a:cubicBezTo>
                  <a:pt x="198" y="41"/>
                  <a:pt x="198" y="42"/>
                  <a:pt x="197" y="42"/>
                </a:cubicBezTo>
                <a:cubicBezTo>
                  <a:pt x="197" y="43"/>
                  <a:pt x="196" y="44"/>
                  <a:pt x="196" y="44"/>
                </a:cubicBezTo>
                <a:close/>
                <a:moveTo>
                  <a:pt x="195" y="126"/>
                </a:moveTo>
                <a:cubicBezTo>
                  <a:pt x="197" y="126"/>
                  <a:pt x="198" y="126"/>
                  <a:pt x="199" y="125"/>
                </a:cubicBezTo>
                <a:cubicBezTo>
                  <a:pt x="199" y="125"/>
                  <a:pt x="199" y="125"/>
                  <a:pt x="199" y="124"/>
                </a:cubicBezTo>
                <a:cubicBezTo>
                  <a:pt x="198" y="124"/>
                  <a:pt x="197" y="124"/>
                  <a:pt x="196" y="124"/>
                </a:cubicBezTo>
                <a:cubicBezTo>
                  <a:pt x="196" y="125"/>
                  <a:pt x="195" y="125"/>
                  <a:pt x="195" y="126"/>
                </a:cubicBezTo>
                <a:close/>
                <a:moveTo>
                  <a:pt x="40" y="66"/>
                </a:moveTo>
                <a:cubicBezTo>
                  <a:pt x="38" y="68"/>
                  <a:pt x="36" y="69"/>
                  <a:pt x="35" y="70"/>
                </a:cubicBezTo>
                <a:cubicBezTo>
                  <a:pt x="35" y="71"/>
                  <a:pt x="35" y="71"/>
                  <a:pt x="35" y="71"/>
                </a:cubicBezTo>
                <a:cubicBezTo>
                  <a:pt x="37" y="70"/>
                  <a:pt x="39" y="69"/>
                  <a:pt x="41" y="68"/>
                </a:cubicBezTo>
                <a:cubicBezTo>
                  <a:pt x="40" y="67"/>
                  <a:pt x="40" y="67"/>
                  <a:pt x="40" y="66"/>
                </a:cubicBezTo>
                <a:close/>
                <a:moveTo>
                  <a:pt x="114" y="60"/>
                </a:moveTo>
                <a:cubicBezTo>
                  <a:pt x="114" y="60"/>
                  <a:pt x="113" y="60"/>
                  <a:pt x="113" y="60"/>
                </a:cubicBezTo>
                <a:cubicBezTo>
                  <a:pt x="112" y="61"/>
                  <a:pt x="112" y="62"/>
                  <a:pt x="112" y="63"/>
                </a:cubicBezTo>
                <a:cubicBezTo>
                  <a:pt x="113" y="63"/>
                  <a:pt x="113" y="63"/>
                  <a:pt x="114" y="64"/>
                </a:cubicBezTo>
                <a:cubicBezTo>
                  <a:pt x="114" y="63"/>
                  <a:pt x="114" y="61"/>
                  <a:pt x="114" y="60"/>
                </a:cubicBezTo>
                <a:close/>
                <a:moveTo>
                  <a:pt x="164" y="108"/>
                </a:moveTo>
                <a:cubicBezTo>
                  <a:pt x="164" y="108"/>
                  <a:pt x="164" y="108"/>
                  <a:pt x="164" y="108"/>
                </a:cubicBezTo>
                <a:cubicBezTo>
                  <a:pt x="162" y="107"/>
                  <a:pt x="160" y="105"/>
                  <a:pt x="158" y="104"/>
                </a:cubicBezTo>
                <a:cubicBezTo>
                  <a:pt x="159" y="105"/>
                  <a:pt x="160" y="107"/>
                  <a:pt x="161" y="108"/>
                </a:cubicBezTo>
                <a:cubicBezTo>
                  <a:pt x="161" y="108"/>
                  <a:pt x="161" y="108"/>
                  <a:pt x="162" y="108"/>
                </a:cubicBezTo>
                <a:cubicBezTo>
                  <a:pt x="162" y="108"/>
                  <a:pt x="163" y="108"/>
                  <a:pt x="164" y="108"/>
                </a:cubicBezTo>
                <a:close/>
                <a:moveTo>
                  <a:pt x="148" y="49"/>
                </a:moveTo>
                <a:cubicBezTo>
                  <a:pt x="148" y="51"/>
                  <a:pt x="149" y="54"/>
                  <a:pt x="149" y="54"/>
                </a:cubicBezTo>
                <a:cubicBezTo>
                  <a:pt x="150" y="52"/>
                  <a:pt x="150" y="51"/>
                  <a:pt x="150" y="49"/>
                </a:cubicBezTo>
                <a:cubicBezTo>
                  <a:pt x="149" y="49"/>
                  <a:pt x="149" y="49"/>
                  <a:pt x="148" y="49"/>
                </a:cubicBezTo>
                <a:close/>
                <a:moveTo>
                  <a:pt x="154" y="108"/>
                </a:moveTo>
                <a:cubicBezTo>
                  <a:pt x="153" y="109"/>
                  <a:pt x="153" y="110"/>
                  <a:pt x="152" y="110"/>
                </a:cubicBezTo>
                <a:cubicBezTo>
                  <a:pt x="153" y="110"/>
                  <a:pt x="154" y="111"/>
                  <a:pt x="154" y="111"/>
                </a:cubicBezTo>
                <a:cubicBezTo>
                  <a:pt x="155" y="111"/>
                  <a:pt x="156" y="111"/>
                  <a:pt x="157" y="111"/>
                </a:cubicBezTo>
                <a:cubicBezTo>
                  <a:pt x="156" y="110"/>
                  <a:pt x="154" y="110"/>
                  <a:pt x="154" y="108"/>
                </a:cubicBezTo>
                <a:close/>
                <a:moveTo>
                  <a:pt x="213" y="146"/>
                </a:moveTo>
                <a:cubicBezTo>
                  <a:pt x="213" y="145"/>
                  <a:pt x="213" y="145"/>
                  <a:pt x="213" y="144"/>
                </a:cubicBezTo>
                <a:cubicBezTo>
                  <a:pt x="213" y="144"/>
                  <a:pt x="213" y="144"/>
                  <a:pt x="212" y="144"/>
                </a:cubicBezTo>
                <a:cubicBezTo>
                  <a:pt x="211" y="144"/>
                  <a:pt x="210" y="144"/>
                  <a:pt x="209" y="144"/>
                </a:cubicBezTo>
                <a:cubicBezTo>
                  <a:pt x="209" y="144"/>
                  <a:pt x="209" y="145"/>
                  <a:pt x="209" y="145"/>
                </a:cubicBezTo>
                <a:cubicBezTo>
                  <a:pt x="209" y="145"/>
                  <a:pt x="209" y="145"/>
                  <a:pt x="209" y="145"/>
                </a:cubicBezTo>
                <a:cubicBezTo>
                  <a:pt x="211" y="145"/>
                  <a:pt x="212" y="146"/>
                  <a:pt x="213" y="146"/>
                </a:cubicBezTo>
                <a:cubicBezTo>
                  <a:pt x="213" y="146"/>
                  <a:pt x="213" y="146"/>
                  <a:pt x="213" y="146"/>
                </a:cubicBezTo>
                <a:close/>
                <a:moveTo>
                  <a:pt x="211" y="136"/>
                </a:moveTo>
                <a:cubicBezTo>
                  <a:pt x="211" y="137"/>
                  <a:pt x="211" y="137"/>
                  <a:pt x="211" y="137"/>
                </a:cubicBezTo>
                <a:cubicBezTo>
                  <a:pt x="210" y="138"/>
                  <a:pt x="210" y="140"/>
                  <a:pt x="210" y="141"/>
                </a:cubicBezTo>
                <a:cubicBezTo>
                  <a:pt x="211" y="142"/>
                  <a:pt x="211" y="142"/>
                  <a:pt x="212" y="142"/>
                </a:cubicBezTo>
                <a:cubicBezTo>
                  <a:pt x="212" y="140"/>
                  <a:pt x="211" y="138"/>
                  <a:pt x="211" y="136"/>
                </a:cubicBezTo>
                <a:close/>
                <a:moveTo>
                  <a:pt x="127" y="94"/>
                </a:moveTo>
                <a:cubicBezTo>
                  <a:pt x="127" y="95"/>
                  <a:pt x="128" y="95"/>
                  <a:pt x="128" y="96"/>
                </a:cubicBezTo>
                <a:cubicBezTo>
                  <a:pt x="128" y="96"/>
                  <a:pt x="129" y="95"/>
                  <a:pt x="130" y="95"/>
                </a:cubicBezTo>
                <a:cubicBezTo>
                  <a:pt x="130" y="95"/>
                  <a:pt x="131" y="94"/>
                  <a:pt x="130" y="93"/>
                </a:cubicBezTo>
                <a:cubicBezTo>
                  <a:pt x="129" y="93"/>
                  <a:pt x="128" y="93"/>
                  <a:pt x="127" y="94"/>
                </a:cubicBezTo>
                <a:close/>
                <a:moveTo>
                  <a:pt x="105" y="66"/>
                </a:moveTo>
                <a:cubicBezTo>
                  <a:pt x="105" y="65"/>
                  <a:pt x="105" y="64"/>
                  <a:pt x="105" y="63"/>
                </a:cubicBezTo>
                <a:cubicBezTo>
                  <a:pt x="105" y="62"/>
                  <a:pt x="105" y="62"/>
                  <a:pt x="104" y="62"/>
                </a:cubicBezTo>
                <a:cubicBezTo>
                  <a:pt x="104" y="63"/>
                  <a:pt x="103" y="65"/>
                  <a:pt x="103" y="66"/>
                </a:cubicBezTo>
                <a:cubicBezTo>
                  <a:pt x="104" y="66"/>
                  <a:pt x="104" y="66"/>
                  <a:pt x="105" y="66"/>
                </a:cubicBezTo>
                <a:close/>
                <a:moveTo>
                  <a:pt x="117" y="65"/>
                </a:moveTo>
                <a:cubicBezTo>
                  <a:pt x="117" y="65"/>
                  <a:pt x="117" y="65"/>
                  <a:pt x="117" y="65"/>
                </a:cubicBezTo>
                <a:cubicBezTo>
                  <a:pt x="118" y="63"/>
                  <a:pt x="118" y="62"/>
                  <a:pt x="118" y="60"/>
                </a:cubicBezTo>
                <a:cubicBezTo>
                  <a:pt x="118" y="60"/>
                  <a:pt x="117" y="60"/>
                  <a:pt x="117" y="60"/>
                </a:cubicBezTo>
                <a:cubicBezTo>
                  <a:pt x="117" y="62"/>
                  <a:pt x="117" y="63"/>
                  <a:pt x="117" y="64"/>
                </a:cubicBezTo>
                <a:cubicBezTo>
                  <a:pt x="117" y="65"/>
                  <a:pt x="117" y="65"/>
                  <a:pt x="117" y="65"/>
                </a:cubicBezTo>
                <a:close/>
                <a:moveTo>
                  <a:pt x="66" y="40"/>
                </a:moveTo>
                <a:cubicBezTo>
                  <a:pt x="67" y="39"/>
                  <a:pt x="69" y="39"/>
                  <a:pt x="70" y="39"/>
                </a:cubicBezTo>
                <a:cubicBezTo>
                  <a:pt x="71" y="39"/>
                  <a:pt x="71" y="39"/>
                  <a:pt x="71" y="38"/>
                </a:cubicBezTo>
                <a:cubicBezTo>
                  <a:pt x="69" y="38"/>
                  <a:pt x="67" y="38"/>
                  <a:pt x="65" y="38"/>
                </a:cubicBezTo>
                <a:cubicBezTo>
                  <a:pt x="65" y="39"/>
                  <a:pt x="65" y="39"/>
                  <a:pt x="66" y="40"/>
                </a:cubicBezTo>
                <a:close/>
                <a:moveTo>
                  <a:pt x="155" y="149"/>
                </a:moveTo>
                <a:cubicBezTo>
                  <a:pt x="155" y="149"/>
                  <a:pt x="155" y="149"/>
                  <a:pt x="155" y="149"/>
                </a:cubicBezTo>
                <a:cubicBezTo>
                  <a:pt x="157" y="148"/>
                  <a:pt x="159" y="146"/>
                  <a:pt x="162" y="145"/>
                </a:cubicBezTo>
                <a:cubicBezTo>
                  <a:pt x="162" y="145"/>
                  <a:pt x="161" y="145"/>
                  <a:pt x="161" y="145"/>
                </a:cubicBezTo>
                <a:cubicBezTo>
                  <a:pt x="160" y="145"/>
                  <a:pt x="159" y="145"/>
                  <a:pt x="159" y="145"/>
                </a:cubicBezTo>
                <a:cubicBezTo>
                  <a:pt x="157" y="147"/>
                  <a:pt x="156" y="148"/>
                  <a:pt x="155" y="149"/>
                </a:cubicBezTo>
                <a:close/>
                <a:moveTo>
                  <a:pt x="130" y="97"/>
                </a:moveTo>
                <a:cubicBezTo>
                  <a:pt x="130" y="98"/>
                  <a:pt x="129" y="98"/>
                  <a:pt x="128" y="98"/>
                </a:cubicBezTo>
                <a:cubicBezTo>
                  <a:pt x="128" y="99"/>
                  <a:pt x="128" y="99"/>
                  <a:pt x="128" y="99"/>
                </a:cubicBezTo>
                <a:cubicBezTo>
                  <a:pt x="128" y="99"/>
                  <a:pt x="128" y="100"/>
                  <a:pt x="128" y="101"/>
                </a:cubicBezTo>
                <a:cubicBezTo>
                  <a:pt x="129" y="101"/>
                  <a:pt x="130" y="101"/>
                  <a:pt x="130" y="101"/>
                </a:cubicBezTo>
                <a:cubicBezTo>
                  <a:pt x="130" y="99"/>
                  <a:pt x="130" y="98"/>
                  <a:pt x="130" y="97"/>
                </a:cubicBezTo>
                <a:close/>
                <a:moveTo>
                  <a:pt x="146" y="109"/>
                </a:moveTo>
                <a:cubicBezTo>
                  <a:pt x="146" y="109"/>
                  <a:pt x="146" y="109"/>
                  <a:pt x="146" y="108"/>
                </a:cubicBezTo>
                <a:cubicBezTo>
                  <a:pt x="144" y="109"/>
                  <a:pt x="143" y="110"/>
                  <a:pt x="141" y="111"/>
                </a:cubicBezTo>
                <a:cubicBezTo>
                  <a:pt x="141" y="112"/>
                  <a:pt x="140" y="113"/>
                  <a:pt x="140" y="114"/>
                </a:cubicBezTo>
                <a:cubicBezTo>
                  <a:pt x="140" y="114"/>
                  <a:pt x="140" y="114"/>
                  <a:pt x="140" y="114"/>
                </a:cubicBezTo>
                <a:cubicBezTo>
                  <a:pt x="140" y="114"/>
                  <a:pt x="140" y="114"/>
                  <a:pt x="141" y="114"/>
                </a:cubicBezTo>
                <a:cubicBezTo>
                  <a:pt x="141" y="114"/>
                  <a:pt x="141" y="114"/>
                  <a:pt x="141" y="114"/>
                </a:cubicBezTo>
                <a:cubicBezTo>
                  <a:pt x="141" y="112"/>
                  <a:pt x="141" y="111"/>
                  <a:pt x="144" y="111"/>
                </a:cubicBezTo>
                <a:cubicBezTo>
                  <a:pt x="144" y="110"/>
                  <a:pt x="145" y="110"/>
                  <a:pt x="146" y="109"/>
                </a:cubicBezTo>
                <a:close/>
                <a:moveTo>
                  <a:pt x="35" y="168"/>
                </a:moveTo>
                <a:cubicBezTo>
                  <a:pt x="35" y="168"/>
                  <a:pt x="35" y="168"/>
                  <a:pt x="35" y="168"/>
                </a:cubicBezTo>
                <a:cubicBezTo>
                  <a:pt x="34" y="169"/>
                  <a:pt x="33" y="171"/>
                  <a:pt x="31" y="172"/>
                </a:cubicBezTo>
                <a:cubicBezTo>
                  <a:pt x="32" y="172"/>
                  <a:pt x="32" y="173"/>
                  <a:pt x="32" y="173"/>
                </a:cubicBezTo>
                <a:cubicBezTo>
                  <a:pt x="33" y="173"/>
                  <a:pt x="33" y="173"/>
                  <a:pt x="34" y="173"/>
                </a:cubicBezTo>
                <a:cubicBezTo>
                  <a:pt x="33" y="172"/>
                  <a:pt x="33" y="171"/>
                  <a:pt x="34" y="170"/>
                </a:cubicBezTo>
                <a:cubicBezTo>
                  <a:pt x="34" y="170"/>
                  <a:pt x="35" y="169"/>
                  <a:pt x="35" y="168"/>
                </a:cubicBezTo>
                <a:close/>
                <a:moveTo>
                  <a:pt x="202" y="45"/>
                </a:moveTo>
                <a:cubicBezTo>
                  <a:pt x="202" y="46"/>
                  <a:pt x="202" y="47"/>
                  <a:pt x="202" y="48"/>
                </a:cubicBezTo>
                <a:cubicBezTo>
                  <a:pt x="203" y="48"/>
                  <a:pt x="203" y="48"/>
                  <a:pt x="204" y="47"/>
                </a:cubicBezTo>
                <a:cubicBezTo>
                  <a:pt x="204" y="46"/>
                  <a:pt x="204" y="46"/>
                  <a:pt x="204" y="46"/>
                </a:cubicBezTo>
                <a:cubicBezTo>
                  <a:pt x="203" y="44"/>
                  <a:pt x="203" y="46"/>
                  <a:pt x="202" y="45"/>
                </a:cubicBezTo>
                <a:close/>
                <a:moveTo>
                  <a:pt x="108" y="137"/>
                </a:moveTo>
                <a:cubicBezTo>
                  <a:pt x="107" y="135"/>
                  <a:pt x="107" y="134"/>
                  <a:pt x="106" y="133"/>
                </a:cubicBezTo>
                <a:cubicBezTo>
                  <a:pt x="106" y="133"/>
                  <a:pt x="105" y="133"/>
                  <a:pt x="105" y="133"/>
                </a:cubicBezTo>
                <a:cubicBezTo>
                  <a:pt x="105" y="134"/>
                  <a:pt x="105" y="135"/>
                  <a:pt x="105" y="136"/>
                </a:cubicBezTo>
                <a:cubicBezTo>
                  <a:pt x="106" y="136"/>
                  <a:pt x="107" y="136"/>
                  <a:pt x="108" y="137"/>
                </a:cubicBezTo>
                <a:close/>
                <a:moveTo>
                  <a:pt x="214" y="60"/>
                </a:moveTo>
                <a:cubicBezTo>
                  <a:pt x="214" y="60"/>
                  <a:pt x="213" y="60"/>
                  <a:pt x="213" y="61"/>
                </a:cubicBezTo>
                <a:cubicBezTo>
                  <a:pt x="212" y="62"/>
                  <a:pt x="212" y="62"/>
                  <a:pt x="212" y="63"/>
                </a:cubicBezTo>
                <a:cubicBezTo>
                  <a:pt x="213" y="63"/>
                  <a:pt x="214" y="63"/>
                  <a:pt x="215" y="63"/>
                </a:cubicBezTo>
                <a:cubicBezTo>
                  <a:pt x="214" y="62"/>
                  <a:pt x="214" y="61"/>
                  <a:pt x="214" y="60"/>
                </a:cubicBezTo>
                <a:close/>
                <a:moveTo>
                  <a:pt x="123" y="45"/>
                </a:moveTo>
                <a:cubicBezTo>
                  <a:pt x="123" y="45"/>
                  <a:pt x="123" y="45"/>
                  <a:pt x="123" y="46"/>
                </a:cubicBezTo>
                <a:cubicBezTo>
                  <a:pt x="125" y="46"/>
                  <a:pt x="126" y="46"/>
                  <a:pt x="128" y="46"/>
                </a:cubicBezTo>
                <a:cubicBezTo>
                  <a:pt x="128" y="46"/>
                  <a:pt x="128" y="45"/>
                  <a:pt x="128" y="45"/>
                </a:cubicBezTo>
                <a:cubicBezTo>
                  <a:pt x="126" y="44"/>
                  <a:pt x="125" y="44"/>
                  <a:pt x="123" y="45"/>
                </a:cubicBezTo>
                <a:close/>
                <a:moveTo>
                  <a:pt x="152" y="39"/>
                </a:moveTo>
                <a:cubicBezTo>
                  <a:pt x="154" y="39"/>
                  <a:pt x="156" y="38"/>
                  <a:pt x="157" y="38"/>
                </a:cubicBezTo>
                <a:cubicBezTo>
                  <a:pt x="157" y="37"/>
                  <a:pt x="156" y="37"/>
                  <a:pt x="156" y="37"/>
                </a:cubicBezTo>
                <a:cubicBezTo>
                  <a:pt x="155" y="37"/>
                  <a:pt x="154" y="37"/>
                  <a:pt x="153" y="37"/>
                </a:cubicBezTo>
                <a:cubicBezTo>
                  <a:pt x="153" y="37"/>
                  <a:pt x="153" y="37"/>
                  <a:pt x="153" y="38"/>
                </a:cubicBezTo>
                <a:cubicBezTo>
                  <a:pt x="152" y="38"/>
                  <a:pt x="152" y="38"/>
                  <a:pt x="152" y="39"/>
                </a:cubicBezTo>
                <a:close/>
                <a:moveTo>
                  <a:pt x="105" y="120"/>
                </a:moveTo>
                <a:cubicBezTo>
                  <a:pt x="103" y="120"/>
                  <a:pt x="100" y="120"/>
                  <a:pt x="98" y="120"/>
                </a:cubicBezTo>
                <a:cubicBezTo>
                  <a:pt x="98" y="120"/>
                  <a:pt x="98" y="121"/>
                  <a:pt x="98" y="121"/>
                </a:cubicBezTo>
                <a:cubicBezTo>
                  <a:pt x="101" y="121"/>
                  <a:pt x="103" y="120"/>
                  <a:pt x="105" y="120"/>
                </a:cubicBezTo>
                <a:close/>
                <a:moveTo>
                  <a:pt x="243" y="88"/>
                </a:moveTo>
                <a:cubicBezTo>
                  <a:pt x="242" y="88"/>
                  <a:pt x="242" y="88"/>
                  <a:pt x="242" y="89"/>
                </a:cubicBezTo>
                <a:cubicBezTo>
                  <a:pt x="241" y="90"/>
                  <a:pt x="241" y="90"/>
                  <a:pt x="240" y="91"/>
                </a:cubicBezTo>
                <a:cubicBezTo>
                  <a:pt x="241" y="91"/>
                  <a:pt x="242" y="91"/>
                  <a:pt x="243" y="91"/>
                </a:cubicBezTo>
                <a:cubicBezTo>
                  <a:pt x="243" y="90"/>
                  <a:pt x="243" y="89"/>
                  <a:pt x="243" y="88"/>
                </a:cubicBezTo>
                <a:close/>
                <a:moveTo>
                  <a:pt x="11" y="136"/>
                </a:moveTo>
                <a:cubicBezTo>
                  <a:pt x="11" y="135"/>
                  <a:pt x="11" y="133"/>
                  <a:pt x="11" y="132"/>
                </a:cubicBezTo>
                <a:cubicBezTo>
                  <a:pt x="11" y="132"/>
                  <a:pt x="10" y="132"/>
                  <a:pt x="10" y="132"/>
                </a:cubicBezTo>
                <a:cubicBezTo>
                  <a:pt x="10" y="133"/>
                  <a:pt x="10" y="133"/>
                  <a:pt x="10" y="134"/>
                </a:cubicBezTo>
                <a:cubicBezTo>
                  <a:pt x="11" y="135"/>
                  <a:pt x="11" y="135"/>
                  <a:pt x="11" y="136"/>
                </a:cubicBezTo>
                <a:close/>
                <a:moveTo>
                  <a:pt x="83" y="205"/>
                </a:moveTo>
                <a:cubicBezTo>
                  <a:pt x="86" y="204"/>
                  <a:pt x="91" y="201"/>
                  <a:pt x="92" y="198"/>
                </a:cubicBezTo>
                <a:cubicBezTo>
                  <a:pt x="90" y="199"/>
                  <a:pt x="89" y="201"/>
                  <a:pt x="88" y="202"/>
                </a:cubicBezTo>
                <a:cubicBezTo>
                  <a:pt x="86" y="203"/>
                  <a:pt x="85" y="203"/>
                  <a:pt x="83" y="205"/>
                </a:cubicBezTo>
                <a:close/>
                <a:moveTo>
                  <a:pt x="12" y="119"/>
                </a:moveTo>
                <a:cubicBezTo>
                  <a:pt x="12" y="119"/>
                  <a:pt x="13" y="118"/>
                  <a:pt x="13" y="118"/>
                </a:cubicBezTo>
                <a:cubicBezTo>
                  <a:pt x="13" y="116"/>
                  <a:pt x="12" y="114"/>
                  <a:pt x="12" y="111"/>
                </a:cubicBezTo>
                <a:cubicBezTo>
                  <a:pt x="12" y="111"/>
                  <a:pt x="12" y="111"/>
                  <a:pt x="12" y="111"/>
                </a:cubicBezTo>
                <a:cubicBezTo>
                  <a:pt x="12" y="114"/>
                  <a:pt x="12" y="116"/>
                  <a:pt x="12" y="119"/>
                </a:cubicBezTo>
                <a:close/>
                <a:moveTo>
                  <a:pt x="210" y="66"/>
                </a:moveTo>
                <a:cubicBezTo>
                  <a:pt x="211" y="66"/>
                  <a:pt x="212" y="67"/>
                  <a:pt x="212" y="68"/>
                </a:cubicBezTo>
                <a:cubicBezTo>
                  <a:pt x="213" y="67"/>
                  <a:pt x="213" y="67"/>
                  <a:pt x="214" y="67"/>
                </a:cubicBezTo>
                <a:cubicBezTo>
                  <a:pt x="214" y="66"/>
                  <a:pt x="215" y="66"/>
                  <a:pt x="215" y="65"/>
                </a:cubicBezTo>
                <a:cubicBezTo>
                  <a:pt x="213" y="65"/>
                  <a:pt x="212" y="65"/>
                  <a:pt x="210" y="66"/>
                </a:cubicBezTo>
                <a:close/>
                <a:moveTo>
                  <a:pt x="206" y="54"/>
                </a:moveTo>
                <a:cubicBezTo>
                  <a:pt x="205" y="54"/>
                  <a:pt x="204" y="55"/>
                  <a:pt x="203" y="55"/>
                </a:cubicBezTo>
                <a:cubicBezTo>
                  <a:pt x="202" y="55"/>
                  <a:pt x="202" y="55"/>
                  <a:pt x="201" y="56"/>
                </a:cubicBezTo>
                <a:cubicBezTo>
                  <a:pt x="202" y="56"/>
                  <a:pt x="202" y="57"/>
                  <a:pt x="203" y="57"/>
                </a:cubicBezTo>
                <a:cubicBezTo>
                  <a:pt x="203" y="56"/>
                  <a:pt x="205" y="55"/>
                  <a:pt x="206" y="54"/>
                </a:cubicBezTo>
                <a:close/>
                <a:moveTo>
                  <a:pt x="159" y="113"/>
                </a:moveTo>
                <a:cubicBezTo>
                  <a:pt x="159" y="114"/>
                  <a:pt x="161" y="115"/>
                  <a:pt x="162" y="116"/>
                </a:cubicBezTo>
                <a:cubicBezTo>
                  <a:pt x="162" y="116"/>
                  <a:pt x="162" y="116"/>
                  <a:pt x="162" y="116"/>
                </a:cubicBezTo>
                <a:cubicBezTo>
                  <a:pt x="163" y="115"/>
                  <a:pt x="163" y="115"/>
                  <a:pt x="162" y="114"/>
                </a:cubicBezTo>
                <a:cubicBezTo>
                  <a:pt x="161" y="114"/>
                  <a:pt x="161" y="113"/>
                  <a:pt x="160" y="113"/>
                </a:cubicBezTo>
                <a:cubicBezTo>
                  <a:pt x="159" y="113"/>
                  <a:pt x="159" y="113"/>
                  <a:pt x="159" y="113"/>
                </a:cubicBezTo>
                <a:close/>
                <a:moveTo>
                  <a:pt x="15" y="82"/>
                </a:moveTo>
                <a:cubicBezTo>
                  <a:pt x="16" y="81"/>
                  <a:pt x="17" y="81"/>
                  <a:pt x="17" y="81"/>
                </a:cubicBezTo>
                <a:cubicBezTo>
                  <a:pt x="18" y="80"/>
                  <a:pt x="18" y="79"/>
                  <a:pt x="17" y="78"/>
                </a:cubicBezTo>
                <a:cubicBezTo>
                  <a:pt x="16" y="79"/>
                  <a:pt x="16" y="79"/>
                  <a:pt x="15" y="82"/>
                </a:cubicBezTo>
                <a:close/>
                <a:moveTo>
                  <a:pt x="84" y="144"/>
                </a:moveTo>
                <a:cubicBezTo>
                  <a:pt x="85" y="142"/>
                  <a:pt x="85" y="141"/>
                  <a:pt x="85" y="140"/>
                </a:cubicBezTo>
                <a:cubicBezTo>
                  <a:pt x="84" y="138"/>
                  <a:pt x="83" y="137"/>
                  <a:pt x="83" y="137"/>
                </a:cubicBezTo>
                <a:cubicBezTo>
                  <a:pt x="83" y="139"/>
                  <a:pt x="84" y="141"/>
                  <a:pt x="84" y="144"/>
                </a:cubicBezTo>
                <a:close/>
                <a:moveTo>
                  <a:pt x="127" y="157"/>
                </a:moveTo>
                <a:cubicBezTo>
                  <a:pt x="125" y="158"/>
                  <a:pt x="124" y="159"/>
                  <a:pt x="122" y="159"/>
                </a:cubicBezTo>
                <a:cubicBezTo>
                  <a:pt x="122" y="160"/>
                  <a:pt x="122" y="160"/>
                  <a:pt x="122" y="160"/>
                </a:cubicBezTo>
                <a:cubicBezTo>
                  <a:pt x="124" y="159"/>
                  <a:pt x="125" y="159"/>
                  <a:pt x="127" y="159"/>
                </a:cubicBezTo>
                <a:cubicBezTo>
                  <a:pt x="127" y="158"/>
                  <a:pt x="127" y="158"/>
                  <a:pt x="127" y="157"/>
                </a:cubicBezTo>
                <a:close/>
                <a:moveTo>
                  <a:pt x="107" y="130"/>
                </a:moveTo>
                <a:cubicBezTo>
                  <a:pt x="109" y="130"/>
                  <a:pt x="111" y="129"/>
                  <a:pt x="111" y="129"/>
                </a:cubicBezTo>
                <a:cubicBezTo>
                  <a:pt x="110" y="129"/>
                  <a:pt x="108" y="128"/>
                  <a:pt x="106" y="128"/>
                </a:cubicBezTo>
                <a:cubicBezTo>
                  <a:pt x="107" y="129"/>
                  <a:pt x="107" y="129"/>
                  <a:pt x="107" y="130"/>
                </a:cubicBezTo>
                <a:close/>
                <a:moveTo>
                  <a:pt x="141" y="118"/>
                </a:moveTo>
                <a:cubicBezTo>
                  <a:pt x="141" y="118"/>
                  <a:pt x="141" y="117"/>
                  <a:pt x="141" y="116"/>
                </a:cubicBezTo>
                <a:cubicBezTo>
                  <a:pt x="140" y="116"/>
                  <a:pt x="140" y="116"/>
                  <a:pt x="139" y="116"/>
                </a:cubicBezTo>
                <a:cubicBezTo>
                  <a:pt x="139" y="117"/>
                  <a:pt x="139" y="118"/>
                  <a:pt x="139" y="118"/>
                </a:cubicBezTo>
                <a:cubicBezTo>
                  <a:pt x="140" y="118"/>
                  <a:pt x="140" y="118"/>
                  <a:pt x="141" y="118"/>
                </a:cubicBezTo>
                <a:cubicBezTo>
                  <a:pt x="141" y="118"/>
                  <a:pt x="141" y="118"/>
                  <a:pt x="141" y="118"/>
                </a:cubicBezTo>
                <a:close/>
                <a:moveTo>
                  <a:pt x="240" y="97"/>
                </a:moveTo>
                <a:cubicBezTo>
                  <a:pt x="241" y="98"/>
                  <a:pt x="242" y="98"/>
                  <a:pt x="243" y="97"/>
                </a:cubicBezTo>
                <a:cubicBezTo>
                  <a:pt x="243" y="96"/>
                  <a:pt x="243" y="96"/>
                  <a:pt x="243" y="95"/>
                </a:cubicBezTo>
                <a:cubicBezTo>
                  <a:pt x="242" y="96"/>
                  <a:pt x="241" y="96"/>
                  <a:pt x="240" y="97"/>
                </a:cubicBezTo>
                <a:close/>
                <a:moveTo>
                  <a:pt x="167" y="124"/>
                </a:moveTo>
                <a:cubicBezTo>
                  <a:pt x="166" y="122"/>
                  <a:pt x="166" y="121"/>
                  <a:pt x="166" y="120"/>
                </a:cubicBezTo>
                <a:cubicBezTo>
                  <a:pt x="165" y="120"/>
                  <a:pt x="165" y="120"/>
                  <a:pt x="165" y="120"/>
                </a:cubicBezTo>
                <a:cubicBezTo>
                  <a:pt x="165" y="121"/>
                  <a:pt x="165" y="122"/>
                  <a:pt x="165" y="123"/>
                </a:cubicBezTo>
                <a:cubicBezTo>
                  <a:pt x="165" y="123"/>
                  <a:pt x="166" y="123"/>
                  <a:pt x="167" y="124"/>
                </a:cubicBezTo>
                <a:close/>
                <a:moveTo>
                  <a:pt x="178" y="122"/>
                </a:moveTo>
                <a:cubicBezTo>
                  <a:pt x="178" y="121"/>
                  <a:pt x="178" y="120"/>
                  <a:pt x="176" y="120"/>
                </a:cubicBezTo>
                <a:cubicBezTo>
                  <a:pt x="176" y="121"/>
                  <a:pt x="175" y="122"/>
                  <a:pt x="175" y="123"/>
                </a:cubicBezTo>
                <a:cubicBezTo>
                  <a:pt x="176" y="123"/>
                  <a:pt x="177" y="122"/>
                  <a:pt x="178" y="122"/>
                </a:cubicBezTo>
                <a:close/>
                <a:moveTo>
                  <a:pt x="134" y="100"/>
                </a:moveTo>
                <a:cubicBezTo>
                  <a:pt x="134" y="98"/>
                  <a:pt x="134" y="97"/>
                  <a:pt x="133" y="95"/>
                </a:cubicBezTo>
                <a:cubicBezTo>
                  <a:pt x="133" y="95"/>
                  <a:pt x="133" y="96"/>
                  <a:pt x="133" y="96"/>
                </a:cubicBezTo>
                <a:cubicBezTo>
                  <a:pt x="133" y="97"/>
                  <a:pt x="133" y="98"/>
                  <a:pt x="133" y="100"/>
                </a:cubicBezTo>
                <a:cubicBezTo>
                  <a:pt x="133" y="100"/>
                  <a:pt x="133" y="100"/>
                  <a:pt x="133" y="100"/>
                </a:cubicBezTo>
                <a:cubicBezTo>
                  <a:pt x="133" y="100"/>
                  <a:pt x="134" y="100"/>
                  <a:pt x="134" y="100"/>
                </a:cubicBezTo>
                <a:close/>
                <a:moveTo>
                  <a:pt x="163" y="136"/>
                </a:moveTo>
                <a:cubicBezTo>
                  <a:pt x="165" y="137"/>
                  <a:pt x="166" y="136"/>
                  <a:pt x="167" y="135"/>
                </a:cubicBezTo>
                <a:cubicBezTo>
                  <a:pt x="167" y="135"/>
                  <a:pt x="168" y="135"/>
                  <a:pt x="169" y="135"/>
                </a:cubicBezTo>
                <a:cubicBezTo>
                  <a:pt x="169" y="134"/>
                  <a:pt x="169" y="134"/>
                  <a:pt x="169" y="134"/>
                </a:cubicBezTo>
                <a:cubicBezTo>
                  <a:pt x="167" y="134"/>
                  <a:pt x="166" y="135"/>
                  <a:pt x="164" y="135"/>
                </a:cubicBezTo>
                <a:cubicBezTo>
                  <a:pt x="164" y="135"/>
                  <a:pt x="164" y="136"/>
                  <a:pt x="163" y="136"/>
                </a:cubicBezTo>
                <a:close/>
                <a:moveTo>
                  <a:pt x="195" y="129"/>
                </a:moveTo>
                <a:cubicBezTo>
                  <a:pt x="195" y="129"/>
                  <a:pt x="195" y="129"/>
                  <a:pt x="195" y="129"/>
                </a:cubicBezTo>
                <a:cubicBezTo>
                  <a:pt x="197" y="130"/>
                  <a:pt x="198" y="129"/>
                  <a:pt x="200" y="130"/>
                </a:cubicBezTo>
                <a:cubicBezTo>
                  <a:pt x="200" y="129"/>
                  <a:pt x="199" y="128"/>
                  <a:pt x="199" y="128"/>
                </a:cubicBezTo>
                <a:cubicBezTo>
                  <a:pt x="198" y="128"/>
                  <a:pt x="196" y="128"/>
                  <a:pt x="195" y="129"/>
                </a:cubicBezTo>
                <a:close/>
                <a:moveTo>
                  <a:pt x="48" y="125"/>
                </a:moveTo>
                <a:cubicBezTo>
                  <a:pt x="48" y="125"/>
                  <a:pt x="48" y="125"/>
                  <a:pt x="48" y="125"/>
                </a:cubicBezTo>
                <a:cubicBezTo>
                  <a:pt x="48" y="126"/>
                  <a:pt x="48" y="128"/>
                  <a:pt x="47" y="130"/>
                </a:cubicBezTo>
                <a:cubicBezTo>
                  <a:pt x="48" y="130"/>
                  <a:pt x="48" y="131"/>
                  <a:pt x="49" y="131"/>
                </a:cubicBezTo>
                <a:cubicBezTo>
                  <a:pt x="49" y="129"/>
                  <a:pt x="48" y="127"/>
                  <a:pt x="48" y="125"/>
                </a:cubicBezTo>
                <a:close/>
                <a:moveTo>
                  <a:pt x="81" y="45"/>
                </a:moveTo>
                <a:cubicBezTo>
                  <a:pt x="81" y="44"/>
                  <a:pt x="82" y="43"/>
                  <a:pt x="82" y="42"/>
                </a:cubicBezTo>
                <a:cubicBezTo>
                  <a:pt x="80" y="42"/>
                  <a:pt x="79" y="42"/>
                  <a:pt x="79" y="42"/>
                </a:cubicBezTo>
                <a:cubicBezTo>
                  <a:pt x="79" y="43"/>
                  <a:pt x="80" y="44"/>
                  <a:pt x="81" y="45"/>
                </a:cubicBezTo>
                <a:close/>
                <a:moveTo>
                  <a:pt x="263" y="104"/>
                </a:moveTo>
                <a:cubicBezTo>
                  <a:pt x="263" y="106"/>
                  <a:pt x="264" y="108"/>
                  <a:pt x="264" y="110"/>
                </a:cubicBezTo>
                <a:cubicBezTo>
                  <a:pt x="264" y="109"/>
                  <a:pt x="264" y="108"/>
                  <a:pt x="264" y="106"/>
                </a:cubicBezTo>
                <a:cubicBezTo>
                  <a:pt x="264" y="105"/>
                  <a:pt x="264" y="105"/>
                  <a:pt x="263" y="104"/>
                </a:cubicBezTo>
                <a:close/>
                <a:moveTo>
                  <a:pt x="244" y="120"/>
                </a:moveTo>
                <a:cubicBezTo>
                  <a:pt x="246" y="120"/>
                  <a:pt x="246" y="120"/>
                  <a:pt x="246" y="119"/>
                </a:cubicBezTo>
                <a:cubicBezTo>
                  <a:pt x="246" y="118"/>
                  <a:pt x="246" y="116"/>
                  <a:pt x="246" y="115"/>
                </a:cubicBezTo>
                <a:cubicBezTo>
                  <a:pt x="245" y="117"/>
                  <a:pt x="245" y="118"/>
                  <a:pt x="244" y="120"/>
                </a:cubicBezTo>
                <a:close/>
                <a:moveTo>
                  <a:pt x="144" y="117"/>
                </a:moveTo>
                <a:cubicBezTo>
                  <a:pt x="146" y="117"/>
                  <a:pt x="147" y="116"/>
                  <a:pt x="148" y="115"/>
                </a:cubicBezTo>
                <a:cubicBezTo>
                  <a:pt x="148" y="115"/>
                  <a:pt x="148" y="115"/>
                  <a:pt x="148" y="115"/>
                </a:cubicBezTo>
                <a:cubicBezTo>
                  <a:pt x="147" y="115"/>
                  <a:pt x="145" y="115"/>
                  <a:pt x="144" y="116"/>
                </a:cubicBezTo>
                <a:cubicBezTo>
                  <a:pt x="144" y="116"/>
                  <a:pt x="144" y="117"/>
                  <a:pt x="144" y="117"/>
                </a:cubicBezTo>
                <a:close/>
                <a:moveTo>
                  <a:pt x="197" y="119"/>
                </a:moveTo>
                <a:cubicBezTo>
                  <a:pt x="197" y="120"/>
                  <a:pt x="196" y="121"/>
                  <a:pt x="196" y="122"/>
                </a:cubicBezTo>
                <a:cubicBezTo>
                  <a:pt x="197" y="122"/>
                  <a:pt x="197" y="122"/>
                  <a:pt x="197" y="122"/>
                </a:cubicBezTo>
                <a:cubicBezTo>
                  <a:pt x="198" y="122"/>
                  <a:pt x="198" y="122"/>
                  <a:pt x="199" y="122"/>
                </a:cubicBezTo>
                <a:cubicBezTo>
                  <a:pt x="199" y="121"/>
                  <a:pt x="198" y="121"/>
                  <a:pt x="198" y="120"/>
                </a:cubicBezTo>
                <a:cubicBezTo>
                  <a:pt x="198" y="119"/>
                  <a:pt x="198" y="119"/>
                  <a:pt x="197" y="119"/>
                </a:cubicBezTo>
                <a:close/>
                <a:moveTo>
                  <a:pt x="93" y="74"/>
                </a:moveTo>
                <a:cubicBezTo>
                  <a:pt x="96" y="74"/>
                  <a:pt x="98" y="74"/>
                  <a:pt x="101" y="73"/>
                </a:cubicBezTo>
                <a:cubicBezTo>
                  <a:pt x="100" y="73"/>
                  <a:pt x="98" y="73"/>
                  <a:pt x="96" y="73"/>
                </a:cubicBezTo>
                <a:cubicBezTo>
                  <a:pt x="95" y="73"/>
                  <a:pt x="95" y="73"/>
                  <a:pt x="94" y="73"/>
                </a:cubicBezTo>
                <a:cubicBezTo>
                  <a:pt x="93" y="73"/>
                  <a:pt x="93" y="73"/>
                  <a:pt x="93" y="74"/>
                </a:cubicBezTo>
                <a:close/>
                <a:moveTo>
                  <a:pt x="132" y="72"/>
                </a:moveTo>
                <a:cubicBezTo>
                  <a:pt x="133" y="71"/>
                  <a:pt x="134" y="71"/>
                  <a:pt x="135" y="71"/>
                </a:cubicBezTo>
                <a:cubicBezTo>
                  <a:pt x="135" y="70"/>
                  <a:pt x="135" y="69"/>
                  <a:pt x="135" y="68"/>
                </a:cubicBezTo>
                <a:cubicBezTo>
                  <a:pt x="133" y="69"/>
                  <a:pt x="132" y="71"/>
                  <a:pt x="132" y="72"/>
                </a:cubicBezTo>
                <a:close/>
                <a:moveTo>
                  <a:pt x="254" y="177"/>
                </a:moveTo>
                <a:cubicBezTo>
                  <a:pt x="253" y="177"/>
                  <a:pt x="253" y="177"/>
                  <a:pt x="252" y="177"/>
                </a:cubicBezTo>
                <a:cubicBezTo>
                  <a:pt x="251" y="177"/>
                  <a:pt x="249" y="177"/>
                  <a:pt x="247" y="177"/>
                </a:cubicBezTo>
                <a:cubicBezTo>
                  <a:pt x="246" y="177"/>
                  <a:pt x="245" y="177"/>
                  <a:pt x="244" y="177"/>
                </a:cubicBezTo>
                <a:cubicBezTo>
                  <a:pt x="244" y="177"/>
                  <a:pt x="244" y="177"/>
                  <a:pt x="244" y="177"/>
                </a:cubicBezTo>
                <a:cubicBezTo>
                  <a:pt x="246" y="177"/>
                  <a:pt x="251" y="177"/>
                  <a:pt x="254" y="177"/>
                </a:cubicBezTo>
                <a:close/>
                <a:moveTo>
                  <a:pt x="111" y="142"/>
                </a:moveTo>
                <a:cubicBezTo>
                  <a:pt x="110" y="142"/>
                  <a:pt x="110" y="141"/>
                  <a:pt x="110" y="141"/>
                </a:cubicBezTo>
                <a:cubicBezTo>
                  <a:pt x="109" y="141"/>
                  <a:pt x="107" y="141"/>
                  <a:pt x="107" y="142"/>
                </a:cubicBezTo>
                <a:cubicBezTo>
                  <a:pt x="108" y="143"/>
                  <a:pt x="109" y="142"/>
                  <a:pt x="111" y="142"/>
                </a:cubicBezTo>
                <a:close/>
                <a:moveTo>
                  <a:pt x="226" y="80"/>
                </a:moveTo>
                <a:cubicBezTo>
                  <a:pt x="227" y="81"/>
                  <a:pt x="228" y="82"/>
                  <a:pt x="228" y="83"/>
                </a:cubicBezTo>
                <a:cubicBezTo>
                  <a:pt x="229" y="83"/>
                  <a:pt x="229" y="82"/>
                  <a:pt x="230" y="82"/>
                </a:cubicBezTo>
                <a:cubicBezTo>
                  <a:pt x="229" y="81"/>
                  <a:pt x="228" y="80"/>
                  <a:pt x="226" y="80"/>
                </a:cubicBezTo>
                <a:close/>
                <a:moveTo>
                  <a:pt x="159" y="37"/>
                </a:moveTo>
                <a:cubicBezTo>
                  <a:pt x="159" y="37"/>
                  <a:pt x="159" y="37"/>
                  <a:pt x="159" y="37"/>
                </a:cubicBezTo>
                <a:cubicBezTo>
                  <a:pt x="160" y="37"/>
                  <a:pt x="160" y="37"/>
                  <a:pt x="160" y="37"/>
                </a:cubicBezTo>
                <a:cubicBezTo>
                  <a:pt x="162" y="37"/>
                  <a:pt x="164" y="37"/>
                  <a:pt x="167" y="37"/>
                </a:cubicBezTo>
                <a:cubicBezTo>
                  <a:pt x="167" y="37"/>
                  <a:pt x="167" y="36"/>
                  <a:pt x="168" y="36"/>
                </a:cubicBezTo>
                <a:cubicBezTo>
                  <a:pt x="167" y="36"/>
                  <a:pt x="166" y="36"/>
                  <a:pt x="165" y="36"/>
                </a:cubicBezTo>
                <a:cubicBezTo>
                  <a:pt x="164" y="37"/>
                  <a:pt x="163" y="37"/>
                  <a:pt x="162" y="37"/>
                </a:cubicBezTo>
                <a:cubicBezTo>
                  <a:pt x="161" y="37"/>
                  <a:pt x="161" y="37"/>
                  <a:pt x="160" y="37"/>
                </a:cubicBezTo>
                <a:cubicBezTo>
                  <a:pt x="160" y="37"/>
                  <a:pt x="160" y="37"/>
                  <a:pt x="159" y="37"/>
                </a:cubicBezTo>
                <a:close/>
                <a:moveTo>
                  <a:pt x="115" y="148"/>
                </a:moveTo>
                <a:cubicBezTo>
                  <a:pt x="115" y="147"/>
                  <a:pt x="115" y="146"/>
                  <a:pt x="114" y="145"/>
                </a:cubicBezTo>
                <a:cubicBezTo>
                  <a:pt x="114" y="145"/>
                  <a:pt x="114" y="145"/>
                  <a:pt x="114" y="146"/>
                </a:cubicBezTo>
                <a:cubicBezTo>
                  <a:pt x="113" y="146"/>
                  <a:pt x="113" y="147"/>
                  <a:pt x="113" y="147"/>
                </a:cubicBezTo>
                <a:cubicBezTo>
                  <a:pt x="113" y="148"/>
                  <a:pt x="113" y="148"/>
                  <a:pt x="113" y="149"/>
                </a:cubicBezTo>
                <a:cubicBezTo>
                  <a:pt x="114" y="148"/>
                  <a:pt x="114" y="148"/>
                  <a:pt x="115" y="148"/>
                </a:cubicBezTo>
                <a:close/>
                <a:moveTo>
                  <a:pt x="108" y="49"/>
                </a:moveTo>
                <a:cubicBezTo>
                  <a:pt x="107" y="48"/>
                  <a:pt x="107" y="48"/>
                  <a:pt x="106" y="48"/>
                </a:cubicBezTo>
                <a:cubicBezTo>
                  <a:pt x="105" y="48"/>
                  <a:pt x="104" y="48"/>
                  <a:pt x="103" y="49"/>
                </a:cubicBezTo>
                <a:cubicBezTo>
                  <a:pt x="102" y="49"/>
                  <a:pt x="101" y="49"/>
                  <a:pt x="101" y="49"/>
                </a:cubicBezTo>
                <a:cubicBezTo>
                  <a:pt x="101" y="49"/>
                  <a:pt x="101" y="49"/>
                  <a:pt x="101" y="49"/>
                </a:cubicBezTo>
                <a:cubicBezTo>
                  <a:pt x="103" y="49"/>
                  <a:pt x="105" y="49"/>
                  <a:pt x="108" y="49"/>
                </a:cubicBezTo>
                <a:close/>
                <a:moveTo>
                  <a:pt x="141" y="131"/>
                </a:moveTo>
                <a:cubicBezTo>
                  <a:pt x="141" y="129"/>
                  <a:pt x="141" y="128"/>
                  <a:pt x="141" y="126"/>
                </a:cubicBezTo>
                <a:cubicBezTo>
                  <a:pt x="141" y="126"/>
                  <a:pt x="141" y="126"/>
                  <a:pt x="140" y="126"/>
                </a:cubicBezTo>
                <a:cubicBezTo>
                  <a:pt x="140" y="126"/>
                  <a:pt x="140" y="126"/>
                  <a:pt x="140" y="126"/>
                </a:cubicBezTo>
                <a:cubicBezTo>
                  <a:pt x="140" y="128"/>
                  <a:pt x="140" y="130"/>
                  <a:pt x="141" y="131"/>
                </a:cubicBezTo>
                <a:close/>
                <a:moveTo>
                  <a:pt x="199" y="53"/>
                </a:moveTo>
                <a:cubicBezTo>
                  <a:pt x="199" y="52"/>
                  <a:pt x="200" y="51"/>
                  <a:pt x="199" y="51"/>
                </a:cubicBezTo>
                <a:cubicBezTo>
                  <a:pt x="198" y="50"/>
                  <a:pt x="197" y="50"/>
                  <a:pt x="196" y="50"/>
                </a:cubicBezTo>
                <a:cubicBezTo>
                  <a:pt x="197" y="51"/>
                  <a:pt x="198" y="52"/>
                  <a:pt x="199" y="53"/>
                </a:cubicBezTo>
                <a:close/>
                <a:moveTo>
                  <a:pt x="30" y="62"/>
                </a:moveTo>
                <a:cubicBezTo>
                  <a:pt x="32" y="61"/>
                  <a:pt x="32" y="60"/>
                  <a:pt x="32" y="59"/>
                </a:cubicBezTo>
                <a:cubicBezTo>
                  <a:pt x="31" y="59"/>
                  <a:pt x="30" y="59"/>
                  <a:pt x="30" y="60"/>
                </a:cubicBezTo>
                <a:cubicBezTo>
                  <a:pt x="30" y="60"/>
                  <a:pt x="30" y="61"/>
                  <a:pt x="30" y="62"/>
                </a:cubicBezTo>
                <a:close/>
                <a:moveTo>
                  <a:pt x="196" y="141"/>
                </a:moveTo>
                <a:cubicBezTo>
                  <a:pt x="196" y="140"/>
                  <a:pt x="196" y="138"/>
                  <a:pt x="195" y="137"/>
                </a:cubicBezTo>
                <a:cubicBezTo>
                  <a:pt x="195" y="138"/>
                  <a:pt x="195" y="140"/>
                  <a:pt x="195" y="142"/>
                </a:cubicBezTo>
                <a:cubicBezTo>
                  <a:pt x="196" y="141"/>
                  <a:pt x="196" y="141"/>
                  <a:pt x="196" y="141"/>
                </a:cubicBezTo>
                <a:close/>
                <a:moveTo>
                  <a:pt x="140" y="83"/>
                </a:moveTo>
                <a:cubicBezTo>
                  <a:pt x="139" y="84"/>
                  <a:pt x="137" y="85"/>
                  <a:pt x="137" y="86"/>
                </a:cubicBezTo>
                <a:cubicBezTo>
                  <a:pt x="138" y="86"/>
                  <a:pt x="139" y="85"/>
                  <a:pt x="140" y="85"/>
                </a:cubicBezTo>
                <a:cubicBezTo>
                  <a:pt x="140" y="84"/>
                  <a:pt x="140" y="84"/>
                  <a:pt x="140" y="83"/>
                </a:cubicBezTo>
                <a:close/>
                <a:moveTo>
                  <a:pt x="138" y="65"/>
                </a:moveTo>
                <a:cubicBezTo>
                  <a:pt x="137" y="65"/>
                  <a:pt x="137" y="65"/>
                  <a:pt x="137" y="66"/>
                </a:cubicBezTo>
                <a:cubicBezTo>
                  <a:pt x="137" y="67"/>
                  <a:pt x="137" y="68"/>
                  <a:pt x="137" y="69"/>
                </a:cubicBezTo>
                <a:cubicBezTo>
                  <a:pt x="138" y="68"/>
                  <a:pt x="138" y="66"/>
                  <a:pt x="138" y="65"/>
                </a:cubicBezTo>
                <a:close/>
                <a:moveTo>
                  <a:pt x="94" y="131"/>
                </a:moveTo>
                <a:cubicBezTo>
                  <a:pt x="94" y="129"/>
                  <a:pt x="94" y="128"/>
                  <a:pt x="93" y="126"/>
                </a:cubicBezTo>
                <a:cubicBezTo>
                  <a:pt x="93" y="128"/>
                  <a:pt x="93" y="131"/>
                  <a:pt x="93" y="132"/>
                </a:cubicBezTo>
                <a:cubicBezTo>
                  <a:pt x="94" y="132"/>
                  <a:pt x="94" y="131"/>
                  <a:pt x="94" y="131"/>
                </a:cubicBezTo>
                <a:close/>
                <a:moveTo>
                  <a:pt x="264" y="166"/>
                </a:moveTo>
                <a:cubicBezTo>
                  <a:pt x="265" y="165"/>
                  <a:pt x="265" y="164"/>
                  <a:pt x="266" y="163"/>
                </a:cubicBezTo>
                <a:cubicBezTo>
                  <a:pt x="265" y="163"/>
                  <a:pt x="265" y="163"/>
                  <a:pt x="264" y="162"/>
                </a:cubicBezTo>
                <a:cubicBezTo>
                  <a:pt x="264" y="164"/>
                  <a:pt x="263" y="166"/>
                  <a:pt x="264" y="166"/>
                </a:cubicBezTo>
                <a:close/>
                <a:moveTo>
                  <a:pt x="7" y="143"/>
                </a:moveTo>
                <a:cubicBezTo>
                  <a:pt x="7" y="146"/>
                  <a:pt x="8" y="150"/>
                  <a:pt x="8" y="154"/>
                </a:cubicBezTo>
                <a:cubicBezTo>
                  <a:pt x="8" y="150"/>
                  <a:pt x="8" y="146"/>
                  <a:pt x="7" y="143"/>
                </a:cubicBezTo>
                <a:close/>
                <a:moveTo>
                  <a:pt x="20" y="77"/>
                </a:moveTo>
                <a:cubicBezTo>
                  <a:pt x="20" y="78"/>
                  <a:pt x="20" y="80"/>
                  <a:pt x="20" y="81"/>
                </a:cubicBezTo>
                <a:cubicBezTo>
                  <a:pt x="20" y="81"/>
                  <a:pt x="20" y="81"/>
                  <a:pt x="20" y="81"/>
                </a:cubicBezTo>
                <a:cubicBezTo>
                  <a:pt x="21" y="79"/>
                  <a:pt x="21" y="78"/>
                  <a:pt x="21" y="76"/>
                </a:cubicBezTo>
                <a:cubicBezTo>
                  <a:pt x="21" y="77"/>
                  <a:pt x="20" y="77"/>
                  <a:pt x="20" y="77"/>
                </a:cubicBezTo>
                <a:close/>
                <a:moveTo>
                  <a:pt x="53" y="47"/>
                </a:moveTo>
                <a:cubicBezTo>
                  <a:pt x="53" y="47"/>
                  <a:pt x="53" y="47"/>
                  <a:pt x="53" y="47"/>
                </a:cubicBezTo>
                <a:cubicBezTo>
                  <a:pt x="51" y="47"/>
                  <a:pt x="49" y="47"/>
                  <a:pt x="48" y="47"/>
                </a:cubicBezTo>
                <a:cubicBezTo>
                  <a:pt x="47" y="47"/>
                  <a:pt x="47" y="48"/>
                  <a:pt x="47" y="48"/>
                </a:cubicBezTo>
                <a:cubicBezTo>
                  <a:pt x="49" y="47"/>
                  <a:pt x="51" y="47"/>
                  <a:pt x="53" y="47"/>
                </a:cubicBezTo>
                <a:close/>
                <a:moveTo>
                  <a:pt x="110" y="60"/>
                </a:moveTo>
                <a:cubicBezTo>
                  <a:pt x="109" y="60"/>
                  <a:pt x="108" y="60"/>
                  <a:pt x="107" y="60"/>
                </a:cubicBezTo>
                <a:cubicBezTo>
                  <a:pt x="107" y="61"/>
                  <a:pt x="107" y="61"/>
                  <a:pt x="108" y="61"/>
                </a:cubicBezTo>
                <a:cubicBezTo>
                  <a:pt x="108" y="61"/>
                  <a:pt x="109" y="62"/>
                  <a:pt x="110" y="62"/>
                </a:cubicBezTo>
                <a:cubicBezTo>
                  <a:pt x="110" y="61"/>
                  <a:pt x="110" y="61"/>
                  <a:pt x="110" y="60"/>
                </a:cubicBezTo>
                <a:close/>
                <a:moveTo>
                  <a:pt x="145" y="101"/>
                </a:moveTo>
                <a:cubicBezTo>
                  <a:pt x="144" y="101"/>
                  <a:pt x="143" y="102"/>
                  <a:pt x="142" y="103"/>
                </a:cubicBezTo>
                <a:cubicBezTo>
                  <a:pt x="143" y="103"/>
                  <a:pt x="144" y="103"/>
                  <a:pt x="145" y="103"/>
                </a:cubicBezTo>
                <a:cubicBezTo>
                  <a:pt x="145" y="102"/>
                  <a:pt x="145" y="101"/>
                  <a:pt x="145" y="101"/>
                </a:cubicBezTo>
                <a:close/>
                <a:moveTo>
                  <a:pt x="230" y="153"/>
                </a:moveTo>
                <a:cubicBezTo>
                  <a:pt x="230" y="152"/>
                  <a:pt x="230" y="152"/>
                  <a:pt x="229" y="151"/>
                </a:cubicBezTo>
                <a:cubicBezTo>
                  <a:pt x="228" y="151"/>
                  <a:pt x="227" y="150"/>
                  <a:pt x="227" y="150"/>
                </a:cubicBezTo>
                <a:cubicBezTo>
                  <a:pt x="226" y="150"/>
                  <a:pt x="225" y="150"/>
                  <a:pt x="224" y="149"/>
                </a:cubicBezTo>
                <a:cubicBezTo>
                  <a:pt x="224" y="150"/>
                  <a:pt x="224" y="150"/>
                  <a:pt x="224" y="150"/>
                </a:cubicBezTo>
                <a:cubicBezTo>
                  <a:pt x="226" y="151"/>
                  <a:pt x="228" y="152"/>
                  <a:pt x="230" y="153"/>
                </a:cubicBezTo>
                <a:close/>
                <a:moveTo>
                  <a:pt x="222" y="129"/>
                </a:moveTo>
                <a:cubicBezTo>
                  <a:pt x="222" y="129"/>
                  <a:pt x="222" y="129"/>
                  <a:pt x="222" y="129"/>
                </a:cubicBezTo>
                <a:cubicBezTo>
                  <a:pt x="221" y="129"/>
                  <a:pt x="220" y="129"/>
                  <a:pt x="219" y="129"/>
                </a:cubicBezTo>
                <a:cubicBezTo>
                  <a:pt x="218" y="130"/>
                  <a:pt x="218" y="130"/>
                  <a:pt x="217" y="131"/>
                </a:cubicBezTo>
                <a:cubicBezTo>
                  <a:pt x="217" y="131"/>
                  <a:pt x="218" y="131"/>
                  <a:pt x="218" y="131"/>
                </a:cubicBezTo>
                <a:cubicBezTo>
                  <a:pt x="219" y="130"/>
                  <a:pt x="221" y="130"/>
                  <a:pt x="222" y="129"/>
                </a:cubicBezTo>
                <a:close/>
                <a:moveTo>
                  <a:pt x="68" y="155"/>
                </a:moveTo>
                <a:cubicBezTo>
                  <a:pt x="65" y="155"/>
                  <a:pt x="62" y="155"/>
                  <a:pt x="60" y="156"/>
                </a:cubicBezTo>
                <a:cubicBezTo>
                  <a:pt x="62" y="156"/>
                  <a:pt x="65" y="156"/>
                  <a:pt x="68" y="155"/>
                </a:cubicBezTo>
                <a:close/>
                <a:moveTo>
                  <a:pt x="116" y="45"/>
                </a:moveTo>
                <a:cubicBezTo>
                  <a:pt x="116" y="45"/>
                  <a:pt x="117" y="45"/>
                  <a:pt x="118" y="45"/>
                </a:cubicBezTo>
                <a:cubicBezTo>
                  <a:pt x="118" y="45"/>
                  <a:pt x="119" y="46"/>
                  <a:pt x="119" y="46"/>
                </a:cubicBezTo>
                <a:cubicBezTo>
                  <a:pt x="119" y="46"/>
                  <a:pt x="120" y="46"/>
                  <a:pt x="120" y="47"/>
                </a:cubicBezTo>
                <a:cubicBezTo>
                  <a:pt x="120" y="46"/>
                  <a:pt x="120" y="45"/>
                  <a:pt x="120" y="44"/>
                </a:cubicBezTo>
                <a:cubicBezTo>
                  <a:pt x="117" y="44"/>
                  <a:pt x="116" y="44"/>
                  <a:pt x="116" y="45"/>
                </a:cubicBezTo>
                <a:close/>
                <a:moveTo>
                  <a:pt x="135" y="57"/>
                </a:moveTo>
                <a:cubicBezTo>
                  <a:pt x="135" y="58"/>
                  <a:pt x="135" y="58"/>
                  <a:pt x="135" y="58"/>
                </a:cubicBezTo>
                <a:cubicBezTo>
                  <a:pt x="136" y="59"/>
                  <a:pt x="136" y="59"/>
                  <a:pt x="136" y="60"/>
                </a:cubicBezTo>
                <a:cubicBezTo>
                  <a:pt x="136" y="60"/>
                  <a:pt x="136" y="59"/>
                  <a:pt x="137" y="58"/>
                </a:cubicBezTo>
                <a:cubicBezTo>
                  <a:pt x="138" y="58"/>
                  <a:pt x="139" y="58"/>
                  <a:pt x="140" y="58"/>
                </a:cubicBezTo>
                <a:cubicBezTo>
                  <a:pt x="140" y="58"/>
                  <a:pt x="140" y="58"/>
                  <a:pt x="139" y="58"/>
                </a:cubicBezTo>
                <a:cubicBezTo>
                  <a:pt x="138" y="58"/>
                  <a:pt x="137" y="58"/>
                  <a:pt x="135" y="57"/>
                </a:cubicBezTo>
                <a:close/>
                <a:moveTo>
                  <a:pt x="221" y="146"/>
                </a:moveTo>
                <a:cubicBezTo>
                  <a:pt x="221" y="146"/>
                  <a:pt x="221" y="146"/>
                  <a:pt x="221" y="146"/>
                </a:cubicBezTo>
                <a:cubicBezTo>
                  <a:pt x="220" y="146"/>
                  <a:pt x="218" y="145"/>
                  <a:pt x="217" y="145"/>
                </a:cubicBezTo>
                <a:cubicBezTo>
                  <a:pt x="216" y="145"/>
                  <a:pt x="216" y="146"/>
                  <a:pt x="216" y="146"/>
                </a:cubicBezTo>
                <a:cubicBezTo>
                  <a:pt x="218" y="146"/>
                  <a:pt x="219" y="146"/>
                  <a:pt x="221" y="146"/>
                </a:cubicBezTo>
                <a:close/>
                <a:moveTo>
                  <a:pt x="149" y="128"/>
                </a:moveTo>
                <a:cubicBezTo>
                  <a:pt x="148" y="129"/>
                  <a:pt x="148" y="130"/>
                  <a:pt x="148" y="131"/>
                </a:cubicBezTo>
                <a:cubicBezTo>
                  <a:pt x="148" y="131"/>
                  <a:pt x="148" y="131"/>
                  <a:pt x="148" y="132"/>
                </a:cubicBezTo>
                <a:cubicBezTo>
                  <a:pt x="148" y="132"/>
                  <a:pt x="148" y="132"/>
                  <a:pt x="149" y="132"/>
                </a:cubicBezTo>
                <a:cubicBezTo>
                  <a:pt x="149" y="132"/>
                  <a:pt x="149" y="132"/>
                  <a:pt x="149" y="132"/>
                </a:cubicBezTo>
                <a:cubicBezTo>
                  <a:pt x="149" y="131"/>
                  <a:pt x="149" y="130"/>
                  <a:pt x="149" y="129"/>
                </a:cubicBezTo>
                <a:cubicBezTo>
                  <a:pt x="149" y="129"/>
                  <a:pt x="149" y="128"/>
                  <a:pt x="149" y="128"/>
                </a:cubicBezTo>
                <a:close/>
                <a:moveTo>
                  <a:pt x="99" y="40"/>
                </a:moveTo>
                <a:cubicBezTo>
                  <a:pt x="99" y="40"/>
                  <a:pt x="99" y="40"/>
                  <a:pt x="99" y="39"/>
                </a:cubicBezTo>
                <a:cubicBezTo>
                  <a:pt x="96" y="40"/>
                  <a:pt x="93" y="40"/>
                  <a:pt x="90" y="40"/>
                </a:cubicBezTo>
                <a:cubicBezTo>
                  <a:pt x="90" y="40"/>
                  <a:pt x="90" y="40"/>
                  <a:pt x="90" y="40"/>
                </a:cubicBezTo>
                <a:cubicBezTo>
                  <a:pt x="93" y="40"/>
                  <a:pt x="96" y="40"/>
                  <a:pt x="98" y="40"/>
                </a:cubicBezTo>
                <a:cubicBezTo>
                  <a:pt x="98" y="40"/>
                  <a:pt x="99" y="40"/>
                  <a:pt x="99" y="40"/>
                </a:cubicBezTo>
                <a:close/>
                <a:moveTo>
                  <a:pt x="225" y="70"/>
                </a:moveTo>
                <a:cubicBezTo>
                  <a:pt x="223" y="70"/>
                  <a:pt x="223" y="71"/>
                  <a:pt x="223" y="72"/>
                </a:cubicBezTo>
                <a:cubicBezTo>
                  <a:pt x="224" y="72"/>
                  <a:pt x="224" y="72"/>
                  <a:pt x="225" y="72"/>
                </a:cubicBezTo>
                <a:cubicBezTo>
                  <a:pt x="225" y="71"/>
                  <a:pt x="225" y="71"/>
                  <a:pt x="225" y="70"/>
                </a:cubicBezTo>
                <a:close/>
                <a:moveTo>
                  <a:pt x="220" y="120"/>
                </a:moveTo>
                <a:cubicBezTo>
                  <a:pt x="220" y="120"/>
                  <a:pt x="220" y="119"/>
                  <a:pt x="220" y="118"/>
                </a:cubicBezTo>
                <a:cubicBezTo>
                  <a:pt x="220" y="118"/>
                  <a:pt x="219" y="118"/>
                  <a:pt x="219" y="119"/>
                </a:cubicBezTo>
                <a:cubicBezTo>
                  <a:pt x="219" y="119"/>
                  <a:pt x="218" y="120"/>
                  <a:pt x="218" y="121"/>
                </a:cubicBezTo>
                <a:cubicBezTo>
                  <a:pt x="219" y="121"/>
                  <a:pt x="220" y="121"/>
                  <a:pt x="220" y="120"/>
                </a:cubicBezTo>
                <a:close/>
                <a:moveTo>
                  <a:pt x="18" y="65"/>
                </a:moveTo>
                <a:cubicBezTo>
                  <a:pt x="18" y="65"/>
                  <a:pt x="19" y="65"/>
                  <a:pt x="19" y="65"/>
                </a:cubicBezTo>
                <a:cubicBezTo>
                  <a:pt x="19" y="64"/>
                  <a:pt x="19" y="62"/>
                  <a:pt x="19" y="61"/>
                </a:cubicBezTo>
                <a:cubicBezTo>
                  <a:pt x="18" y="61"/>
                  <a:pt x="18" y="61"/>
                  <a:pt x="18" y="61"/>
                </a:cubicBezTo>
                <a:cubicBezTo>
                  <a:pt x="18" y="63"/>
                  <a:pt x="18" y="64"/>
                  <a:pt x="18" y="65"/>
                </a:cubicBezTo>
                <a:close/>
                <a:moveTo>
                  <a:pt x="113" y="152"/>
                </a:moveTo>
                <a:cubicBezTo>
                  <a:pt x="114" y="152"/>
                  <a:pt x="114" y="152"/>
                  <a:pt x="115" y="152"/>
                </a:cubicBezTo>
                <a:cubicBezTo>
                  <a:pt x="115" y="152"/>
                  <a:pt x="115" y="151"/>
                  <a:pt x="115" y="150"/>
                </a:cubicBezTo>
                <a:cubicBezTo>
                  <a:pt x="113" y="151"/>
                  <a:pt x="113" y="151"/>
                  <a:pt x="113" y="152"/>
                </a:cubicBezTo>
                <a:close/>
                <a:moveTo>
                  <a:pt x="244" y="152"/>
                </a:moveTo>
                <a:cubicBezTo>
                  <a:pt x="244" y="152"/>
                  <a:pt x="244" y="152"/>
                  <a:pt x="244" y="152"/>
                </a:cubicBezTo>
                <a:cubicBezTo>
                  <a:pt x="242" y="153"/>
                  <a:pt x="241" y="153"/>
                  <a:pt x="239" y="153"/>
                </a:cubicBezTo>
                <a:cubicBezTo>
                  <a:pt x="239" y="154"/>
                  <a:pt x="240" y="154"/>
                  <a:pt x="240" y="154"/>
                </a:cubicBezTo>
                <a:cubicBezTo>
                  <a:pt x="241" y="154"/>
                  <a:pt x="243" y="153"/>
                  <a:pt x="244" y="152"/>
                </a:cubicBezTo>
                <a:close/>
                <a:moveTo>
                  <a:pt x="206" y="50"/>
                </a:moveTo>
                <a:cubicBezTo>
                  <a:pt x="205" y="51"/>
                  <a:pt x="204" y="51"/>
                  <a:pt x="204" y="52"/>
                </a:cubicBezTo>
                <a:cubicBezTo>
                  <a:pt x="205" y="52"/>
                  <a:pt x="205" y="52"/>
                  <a:pt x="206" y="52"/>
                </a:cubicBezTo>
                <a:cubicBezTo>
                  <a:pt x="206" y="51"/>
                  <a:pt x="206" y="51"/>
                  <a:pt x="206" y="50"/>
                </a:cubicBezTo>
                <a:close/>
                <a:moveTo>
                  <a:pt x="165" y="32"/>
                </a:moveTo>
                <a:cubicBezTo>
                  <a:pt x="164" y="33"/>
                  <a:pt x="162" y="33"/>
                  <a:pt x="160" y="33"/>
                </a:cubicBezTo>
                <a:cubicBezTo>
                  <a:pt x="162" y="33"/>
                  <a:pt x="163" y="33"/>
                  <a:pt x="165" y="33"/>
                </a:cubicBezTo>
                <a:cubicBezTo>
                  <a:pt x="165" y="33"/>
                  <a:pt x="165" y="33"/>
                  <a:pt x="165" y="33"/>
                </a:cubicBezTo>
                <a:cubicBezTo>
                  <a:pt x="165" y="33"/>
                  <a:pt x="165" y="33"/>
                  <a:pt x="165" y="32"/>
                </a:cubicBezTo>
                <a:close/>
                <a:moveTo>
                  <a:pt x="141" y="106"/>
                </a:moveTo>
                <a:cubicBezTo>
                  <a:pt x="141" y="106"/>
                  <a:pt x="141" y="106"/>
                  <a:pt x="141" y="107"/>
                </a:cubicBezTo>
                <a:cubicBezTo>
                  <a:pt x="142" y="107"/>
                  <a:pt x="143" y="106"/>
                  <a:pt x="143" y="106"/>
                </a:cubicBezTo>
                <a:cubicBezTo>
                  <a:pt x="144" y="106"/>
                  <a:pt x="145" y="106"/>
                  <a:pt x="145" y="106"/>
                </a:cubicBezTo>
                <a:cubicBezTo>
                  <a:pt x="145" y="105"/>
                  <a:pt x="145" y="105"/>
                  <a:pt x="145" y="105"/>
                </a:cubicBezTo>
                <a:cubicBezTo>
                  <a:pt x="144" y="105"/>
                  <a:pt x="143" y="106"/>
                  <a:pt x="141" y="106"/>
                </a:cubicBezTo>
                <a:close/>
                <a:moveTo>
                  <a:pt x="255" y="108"/>
                </a:moveTo>
                <a:cubicBezTo>
                  <a:pt x="255" y="108"/>
                  <a:pt x="255" y="108"/>
                  <a:pt x="255" y="108"/>
                </a:cubicBezTo>
                <a:cubicBezTo>
                  <a:pt x="255" y="109"/>
                  <a:pt x="255" y="110"/>
                  <a:pt x="255" y="111"/>
                </a:cubicBezTo>
                <a:cubicBezTo>
                  <a:pt x="256" y="111"/>
                  <a:pt x="256" y="111"/>
                  <a:pt x="257" y="111"/>
                </a:cubicBezTo>
                <a:cubicBezTo>
                  <a:pt x="256" y="110"/>
                  <a:pt x="256" y="109"/>
                  <a:pt x="255" y="108"/>
                </a:cubicBezTo>
                <a:close/>
                <a:moveTo>
                  <a:pt x="225" y="75"/>
                </a:moveTo>
                <a:cubicBezTo>
                  <a:pt x="225" y="74"/>
                  <a:pt x="225" y="74"/>
                  <a:pt x="225" y="74"/>
                </a:cubicBezTo>
                <a:cubicBezTo>
                  <a:pt x="224" y="75"/>
                  <a:pt x="222" y="74"/>
                  <a:pt x="221" y="75"/>
                </a:cubicBezTo>
                <a:cubicBezTo>
                  <a:pt x="222" y="76"/>
                  <a:pt x="222" y="76"/>
                  <a:pt x="222" y="76"/>
                </a:cubicBezTo>
                <a:cubicBezTo>
                  <a:pt x="223" y="76"/>
                  <a:pt x="224" y="75"/>
                  <a:pt x="225" y="75"/>
                </a:cubicBezTo>
                <a:close/>
                <a:moveTo>
                  <a:pt x="245" y="166"/>
                </a:moveTo>
                <a:cubicBezTo>
                  <a:pt x="246" y="165"/>
                  <a:pt x="248" y="164"/>
                  <a:pt x="249" y="164"/>
                </a:cubicBezTo>
                <a:cubicBezTo>
                  <a:pt x="249" y="164"/>
                  <a:pt x="249" y="164"/>
                  <a:pt x="249" y="164"/>
                </a:cubicBezTo>
                <a:cubicBezTo>
                  <a:pt x="247" y="164"/>
                  <a:pt x="246" y="164"/>
                  <a:pt x="245" y="164"/>
                </a:cubicBezTo>
                <a:cubicBezTo>
                  <a:pt x="245" y="165"/>
                  <a:pt x="245" y="165"/>
                  <a:pt x="245" y="166"/>
                </a:cubicBezTo>
                <a:close/>
                <a:moveTo>
                  <a:pt x="183" y="152"/>
                </a:moveTo>
                <a:cubicBezTo>
                  <a:pt x="183" y="151"/>
                  <a:pt x="184" y="151"/>
                  <a:pt x="184" y="151"/>
                </a:cubicBezTo>
                <a:cubicBezTo>
                  <a:pt x="185" y="150"/>
                  <a:pt x="185" y="150"/>
                  <a:pt x="185" y="149"/>
                </a:cubicBezTo>
                <a:cubicBezTo>
                  <a:pt x="183" y="150"/>
                  <a:pt x="183" y="149"/>
                  <a:pt x="183" y="152"/>
                </a:cubicBezTo>
                <a:close/>
                <a:moveTo>
                  <a:pt x="171" y="32"/>
                </a:moveTo>
                <a:cubicBezTo>
                  <a:pt x="171" y="32"/>
                  <a:pt x="171" y="32"/>
                  <a:pt x="171" y="32"/>
                </a:cubicBezTo>
                <a:cubicBezTo>
                  <a:pt x="173" y="32"/>
                  <a:pt x="175" y="32"/>
                  <a:pt x="177" y="31"/>
                </a:cubicBezTo>
                <a:cubicBezTo>
                  <a:pt x="175" y="31"/>
                  <a:pt x="173" y="31"/>
                  <a:pt x="172" y="31"/>
                </a:cubicBezTo>
                <a:cubicBezTo>
                  <a:pt x="172" y="31"/>
                  <a:pt x="171" y="32"/>
                  <a:pt x="171" y="32"/>
                </a:cubicBezTo>
                <a:close/>
                <a:moveTo>
                  <a:pt x="20" y="73"/>
                </a:moveTo>
                <a:cubicBezTo>
                  <a:pt x="20" y="72"/>
                  <a:pt x="20" y="71"/>
                  <a:pt x="20" y="71"/>
                </a:cubicBezTo>
                <a:cubicBezTo>
                  <a:pt x="20" y="70"/>
                  <a:pt x="20" y="69"/>
                  <a:pt x="19" y="69"/>
                </a:cubicBezTo>
                <a:cubicBezTo>
                  <a:pt x="19" y="69"/>
                  <a:pt x="19" y="69"/>
                  <a:pt x="19" y="70"/>
                </a:cubicBezTo>
                <a:cubicBezTo>
                  <a:pt x="19" y="71"/>
                  <a:pt x="19" y="72"/>
                  <a:pt x="19" y="73"/>
                </a:cubicBezTo>
                <a:cubicBezTo>
                  <a:pt x="20" y="73"/>
                  <a:pt x="20" y="73"/>
                  <a:pt x="20" y="73"/>
                </a:cubicBezTo>
                <a:close/>
                <a:moveTo>
                  <a:pt x="213" y="127"/>
                </a:moveTo>
                <a:cubicBezTo>
                  <a:pt x="213" y="127"/>
                  <a:pt x="213" y="127"/>
                  <a:pt x="213" y="127"/>
                </a:cubicBezTo>
                <a:cubicBezTo>
                  <a:pt x="214" y="127"/>
                  <a:pt x="214" y="126"/>
                  <a:pt x="214" y="125"/>
                </a:cubicBezTo>
                <a:cubicBezTo>
                  <a:pt x="214" y="125"/>
                  <a:pt x="213" y="125"/>
                  <a:pt x="213" y="125"/>
                </a:cubicBezTo>
                <a:cubicBezTo>
                  <a:pt x="213" y="126"/>
                  <a:pt x="213" y="127"/>
                  <a:pt x="213" y="127"/>
                </a:cubicBezTo>
                <a:close/>
                <a:moveTo>
                  <a:pt x="241" y="94"/>
                </a:moveTo>
                <a:cubicBezTo>
                  <a:pt x="240" y="93"/>
                  <a:pt x="239" y="93"/>
                  <a:pt x="237" y="94"/>
                </a:cubicBezTo>
                <a:cubicBezTo>
                  <a:pt x="238" y="94"/>
                  <a:pt x="238" y="95"/>
                  <a:pt x="239" y="95"/>
                </a:cubicBezTo>
                <a:cubicBezTo>
                  <a:pt x="239" y="95"/>
                  <a:pt x="240" y="94"/>
                  <a:pt x="241" y="94"/>
                </a:cubicBezTo>
                <a:close/>
                <a:moveTo>
                  <a:pt x="45" y="40"/>
                </a:moveTo>
                <a:cubicBezTo>
                  <a:pt x="46" y="40"/>
                  <a:pt x="46" y="40"/>
                  <a:pt x="46" y="38"/>
                </a:cubicBezTo>
                <a:cubicBezTo>
                  <a:pt x="45" y="38"/>
                  <a:pt x="44" y="38"/>
                  <a:pt x="44" y="38"/>
                </a:cubicBezTo>
                <a:cubicBezTo>
                  <a:pt x="44" y="39"/>
                  <a:pt x="44" y="39"/>
                  <a:pt x="45" y="40"/>
                </a:cubicBezTo>
                <a:close/>
                <a:moveTo>
                  <a:pt x="54" y="71"/>
                </a:moveTo>
                <a:cubicBezTo>
                  <a:pt x="54" y="71"/>
                  <a:pt x="54" y="71"/>
                  <a:pt x="54" y="71"/>
                </a:cubicBezTo>
                <a:cubicBezTo>
                  <a:pt x="54" y="72"/>
                  <a:pt x="54" y="74"/>
                  <a:pt x="54" y="75"/>
                </a:cubicBezTo>
                <a:cubicBezTo>
                  <a:pt x="54" y="75"/>
                  <a:pt x="54" y="75"/>
                  <a:pt x="55" y="75"/>
                </a:cubicBezTo>
                <a:cubicBezTo>
                  <a:pt x="55" y="74"/>
                  <a:pt x="55" y="72"/>
                  <a:pt x="54" y="71"/>
                </a:cubicBezTo>
                <a:close/>
                <a:moveTo>
                  <a:pt x="30" y="51"/>
                </a:moveTo>
                <a:cubicBezTo>
                  <a:pt x="28" y="52"/>
                  <a:pt x="28" y="52"/>
                  <a:pt x="28" y="53"/>
                </a:cubicBezTo>
                <a:cubicBezTo>
                  <a:pt x="29" y="53"/>
                  <a:pt x="30" y="52"/>
                  <a:pt x="30" y="51"/>
                </a:cubicBezTo>
                <a:cubicBezTo>
                  <a:pt x="30" y="51"/>
                  <a:pt x="30" y="51"/>
                  <a:pt x="30" y="51"/>
                </a:cubicBezTo>
                <a:close/>
                <a:moveTo>
                  <a:pt x="144" y="93"/>
                </a:moveTo>
                <a:cubicBezTo>
                  <a:pt x="144" y="92"/>
                  <a:pt x="144" y="92"/>
                  <a:pt x="144" y="91"/>
                </a:cubicBezTo>
                <a:cubicBezTo>
                  <a:pt x="143" y="92"/>
                  <a:pt x="142" y="92"/>
                  <a:pt x="142" y="94"/>
                </a:cubicBezTo>
                <a:cubicBezTo>
                  <a:pt x="143" y="93"/>
                  <a:pt x="143" y="93"/>
                  <a:pt x="144" y="93"/>
                </a:cubicBezTo>
                <a:close/>
                <a:moveTo>
                  <a:pt x="160" y="40"/>
                </a:moveTo>
                <a:cubicBezTo>
                  <a:pt x="160" y="40"/>
                  <a:pt x="160" y="39"/>
                  <a:pt x="160" y="39"/>
                </a:cubicBezTo>
                <a:cubicBezTo>
                  <a:pt x="159" y="40"/>
                  <a:pt x="157" y="40"/>
                  <a:pt x="155" y="41"/>
                </a:cubicBezTo>
                <a:cubicBezTo>
                  <a:pt x="155" y="41"/>
                  <a:pt x="155" y="41"/>
                  <a:pt x="155" y="41"/>
                </a:cubicBezTo>
                <a:cubicBezTo>
                  <a:pt x="157" y="41"/>
                  <a:pt x="159" y="40"/>
                  <a:pt x="160" y="40"/>
                </a:cubicBezTo>
                <a:close/>
                <a:moveTo>
                  <a:pt x="26" y="48"/>
                </a:moveTo>
                <a:cubicBezTo>
                  <a:pt x="26" y="49"/>
                  <a:pt x="27" y="49"/>
                  <a:pt x="27" y="50"/>
                </a:cubicBezTo>
                <a:cubicBezTo>
                  <a:pt x="27" y="49"/>
                  <a:pt x="28" y="49"/>
                  <a:pt x="28" y="49"/>
                </a:cubicBezTo>
                <a:cubicBezTo>
                  <a:pt x="28" y="48"/>
                  <a:pt x="27" y="48"/>
                  <a:pt x="27" y="47"/>
                </a:cubicBezTo>
                <a:cubicBezTo>
                  <a:pt x="27" y="47"/>
                  <a:pt x="26" y="48"/>
                  <a:pt x="26" y="48"/>
                </a:cubicBezTo>
                <a:close/>
                <a:moveTo>
                  <a:pt x="150" y="116"/>
                </a:moveTo>
                <a:cubicBezTo>
                  <a:pt x="149" y="117"/>
                  <a:pt x="148" y="117"/>
                  <a:pt x="147" y="118"/>
                </a:cubicBezTo>
                <a:cubicBezTo>
                  <a:pt x="148" y="118"/>
                  <a:pt x="149" y="118"/>
                  <a:pt x="150" y="118"/>
                </a:cubicBezTo>
                <a:cubicBezTo>
                  <a:pt x="150" y="118"/>
                  <a:pt x="150" y="117"/>
                  <a:pt x="150" y="116"/>
                </a:cubicBezTo>
                <a:close/>
                <a:moveTo>
                  <a:pt x="199" y="46"/>
                </a:moveTo>
                <a:cubicBezTo>
                  <a:pt x="198" y="47"/>
                  <a:pt x="197" y="47"/>
                  <a:pt x="197" y="48"/>
                </a:cubicBezTo>
                <a:cubicBezTo>
                  <a:pt x="198" y="48"/>
                  <a:pt x="198" y="48"/>
                  <a:pt x="199" y="48"/>
                </a:cubicBezTo>
                <a:cubicBezTo>
                  <a:pt x="199" y="48"/>
                  <a:pt x="199" y="47"/>
                  <a:pt x="199" y="46"/>
                </a:cubicBezTo>
                <a:close/>
                <a:moveTo>
                  <a:pt x="44" y="147"/>
                </a:moveTo>
                <a:cubicBezTo>
                  <a:pt x="44" y="147"/>
                  <a:pt x="44" y="147"/>
                  <a:pt x="44" y="147"/>
                </a:cubicBezTo>
                <a:cubicBezTo>
                  <a:pt x="43" y="147"/>
                  <a:pt x="42" y="147"/>
                  <a:pt x="42" y="147"/>
                </a:cubicBezTo>
                <a:cubicBezTo>
                  <a:pt x="41" y="147"/>
                  <a:pt x="40" y="148"/>
                  <a:pt x="40" y="149"/>
                </a:cubicBezTo>
                <a:cubicBezTo>
                  <a:pt x="41" y="148"/>
                  <a:pt x="43" y="148"/>
                  <a:pt x="44" y="147"/>
                </a:cubicBezTo>
                <a:close/>
                <a:moveTo>
                  <a:pt x="222" y="80"/>
                </a:moveTo>
                <a:cubicBezTo>
                  <a:pt x="222" y="80"/>
                  <a:pt x="222" y="80"/>
                  <a:pt x="222" y="80"/>
                </a:cubicBezTo>
                <a:cubicBezTo>
                  <a:pt x="223" y="81"/>
                  <a:pt x="224" y="83"/>
                  <a:pt x="226" y="84"/>
                </a:cubicBezTo>
                <a:cubicBezTo>
                  <a:pt x="225" y="83"/>
                  <a:pt x="224" y="81"/>
                  <a:pt x="222" y="80"/>
                </a:cubicBezTo>
                <a:close/>
                <a:moveTo>
                  <a:pt x="63" y="40"/>
                </a:moveTo>
                <a:cubicBezTo>
                  <a:pt x="62" y="38"/>
                  <a:pt x="62" y="39"/>
                  <a:pt x="60" y="39"/>
                </a:cubicBezTo>
                <a:cubicBezTo>
                  <a:pt x="60" y="39"/>
                  <a:pt x="60" y="39"/>
                  <a:pt x="60" y="40"/>
                </a:cubicBezTo>
                <a:cubicBezTo>
                  <a:pt x="61" y="40"/>
                  <a:pt x="62" y="40"/>
                  <a:pt x="63" y="40"/>
                </a:cubicBezTo>
                <a:close/>
                <a:moveTo>
                  <a:pt x="110" y="106"/>
                </a:moveTo>
                <a:cubicBezTo>
                  <a:pt x="110" y="107"/>
                  <a:pt x="110" y="107"/>
                  <a:pt x="110" y="107"/>
                </a:cubicBezTo>
                <a:cubicBezTo>
                  <a:pt x="111" y="107"/>
                  <a:pt x="112" y="107"/>
                  <a:pt x="113" y="107"/>
                </a:cubicBezTo>
                <a:cubicBezTo>
                  <a:pt x="114" y="107"/>
                  <a:pt x="114" y="107"/>
                  <a:pt x="114" y="106"/>
                </a:cubicBezTo>
                <a:cubicBezTo>
                  <a:pt x="113" y="106"/>
                  <a:pt x="112" y="106"/>
                  <a:pt x="110" y="106"/>
                </a:cubicBezTo>
                <a:close/>
                <a:moveTo>
                  <a:pt x="98" y="47"/>
                </a:moveTo>
                <a:cubicBezTo>
                  <a:pt x="100" y="47"/>
                  <a:pt x="101" y="47"/>
                  <a:pt x="103" y="46"/>
                </a:cubicBezTo>
                <a:cubicBezTo>
                  <a:pt x="103" y="46"/>
                  <a:pt x="103" y="46"/>
                  <a:pt x="103" y="46"/>
                </a:cubicBezTo>
                <a:cubicBezTo>
                  <a:pt x="102" y="46"/>
                  <a:pt x="100" y="46"/>
                  <a:pt x="99" y="46"/>
                </a:cubicBezTo>
                <a:cubicBezTo>
                  <a:pt x="99" y="46"/>
                  <a:pt x="99" y="46"/>
                  <a:pt x="98" y="47"/>
                </a:cubicBezTo>
                <a:close/>
                <a:moveTo>
                  <a:pt x="210" y="123"/>
                </a:moveTo>
                <a:cubicBezTo>
                  <a:pt x="209" y="122"/>
                  <a:pt x="209" y="121"/>
                  <a:pt x="207" y="121"/>
                </a:cubicBezTo>
                <a:cubicBezTo>
                  <a:pt x="207" y="122"/>
                  <a:pt x="207" y="122"/>
                  <a:pt x="207" y="123"/>
                </a:cubicBezTo>
                <a:cubicBezTo>
                  <a:pt x="208" y="123"/>
                  <a:pt x="209" y="123"/>
                  <a:pt x="210" y="123"/>
                </a:cubicBezTo>
                <a:close/>
                <a:moveTo>
                  <a:pt x="204" y="146"/>
                </a:moveTo>
                <a:cubicBezTo>
                  <a:pt x="204" y="145"/>
                  <a:pt x="204" y="145"/>
                  <a:pt x="204" y="144"/>
                </a:cubicBezTo>
                <a:cubicBezTo>
                  <a:pt x="202" y="144"/>
                  <a:pt x="202" y="144"/>
                  <a:pt x="202" y="146"/>
                </a:cubicBezTo>
                <a:cubicBezTo>
                  <a:pt x="203" y="146"/>
                  <a:pt x="203" y="146"/>
                  <a:pt x="204" y="146"/>
                </a:cubicBezTo>
                <a:close/>
                <a:moveTo>
                  <a:pt x="238" y="126"/>
                </a:moveTo>
                <a:cubicBezTo>
                  <a:pt x="237" y="127"/>
                  <a:pt x="236" y="127"/>
                  <a:pt x="235" y="128"/>
                </a:cubicBezTo>
                <a:cubicBezTo>
                  <a:pt x="235" y="128"/>
                  <a:pt x="235" y="128"/>
                  <a:pt x="235" y="128"/>
                </a:cubicBezTo>
                <a:cubicBezTo>
                  <a:pt x="236" y="128"/>
                  <a:pt x="237" y="128"/>
                  <a:pt x="238" y="127"/>
                </a:cubicBezTo>
                <a:cubicBezTo>
                  <a:pt x="238" y="127"/>
                  <a:pt x="238" y="127"/>
                  <a:pt x="238" y="126"/>
                </a:cubicBezTo>
                <a:close/>
                <a:moveTo>
                  <a:pt x="124" y="73"/>
                </a:moveTo>
                <a:cubicBezTo>
                  <a:pt x="123" y="73"/>
                  <a:pt x="122" y="73"/>
                  <a:pt x="121" y="74"/>
                </a:cubicBezTo>
                <a:cubicBezTo>
                  <a:pt x="121" y="74"/>
                  <a:pt x="121" y="74"/>
                  <a:pt x="121" y="75"/>
                </a:cubicBezTo>
                <a:cubicBezTo>
                  <a:pt x="122" y="74"/>
                  <a:pt x="123" y="74"/>
                  <a:pt x="124" y="73"/>
                </a:cubicBezTo>
                <a:close/>
                <a:moveTo>
                  <a:pt x="90" y="74"/>
                </a:moveTo>
                <a:cubicBezTo>
                  <a:pt x="90" y="73"/>
                  <a:pt x="90" y="73"/>
                  <a:pt x="90" y="73"/>
                </a:cubicBezTo>
                <a:cubicBezTo>
                  <a:pt x="89" y="73"/>
                  <a:pt x="88" y="73"/>
                  <a:pt x="87" y="74"/>
                </a:cubicBezTo>
                <a:cubicBezTo>
                  <a:pt x="87" y="74"/>
                  <a:pt x="87" y="74"/>
                  <a:pt x="87" y="75"/>
                </a:cubicBezTo>
                <a:cubicBezTo>
                  <a:pt x="88" y="74"/>
                  <a:pt x="89" y="74"/>
                  <a:pt x="90" y="74"/>
                </a:cubicBezTo>
                <a:close/>
                <a:moveTo>
                  <a:pt x="146" y="92"/>
                </a:moveTo>
                <a:cubicBezTo>
                  <a:pt x="147" y="91"/>
                  <a:pt x="147" y="89"/>
                  <a:pt x="147" y="89"/>
                </a:cubicBezTo>
                <a:cubicBezTo>
                  <a:pt x="146" y="89"/>
                  <a:pt x="146" y="89"/>
                  <a:pt x="146" y="90"/>
                </a:cubicBezTo>
                <a:cubicBezTo>
                  <a:pt x="146" y="90"/>
                  <a:pt x="146" y="91"/>
                  <a:pt x="146" y="91"/>
                </a:cubicBezTo>
                <a:cubicBezTo>
                  <a:pt x="146" y="92"/>
                  <a:pt x="146" y="92"/>
                  <a:pt x="146" y="92"/>
                </a:cubicBezTo>
                <a:close/>
                <a:moveTo>
                  <a:pt x="12" y="75"/>
                </a:moveTo>
                <a:cubicBezTo>
                  <a:pt x="12" y="75"/>
                  <a:pt x="12" y="75"/>
                  <a:pt x="12" y="75"/>
                </a:cubicBezTo>
                <a:cubicBezTo>
                  <a:pt x="11" y="76"/>
                  <a:pt x="11" y="78"/>
                  <a:pt x="11" y="80"/>
                </a:cubicBezTo>
                <a:cubicBezTo>
                  <a:pt x="12" y="79"/>
                  <a:pt x="12" y="79"/>
                  <a:pt x="12" y="79"/>
                </a:cubicBezTo>
                <a:cubicBezTo>
                  <a:pt x="12" y="77"/>
                  <a:pt x="12" y="76"/>
                  <a:pt x="12" y="75"/>
                </a:cubicBezTo>
                <a:close/>
                <a:moveTo>
                  <a:pt x="134" y="85"/>
                </a:moveTo>
                <a:cubicBezTo>
                  <a:pt x="135" y="84"/>
                  <a:pt x="136" y="83"/>
                  <a:pt x="137" y="83"/>
                </a:cubicBezTo>
                <a:cubicBezTo>
                  <a:pt x="137" y="83"/>
                  <a:pt x="137" y="83"/>
                  <a:pt x="137" y="82"/>
                </a:cubicBezTo>
                <a:cubicBezTo>
                  <a:pt x="136" y="83"/>
                  <a:pt x="135" y="83"/>
                  <a:pt x="134" y="84"/>
                </a:cubicBezTo>
                <a:cubicBezTo>
                  <a:pt x="134" y="84"/>
                  <a:pt x="134" y="85"/>
                  <a:pt x="134" y="85"/>
                </a:cubicBezTo>
                <a:close/>
                <a:moveTo>
                  <a:pt x="108" y="63"/>
                </a:moveTo>
                <a:cubicBezTo>
                  <a:pt x="108" y="64"/>
                  <a:pt x="108" y="65"/>
                  <a:pt x="108" y="65"/>
                </a:cubicBezTo>
                <a:cubicBezTo>
                  <a:pt x="109" y="66"/>
                  <a:pt x="109" y="65"/>
                  <a:pt x="109" y="64"/>
                </a:cubicBezTo>
                <a:cubicBezTo>
                  <a:pt x="109" y="64"/>
                  <a:pt x="108" y="64"/>
                  <a:pt x="108" y="63"/>
                </a:cubicBezTo>
                <a:close/>
                <a:moveTo>
                  <a:pt x="207" y="59"/>
                </a:moveTo>
                <a:cubicBezTo>
                  <a:pt x="206" y="59"/>
                  <a:pt x="205" y="59"/>
                  <a:pt x="205" y="59"/>
                </a:cubicBezTo>
                <a:cubicBezTo>
                  <a:pt x="205" y="59"/>
                  <a:pt x="205" y="59"/>
                  <a:pt x="205" y="59"/>
                </a:cubicBezTo>
                <a:cubicBezTo>
                  <a:pt x="205" y="60"/>
                  <a:pt x="206" y="61"/>
                  <a:pt x="207" y="61"/>
                </a:cubicBezTo>
                <a:cubicBezTo>
                  <a:pt x="207" y="61"/>
                  <a:pt x="207" y="61"/>
                  <a:pt x="207" y="61"/>
                </a:cubicBezTo>
                <a:cubicBezTo>
                  <a:pt x="207" y="61"/>
                  <a:pt x="207" y="60"/>
                  <a:pt x="207" y="59"/>
                </a:cubicBezTo>
                <a:close/>
                <a:moveTo>
                  <a:pt x="90" y="115"/>
                </a:moveTo>
                <a:cubicBezTo>
                  <a:pt x="90" y="114"/>
                  <a:pt x="90" y="114"/>
                  <a:pt x="90" y="113"/>
                </a:cubicBezTo>
                <a:cubicBezTo>
                  <a:pt x="90" y="112"/>
                  <a:pt x="90" y="110"/>
                  <a:pt x="90" y="109"/>
                </a:cubicBezTo>
                <a:cubicBezTo>
                  <a:pt x="89" y="111"/>
                  <a:pt x="90" y="113"/>
                  <a:pt x="90" y="115"/>
                </a:cubicBezTo>
                <a:close/>
                <a:moveTo>
                  <a:pt x="270" y="136"/>
                </a:moveTo>
                <a:cubicBezTo>
                  <a:pt x="270" y="136"/>
                  <a:pt x="270" y="136"/>
                  <a:pt x="270" y="136"/>
                </a:cubicBezTo>
                <a:cubicBezTo>
                  <a:pt x="270" y="133"/>
                  <a:pt x="270" y="130"/>
                  <a:pt x="270" y="127"/>
                </a:cubicBezTo>
                <a:cubicBezTo>
                  <a:pt x="270" y="127"/>
                  <a:pt x="270" y="127"/>
                  <a:pt x="270" y="127"/>
                </a:cubicBezTo>
                <a:cubicBezTo>
                  <a:pt x="270" y="130"/>
                  <a:pt x="270" y="133"/>
                  <a:pt x="270" y="136"/>
                </a:cubicBezTo>
                <a:close/>
                <a:moveTo>
                  <a:pt x="90" y="126"/>
                </a:moveTo>
                <a:cubicBezTo>
                  <a:pt x="90" y="128"/>
                  <a:pt x="90" y="129"/>
                  <a:pt x="91" y="130"/>
                </a:cubicBezTo>
                <a:cubicBezTo>
                  <a:pt x="91" y="128"/>
                  <a:pt x="91" y="127"/>
                  <a:pt x="90" y="126"/>
                </a:cubicBezTo>
                <a:close/>
                <a:moveTo>
                  <a:pt x="84" y="158"/>
                </a:moveTo>
                <a:cubicBezTo>
                  <a:pt x="84" y="158"/>
                  <a:pt x="84" y="158"/>
                  <a:pt x="84" y="158"/>
                </a:cubicBezTo>
                <a:cubicBezTo>
                  <a:pt x="82" y="157"/>
                  <a:pt x="80" y="157"/>
                  <a:pt x="78" y="157"/>
                </a:cubicBezTo>
                <a:cubicBezTo>
                  <a:pt x="78" y="157"/>
                  <a:pt x="78" y="157"/>
                  <a:pt x="78" y="157"/>
                </a:cubicBezTo>
                <a:cubicBezTo>
                  <a:pt x="80" y="157"/>
                  <a:pt x="82" y="158"/>
                  <a:pt x="84" y="158"/>
                </a:cubicBezTo>
                <a:close/>
                <a:moveTo>
                  <a:pt x="88" y="42"/>
                </a:moveTo>
                <a:cubicBezTo>
                  <a:pt x="88" y="42"/>
                  <a:pt x="88" y="42"/>
                  <a:pt x="88" y="42"/>
                </a:cubicBezTo>
                <a:cubicBezTo>
                  <a:pt x="87" y="42"/>
                  <a:pt x="86" y="42"/>
                  <a:pt x="85" y="42"/>
                </a:cubicBezTo>
                <a:cubicBezTo>
                  <a:pt x="84" y="42"/>
                  <a:pt x="84" y="42"/>
                  <a:pt x="84" y="43"/>
                </a:cubicBezTo>
                <a:cubicBezTo>
                  <a:pt x="86" y="43"/>
                  <a:pt x="87" y="43"/>
                  <a:pt x="88" y="42"/>
                </a:cubicBezTo>
                <a:close/>
                <a:moveTo>
                  <a:pt x="159" y="141"/>
                </a:moveTo>
                <a:cubicBezTo>
                  <a:pt x="158" y="141"/>
                  <a:pt x="158" y="142"/>
                  <a:pt x="157" y="142"/>
                </a:cubicBezTo>
                <a:cubicBezTo>
                  <a:pt x="157" y="142"/>
                  <a:pt x="157" y="142"/>
                  <a:pt x="156" y="142"/>
                </a:cubicBezTo>
                <a:cubicBezTo>
                  <a:pt x="156" y="142"/>
                  <a:pt x="156" y="143"/>
                  <a:pt x="155" y="143"/>
                </a:cubicBezTo>
                <a:cubicBezTo>
                  <a:pt x="155" y="143"/>
                  <a:pt x="155" y="143"/>
                  <a:pt x="155" y="143"/>
                </a:cubicBezTo>
                <a:cubicBezTo>
                  <a:pt x="156" y="143"/>
                  <a:pt x="157" y="143"/>
                  <a:pt x="158" y="142"/>
                </a:cubicBezTo>
                <a:cubicBezTo>
                  <a:pt x="158" y="142"/>
                  <a:pt x="158" y="142"/>
                  <a:pt x="159" y="141"/>
                </a:cubicBezTo>
                <a:close/>
                <a:moveTo>
                  <a:pt x="21" y="100"/>
                </a:moveTo>
                <a:cubicBezTo>
                  <a:pt x="20" y="100"/>
                  <a:pt x="20" y="100"/>
                  <a:pt x="20" y="100"/>
                </a:cubicBezTo>
                <a:cubicBezTo>
                  <a:pt x="20" y="102"/>
                  <a:pt x="20" y="103"/>
                  <a:pt x="21" y="105"/>
                </a:cubicBezTo>
                <a:cubicBezTo>
                  <a:pt x="21" y="105"/>
                  <a:pt x="21" y="105"/>
                  <a:pt x="21" y="105"/>
                </a:cubicBezTo>
                <a:cubicBezTo>
                  <a:pt x="21" y="103"/>
                  <a:pt x="21" y="101"/>
                  <a:pt x="21" y="100"/>
                </a:cubicBezTo>
                <a:close/>
                <a:moveTo>
                  <a:pt x="140" y="88"/>
                </a:moveTo>
                <a:cubicBezTo>
                  <a:pt x="138" y="88"/>
                  <a:pt x="137" y="89"/>
                  <a:pt x="135" y="89"/>
                </a:cubicBezTo>
                <a:cubicBezTo>
                  <a:pt x="135" y="89"/>
                  <a:pt x="135" y="89"/>
                  <a:pt x="135" y="89"/>
                </a:cubicBezTo>
                <a:cubicBezTo>
                  <a:pt x="137" y="89"/>
                  <a:pt x="138" y="89"/>
                  <a:pt x="140" y="88"/>
                </a:cubicBezTo>
                <a:cubicBezTo>
                  <a:pt x="140" y="88"/>
                  <a:pt x="140" y="88"/>
                  <a:pt x="140" y="88"/>
                </a:cubicBezTo>
                <a:close/>
                <a:moveTo>
                  <a:pt x="170" y="114"/>
                </a:moveTo>
                <a:cubicBezTo>
                  <a:pt x="168" y="114"/>
                  <a:pt x="168" y="113"/>
                  <a:pt x="166" y="113"/>
                </a:cubicBezTo>
                <a:cubicBezTo>
                  <a:pt x="167" y="115"/>
                  <a:pt x="167" y="115"/>
                  <a:pt x="170" y="114"/>
                </a:cubicBezTo>
                <a:close/>
                <a:moveTo>
                  <a:pt x="43" y="67"/>
                </a:moveTo>
                <a:cubicBezTo>
                  <a:pt x="43" y="67"/>
                  <a:pt x="43" y="67"/>
                  <a:pt x="43" y="67"/>
                </a:cubicBezTo>
                <a:cubicBezTo>
                  <a:pt x="44" y="66"/>
                  <a:pt x="43" y="65"/>
                  <a:pt x="43" y="64"/>
                </a:cubicBezTo>
                <a:cubicBezTo>
                  <a:pt x="43" y="64"/>
                  <a:pt x="42" y="65"/>
                  <a:pt x="42" y="65"/>
                </a:cubicBezTo>
                <a:cubicBezTo>
                  <a:pt x="42" y="66"/>
                  <a:pt x="42" y="66"/>
                  <a:pt x="43" y="67"/>
                </a:cubicBezTo>
                <a:close/>
                <a:moveTo>
                  <a:pt x="224" y="78"/>
                </a:moveTo>
                <a:cubicBezTo>
                  <a:pt x="224" y="78"/>
                  <a:pt x="224" y="78"/>
                  <a:pt x="224" y="78"/>
                </a:cubicBezTo>
                <a:cubicBezTo>
                  <a:pt x="225" y="78"/>
                  <a:pt x="226" y="78"/>
                  <a:pt x="227" y="78"/>
                </a:cubicBezTo>
                <a:cubicBezTo>
                  <a:pt x="227" y="77"/>
                  <a:pt x="226" y="77"/>
                  <a:pt x="226" y="76"/>
                </a:cubicBezTo>
                <a:cubicBezTo>
                  <a:pt x="226" y="77"/>
                  <a:pt x="225" y="77"/>
                  <a:pt x="224" y="78"/>
                </a:cubicBezTo>
                <a:close/>
                <a:moveTo>
                  <a:pt x="25" y="56"/>
                </a:moveTo>
                <a:cubicBezTo>
                  <a:pt x="26" y="55"/>
                  <a:pt x="26" y="55"/>
                  <a:pt x="26" y="53"/>
                </a:cubicBezTo>
                <a:cubicBezTo>
                  <a:pt x="25" y="54"/>
                  <a:pt x="25" y="55"/>
                  <a:pt x="25" y="56"/>
                </a:cubicBezTo>
                <a:close/>
                <a:moveTo>
                  <a:pt x="243" y="129"/>
                </a:moveTo>
                <a:cubicBezTo>
                  <a:pt x="244" y="129"/>
                  <a:pt x="246" y="128"/>
                  <a:pt x="247" y="128"/>
                </a:cubicBezTo>
                <a:cubicBezTo>
                  <a:pt x="247" y="128"/>
                  <a:pt x="247" y="128"/>
                  <a:pt x="247" y="128"/>
                </a:cubicBezTo>
                <a:cubicBezTo>
                  <a:pt x="246" y="128"/>
                  <a:pt x="245" y="128"/>
                  <a:pt x="244" y="128"/>
                </a:cubicBezTo>
                <a:cubicBezTo>
                  <a:pt x="243" y="128"/>
                  <a:pt x="243" y="129"/>
                  <a:pt x="243" y="129"/>
                </a:cubicBezTo>
                <a:close/>
                <a:moveTo>
                  <a:pt x="175" y="145"/>
                </a:moveTo>
                <a:cubicBezTo>
                  <a:pt x="174" y="146"/>
                  <a:pt x="173" y="146"/>
                  <a:pt x="172" y="147"/>
                </a:cubicBezTo>
                <a:cubicBezTo>
                  <a:pt x="173" y="147"/>
                  <a:pt x="174" y="147"/>
                  <a:pt x="175" y="147"/>
                </a:cubicBezTo>
                <a:cubicBezTo>
                  <a:pt x="175" y="146"/>
                  <a:pt x="175" y="146"/>
                  <a:pt x="175" y="145"/>
                </a:cubicBezTo>
                <a:close/>
                <a:moveTo>
                  <a:pt x="143" y="86"/>
                </a:moveTo>
                <a:cubicBezTo>
                  <a:pt x="142" y="87"/>
                  <a:pt x="142" y="88"/>
                  <a:pt x="142" y="89"/>
                </a:cubicBezTo>
                <a:cubicBezTo>
                  <a:pt x="143" y="88"/>
                  <a:pt x="143" y="88"/>
                  <a:pt x="143" y="86"/>
                </a:cubicBezTo>
                <a:close/>
                <a:moveTo>
                  <a:pt x="180" y="155"/>
                </a:moveTo>
                <a:cubicBezTo>
                  <a:pt x="180" y="155"/>
                  <a:pt x="180" y="155"/>
                  <a:pt x="180" y="155"/>
                </a:cubicBezTo>
                <a:cubicBezTo>
                  <a:pt x="180" y="154"/>
                  <a:pt x="180" y="153"/>
                  <a:pt x="180" y="152"/>
                </a:cubicBezTo>
                <a:cubicBezTo>
                  <a:pt x="180" y="152"/>
                  <a:pt x="179" y="152"/>
                  <a:pt x="179" y="153"/>
                </a:cubicBezTo>
                <a:cubicBezTo>
                  <a:pt x="179" y="153"/>
                  <a:pt x="179" y="154"/>
                  <a:pt x="180" y="155"/>
                </a:cubicBezTo>
                <a:close/>
                <a:moveTo>
                  <a:pt x="102" y="53"/>
                </a:moveTo>
                <a:cubicBezTo>
                  <a:pt x="102" y="53"/>
                  <a:pt x="102" y="53"/>
                  <a:pt x="103" y="52"/>
                </a:cubicBezTo>
                <a:cubicBezTo>
                  <a:pt x="102" y="52"/>
                  <a:pt x="101" y="52"/>
                  <a:pt x="100" y="52"/>
                </a:cubicBezTo>
                <a:cubicBezTo>
                  <a:pt x="101" y="52"/>
                  <a:pt x="101" y="53"/>
                  <a:pt x="102" y="53"/>
                </a:cubicBezTo>
                <a:close/>
                <a:moveTo>
                  <a:pt x="41" y="185"/>
                </a:moveTo>
                <a:cubicBezTo>
                  <a:pt x="41" y="187"/>
                  <a:pt x="41" y="188"/>
                  <a:pt x="42" y="190"/>
                </a:cubicBezTo>
                <a:cubicBezTo>
                  <a:pt x="42" y="188"/>
                  <a:pt x="42" y="187"/>
                  <a:pt x="41" y="185"/>
                </a:cubicBezTo>
                <a:close/>
                <a:moveTo>
                  <a:pt x="255" y="131"/>
                </a:moveTo>
                <a:cubicBezTo>
                  <a:pt x="254" y="130"/>
                  <a:pt x="254" y="129"/>
                  <a:pt x="254" y="129"/>
                </a:cubicBezTo>
                <a:cubicBezTo>
                  <a:pt x="254" y="129"/>
                  <a:pt x="254" y="129"/>
                  <a:pt x="254" y="129"/>
                </a:cubicBezTo>
                <a:cubicBezTo>
                  <a:pt x="254" y="130"/>
                  <a:pt x="254" y="131"/>
                  <a:pt x="254" y="132"/>
                </a:cubicBezTo>
                <a:cubicBezTo>
                  <a:pt x="254" y="132"/>
                  <a:pt x="254" y="132"/>
                  <a:pt x="255" y="131"/>
                </a:cubicBezTo>
                <a:close/>
                <a:moveTo>
                  <a:pt x="236" y="125"/>
                </a:moveTo>
                <a:cubicBezTo>
                  <a:pt x="237" y="124"/>
                  <a:pt x="237" y="124"/>
                  <a:pt x="238" y="124"/>
                </a:cubicBezTo>
                <a:cubicBezTo>
                  <a:pt x="238" y="123"/>
                  <a:pt x="237" y="123"/>
                  <a:pt x="237" y="123"/>
                </a:cubicBezTo>
                <a:cubicBezTo>
                  <a:pt x="237" y="123"/>
                  <a:pt x="236" y="124"/>
                  <a:pt x="236" y="125"/>
                </a:cubicBezTo>
                <a:close/>
                <a:moveTo>
                  <a:pt x="45" y="44"/>
                </a:moveTo>
                <a:cubicBezTo>
                  <a:pt x="45" y="44"/>
                  <a:pt x="45" y="43"/>
                  <a:pt x="45" y="43"/>
                </a:cubicBezTo>
                <a:cubicBezTo>
                  <a:pt x="45" y="43"/>
                  <a:pt x="44" y="43"/>
                  <a:pt x="44" y="43"/>
                </a:cubicBezTo>
                <a:cubicBezTo>
                  <a:pt x="44" y="43"/>
                  <a:pt x="44" y="44"/>
                  <a:pt x="44" y="44"/>
                </a:cubicBezTo>
                <a:cubicBezTo>
                  <a:pt x="44" y="44"/>
                  <a:pt x="45" y="44"/>
                  <a:pt x="45" y="44"/>
                </a:cubicBezTo>
                <a:close/>
                <a:moveTo>
                  <a:pt x="152" y="43"/>
                </a:moveTo>
                <a:cubicBezTo>
                  <a:pt x="152" y="43"/>
                  <a:pt x="152" y="43"/>
                  <a:pt x="152" y="43"/>
                </a:cubicBezTo>
                <a:cubicBezTo>
                  <a:pt x="152" y="43"/>
                  <a:pt x="151" y="43"/>
                  <a:pt x="151" y="43"/>
                </a:cubicBezTo>
                <a:cubicBezTo>
                  <a:pt x="151" y="44"/>
                  <a:pt x="151" y="45"/>
                  <a:pt x="151" y="46"/>
                </a:cubicBezTo>
                <a:cubicBezTo>
                  <a:pt x="151" y="46"/>
                  <a:pt x="151" y="46"/>
                  <a:pt x="151" y="46"/>
                </a:cubicBezTo>
                <a:cubicBezTo>
                  <a:pt x="151" y="45"/>
                  <a:pt x="152" y="44"/>
                  <a:pt x="152" y="43"/>
                </a:cubicBezTo>
                <a:close/>
                <a:moveTo>
                  <a:pt x="139" y="137"/>
                </a:moveTo>
                <a:cubicBezTo>
                  <a:pt x="139" y="137"/>
                  <a:pt x="139" y="137"/>
                  <a:pt x="139" y="137"/>
                </a:cubicBezTo>
                <a:cubicBezTo>
                  <a:pt x="139" y="137"/>
                  <a:pt x="139" y="136"/>
                  <a:pt x="139" y="135"/>
                </a:cubicBezTo>
                <a:cubicBezTo>
                  <a:pt x="137" y="135"/>
                  <a:pt x="137" y="135"/>
                  <a:pt x="137" y="136"/>
                </a:cubicBezTo>
                <a:cubicBezTo>
                  <a:pt x="138" y="136"/>
                  <a:pt x="139" y="137"/>
                  <a:pt x="139" y="137"/>
                </a:cubicBezTo>
                <a:close/>
                <a:moveTo>
                  <a:pt x="14" y="61"/>
                </a:moveTo>
                <a:cubicBezTo>
                  <a:pt x="15" y="61"/>
                  <a:pt x="15" y="60"/>
                  <a:pt x="16" y="60"/>
                </a:cubicBezTo>
                <a:cubicBezTo>
                  <a:pt x="16" y="60"/>
                  <a:pt x="16" y="59"/>
                  <a:pt x="16" y="59"/>
                </a:cubicBezTo>
                <a:cubicBezTo>
                  <a:pt x="16" y="59"/>
                  <a:pt x="15" y="59"/>
                  <a:pt x="15" y="59"/>
                </a:cubicBezTo>
                <a:cubicBezTo>
                  <a:pt x="15" y="59"/>
                  <a:pt x="14" y="60"/>
                  <a:pt x="14" y="60"/>
                </a:cubicBezTo>
                <a:cubicBezTo>
                  <a:pt x="14" y="60"/>
                  <a:pt x="14" y="61"/>
                  <a:pt x="14" y="61"/>
                </a:cubicBezTo>
                <a:close/>
                <a:moveTo>
                  <a:pt x="141" y="121"/>
                </a:moveTo>
                <a:cubicBezTo>
                  <a:pt x="140" y="121"/>
                  <a:pt x="140" y="121"/>
                  <a:pt x="139" y="121"/>
                </a:cubicBezTo>
                <a:cubicBezTo>
                  <a:pt x="139" y="121"/>
                  <a:pt x="139" y="121"/>
                  <a:pt x="139" y="121"/>
                </a:cubicBezTo>
                <a:cubicBezTo>
                  <a:pt x="140" y="122"/>
                  <a:pt x="141" y="122"/>
                  <a:pt x="141" y="122"/>
                </a:cubicBezTo>
                <a:cubicBezTo>
                  <a:pt x="141" y="122"/>
                  <a:pt x="141" y="121"/>
                  <a:pt x="141" y="121"/>
                </a:cubicBezTo>
                <a:close/>
                <a:moveTo>
                  <a:pt x="155" y="121"/>
                </a:moveTo>
                <a:cubicBezTo>
                  <a:pt x="154" y="121"/>
                  <a:pt x="154" y="120"/>
                  <a:pt x="154" y="120"/>
                </a:cubicBezTo>
                <a:cubicBezTo>
                  <a:pt x="154" y="120"/>
                  <a:pt x="153" y="120"/>
                  <a:pt x="153" y="120"/>
                </a:cubicBezTo>
                <a:cubicBezTo>
                  <a:pt x="153" y="120"/>
                  <a:pt x="152" y="120"/>
                  <a:pt x="152" y="120"/>
                </a:cubicBezTo>
                <a:cubicBezTo>
                  <a:pt x="152" y="121"/>
                  <a:pt x="153" y="121"/>
                  <a:pt x="153" y="121"/>
                </a:cubicBezTo>
                <a:cubicBezTo>
                  <a:pt x="153" y="121"/>
                  <a:pt x="154" y="121"/>
                  <a:pt x="155" y="121"/>
                </a:cubicBezTo>
                <a:close/>
                <a:moveTo>
                  <a:pt x="24" y="60"/>
                </a:moveTo>
                <a:cubicBezTo>
                  <a:pt x="24" y="60"/>
                  <a:pt x="24" y="60"/>
                  <a:pt x="25" y="60"/>
                </a:cubicBezTo>
                <a:cubicBezTo>
                  <a:pt x="25" y="60"/>
                  <a:pt x="26" y="59"/>
                  <a:pt x="26" y="59"/>
                </a:cubicBezTo>
                <a:cubicBezTo>
                  <a:pt x="27" y="59"/>
                  <a:pt x="27" y="58"/>
                  <a:pt x="27" y="58"/>
                </a:cubicBezTo>
                <a:cubicBezTo>
                  <a:pt x="26" y="59"/>
                  <a:pt x="25" y="59"/>
                  <a:pt x="24" y="60"/>
                </a:cubicBezTo>
                <a:close/>
                <a:moveTo>
                  <a:pt x="96" y="52"/>
                </a:moveTo>
                <a:cubicBezTo>
                  <a:pt x="95" y="54"/>
                  <a:pt x="95" y="54"/>
                  <a:pt x="96" y="54"/>
                </a:cubicBezTo>
                <a:cubicBezTo>
                  <a:pt x="96" y="54"/>
                  <a:pt x="96" y="53"/>
                  <a:pt x="97" y="53"/>
                </a:cubicBezTo>
                <a:cubicBezTo>
                  <a:pt x="97" y="52"/>
                  <a:pt x="97" y="52"/>
                  <a:pt x="96" y="52"/>
                </a:cubicBezTo>
                <a:close/>
                <a:moveTo>
                  <a:pt x="42" y="121"/>
                </a:moveTo>
                <a:cubicBezTo>
                  <a:pt x="42" y="120"/>
                  <a:pt x="43" y="120"/>
                  <a:pt x="44" y="119"/>
                </a:cubicBezTo>
                <a:cubicBezTo>
                  <a:pt x="43" y="119"/>
                  <a:pt x="42" y="119"/>
                  <a:pt x="41" y="119"/>
                </a:cubicBezTo>
                <a:cubicBezTo>
                  <a:pt x="41" y="120"/>
                  <a:pt x="42" y="120"/>
                  <a:pt x="42" y="121"/>
                </a:cubicBezTo>
                <a:close/>
                <a:moveTo>
                  <a:pt x="129" y="103"/>
                </a:moveTo>
                <a:cubicBezTo>
                  <a:pt x="129" y="104"/>
                  <a:pt x="129" y="104"/>
                  <a:pt x="129" y="105"/>
                </a:cubicBezTo>
                <a:cubicBezTo>
                  <a:pt x="130" y="104"/>
                  <a:pt x="130" y="104"/>
                  <a:pt x="130" y="103"/>
                </a:cubicBezTo>
                <a:cubicBezTo>
                  <a:pt x="130" y="103"/>
                  <a:pt x="129" y="103"/>
                  <a:pt x="129" y="103"/>
                </a:cubicBezTo>
                <a:close/>
                <a:moveTo>
                  <a:pt x="14" y="41"/>
                </a:moveTo>
                <a:cubicBezTo>
                  <a:pt x="14" y="41"/>
                  <a:pt x="15" y="41"/>
                  <a:pt x="15" y="41"/>
                </a:cubicBezTo>
                <a:cubicBezTo>
                  <a:pt x="15" y="40"/>
                  <a:pt x="14" y="39"/>
                  <a:pt x="14" y="39"/>
                </a:cubicBezTo>
                <a:cubicBezTo>
                  <a:pt x="14" y="39"/>
                  <a:pt x="14" y="39"/>
                  <a:pt x="14" y="39"/>
                </a:cubicBezTo>
                <a:cubicBezTo>
                  <a:pt x="14" y="40"/>
                  <a:pt x="14" y="40"/>
                  <a:pt x="14" y="41"/>
                </a:cubicBezTo>
                <a:close/>
                <a:moveTo>
                  <a:pt x="240" y="86"/>
                </a:moveTo>
                <a:cubicBezTo>
                  <a:pt x="239" y="86"/>
                  <a:pt x="239" y="86"/>
                  <a:pt x="238" y="87"/>
                </a:cubicBezTo>
                <a:cubicBezTo>
                  <a:pt x="238" y="87"/>
                  <a:pt x="238" y="87"/>
                  <a:pt x="238" y="88"/>
                </a:cubicBezTo>
                <a:cubicBezTo>
                  <a:pt x="239" y="87"/>
                  <a:pt x="240" y="87"/>
                  <a:pt x="240" y="86"/>
                </a:cubicBezTo>
                <a:close/>
                <a:moveTo>
                  <a:pt x="110" y="48"/>
                </a:moveTo>
                <a:cubicBezTo>
                  <a:pt x="110" y="48"/>
                  <a:pt x="110" y="48"/>
                  <a:pt x="110" y="48"/>
                </a:cubicBezTo>
                <a:cubicBezTo>
                  <a:pt x="110" y="49"/>
                  <a:pt x="111" y="49"/>
                  <a:pt x="111" y="49"/>
                </a:cubicBezTo>
                <a:cubicBezTo>
                  <a:pt x="112" y="49"/>
                  <a:pt x="112" y="49"/>
                  <a:pt x="112" y="48"/>
                </a:cubicBezTo>
                <a:cubicBezTo>
                  <a:pt x="111" y="48"/>
                  <a:pt x="111" y="48"/>
                  <a:pt x="110" y="48"/>
                </a:cubicBezTo>
                <a:close/>
                <a:moveTo>
                  <a:pt x="142" y="148"/>
                </a:moveTo>
                <a:cubicBezTo>
                  <a:pt x="143" y="148"/>
                  <a:pt x="144" y="147"/>
                  <a:pt x="144" y="147"/>
                </a:cubicBezTo>
                <a:cubicBezTo>
                  <a:pt x="144" y="147"/>
                  <a:pt x="144" y="147"/>
                  <a:pt x="144" y="147"/>
                </a:cubicBezTo>
                <a:cubicBezTo>
                  <a:pt x="143" y="147"/>
                  <a:pt x="142" y="147"/>
                  <a:pt x="141" y="147"/>
                </a:cubicBezTo>
                <a:cubicBezTo>
                  <a:pt x="141" y="147"/>
                  <a:pt x="141" y="148"/>
                  <a:pt x="142" y="148"/>
                </a:cubicBezTo>
                <a:close/>
                <a:moveTo>
                  <a:pt x="32" y="50"/>
                </a:moveTo>
                <a:cubicBezTo>
                  <a:pt x="33" y="49"/>
                  <a:pt x="34" y="48"/>
                  <a:pt x="34" y="47"/>
                </a:cubicBezTo>
                <a:cubicBezTo>
                  <a:pt x="33" y="48"/>
                  <a:pt x="32" y="49"/>
                  <a:pt x="31" y="49"/>
                </a:cubicBezTo>
                <a:cubicBezTo>
                  <a:pt x="32" y="49"/>
                  <a:pt x="32" y="50"/>
                  <a:pt x="32" y="50"/>
                </a:cubicBezTo>
                <a:close/>
                <a:moveTo>
                  <a:pt x="113" y="164"/>
                </a:moveTo>
                <a:cubicBezTo>
                  <a:pt x="113" y="164"/>
                  <a:pt x="113" y="164"/>
                  <a:pt x="113" y="164"/>
                </a:cubicBezTo>
                <a:cubicBezTo>
                  <a:pt x="112" y="163"/>
                  <a:pt x="112" y="163"/>
                  <a:pt x="111" y="162"/>
                </a:cubicBezTo>
                <a:cubicBezTo>
                  <a:pt x="111" y="163"/>
                  <a:pt x="111" y="163"/>
                  <a:pt x="111" y="163"/>
                </a:cubicBezTo>
                <a:cubicBezTo>
                  <a:pt x="111" y="164"/>
                  <a:pt x="112" y="164"/>
                  <a:pt x="113" y="164"/>
                </a:cubicBezTo>
                <a:close/>
                <a:moveTo>
                  <a:pt x="15" y="64"/>
                </a:moveTo>
                <a:cubicBezTo>
                  <a:pt x="14" y="65"/>
                  <a:pt x="14" y="65"/>
                  <a:pt x="14" y="66"/>
                </a:cubicBezTo>
                <a:cubicBezTo>
                  <a:pt x="15" y="66"/>
                  <a:pt x="15" y="66"/>
                  <a:pt x="15" y="66"/>
                </a:cubicBezTo>
                <a:cubicBezTo>
                  <a:pt x="15" y="65"/>
                  <a:pt x="15" y="65"/>
                  <a:pt x="15" y="64"/>
                </a:cubicBezTo>
                <a:close/>
                <a:moveTo>
                  <a:pt x="138" y="81"/>
                </a:moveTo>
                <a:cubicBezTo>
                  <a:pt x="139" y="81"/>
                  <a:pt x="140" y="80"/>
                  <a:pt x="140" y="80"/>
                </a:cubicBezTo>
                <a:cubicBezTo>
                  <a:pt x="140" y="80"/>
                  <a:pt x="140" y="80"/>
                  <a:pt x="140" y="79"/>
                </a:cubicBezTo>
                <a:cubicBezTo>
                  <a:pt x="139" y="80"/>
                  <a:pt x="139" y="80"/>
                  <a:pt x="138" y="80"/>
                </a:cubicBezTo>
                <a:cubicBezTo>
                  <a:pt x="138" y="81"/>
                  <a:pt x="138" y="81"/>
                  <a:pt x="138" y="81"/>
                </a:cubicBezTo>
                <a:close/>
                <a:moveTo>
                  <a:pt x="102" y="173"/>
                </a:moveTo>
                <a:cubicBezTo>
                  <a:pt x="102" y="172"/>
                  <a:pt x="102" y="171"/>
                  <a:pt x="101" y="170"/>
                </a:cubicBezTo>
                <a:cubicBezTo>
                  <a:pt x="101" y="171"/>
                  <a:pt x="101" y="172"/>
                  <a:pt x="101" y="173"/>
                </a:cubicBezTo>
                <a:cubicBezTo>
                  <a:pt x="101" y="173"/>
                  <a:pt x="101" y="173"/>
                  <a:pt x="102" y="173"/>
                </a:cubicBezTo>
                <a:close/>
                <a:moveTo>
                  <a:pt x="79" y="138"/>
                </a:moveTo>
                <a:cubicBezTo>
                  <a:pt x="78" y="138"/>
                  <a:pt x="78" y="138"/>
                  <a:pt x="78" y="138"/>
                </a:cubicBezTo>
                <a:cubicBezTo>
                  <a:pt x="78" y="139"/>
                  <a:pt x="78" y="139"/>
                  <a:pt x="78" y="140"/>
                </a:cubicBezTo>
                <a:cubicBezTo>
                  <a:pt x="78" y="140"/>
                  <a:pt x="78" y="140"/>
                  <a:pt x="78" y="140"/>
                </a:cubicBezTo>
                <a:cubicBezTo>
                  <a:pt x="78" y="139"/>
                  <a:pt x="79" y="139"/>
                  <a:pt x="79" y="138"/>
                </a:cubicBezTo>
                <a:close/>
                <a:moveTo>
                  <a:pt x="105" y="154"/>
                </a:moveTo>
                <a:cubicBezTo>
                  <a:pt x="105" y="154"/>
                  <a:pt x="105" y="154"/>
                  <a:pt x="105" y="154"/>
                </a:cubicBezTo>
                <a:cubicBezTo>
                  <a:pt x="104" y="154"/>
                  <a:pt x="104" y="153"/>
                  <a:pt x="103" y="153"/>
                </a:cubicBezTo>
                <a:cubicBezTo>
                  <a:pt x="102" y="153"/>
                  <a:pt x="102" y="153"/>
                  <a:pt x="102" y="154"/>
                </a:cubicBezTo>
                <a:cubicBezTo>
                  <a:pt x="103" y="154"/>
                  <a:pt x="104" y="154"/>
                  <a:pt x="105" y="154"/>
                </a:cubicBezTo>
                <a:close/>
                <a:moveTo>
                  <a:pt x="171" y="131"/>
                </a:moveTo>
                <a:cubicBezTo>
                  <a:pt x="172" y="131"/>
                  <a:pt x="172" y="130"/>
                  <a:pt x="172" y="129"/>
                </a:cubicBezTo>
                <a:cubicBezTo>
                  <a:pt x="171" y="129"/>
                  <a:pt x="171" y="129"/>
                  <a:pt x="171" y="130"/>
                </a:cubicBezTo>
                <a:cubicBezTo>
                  <a:pt x="171" y="130"/>
                  <a:pt x="171" y="130"/>
                  <a:pt x="171" y="131"/>
                </a:cubicBezTo>
                <a:close/>
                <a:moveTo>
                  <a:pt x="198" y="146"/>
                </a:moveTo>
                <a:cubicBezTo>
                  <a:pt x="197" y="146"/>
                  <a:pt x="197" y="147"/>
                  <a:pt x="196" y="147"/>
                </a:cubicBezTo>
                <a:cubicBezTo>
                  <a:pt x="196" y="147"/>
                  <a:pt x="196" y="147"/>
                  <a:pt x="196" y="147"/>
                </a:cubicBezTo>
                <a:cubicBezTo>
                  <a:pt x="197" y="147"/>
                  <a:pt x="198" y="147"/>
                  <a:pt x="199" y="147"/>
                </a:cubicBezTo>
                <a:cubicBezTo>
                  <a:pt x="199" y="146"/>
                  <a:pt x="198" y="146"/>
                  <a:pt x="198" y="146"/>
                </a:cubicBezTo>
                <a:close/>
                <a:moveTo>
                  <a:pt x="261" y="137"/>
                </a:moveTo>
                <a:cubicBezTo>
                  <a:pt x="262" y="137"/>
                  <a:pt x="262" y="137"/>
                  <a:pt x="262" y="136"/>
                </a:cubicBezTo>
                <a:cubicBezTo>
                  <a:pt x="262" y="136"/>
                  <a:pt x="262" y="135"/>
                  <a:pt x="262" y="135"/>
                </a:cubicBezTo>
                <a:cubicBezTo>
                  <a:pt x="261" y="135"/>
                  <a:pt x="261" y="136"/>
                  <a:pt x="261" y="137"/>
                </a:cubicBezTo>
                <a:close/>
                <a:moveTo>
                  <a:pt x="145" y="85"/>
                </a:moveTo>
                <a:cubicBezTo>
                  <a:pt x="145" y="85"/>
                  <a:pt x="145" y="86"/>
                  <a:pt x="146" y="86"/>
                </a:cubicBezTo>
                <a:cubicBezTo>
                  <a:pt x="146" y="86"/>
                  <a:pt x="147" y="85"/>
                  <a:pt x="147" y="84"/>
                </a:cubicBezTo>
                <a:cubicBezTo>
                  <a:pt x="146" y="85"/>
                  <a:pt x="146" y="85"/>
                  <a:pt x="145" y="85"/>
                </a:cubicBezTo>
                <a:close/>
                <a:moveTo>
                  <a:pt x="241" y="125"/>
                </a:moveTo>
                <a:cubicBezTo>
                  <a:pt x="241" y="125"/>
                  <a:pt x="241" y="125"/>
                  <a:pt x="240" y="125"/>
                </a:cubicBezTo>
                <a:cubicBezTo>
                  <a:pt x="241" y="126"/>
                  <a:pt x="240" y="126"/>
                  <a:pt x="241" y="127"/>
                </a:cubicBezTo>
                <a:cubicBezTo>
                  <a:pt x="241" y="126"/>
                  <a:pt x="241" y="125"/>
                  <a:pt x="241" y="125"/>
                </a:cubicBezTo>
                <a:close/>
                <a:moveTo>
                  <a:pt x="85" y="135"/>
                </a:moveTo>
                <a:cubicBezTo>
                  <a:pt x="85" y="136"/>
                  <a:pt x="86" y="137"/>
                  <a:pt x="86" y="137"/>
                </a:cubicBezTo>
                <a:cubicBezTo>
                  <a:pt x="86" y="137"/>
                  <a:pt x="86" y="137"/>
                  <a:pt x="86" y="137"/>
                </a:cubicBezTo>
                <a:cubicBezTo>
                  <a:pt x="86" y="136"/>
                  <a:pt x="86" y="136"/>
                  <a:pt x="86" y="135"/>
                </a:cubicBezTo>
                <a:cubicBezTo>
                  <a:pt x="86" y="135"/>
                  <a:pt x="85" y="135"/>
                  <a:pt x="85" y="135"/>
                </a:cubicBezTo>
                <a:close/>
                <a:moveTo>
                  <a:pt x="174" y="115"/>
                </a:moveTo>
                <a:cubicBezTo>
                  <a:pt x="174" y="116"/>
                  <a:pt x="173" y="116"/>
                  <a:pt x="172" y="116"/>
                </a:cubicBezTo>
                <a:cubicBezTo>
                  <a:pt x="173" y="117"/>
                  <a:pt x="173" y="117"/>
                  <a:pt x="174" y="117"/>
                </a:cubicBezTo>
                <a:cubicBezTo>
                  <a:pt x="174" y="116"/>
                  <a:pt x="174" y="116"/>
                  <a:pt x="174" y="115"/>
                </a:cubicBezTo>
                <a:close/>
                <a:moveTo>
                  <a:pt x="172" y="153"/>
                </a:moveTo>
                <a:cubicBezTo>
                  <a:pt x="172" y="153"/>
                  <a:pt x="172" y="153"/>
                  <a:pt x="172" y="152"/>
                </a:cubicBezTo>
                <a:cubicBezTo>
                  <a:pt x="171" y="153"/>
                  <a:pt x="170" y="154"/>
                  <a:pt x="169" y="154"/>
                </a:cubicBezTo>
                <a:cubicBezTo>
                  <a:pt x="171" y="154"/>
                  <a:pt x="171" y="153"/>
                  <a:pt x="172" y="153"/>
                </a:cubicBezTo>
                <a:close/>
                <a:moveTo>
                  <a:pt x="121" y="69"/>
                </a:moveTo>
                <a:cubicBezTo>
                  <a:pt x="121" y="69"/>
                  <a:pt x="121" y="69"/>
                  <a:pt x="121" y="69"/>
                </a:cubicBezTo>
                <a:cubicBezTo>
                  <a:pt x="121" y="69"/>
                  <a:pt x="120" y="68"/>
                  <a:pt x="119" y="68"/>
                </a:cubicBezTo>
                <a:cubicBezTo>
                  <a:pt x="119" y="68"/>
                  <a:pt x="119" y="69"/>
                  <a:pt x="119" y="69"/>
                </a:cubicBezTo>
                <a:cubicBezTo>
                  <a:pt x="120" y="69"/>
                  <a:pt x="121" y="69"/>
                  <a:pt x="121" y="69"/>
                </a:cubicBezTo>
                <a:close/>
                <a:moveTo>
                  <a:pt x="23" y="83"/>
                </a:moveTo>
                <a:cubicBezTo>
                  <a:pt x="22" y="83"/>
                  <a:pt x="22" y="83"/>
                  <a:pt x="22" y="84"/>
                </a:cubicBezTo>
                <a:cubicBezTo>
                  <a:pt x="22" y="84"/>
                  <a:pt x="23" y="84"/>
                  <a:pt x="23" y="85"/>
                </a:cubicBezTo>
                <a:cubicBezTo>
                  <a:pt x="23" y="84"/>
                  <a:pt x="23" y="83"/>
                  <a:pt x="23" y="83"/>
                </a:cubicBezTo>
                <a:close/>
                <a:moveTo>
                  <a:pt x="175" y="37"/>
                </a:moveTo>
                <a:cubicBezTo>
                  <a:pt x="175" y="37"/>
                  <a:pt x="174" y="37"/>
                  <a:pt x="174" y="37"/>
                </a:cubicBezTo>
                <a:cubicBezTo>
                  <a:pt x="174" y="38"/>
                  <a:pt x="174" y="38"/>
                  <a:pt x="175" y="38"/>
                </a:cubicBezTo>
                <a:cubicBezTo>
                  <a:pt x="175" y="38"/>
                  <a:pt x="175" y="37"/>
                  <a:pt x="175" y="37"/>
                </a:cubicBezTo>
                <a:close/>
                <a:moveTo>
                  <a:pt x="22" y="47"/>
                </a:moveTo>
                <a:cubicBezTo>
                  <a:pt x="23" y="46"/>
                  <a:pt x="24" y="45"/>
                  <a:pt x="24" y="44"/>
                </a:cubicBezTo>
                <a:cubicBezTo>
                  <a:pt x="23" y="45"/>
                  <a:pt x="23" y="46"/>
                  <a:pt x="22" y="47"/>
                </a:cubicBezTo>
                <a:close/>
                <a:moveTo>
                  <a:pt x="109" y="156"/>
                </a:moveTo>
                <a:cubicBezTo>
                  <a:pt x="109" y="157"/>
                  <a:pt x="109" y="158"/>
                  <a:pt x="109" y="159"/>
                </a:cubicBezTo>
                <a:cubicBezTo>
                  <a:pt x="109" y="159"/>
                  <a:pt x="109" y="159"/>
                  <a:pt x="109" y="159"/>
                </a:cubicBezTo>
                <a:cubicBezTo>
                  <a:pt x="109" y="158"/>
                  <a:pt x="109" y="157"/>
                  <a:pt x="110" y="156"/>
                </a:cubicBezTo>
                <a:cubicBezTo>
                  <a:pt x="109" y="156"/>
                  <a:pt x="109" y="156"/>
                  <a:pt x="109" y="156"/>
                </a:cubicBezTo>
                <a:close/>
                <a:moveTo>
                  <a:pt x="134" y="136"/>
                </a:moveTo>
                <a:cubicBezTo>
                  <a:pt x="134" y="137"/>
                  <a:pt x="135" y="137"/>
                  <a:pt x="135" y="138"/>
                </a:cubicBezTo>
                <a:cubicBezTo>
                  <a:pt x="135" y="138"/>
                  <a:pt x="135" y="138"/>
                  <a:pt x="135" y="138"/>
                </a:cubicBezTo>
                <a:cubicBezTo>
                  <a:pt x="135" y="137"/>
                  <a:pt x="135" y="137"/>
                  <a:pt x="136" y="136"/>
                </a:cubicBezTo>
                <a:cubicBezTo>
                  <a:pt x="135" y="136"/>
                  <a:pt x="135" y="136"/>
                  <a:pt x="134" y="136"/>
                </a:cubicBezTo>
                <a:close/>
                <a:moveTo>
                  <a:pt x="161" y="122"/>
                </a:moveTo>
                <a:cubicBezTo>
                  <a:pt x="161" y="122"/>
                  <a:pt x="161" y="122"/>
                  <a:pt x="161" y="122"/>
                </a:cubicBezTo>
                <a:cubicBezTo>
                  <a:pt x="161" y="123"/>
                  <a:pt x="162" y="123"/>
                  <a:pt x="162" y="123"/>
                </a:cubicBezTo>
                <a:cubicBezTo>
                  <a:pt x="162" y="122"/>
                  <a:pt x="162" y="122"/>
                  <a:pt x="162" y="121"/>
                </a:cubicBezTo>
                <a:cubicBezTo>
                  <a:pt x="162" y="122"/>
                  <a:pt x="161" y="122"/>
                  <a:pt x="161" y="122"/>
                </a:cubicBezTo>
                <a:close/>
                <a:moveTo>
                  <a:pt x="104" y="156"/>
                </a:moveTo>
                <a:cubicBezTo>
                  <a:pt x="105" y="157"/>
                  <a:pt x="106" y="157"/>
                  <a:pt x="106" y="157"/>
                </a:cubicBezTo>
                <a:cubicBezTo>
                  <a:pt x="106" y="156"/>
                  <a:pt x="106" y="156"/>
                  <a:pt x="104" y="156"/>
                </a:cubicBezTo>
                <a:close/>
                <a:moveTo>
                  <a:pt x="235" y="156"/>
                </a:moveTo>
                <a:cubicBezTo>
                  <a:pt x="234" y="154"/>
                  <a:pt x="233" y="154"/>
                  <a:pt x="232" y="154"/>
                </a:cubicBezTo>
                <a:cubicBezTo>
                  <a:pt x="233" y="155"/>
                  <a:pt x="234" y="155"/>
                  <a:pt x="235" y="156"/>
                </a:cubicBezTo>
                <a:close/>
                <a:moveTo>
                  <a:pt x="45" y="135"/>
                </a:moveTo>
                <a:cubicBezTo>
                  <a:pt x="45" y="134"/>
                  <a:pt x="45" y="133"/>
                  <a:pt x="44" y="133"/>
                </a:cubicBezTo>
                <a:cubicBezTo>
                  <a:pt x="44" y="134"/>
                  <a:pt x="44" y="134"/>
                  <a:pt x="45" y="135"/>
                </a:cubicBezTo>
                <a:close/>
                <a:moveTo>
                  <a:pt x="95" y="181"/>
                </a:moveTo>
                <a:cubicBezTo>
                  <a:pt x="96" y="180"/>
                  <a:pt x="96" y="179"/>
                  <a:pt x="95" y="178"/>
                </a:cubicBezTo>
                <a:cubicBezTo>
                  <a:pt x="95" y="179"/>
                  <a:pt x="95" y="180"/>
                  <a:pt x="95" y="181"/>
                </a:cubicBezTo>
                <a:close/>
                <a:moveTo>
                  <a:pt x="181" y="177"/>
                </a:moveTo>
                <a:cubicBezTo>
                  <a:pt x="182" y="175"/>
                  <a:pt x="182" y="175"/>
                  <a:pt x="181" y="174"/>
                </a:cubicBezTo>
                <a:cubicBezTo>
                  <a:pt x="181" y="175"/>
                  <a:pt x="181" y="176"/>
                  <a:pt x="181" y="177"/>
                </a:cubicBezTo>
                <a:close/>
                <a:moveTo>
                  <a:pt x="103" y="40"/>
                </a:moveTo>
                <a:cubicBezTo>
                  <a:pt x="103" y="39"/>
                  <a:pt x="103" y="39"/>
                  <a:pt x="102" y="39"/>
                </a:cubicBezTo>
                <a:cubicBezTo>
                  <a:pt x="102" y="39"/>
                  <a:pt x="101" y="40"/>
                  <a:pt x="101" y="40"/>
                </a:cubicBezTo>
                <a:cubicBezTo>
                  <a:pt x="102" y="40"/>
                  <a:pt x="102" y="40"/>
                  <a:pt x="103" y="40"/>
                </a:cubicBezTo>
                <a:close/>
                <a:moveTo>
                  <a:pt x="106" y="122"/>
                </a:moveTo>
                <a:cubicBezTo>
                  <a:pt x="107" y="122"/>
                  <a:pt x="108" y="122"/>
                  <a:pt x="109" y="121"/>
                </a:cubicBezTo>
                <a:cubicBezTo>
                  <a:pt x="108" y="121"/>
                  <a:pt x="107" y="122"/>
                  <a:pt x="106" y="122"/>
                </a:cubicBezTo>
                <a:close/>
                <a:moveTo>
                  <a:pt x="52" y="49"/>
                </a:moveTo>
                <a:cubicBezTo>
                  <a:pt x="51" y="49"/>
                  <a:pt x="51" y="49"/>
                  <a:pt x="51" y="49"/>
                </a:cubicBezTo>
                <a:cubicBezTo>
                  <a:pt x="51" y="50"/>
                  <a:pt x="51" y="51"/>
                  <a:pt x="52" y="51"/>
                </a:cubicBezTo>
                <a:cubicBezTo>
                  <a:pt x="52" y="51"/>
                  <a:pt x="52" y="51"/>
                  <a:pt x="52" y="51"/>
                </a:cubicBezTo>
                <a:cubicBezTo>
                  <a:pt x="52" y="51"/>
                  <a:pt x="52" y="50"/>
                  <a:pt x="52" y="49"/>
                </a:cubicBezTo>
                <a:close/>
                <a:moveTo>
                  <a:pt x="36" y="49"/>
                </a:moveTo>
                <a:cubicBezTo>
                  <a:pt x="36" y="49"/>
                  <a:pt x="36" y="49"/>
                  <a:pt x="36" y="49"/>
                </a:cubicBezTo>
                <a:cubicBezTo>
                  <a:pt x="36" y="50"/>
                  <a:pt x="35" y="50"/>
                  <a:pt x="35" y="50"/>
                </a:cubicBezTo>
                <a:cubicBezTo>
                  <a:pt x="36" y="50"/>
                  <a:pt x="36" y="51"/>
                  <a:pt x="36" y="51"/>
                </a:cubicBezTo>
                <a:cubicBezTo>
                  <a:pt x="36" y="50"/>
                  <a:pt x="36" y="50"/>
                  <a:pt x="36" y="49"/>
                </a:cubicBezTo>
                <a:close/>
                <a:moveTo>
                  <a:pt x="128" y="51"/>
                </a:moveTo>
                <a:cubicBezTo>
                  <a:pt x="127" y="52"/>
                  <a:pt x="127" y="52"/>
                  <a:pt x="127" y="52"/>
                </a:cubicBezTo>
                <a:cubicBezTo>
                  <a:pt x="128" y="52"/>
                  <a:pt x="128" y="52"/>
                  <a:pt x="129" y="52"/>
                </a:cubicBezTo>
                <a:cubicBezTo>
                  <a:pt x="129" y="52"/>
                  <a:pt x="129" y="52"/>
                  <a:pt x="128" y="51"/>
                </a:cubicBezTo>
                <a:cubicBezTo>
                  <a:pt x="128" y="51"/>
                  <a:pt x="128" y="51"/>
                  <a:pt x="128" y="51"/>
                </a:cubicBezTo>
                <a:close/>
                <a:moveTo>
                  <a:pt x="188" y="34"/>
                </a:moveTo>
                <a:cubicBezTo>
                  <a:pt x="187" y="34"/>
                  <a:pt x="187" y="34"/>
                  <a:pt x="187" y="35"/>
                </a:cubicBezTo>
                <a:cubicBezTo>
                  <a:pt x="187" y="35"/>
                  <a:pt x="188" y="34"/>
                  <a:pt x="188" y="34"/>
                </a:cubicBezTo>
                <a:close/>
                <a:moveTo>
                  <a:pt x="80" y="36"/>
                </a:moveTo>
                <a:cubicBezTo>
                  <a:pt x="78" y="36"/>
                  <a:pt x="77" y="36"/>
                  <a:pt x="75" y="36"/>
                </a:cubicBezTo>
                <a:cubicBezTo>
                  <a:pt x="77" y="36"/>
                  <a:pt x="78" y="36"/>
                  <a:pt x="80" y="36"/>
                </a:cubicBezTo>
                <a:close/>
                <a:moveTo>
                  <a:pt x="97" y="68"/>
                </a:moveTo>
                <a:cubicBezTo>
                  <a:pt x="97" y="68"/>
                  <a:pt x="97" y="67"/>
                  <a:pt x="97" y="67"/>
                </a:cubicBezTo>
                <a:cubicBezTo>
                  <a:pt x="97" y="67"/>
                  <a:pt x="97" y="66"/>
                  <a:pt x="97" y="65"/>
                </a:cubicBezTo>
                <a:cubicBezTo>
                  <a:pt x="97" y="66"/>
                  <a:pt x="97" y="66"/>
                  <a:pt x="97" y="67"/>
                </a:cubicBezTo>
                <a:cubicBezTo>
                  <a:pt x="97" y="67"/>
                  <a:pt x="97" y="67"/>
                  <a:pt x="97" y="68"/>
                </a:cubicBezTo>
                <a:close/>
                <a:moveTo>
                  <a:pt x="31" y="78"/>
                </a:moveTo>
                <a:cubicBezTo>
                  <a:pt x="30" y="77"/>
                  <a:pt x="29" y="77"/>
                  <a:pt x="28" y="78"/>
                </a:cubicBezTo>
                <a:cubicBezTo>
                  <a:pt x="29" y="78"/>
                  <a:pt x="30" y="78"/>
                  <a:pt x="31" y="78"/>
                </a:cubicBezTo>
                <a:close/>
                <a:moveTo>
                  <a:pt x="34" y="57"/>
                </a:moveTo>
                <a:cubicBezTo>
                  <a:pt x="34" y="58"/>
                  <a:pt x="34" y="58"/>
                  <a:pt x="34" y="59"/>
                </a:cubicBezTo>
                <a:cubicBezTo>
                  <a:pt x="35" y="58"/>
                  <a:pt x="35" y="58"/>
                  <a:pt x="35" y="58"/>
                </a:cubicBezTo>
                <a:cubicBezTo>
                  <a:pt x="35" y="58"/>
                  <a:pt x="35" y="57"/>
                  <a:pt x="34" y="57"/>
                </a:cubicBezTo>
                <a:close/>
                <a:moveTo>
                  <a:pt x="15" y="55"/>
                </a:moveTo>
                <a:cubicBezTo>
                  <a:pt x="15" y="55"/>
                  <a:pt x="14" y="55"/>
                  <a:pt x="14" y="55"/>
                </a:cubicBezTo>
                <a:cubicBezTo>
                  <a:pt x="14" y="55"/>
                  <a:pt x="14" y="56"/>
                  <a:pt x="14" y="56"/>
                </a:cubicBezTo>
                <a:cubicBezTo>
                  <a:pt x="15" y="56"/>
                  <a:pt x="15" y="55"/>
                  <a:pt x="15" y="55"/>
                </a:cubicBezTo>
                <a:close/>
                <a:moveTo>
                  <a:pt x="99" y="54"/>
                </a:moveTo>
                <a:cubicBezTo>
                  <a:pt x="99" y="55"/>
                  <a:pt x="99" y="56"/>
                  <a:pt x="99" y="56"/>
                </a:cubicBezTo>
                <a:cubicBezTo>
                  <a:pt x="100" y="56"/>
                  <a:pt x="100" y="56"/>
                  <a:pt x="100" y="55"/>
                </a:cubicBezTo>
                <a:cubicBezTo>
                  <a:pt x="100" y="55"/>
                  <a:pt x="100" y="55"/>
                  <a:pt x="99" y="54"/>
                </a:cubicBezTo>
                <a:close/>
                <a:moveTo>
                  <a:pt x="12" y="51"/>
                </a:moveTo>
                <a:cubicBezTo>
                  <a:pt x="12" y="51"/>
                  <a:pt x="12" y="51"/>
                  <a:pt x="12" y="52"/>
                </a:cubicBezTo>
                <a:cubicBezTo>
                  <a:pt x="13" y="51"/>
                  <a:pt x="13" y="50"/>
                  <a:pt x="14" y="49"/>
                </a:cubicBezTo>
                <a:cubicBezTo>
                  <a:pt x="13" y="50"/>
                  <a:pt x="12" y="51"/>
                  <a:pt x="12" y="51"/>
                </a:cubicBezTo>
                <a:close/>
                <a:moveTo>
                  <a:pt x="119" y="42"/>
                </a:moveTo>
                <a:cubicBezTo>
                  <a:pt x="119" y="42"/>
                  <a:pt x="119" y="42"/>
                  <a:pt x="119" y="42"/>
                </a:cubicBezTo>
                <a:cubicBezTo>
                  <a:pt x="118" y="41"/>
                  <a:pt x="118" y="41"/>
                  <a:pt x="118" y="40"/>
                </a:cubicBezTo>
                <a:cubicBezTo>
                  <a:pt x="117" y="40"/>
                  <a:pt x="117" y="41"/>
                  <a:pt x="117" y="41"/>
                </a:cubicBezTo>
                <a:cubicBezTo>
                  <a:pt x="118" y="41"/>
                  <a:pt x="118" y="42"/>
                  <a:pt x="119" y="42"/>
                </a:cubicBezTo>
                <a:close/>
                <a:moveTo>
                  <a:pt x="246" y="158"/>
                </a:moveTo>
                <a:cubicBezTo>
                  <a:pt x="244" y="158"/>
                  <a:pt x="244" y="158"/>
                  <a:pt x="244" y="159"/>
                </a:cubicBezTo>
                <a:cubicBezTo>
                  <a:pt x="245" y="159"/>
                  <a:pt x="245" y="159"/>
                  <a:pt x="246" y="158"/>
                </a:cubicBezTo>
                <a:close/>
                <a:moveTo>
                  <a:pt x="209" y="52"/>
                </a:moveTo>
                <a:cubicBezTo>
                  <a:pt x="209" y="51"/>
                  <a:pt x="209" y="51"/>
                  <a:pt x="210" y="51"/>
                </a:cubicBezTo>
                <a:cubicBezTo>
                  <a:pt x="210" y="51"/>
                  <a:pt x="209" y="50"/>
                  <a:pt x="209" y="50"/>
                </a:cubicBezTo>
                <a:cubicBezTo>
                  <a:pt x="209" y="50"/>
                  <a:pt x="209" y="50"/>
                  <a:pt x="209" y="50"/>
                </a:cubicBezTo>
                <a:cubicBezTo>
                  <a:pt x="209" y="51"/>
                  <a:pt x="209" y="51"/>
                  <a:pt x="209" y="52"/>
                </a:cubicBezTo>
                <a:close/>
                <a:moveTo>
                  <a:pt x="118" y="79"/>
                </a:moveTo>
                <a:cubicBezTo>
                  <a:pt x="118" y="80"/>
                  <a:pt x="117" y="80"/>
                  <a:pt x="117" y="81"/>
                </a:cubicBezTo>
                <a:cubicBezTo>
                  <a:pt x="118" y="81"/>
                  <a:pt x="118" y="80"/>
                  <a:pt x="119" y="80"/>
                </a:cubicBezTo>
                <a:cubicBezTo>
                  <a:pt x="119" y="80"/>
                  <a:pt x="118" y="80"/>
                  <a:pt x="118" y="79"/>
                </a:cubicBezTo>
                <a:close/>
                <a:moveTo>
                  <a:pt x="95" y="57"/>
                </a:moveTo>
                <a:cubicBezTo>
                  <a:pt x="95" y="58"/>
                  <a:pt x="95" y="58"/>
                  <a:pt x="95" y="59"/>
                </a:cubicBezTo>
                <a:cubicBezTo>
                  <a:pt x="96" y="57"/>
                  <a:pt x="96" y="57"/>
                  <a:pt x="95" y="57"/>
                </a:cubicBezTo>
                <a:close/>
                <a:moveTo>
                  <a:pt x="160" y="125"/>
                </a:moveTo>
                <a:cubicBezTo>
                  <a:pt x="160" y="125"/>
                  <a:pt x="159" y="124"/>
                  <a:pt x="158" y="124"/>
                </a:cubicBezTo>
                <a:cubicBezTo>
                  <a:pt x="158" y="125"/>
                  <a:pt x="159" y="125"/>
                  <a:pt x="160" y="125"/>
                </a:cubicBezTo>
                <a:close/>
                <a:moveTo>
                  <a:pt x="153" y="118"/>
                </a:moveTo>
                <a:cubicBezTo>
                  <a:pt x="153" y="117"/>
                  <a:pt x="153" y="117"/>
                  <a:pt x="153" y="116"/>
                </a:cubicBezTo>
                <a:cubicBezTo>
                  <a:pt x="153" y="117"/>
                  <a:pt x="153" y="117"/>
                  <a:pt x="153" y="118"/>
                </a:cubicBezTo>
                <a:cubicBezTo>
                  <a:pt x="153" y="118"/>
                  <a:pt x="153" y="118"/>
                  <a:pt x="153" y="118"/>
                </a:cubicBezTo>
                <a:close/>
                <a:moveTo>
                  <a:pt x="248" y="153"/>
                </a:moveTo>
                <a:cubicBezTo>
                  <a:pt x="248" y="153"/>
                  <a:pt x="248" y="153"/>
                  <a:pt x="248" y="153"/>
                </a:cubicBezTo>
                <a:cubicBezTo>
                  <a:pt x="248" y="154"/>
                  <a:pt x="248" y="155"/>
                  <a:pt x="248" y="155"/>
                </a:cubicBezTo>
                <a:cubicBezTo>
                  <a:pt x="248" y="155"/>
                  <a:pt x="249" y="155"/>
                  <a:pt x="249" y="155"/>
                </a:cubicBezTo>
                <a:cubicBezTo>
                  <a:pt x="248" y="154"/>
                  <a:pt x="248" y="154"/>
                  <a:pt x="248" y="153"/>
                </a:cubicBezTo>
                <a:close/>
                <a:moveTo>
                  <a:pt x="193" y="48"/>
                </a:moveTo>
                <a:cubicBezTo>
                  <a:pt x="194" y="48"/>
                  <a:pt x="194" y="48"/>
                  <a:pt x="194" y="47"/>
                </a:cubicBezTo>
                <a:cubicBezTo>
                  <a:pt x="193" y="47"/>
                  <a:pt x="193" y="47"/>
                  <a:pt x="192" y="47"/>
                </a:cubicBezTo>
                <a:cubicBezTo>
                  <a:pt x="193" y="48"/>
                  <a:pt x="193" y="48"/>
                  <a:pt x="193" y="48"/>
                </a:cubicBezTo>
                <a:cubicBezTo>
                  <a:pt x="193" y="48"/>
                  <a:pt x="193" y="48"/>
                  <a:pt x="193" y="48"/>
                </a:cubicBezTo>
                <a:close/>
                <a:moveTo>
                  <a:pt x="96" y="70"/>
                </a:moveTo>
                <a:cubicBezTo>
                  <a:pt x="97" y="71"/>
                  <a:pt x="98" y="71"/>
                  <a:pt x="98" y="71"/>
                </a:cubicBezTo>
                <a:cubicBezTo>
                  <a:pt x="98" y="71"/>
                  <a:pt x="97" y="71"/>
                  <a:pt x="96" y="70"/>
                </a:cubicBezTo>
                <a:close/>
                <a:moveTo>
                  <a:pt x="150" y="112"/>
                </a:moveTo>
                <a:cubicBezTo>
                  <a:pt x="150" y="112"/>
                  <a:pt x="150" y="112"/>
                  <a:pt x="150" y="112"/>
                </a:cubicBezTo>
                <a:cubicBezTo>
                  <a:pt x="150" y="112"/>
                  <a:pt x="150" y="112"/>
                  <a:pt x="151" y="112"/>
                </a:cubicBezTo>
                <a:cubicBezTo>
                  <a:pt x="151" y="112"/>
                  <a:pt x="151" y="111"/>
                  <a:pt x="151" y="111"/>
                </a:cubicBezTo>
                <a:cubicBezTo>
                  <a:pt x="151" y="111"/>
                  <a:pt x="151" y="111"/>
                  <a:pt x="151" y="111"/>
                </a:cubicBezTo>
                <a:cubicBezTo>
                  <a:pt x="151" y="111"/>
                  <a:pt x="150" y="112"/>
                  <a:pt x="150" y="112"/>
                </a:cubicBezTo>
                <a:close/>
                <a:moveTo>
                  <a:pt x="170" y="36"/>
                </a:moveTo>
                <a:cubicBezTo>
                  <a:pt x="170" y="36"/>
                  <a:pt x="170" y="36"/>
                  <a:pt x="170" y="36"/>
                </a:cubicBezTo>
                <a:cubicBezTo>
                  <a:pt x="171" y="36"/>
                  <a:pt x="171" y="36"/>
                  <a:pt x="172" y="37"/>
                </a:cubicBezTo>
                <a:cubicBezTo>
                  <a:pt x="172" y="36"/>
                  <a:pt x="172" y="36"/>
                  <a:pt x="172" y="36"/>
                </a:cubicBezTo>
                <a:cubicBezTo>
                  <a:pt x="171" y="36"/>
                  <a:pt x="171" y="36"/>
                  <a:pt x="170" y="36"/>
                </a:cubicBezTo>
                <a:close/>
                <a:moveTo>
                  <a:pt x="206" y="145"/>
                </a:moveTo>
                <a:cubicBezTo>
                  <a:pt x="206" y="145"/>
                  <a:pt x="206" y="145"/>
                  <a:pt x="206" y="145"/>
                </a:cubicBezTo>
                <a:cubicBezTo>
                  <a:pt x="207" y="144"/>
                  <a:pt x="207" y="144"/>
                  <a:pt x="207" y="144"/>
                </a:cubicBezTo>
                <a:cubicBezTo>
                  <a:pt x="207" y="144"/>
                  <a:pt x="206" y="144"/>
                  <a:pt x="206" y="144"/>
                </a:cubicBezTo>
                <a:cubicBezTo>
                  <a:pt x="206" y="144"/>
                  <a:pt x="206" y="144"/>
                  <a:pt x="206" y="145"/>
                </a:cubicBezTo>
                <a:close/>
                <a:moveTo>
                  <a:pt x="55" y="40"/>
                </a:moveTo>
                <a:cubicBezTo>
                  <a:pt x="55" y="40"/>
                  <a:pt x="55" y="40"/>
                  <a:pt x="55" y="40"/>
                </a:cubicBezTo>
                <a:cubicBezTo>
                  <a:pt x="56" y="40"/>
                  <a:pt x="57" y="40"/>
                  <a:pt x="57" y="39"/>
                </a:cubicBezTo>
                <a:cubicBezTo>
                  <a:pt x="56" y="40"/>
                  <a:pt x="56" y="40"/>
                  <a:pt x="55" y="40"/>
                </a:cubicBezTo>
                <a:close/>
                <a:moveTo>
                  <a:pt x="177" y="171"/>
                </a:moveTo>
                <a:cubicBezTo>
                  <a:pt x="177" y="171"/>
                  <a:pt x="177" y="171"/>
                  <a:pt x="177" y="171"/>
                </a:cubicBezTo>
                <a:cubicBezTo>
                  <a:pt x="177" y="171"/>
                  <a:pt x="177" y="172"/>
                  <a:pt x="177" y="172"/>
                </a:cubicBezTo>
                <a:cubicBezTo>
                  <a:pt x="177" y="172"/>
                  <a:pt x="177" y="172"/>
                  <a:pt x="178" y="172"/>
                </a:cubicBezTo>
                <a:cubicBezTo>
                  <a:pt x="178" y="172"/>
                  <a:pt x="177" y="171"/>
                  <a:pt x="177" y="171"/>
                </a:cubicBezTo>
                <a:close/>
                <a:moveTo>
                  <a:pt x="18" y="43"/>
                </a:moveTo>
                <a:cubicBezTo>
                  <a:pt x="18" y="44"/>
                  <a:pt x="18" y="44"/>
                  <a:pt x="17" y="44"/>
                </a:cubicBezTo>
                <a:cubicBezTo>
                  <a:pt x="17" y="44"/>
                  <a:pt x="17" y="45"/>
                  <a:pt x="16" y="45"/>
                </a:cubicBezTo>
                <a:cubicBezTo>
                  <a:pt x="17" y="45"/>
                  <a:pt x="18" y="44"/>
                  <a:pt x="18" y="43"/>
                </a:cubicBezTo>
                <a:close/>
                <a:moveTo>
                  <a:pt x="125" y="143"/>
                </a:moveTo>
                <a:cubicBezTo>
                  <a:pt x="125" y="144"/>
                  <a:pt x="125" y="144"/>
                  <a:pt x="125" y="145"/>
                </a:cubicBezTo>
                <a:cubicBezTo>
                  <a:pt x="125" y="145"/>
                  <a:pt x="125" y="144"/>
                  <a:pt x="126" y="144"/>
                </a:cubicBezTo>
                <a:cubicBezTo>
                  <a:pt x="125" y="144"/>
                  <a:pt x="125" y="144"/>
                  <a:pt x="125" y="143"/>
                </a:cubicBezTo>
                <a:close/>
                <a:moveTo>
                  <a:pt x="152" y="124"/>
                </a:moveTo>
                <a:cubicBezTo>
                  <a:pt x="153" y="124"/>
                  <a:pt x="153" y="124"/>
                  <a:pt x="153" y="123"/>
                </a:cubicBezTo>
                <a:cubicBezTo>
                  <a:pt x="153" y="123"/>
                  <a:pt x="153" y="123"/>
                  <a:pt x="152" y="123"/>
                </a:cubicBezTo>
                <a:cubicBezTo>
                  <a:pt x="152" y="123"/>
                  <a:pt x="152" y="124"/>
                  <a:pt x="152" y="124"/>
                </a:cubicBezTo>
                <a:close/>
                <a:moveTo>
                  <a:pt x="168" y="131"/>
                </a:moveTo>
                <a:cubicBezTo>
                  <a:pt x="168" y="131"/>
                  <a:pt x="168" y="131"/>
                  <a:pt x="168" y="131"/>
                </a:cubicBezTo>
                <a:cubicBezTo>
                  <a:pt x="168" y="131"/>
                  <a:pt x="168" y="131"/>
                  <a:pt x="167" y="131"/>
                </a:cubicBezTo>
                <a:cubicBezTo>
                  <a:pt x="167" y="131"/>
                  <a:pt x="167" y="131"/>
                  <a:pt x="167" y="131"/>
                </a:cubicBezTo>
                <a:cubicBezTo>
                  <a:pt x="168" y="131"/>
                  <a:pt x="168" y="131"/>
                  <a:pt x="168" y="131"/>
                </a:cubicBezTo>
                <a:close/>
                <a:moveTo>
                  <a:pt x="209" y="60"/>
                </a:moveTo>
                <a:cubicBezTo>
                  <a:pt x="210" y="60"/>
                  <a:pt x="210" y="60"/>
                  <a:pt x="210" y="59"/>
                </a:cubicBezTo>
                <a:cubicBezTo>
                  <a:pt x="209" y="59"/>
                  <a:pt x="209" y="59"/>
                  <a:pt x="209" y="60"/>
                </a:cubicBezTo>
                <a:close/>
                <a:moveTo>
                  <a:pt x="249" y="122"/>
                </a:moveTo>
                <a:cubicBezTo>
                  <a:pt x="249" y="122"/>
                  <a:pt x="249" y="122"/>
                  <a:pt x="249" y="123"/>
                </a:cubicBezTo>
                <a:cubicBezTo>
                  <a:pt x="249" y="123"/>
                  <a:pt x="249" y="122"/>
                  <a:pt x="249" y="122"/>
                </a:cubicBezTo>
                <a:close/>
                <a:moveTo>
                  <a:pt x="128" y="144"/>
                </a:moveTo>
                <a:cubicBezTo>
                  <a:pt x="129" y="143"/>
                  <a:pt x="129" y="143"/>
                  <a:pt x="130" y="143"/>
                </a:cubicBezTo>
                <a:cubicBezTo>
                  <a:pt x="129" y="143"/>
                  <a:pt x="129" y="143"/>
                  <a:pt x="128" y="144"/>
                </a:cubicBezTo>
                <a:close/>
                <a:moveTo>
                  <a:pt x="22" y="53"/>
                </a:moveTo>
                <a:cubicBezTo>
                  <a:pt x="22" y="53"/>
                  <a:pt x="23" y="53"/>
                  <a:pt x="23" y="52"/>
                </a:cubicBezTo>
                <a:cubicBezTo>
                  <a:pt x="22" y="52"/>
                  <a:pt x="22" y="52"/>
                  <a:pt x="22" y="53"/>
                </a:cubicBezTo>
                <a:close/>
                <a:moveTo>
                  <a:pt x="182" y="170"/>
                </a:moveTo>
                <a:cubicBezTo>
                  <a:pt x="182" y="170"/>
                  <a:pt x="182" y="170"/>
                  <a:pt x="182" y="170"/>
                </a:cubicBezTo>
                <a:cubicBezTo>
                  <a:pt x="182" y="170"/>
                  <a:pt x="182" y="171"/>
                  <a:pt x="182" y="171"/>
                </a:cubicBezTo>
                <a:cubicBezTo>
                  <a:pt x="182" y="171"/>
                  <a:pt x="182" y="171"/>
                  <a:pt x="182" y="172"/>
                </a:cubicBezTo>
                <a:cubicBezTo>
                  <a:pt x="182" y="171"/>
                  <a:pt x="182" y="170"/>
                  <a:pt x="182" y="170"/>
                </a:cubicBezTo>
                <a:close/>
                <a:moveTo>
                  <a:pt x="45" y="46"/>
                </a:moveTo>
                <a:cubicBezTo>
                  <a:pt x="45" y="46"/>
                  <a:pt x="44" y="46"/>
                  <a:pt x="44" y="46"/>
                </a:cubicBezTo>
                <a:cubicBezTo>
                  <a:pt x="44" y="47"/>
                  <a:pt x="45" y="47"/>
                  <a:pt x="45" y="47"/>
                </a:cubicBezTo>
                <a:cubicBezTo>
                  <a:pt x="45" y="47"/>
                  <a:pt x="45" y="47"/>
                  <a:pt x="45" y="46"/>
                </a:cubicBezTo>
                <a:close/>
                <a:moveTo>
                  <a:pt x="111" y="36"/>
                </a:moveTo>
                <a:cubicBezTo>
                  <a:pt x="111" y="36"/>
                  <a:pt x="110" y="36"/>
                  <a:pt x="110" y="36"/>
                </a:cubicBezTo>
                <a:cubicBezTo>
                  <a:pt x="110" y="37"/>
                  <a:pt x="111" y="36"/>
                  <a:pt x="111" y="36"/>
                </a:cubicBezTo>
                <a:close/>
                <a:moveTo>
                  <a:pt x="108" y="139"/>
                </a:moveTo>
                <a:cubicBezTo>
                  <a:pt x="106" y="139"/>
                  <a:pt x="106" y="139"/>
                  <a:pt x="106" y="139"/>
                </a:cubicBezTo>
                <a:cubicBezTo>
                  <a:pt x="107" y="139"/>
                  <a:pt x="107" y="139"/>
                  <a:pt x="108" y="139"/>
                </a:cubicBezTo>
                <a:close/>
                <a:moveTo>
                  <a:pt x="183" y="147"/>
                </a:moveTo>
                <a:cubicBezTo>
                  <a:pt x="184" y="146"/>
                  <a:pt x="184" y="146"/>
                  <a:pt x="184" y="145"/>
                </a:cubicBezTo>
                <a:cubicBezTo>
                  <a:pt x="184" y="146"/>
                  <a:pt x="183" y="146"/>
                  <a:pt x="183" y="147"/>
                </a:cubicBezTo>
                <a:close/>
                <a:moveTo>
                  <a:pt x="161" y="133"/>
                </a:moveTo>
                <a:cubicBezTo>
                  <a:pt x="161" y="133"/>
                  <a:pt x="161" y="134"/>
                  <a:pt x="161" y="133"/>
                </a:cubicBezTo>
                <a:cubicBezTo>
                  <a:pt x="161" y="133"/>
                  <a:pt x="161" y="133"/>
                  <a:pt x="162" y="133"/>
                </a:cubicBezTo>
                <a:cubicBezTo>
                  <a:pt x="162" y="133"/>
                  <a:pt x="162" y="133"/>
                  <a:pt x="161" y="133"/>
                </a:cubicBezTo>
                <a:cubicBezTo>
                  <a:pt x="161" y="133"/>
                  <a:pt x="161" y="133"/>
                  <a:pt x="161" y="133"/>
                </a:cubicBezTo>
                <a:close/>
                <a:moveTo>
                  <a:pt x="127" y="133"/>
                </a:moveTo>
                <a:cubicBezTo>
                  <a:pt x="127" y="134"/>
                  <a:pt x="127" y="134"/>
                  <a:pt x="128" y="134"/>
                </a:cubicBezTo>
                <a:cubicBezTo>
                  <a:pt x="128" y="134"/>
                  <a:pt x="127" y="134"/>
                  <a:pt x="127" y="133"/>
                </a:cubicBezTo>
                <a:close/>
                <a:moveTo>
                  <a:pt x="102" y="71"/>
                </a:moveTo>
                <a:cubicBezTo>
                  <a:pt x="102" y="71"/>
                  <a:pt x="101" y="71"/>
                  <a:pt x="101" y="71"/>
                </a:cubicBezTo>
                <a:cubicBezTo>
                  <a:pt x="101" y="71"/>
                  <a:pt x="102" y="71"/>
                  <a:pt x="102" y="71"/>
                </a:cubicBezTo>
                <a:close/>
                <a:moveTo>
                  <a:pt x="30" y="102"/>
                </a:moveTo>
                <a:cubicBezTo>
                  <a:pt x="30" y="103"/>
                  <a:pt x="30" y="103"/>
                  <a:pt x="31" y="103"/>
                </a:cubicBezTo>
                <a:cubicBezTo>
                  <a:pt x="31" y="103"/>
                  <a:pt x="31" y="102"/>
                  <a:pt x="30" y="102"/>
                </a:cubicBezTo>
                <a:close/>
                <a:moveTo>
                  <a:pt x="16" y="76"/>
                </a:moveTo>
                <a:cubicBezTo>
                  <a:pt x="17" y="76"/>
                  <a:pt x="17" y="76"/>
                  <a:pt x="17" y="76"/>
                </a:cubicBezTo>
                <a:cubicBezTo>
                  <a:pt x="17" y="75"/>
                  <a:pt x="17" y="75"/>
                  <a:pt x="17" y="75"/>
                </a:cubicBezTo>
                <a:cubicBezTo>
                  <a:pt x="16" y="75"/>
                  <a:pt x="16" y="76"/>
                  <a:pt x="16" y="76"/>
                </a:cubicBezTo>
                <a:close/>
                <a:moveTo>
                  <a:pt x="209" y="119"/>
                </a:moveTo>
                <a:cubicBezTo>
                  <a:pt x="209" y="119"/>
                  <a:pt x="209" y="119"/>
                  <a:pt x="209" y="119"/>
                </a:cubicBezTo>
                <a:cubicBezTo>
                  <a:pt x="209" y="119"/>
                  <a:pt x="208" y="119"/>
                  <a:pt x="208" y="119"/>
                </a:cubicBezTo>
                <a:cubicBezTo>
                  <a:pt x="208" y="119"/>
                  <a:pt x="208" y="119"/>
                  <a:pt x="208" y="119"/>
                </a:cubicBezTo>
                <a:cubicBezTo>
                  <a:pt x="208" y="119"/>
                  <a:pt x="208" y="119"/>
                  <a:pt x="209" y="119"/>
                </a:cubicBezTo>
                <a:close/>
                <a:moveTo>
                  <a:pt x="15" y="68"/>
                </a:moveTo>
                <a:cubicBezTo>
                  <a:pt x="15" y="68"/>
                  <a:pt x="14" y="68"/>
                  <a:pt x="14" y="68"/>
                </a:cubicBezTo>
                <a:cubicBezTo>
                  <a:pt x="14" y="68"/>
                  <a:pt x="14" y="69"/>
                  <a:pt x="14" y="69"/>
                </a:cubicBezTo>
                <a:cubicBezTo>
                  <a:pt x="15" y="69"/>
                  <a:pt x="15" y="69"/>
                  <a:pt x="15" y="68"/>
                </a:cubicBezTo>
                <a:close/>
                <a:moveTo>
                  <a:pt x="135" y="111"/>
                </a:moveTo>
                <a:cubicBezTo>
                  <a:pt x="135" y="111"/>
                  <a:pt x="135" y="111"/>
                  <a:pt x="135" y="111"/>
                </a:cubicBezTo>
                <a:cubicBezTo>
                  <a:pt x="134" y="111"/>
                  <a:pt x="134" y="111"/>
                  <a:pt x="134" y="112"/>
                </a:cubicBezTo>
                <a:cubicBezTo>
                  <a:pt x="135" y="111"/>
                  <a:pt x="135" y="111"/>
                  <a:pt x="135" y="111"/>
                </a:cubicBezTo>
                <a:close/>
                <a:moveTo>
                  <a:pt x="196" y="54"/>
                </a:moveTo>
                <a:cubicBezTo>
                  <a:pt x="196" y="54"/>
                  <a:pt x="196" y="54"/>
                  <a:pt x="196" y="54"/>
                </a:cubicBezTo>
                <a:cubicBezTo>
                  <a:pt x="196" y="53"/>
                  <a:pt x="196" y="53"/>
                  <a:pt x="195" y="53"/>
                </a:cubicBezTo>
                <a:cubicBezTo>
                  <a:pt x="195" y="53"/>
                  <a:pt x="195" y="53"/>
                  <a:pt x="195" y="53"/>
                </a:cubicBezTo>
                <a:cubicBezTo>
                  <a:pt x="195" y="53"/>
                  <a:pt x="196" y="54"/>
                  <a:pt x="196" y="54"/>
                </a:cubicBezTo>
                <a:close/>
                <a:moveTo>
                  <a:pt x="40" y="54"/>
                </a:moveTo>
                <a:cubicBezTo>
                  <a:pt x="39" y="54"/>
                  <a:pt x="39" y="54"/>
                  <a:pt x="39" y="55"/>
                </a:cubicBezTo>
                <a:cubicBezTo>
                  <a:pt x="39" y="54"/>
                  <a:pt x="40" y="54"/>
                  <a:pt x="40" y="54"/>
                </a:cubicBezTo>
                <a:close/>
                <a:moveTo>
                  <a:pt x="176" y="117"/>
                </a:moveTo>
                <a:cubicBezTo>
                  <a:pt x="176" y="118"/>
                  <a:pt x="176" y="118"/>
                  <a:pt x="177" y="118"/>
                </a:cubicBezTo>
                <a:cubicBezTo>
                  <a:pt x="177" y="117"/>
                  <a:pt x="177" y="117"/>
                  <a:pt x="176" y="117"/>
                </a:cubicBezTo>
                <a:close/>
                <a:moveTo>
                  <a:pt x="144" y="154"/>
                </a:moveTo>
                <a:cubicBezTo>
                  <a:pt x="144" y="154"/>
                  <a:pt x="144" y="154"/>
                  <a:pt x="144" y="154"/>
                </a:cubicBezTo>
                <a:cubicBezTo>
                  <a:pt x="144" y="154"/>
                  <a:pt x="145" y="154"/>
                  <a:pt x="145" y="153"/>
                </a:cubicBezTo>
                <a:cubicBezTo>
                  <a:pt x="145" y="153"/>
                  <a:pt x="144" y="154"/>
                  <a:pt x="144" y="154"/>
                </a:cubicBezTo>
                <a:close/>
                <a:moveTo>
                  <a:pt x="124" y="81"/>
                </a:moveTo>
                <a:cubicBezTo>
                  <a:pt x="123" y="81"/>
                  <a:pt x="123" y="81"/>
                  <a:pt x="123" y="82"/>
                </a:cubicBezTo>
                <a:cubicBezTo>
                  <a:pt x="123" y="82"/>
                  <a:pt x="123" y="82"/>
                  <a:pt x="124" y="81"/>
                </a:cubicBezTo>
                <a:close/>
                <a:moveTo>
                  <a:pt x="98" y="162"/>
                </a:moveTo>
                <a:cubicBezTo>
                  <a:pt x="98" y="163"/>
                  <a:pt x="98" y="163"/>
                  <a:pt x="98" y="164"/>
                </a:cubicBezTo>
                <a:cubicBezTo>
                  <a:pt x="98" y="163"/>
                  <a:pt x="99" y="163"/>
                  <a:pt x="98" y="162"/>
                </a:cubicBezTo>
                <a:close/>
                <a:moveTo>
                  <a:pt x="243" y="169"/>
                </a:moveTo>
                <a:cubicBezTo>
                  <a:pt x="243" y="169"/>
                  <a:pt x="243" y="169"/>
                  <a:pt x="243" y="169"/>
                </a:cubicBezTo>
                <a:cubicBezTo>
                  <a:pt x="243" y="169"/>
                  <a:pt x="243" y="168"/>
                  <a:pt x="243" y="168"/>
                </a:cubicBezTo>
                <a:cubicBezTo>
                  <a:pt x="243" y="168"/>
                  <a:pt x="243" y="168"/>
                  <a:pt x="243" y="168"/>
                </a:cubicBezTo>
                <a:cubicBezTo>
                  <a:pt x="243" y="168"/>
                  <a:pt x="243" y="169"/>
                  <a:pt x="243" y="169"/>
                </a:cubicBezTo>
                <a:close/>
                <a:moveTo>
                  <a:pt x="24" y="166"/>
                </a:moveTo>
                <a:cubicBezTo>
                  <a:pt x="23" y="165"/>
                  <a:pt x="23" y="165"/>
                  <a:pt x="22" y="166"/>
                </a:cubicBezTo>
                <a:cubicBezTo>
                  <a:pt x="23" y="166"/>
                  <a:pt x="23" y="166"/>
                  <a:pt x="24" y="166"/>
                </a:cubicBezTo>
                <a:close/>
                <a:moveTo>
                  <a:pt x="124" y="86"/>
                </a:moveTo>
                <a:cubicBezTo>
                  <a:pt x="124" y="87"/>
                  <a:pt x="124" y="87"/>
                  <a:pt x="124" y="87"/>
                </a:cubicBezTo>
                <a:cubicBezTo>
                  <a:pt x="124" y="87"/>
                  <a:pt x="124" y="87"/>
                  <a:pt x="124" y="87"/>
                </a:cubicBezTo>
                <a:cubicBezTo>
                  <a:pt x="124" y="87"/>
                  <a:pt x="124" y="87"/>
                  <a:pt x="124" y="86"/>
                </a:cubicBezTo>
                <a:close/>
                <a:moveTo>
                  <a:pt x="124" y="91"/>
                </a:moveTo>
                <a:cubicBezTo>
                  <a:pt x="125" y="91"/>
                  <a:pt x="125" y="90"/>
                  <a:pt x="124" y="90"/>
                </a:cubicBezTo>
                <a:cubicBezTo>
                  <a:pt x="124" y="91"/>
                  <a:pt x="124" y="91"/>
                  <a:pt x="124" y="91"/>
                </a:cubicBezTo>
                <a:close/>
                <a:moveTo>
                  <a:pt x="90" y="70"/>
                </a:moveTo>
                <a:cubicBezTo>
                  <a:pt x="90" y="70"/>
                  <a:pt x="90" y="70"/>
                  <a:pt x="90" y="70"/>
                </a:cubicBezTo>
                <a:cubicBezTo>
                  <a:pt x="89" y="69"/>
                  <a:pt x="89" y="70"/>
                  <a:pt x="88" y="70"/>
                </a:cubicBezTo>
                <a:cubicBezTo>
                  <a:pt x="89" y="70"/>
                  <a:pt x="89" y="70"/>
                  <a:pt x="90" y="70"/>
                </a:cubicBezTo>
                <a:close/>
                <a:moveTo>
                  <a:pt x="258" y="133"/>
                </a:moveTo>
                <a:cubicBezTo>
                  <a:pt x="257" y="134"/>
                  <a:pt x="257" y="134"/>
                  <a:pt x="258" y="134"/>
                </a:cubicBezTo>
                <a:cubicBezTo>
                  <a:pt x="258" y="134"/>
                  <a:pt x="258" y="134"/>
                  <a:pt x="258" y="133"/>
                </a:cubicBezTo>
                <a:close/>
                <a:moveTo>
                  <a:pt x="194" y="51"/>
                </a:moveTo>
                <a:cubicBezTo>
                  <a:pt x="194" y="51"/>
                  <a:pt x="194" y="52"/>
                  <a:pt x="193" y="52"/>
                </a:cubicBezTo>
                <a:cubicBezTo>
                  <a:pt x="194" y="52"/>
                  <a:pt x="194" y="52"/>
                  <a:pt x="195" y="52"/>
                </a:cubicBezTo>
                <a:cubicBezTo>
                  <a:pt x="194" y="52"/>
                  <a:pt x="194" y="52"/>
                  <a:pt x="194" y="51"/>
                </a:cubicBezTo>
                <a:close/>
                <a:moveTo>
                  <a:pt x="10" y="50"/>
                </a:moveTo>
                <a:cubicBezTo>
                  <a:pt x="10" y="50"/>
                  <a:pt x="10" y="50"/>
                  <a:pt x="10" y="50"/>
                </a:cubicBezTo>
                <a:cubicBezTo>
                  <a:pt x="10" y="50"/>
                  <a:pt x="11" y="49"/>
                  <a:pt x="11" y="49"/>
                </a:cubicBezTo>
                <a:cubicBezTo>
                  <a:pt x="11" y="49"/>
                  <a:pt x="11" y="49"/>
                  <a:pt x="11" y="49"/>
                </a:cubicBezTo>
                <a:cubicBezTo>
                  <a:pt x="10" y="49"/>
                  <a:pt x="10" y="49"/>
                  <a:pt x="10" y="50"/>
                </a:cubicBezTo>
                <a:close/>
                <a:moveTo>
                  <a:pt x="22" y="59"/>
                </a:moveTo>
                <a:cubicBezTo>
                  <a:pt x="22" y="59"/>
                  <a:pt x="22" y="59"/>
                  <a:pt x="22" y="59"/>
                </a:cubicBezTo>
                <a:cubicBezTo>
                  <a:pt x="21" y="59"/>
                  <a:pt x="21" y="59"/>
                  <a:pt x="21" y="60"/>
                </a:cubicBezTo>
                <a:cubicBezTo>
                  <a:pt x="21" y="60"/>
                  <a:pt x="22" y="60"/>
                  <a:pt x="22" y="59"/>
                </a:cubicBezTo>
                <a:close/>
                <a:moveTo>
                  <a:pt x="111" y="65"/>
                </a:moveTo>
                <a:cubicBezTo>
                  <a:pt x="111" y="65"/>
                  <a:pt x="111" y="65"/>
                  <a:pt x="111" y="65"/>
                </a:cubicBezTo>
                <a:cubicBezTo>
                  <a:pt x="111" y="65"/>
                  <a:pt x="111" y="65"/>
                  <a:pt x="112" y="66"/>
                </a:cubicBezTo>
                <a:cubicBezTo>
                  <a:pt x="112" y="66"/>
                  <a:pt x="112" y="66"/>
                  <a:pt x="112" y="65"/>
                </a:cubicBezTo>
                <a:cubicBezTo>
                  <a:pt x="112" y="65"/>
                  <a:pt x="112" y="65"/>
                  <a:pt x="112" y="65"/>
                </a:cubicBezTo>
                <a:cubicBezTo>
                  <a:pt x="112" y="65"/>
                  <a:pt x="111" y="65"/>
                  <a:pt x="111" y="65"/>
                </a:cubicBezTo>
                <a:close/>
                <a:moveTo>
                  <a:pt x="85" y="40"/>
                </a:moveTo>
                <a:cubicBezTo>
                  <a:pt x="85" y="40"/>
                  <a:pt x="85" y="40"/>
                  <a:pt x="85" y="40"/>
                </a:cubicBezTo>
                <a:cubicBezTo>
                  <a:pt x="86" y="40"/>
                  <a:pt x="86" y="40"/>
                  <a:pt x="87" y="40"/>
                </a:cubicBezTo>
                <a:cubicBezTo>
                  <a:pt x="87" y="40"/>
                  <a:pt x="87" y="40"/>
                  <a:pt x="87" y="40"/>
                </a:cubicBezTo>
                <a:cubicBezTo>
                  <a:pt x="86" y="40"/>
                  <a:pt x="86" y="40"/>
                  <a:pt x="85" y="40"/>
                </a:cubicBezTo>
                <a:close/>
                <a:moveTo>
                  <a:pt x="219" y="72"/>
                </a:moveTo>
                <a:cubicBezTo>
                  <a:pt x="220" y="73"/>
                  <a:pt x="220" y="73"/>
                  <a:pt x="220" y="72"/>
                </a:cubicBezTo>
                <a:cubicBezTo>
                  <a:pt x="220" y="72"/>
                  <a:pt x="220" y="72"/>
                  <a:pt x="219" y="72"/>
                </a:cubicBezTo>
                <a:close/>
                <a:moveTo>
                  <a:pt x="219" y="70"/>
                </a:moveTo>
                <a:cubicBezTo>
                  <a:pt x="218" y="70"/>
                  <a:pt x="218" y="70"/>
                  <a:pt x="218" y="71"/>
                </a:cubicBezTo>
                <a:cubicBezTo>
                  <a:pt x="218" y="70"/>
                  <a:pt x="219" y="70"/>
                  <a:pt x="219" y="70"/>
                </a:cubicBezTo>
                <a:close/>
                <a:moveTo>
                  <a:pt x="133" y="103"/>
                </a:moveTo>
                <a:cubicBezTo>
                  <a:pt x="133" y="103"/>
                  <a:pt x="133" y="103"/>
                  <a:pt x="133" y="103"/>
                </a:cubicBezTo>
                <a:cubicBezTo>
                  <a:pt x="133" y="103"/>
                  <a:pt x="133" y="103"/>
                  <a:pt x="133" y="103"/>
                </a:cubicBezTo>
                <a:close/>
                <a:moveTo>
                  <a:pt x="95" y="184"/>
                </a:moveTo>
                <a:cubicBezTo>
                  <a:pt x="95" y="184"/>
                  <a:pt x="95" y="184"/>
                  <a:pt x="95" y="184"/>
                </a:cubicBezTo>
                <a:cubicBezTo>
                  <a:pt x="95" y="184"/>
                  <a:pt x="95" y="184"/>
                  <a:pt x="95" y="185"/>
                </a:cubicBezTo>
                <a:cubicBezTo>
                  <a:pt x="95" y="185"/>
                  <a:pt x="95" y="185"/>
                  <a:pt x="95" y="185"/>
                </a:cubicBezTo>
                <a:cubicBezTo>
                  <a:pt x="95" y="184"/>
                  <a:pt x="95" y="184"/>
                  <a:pt x="95" y="184"/>
                </a:cubicBezTo>
                <a:close/>
                <a:moveTo>
                  <a:pt x="241" y="102"/>
                </a:moveTo>
                <a:cubicBezTo>
                  <a:pt x="241" y="102"/>
                  <a:pt x="241" y="102"/>
                  <a:pt x="240" y="102"/>
                </a:cubicBezTo>
                <a:cubicBezTo>
                  <a:pt x="241" y="102"/>
                  <a:pt x="241" y="102"/>
                  <a:pt x="241" y="102"/>
                </a:cubicBezTo>
                <a:close/>
                <a:moveTo>
                  <a:pt x="51" y="38"/>
                </a:moveTo>
                <a:cubicBezTo>
                  <a:pt x="51" y="38"/>
                  <a:pt x="51" y="38"/>
                  <a:pt x="51" y="38"/>
                </a:cubicBezTo>
                <a:cubicBezTo>
                  <a:pt x="51" y="38"/>
                  <a:pt x="52" y="38"/>
                  <a:pt x="52" y="38"/>
                </a:cubicBezTo>
                <a:cubicBezTo>
                  <a:pt x="52" y="38"/>
                  <a:pt x="52" y="38"/>
                  <a:pt x="52" y="38"/>
                </a:cubicBezTo>
                <a:cubicBezTo>
                  <a:pt x="52" y="38"/>
                  <a:pt x="51" y="38"/>
                  <a:pt x="51" y="38"/>
                </a:cubicBezTo>
                <a:close/>
                <a:moveTo>
                  <a:pt x="137" y="125"/>
                </a:moveTo>
                <a:cubicBezTo>
                  <a:pt x="137" y="125"/>
                  <a:pt x="137" y="125"/>
                  <a:pt x="137" y="125"/>
                </a:cubicBezTo>
                <a:cubicBezTo>
                  <a:pt x="137" y="125"/>
                  <a:pt x="137" y="125"/>
                  <a:pt x="137" y="126"/>
                </a:cubicBezTo>
                <a:cubicBezTo>
                  <a:pt x="137" y="126"/>
                  <a:pt x="137" y="126"/>
                  <a:pt x="137" y="126"/>
                </a:cubicBezTo>
                <a:cubicBezTo>
                  <a:pt x="137" y="125"/>
                  <a:pt x="137" y="125"/>
                  <a:pt x="137" y="125"/>
                </a:cubicBezTo>
                <a:close/>
                <a:moveTo>
                  <a:pt x="18" y="47"/>
                </a:moveTo>
                <a:cubicBezTo>
                  <a:pt x="18" y="47"/>
                  <a:pt x="18" y="47"/>
                  <a:pt x="18" y="47"/>
                </a:cubicBezTo>
                <a:cubicBezTo>
                  <a:pt x="18" y="47"/>
                  <a:pt x="18" y="47"/>
                  <a:pt x="18" y="47"/>
                </a:cubicBezTo>
                <a:cubicBezTo>
                  <a:pt x="18" y="47"/>
                  <a:pt x="18" y="47"/>
                  <a:pt x="18" y="47"/>
                </a:cubicBezTo>
                <a:cubicBezTo>
                  <a:pt x="18" y="47"/>
                  <a:pt x="18" y="47"/>
                  <a:pt x="18" y="47"/>
                </a:cubicBezTo>
                <a:close/>
                <a:moveTo>
                  <a:pt x="132" y="137"/>
                </a:moveTo>
                <a:cubicBezTo>
                  <a:pt x="132" y="137"/>
                  <a:pt x="132" y="137"/>
                  <a:pt x="132" y="137"/>
                </a:cubicBezTo>
                <a:cubicBezTo>
                  <a:pt x="132" y="137"/>
                  <a:pt x="132" y="137"/>
                  <a:pt x="132" y="138"/>
                </a:cubicBezTo>
                <a:cubicBezTo>
                  <a:pt x="132" y="138"/>
                  <a:pt x="132" y="138"/>
                  <a:pt x="132" y="138"/>
                </a:cubicBezTo>
                <a:cubicBezTo>
                  <a:pt x="132" y="137"/>
                  <a:pt x="132" y="137"/>
                  <a:pt x="132" y="137"/>
                </a:cubicBezTo>
                <a:close/>
                <a:moveTo>
                  <a:pt x="14" y="73"/>
                </a:moveTo>
                <a:cubicBezTo>
                  <a:pt x="14" y="73"/>
                  <a:pt x="14" y="73"/>
                  <a:pt x="14" y="73"/>
                </a:cubicBezTo>
                <a:cubicBezTo>
                  <a:pt x="14" y="72"/>
                  <a:pt x="14" y="72"/>
                  <a:pt x="15" y="72"/>
                </a:cubicBezTo>
                <a:cubicBezTo>
                  <a:pt x="14" y="72"/>
                  <a:pt x="14" y="72"/>
                  <a:pt x="14" y="72"/>
                </a:cubicBezTo>
                <a:cubicBezTo>
                  <a:pt x="14" y="72"/>
                  <a:pt x="14" y="72"/>
                  <a:pt x="14" y="73"/>
                </a:cubicBezTo>
                <a:close/>
                <a:moveTo>
                  <a:pt x="53" y="136"/>
                </a:moveTo>
                <a:cubicBezTo>
                  <a:pt x="52" y="136"/>
                  <a:pt x="52" y="136"/>
                  <a:pt x="52" y="136"/>
                </a:cubicBezTo>
                <a:cubicBezTo>
                  <a:pt x="52" y="137"/>
                  <a:pt x="52" y="137"/>
                  <a:pt x="52" y="137"/>
                </a:cubicBezTo>
                <a:cubicBezTo>
                  <a:pt x="52" y="137"/>
                  <a:pt x="52" y="137"/>
                  <a:pt x="53" y="137"/>
                </a:cubicBezTo>
                <a:cubicBezTo>
                  <a:pt x="53" y="137"/>
                  <a:pt x="53" y="137"/>
                  <a:pt x="53" y="136"/>
                </a:cubicBezTo>
                <a:close/>
                <a:moveTo>
                  <a:pt x="122" y="56"/>
                </a:moveTo>
                <a:cubicBezTo>
                  <a:pt x="122" y="56"/>
                  <a:pt x="122" y="56"/>
                  <a:pt x="122" y="56"/>
                </a:cubicBezTo>
                <a:cubicBezTo>
                  <a:pt x="122" y="56"/>
                  <a:pt x="122" y="56"/>
                  <a:pt x="122" y="56"/>
                </a:cubicBezTo>
                <a:cubicBezTo>
                  <a:pt x="122" y="56"/>
                  <a:pt x="122" y="56"/>
                  <a:pt x="122" y="56"/>
                </a:cubicBezTo>
                <a:cubicBezTo>
                  <a:pt x="122" y="56"/>
                  <a:pt x="122" y="56"/>
                  <a:pt x="122" y="56"/>
                </a:cubicBezTo>
                <a:close/>
                <a:moveTo>
                  <a:pt x="187" y="148"/>
                </a:moveTo>
                <a:cubicBezTo>
                  <a:pt x="187" y="148"/>
                  <a:pt x="187" y="148"/>
                  <a:pt x="187" y="148"/>
                </a:cubicBezTo>
                <a:cubicBezTo>
                  <a:pt x="187" y="148"/>
                  <a:pt x="187" y="148"/>
                  <a:pt x="187" y="147"/>
                </a:cubicBezTo>
                <a:cubicBezTo>
                  <a:pt x="187" y="147"/>
                  <a:pt x="187" y="147"/>
                  <a:pt x="187" y="147"/>
                </a:cubicBezTo>
                <a:cubicBezTo>
                  <a:pt x="187" y="147"/>
                  <a:pt x="187" y="148"/>
                  <a:pt x="187" y="148"/>
                </a:cubicBezTo>
                <a:close/>
                <a:moveTo>
                  <a:pt x="72" y="135"/>
                </a:moveTo>
                <a:cubicBezTo>
                  <a:pt x="72" y="135"/>
                  <a:pt x="72" y="135"/>
                  <a:pt x="72" y="135"/>
                </a:cubicBezTo>
                <a:cubicBezTo>
                  <a:pt x="73" y="135"/>
                  <a:pt x="73" y="135"/>
                  <a:pt x="73" y="135"/>
                </a:cubicBezTo>
                <a:cubicBezTo>
                  <a:pt x="73" y="135"/>
                  <a:pt x="73" y="135"/>
                  <a:pt x="73" y="135"/>
                </a:cubicBezTo>
                <a:cubicBezTo>
                  <a:pt x="73" y="135"/>
                  <a:pt x="73" y="135"/>
                  <a:pt x="72" y="135"/>
                </a:cubicBezTo>
                <a:close/>
                <a:moveTo>
                  <a:pt x="202" y="125"/>
                </a:moveTo>
                <a:cubicBezTo>
                  <a:pt x="202" y="125"/>
                  <a:pt x="202" y="125"/>
                  <a:pt x="202" y="125"/>
                </a:cubicBezTo>
                <a:cubicBezTo>
                  <a:pt x="202" y="125"/>
                  <a:pt x="202" y="125"/>
                  <a:pt x="202" y="125"/>
                </a:cubicBezTo>
                <a:cubicBezTo>
                  <a:pt x="202" y="125"/>
                  <a:pt x="202" y="125"/>
                  <a:pt x="202" y="125"/>
                </a:cubicBezTo>
                <a:cubicBezTo>
                  <a:pt x="202" y="125"/>
                  <a:pt x="202" y="125"/>
                  <a:pt x="202" y="125"/>
                </a:cubicBezTo>
                <a:close/>
                <a:moveTo>
                  <a:pt x="228" y="115"/>
                </a:moveTo>
                <a:cubicBezTo>
                  <a:pt x="228" y="115"/>
                  <a:pt x="228" y="115"/>
                  <a:pt x="228" y="115"/>
                </a:cubicBezTo>
                <a:cubicBezTo>
                  <a:pt x="228" y="115"/>
                  <a:pt x="229" y="115"/>
                  <a:pt x="229" y="115"/>
                </a:cubicBezTo>
                <a:cubicBezTo>
                  <a:pt x="229" y="115"/>
                  <a:pt x="229" y="115"/>
                  <a:pt x="229" y="115"/>
                </a:cubicBezTo>
                <a:cubicBezTo>
                  <a:pt x="229" y="115"/>
                  <a:pt x="228" y="115"/>
                  <a:pt x="228" y="115"/>
                </a:cubicBezTo>
                <a:close/>
                <a:moveTo>
                  <a:pt x="233" y="126"/>
                </a:moveTo>
                <a:cubicBezTo>
                  <a:pt x="233" y="126"/>
                  <a:pt x="233" y="126"/>
                  <a:pt x="232" y="126"/>
                </a:cubicBezTo>
                <a:cubicBezTo>
                  <a:pt x="232" y="126"/>
                  <a:pt x="232" y="126"/>
                  <a:pt x="232" y="126"/>
                </a:cubicBezTo>
                <a:cubicBezTo>
                  <a:pt x="232" y="126"/>
                  <a:pt x="232" y="126"/>
                  <a:pt x="233" y="126"/>
                </a:cubicBezTo>
                <a:cubicBezTo>
                  <a:pt x="233" y="126"/>
                  <a:pt x="233" y="126"/>
                  <a:pt x="233" y="126"/>
                </a:cubicBezTo>
                <a:close/>
                <a:moveTo>
                  <a:pt x="192" y="51"/>
                </a:moveTo>
                <a:cubicBezTo>
                  <a:pt x="192" y="51"/>
                  <a:pt x="193" y="51"/>
                  <a:pt x="193" y="51"/>
                </a:cubicBezTo>
                <a:cubicBezTo>
                  <a:pt x="192" y="51"/>
                  <a:pt x="192" y="50"/>
                  <a:pt x="192" y="50"/>
                </a:cubicBezTo>
                <a:cubicBezTo>
                  <a:pt x="192" y="50"/>
                  <a:pt x="192" y="50"/>
                  <a:pt x="192" y="50"/>
                </a:cubicBezTo>
                <a:cubicBezTo>
                  <a:pt x="192" y="51"/>
                  <a:pt x="192" y="51"/>
                  <a:pt x="192" y="51"/>
                </a:cubicBezTo>
                <a:close/>
                <a:moveTo>
                  <a:pt x="170" y="42"/>
                </a:moveTo>
                <a:cubicBezTo>
                  <a:pt x="170" y="42"/>
                  <a:pt x="170" y="42"/>
                  <a:pt x="170" y="42"/>
                </a:cubicBezTo>
                <a:cubicBezTo>
                  <a:pt x="170" y="42"/>
                  <a:pt x="170" y="42"/>
                  <a:pt x="170" y="42"/>
                </a:cubicBezTo>
                <a:cubicBezTo>
                  <a:pt x="170" y="42"/>
                  <a:pt x="170" y="42"/>
                  <a:pt x="170" y="42"/>
                </a:cubicBezTo>
                <a:cubicBezTo>
                  <a:pt x="170" y="42"/>
                  <a:pt x="170" y="42"/>
                  <a:pt x="170" y="42"/>
                </a:cubicBezTo>
                <a:close/>
                <a:moveTo>
                  <a:pt x="241" y="160"/>
                </a:moveTo>
                <a:cubicBezTo>
                  <a:pt x="241" y="160"/>
                  <a:pt x="241" y="160"/>
                  <a:pt x="241" y="160"/>
                </a:cubicBezTo>
                <a:cubicBezTo>
                  <a:pt x="241" y="160"/>
                  <a:pt x="241" y="160"/>
                  <a:pt x="241" y="160"/>
                </a:cubicBezTo>
                <a:cubicBezTo>
                  <a:pt x="241" y="160"/>
                  <a:pt x="241" y="160"/>
                  <a:pt x="241" y="160"/>
                </a:cubicBezTo>
                <a:cubicBezTo>
                  <a:pt x="241" y="160"/>
                  <a:pt x="241" y="160"/>
                  <a:pt x="241" y="160"/>
                </a:cubicBezTo>
                <a:close/>
                <a:moveTo>
                  <a:pt x="121" y="92"/>
                </a:moveTo>
                <a:cubicBezTo>
                  <a:pt x="122" y="92"/>
                  <a:pt x="122" y="92"/>
                  <a:pt x="122" y="92"/>
                </a:cubicBezTo>
                <a:cubicBezTo>
                  <a:pt x="122" y="92"/>
                  <a:pt x="122" y="92"/>
                  <a:pt x="121" y="92"/>
                </a:cubicBezTo>
                <a:close/>
                <a:moveTo>
                  <a:pt x="129" y="154"/>
                </a:moveTo>
                <a:cubicBezTo>
                  <a:pt x="129" y="154"/>
                  <a:pt x="129" y="154"/>
                  <a:pt x="129" y="153"/>
                </a:cubicBezTo>
                <a:cubicBezTo>
                  <a:pt x="129" y="153"/>
                  <a:pt x="129" y="153"/>
                  <a:pt x="129" y="153"/>
                </a:cubicBezTo>
                <a:cubicBezTo>
                  <a:pt x="129" y="153"/>
                  <a:pt x="129" y="153"/>
                  <a:pt x="129" y="153"/>
                </a:cubicBezTo>
                <a:cubicBezTo>
                  <a:pt x="129" y="154"/>
                  <a:pt x="129" y="154"/>
                  <a:pt x="129" y="154"/>
                </a:cubicBezTo>
                <a:close/>
                <a:moveTo>
                  <a:pt x="54" y="47"/>
                </a:moveTo>
                <a:cubicBezTo>
                  <a:pt x="54" y="47"/>
                  <a:pt x="54" y="47"/>
                  <a:pt x="54" y="47"/>
                </a:cubicBezTo>
                <a:cubicBezTo>
                  <a:pt x="54" y="47"/>
                  <a:pt x="54" y="47"/>
                  <a:pt x="54" y="47"/>
                </a:cubicBezTo>
                <a:cubicBezTo>
                  <a:pt x="54" y="47"/>
                  <a:pt x="54" y="47"/>
                  <a:pt x="54" y="47"/>
                </a:cubicBezTo>
                <a:cubicBezTo>
                  <a:pt x="54" y="47"/>
                  <a:pt x="54" y="47"/>
                  <a:pt x="54" y="47"/>
                </a:cubicBezTo>
                <a:close/>
                <a:moveTo>
                  <a:pt x="112" y="45"/>
                </a:moveTo>
                <a:cubicBezTo>
                  <a:pt x="112" y="45"/>
                  <a:pt x="112" y="45"/>
                  <a:pt x="112" y="45"/>
                </a:cubicBezTo>
                <a:cubicBezTo>
                  <a:pt x="113" y="45"/>
                  <a:pt x="113" y="45"/>
                  <a:pt x="113" y="45"/>
                </a:cubicBezTo>
                <a:cubicBezTo>
                  <a:pt x="113" y="45"/>
                  <a:pt x="113" y="45"/>
                  <a:pt x="113" y="45"/>
                </a:cubicBezTo>
                <a:cubicBezTo>
                  <a:pt x="113" y="45"/>
                  <a:pt x="113" y="45"/>
                  <a:pt x="112" y="45"/>
                </a:cubicBezTo>
                <a:close/>
                <a:moveTo>
                  <a:pt x="116" y="127"/>
                </a:moveTo>
                <a:cubicBezTo>
                  <a:pt x="116" y="127"/>
                  <a:pt x="116" y="126"/>
                  <a:pt x="116" y="126"/>
                </a:cubicBezTo>
                <a:cubicBezTo>
                  <a:pt x="116" y="126"/>
                  <a:pt x="116" y="127"/>
                  <a:pt x="116" y="127"/>
                </a:cubicBezTo>
                <a:close/>
                <a:moveTo>
                  <a:pt x="143" y="56"/>
                </a:moveTo>
                <a:cubicBezTo>
                  <a:pt x="143" y="55"/>
                  <a:pt x="143" y="55"/>
                  <a:pt x="143" y="55"/>
                </a:cubicBezTo>
                <a:cubicBezTo>
                  <a:pt x="143" y="55"/>
                  <a:pt x="143" y="55"/>
                  <a:pt x="143" y="55"/>
                </a:cubicBezTo>
                <a:cubicBezTo>
                  <a:pt x="143" y="55"/>
                  <a:pt x="142" y="55"/>
                  <a:pt x="142" y="55"/>
                </a:cubicBezTo>
                <a:cubicBezTo>
                  <a:pt x="142" y="55"/>
                  <a:pt x="143" y="55"/>
                  <a:pt x="143" y="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任意多边形 98"/>
          <p:cNvSpPr/>
          <p:nvPr/>
        </p:nvSpPr>
        <p:spPr>
          <a:xfrm>
            <a:off x="9144" y="5388490"/>
            <a:ext cx="12243816" cy="25605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243816" h="256050">
                <a:moveTo>
                  <a:pt x="0" y="155466"/>
                </a:moveTo>
                <a:cubicBezTo>
                  <a:pt x="377190" y="131844"/>
                  <a:pt x="1298448" y="100602"/>
                  <a:pt x="1298448" y="100602"/>
                </a:cubicBezTo>
                <a:cubicBezTo>
                  <a:pt x="1842516" y="92982"/>
                  <a:pt x="2589276" y="126510"/>
                  <a:pt x="3264408" y="109746"/>
                </a:cubicBezTo>
                <a:cubicBezTo>
                  <a:pt x="3939540" y="92982"/>
                  <a:pt x="4666488" y="-1506"/>
                  <a:pt x="5349240" y="18"/>
                </a:cubicBezTo>
                <a:cubicBezTo>
                  <a:pt x="6031992" y="1542"/>
                  <a:pt x="6460236" y="109746"/>
                  <a:pt x="7360920" y="118890"/>
                </a:cubicBezTo>
                <a:cubicBezTo>
                  <a:pt x="8261604" y="128034"/>
                  <a:pt x="9939528" y="32022"/>
                  <a:pt x="10753344" y="54882"/>
                </a:cubicBezTo>
                <a:cubicBezTo>
                  <a:pt x="11567160" y="77742"/>
                  <a:pt x="12243816" y="256050"/>
                  <a:pt x="12243816" y="256050"/>
                </a:cubicBezTo>
                <a:lnTo>
                  <a:pt x="12243816" y="256050"/>
                </a:ln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126992" y="593697"/>
            <a:ext cx="3938016" cy="3266584"/>
            <a:chOff x="4126992" y="593697"/>
            <a:chExt cx="3938016" cy="3266584"/>
          </a:xfrm>
        </p:grpSpPr>
        <p:sp>
          <p:nvSpPr>
            <p:cNvPr id="10" name="Freeform 5"/>
            <p:cNvSpPr>
              <a:spLocks noEditPoints="1"/>
            </p:cNvSpPr>
            <p:nvPr/>
          </p:nvSpPr>
          <p:spPr bwMode="auto">
            <a:xfrm>
              <a:off x="4126992" y="593697"/>
              <a:ext cx="3938016" cy="3266584"/>
            </a:xfrm>
            <a:custGeom>
              <a:avLst/>
              <a:gdLst>
                <a:gd name="T0" fmla="*/ 884 w 884"/>
                <a:gd name="T1" fmla="*/ 621 h 733"/>
                <a:gd name="T2" fmla="*/ 603 w 884"/>
                <a:gd name="T3" fmla="*/ 654 h 733"/>
                <a:gd name="T4" fmla="*/ 541 w 884"/>
                <a:gd name="T5" fmla="*/ 730 h 733"/>
                <a:gd name="T6" fmla="*/ 514 w 884"/>
                <a:gd name="T7" fmla="*/ 731 h 733"/>
                <a:gd name="T8" fmla="*/ 348 w 884"/>
                <a:gd name="T9" fmla="*/ 719 h 733"/>
                <a:gd name="T10" fmla="*/ 304 w 884"/>
                <a:gd name="T11" fmla="*/ 696 h 733"/>
                <a:gd name="T12" fmla="*/ 19 w 884"/>
                <a:gd name="T13" fmla="*/ 687 h 733"/>
                <a:gd name="T14" fmla="*/ 13 w 884"/>
                <a:gd name="T15" fmla="*/ 490 h 733"/>
                <a:gd name="T16" fmla="*/ 16 w 884"/>
                <a:gd name="T17" fmla="*/ 342 h 733"/>
                <a:gd name="T18" fmla="*/ 276 w 884"/>
                <a:gd name="T19" fmla="*/ 289 h 733"/>
                <a:gd name="T20" fmla="*/ 304 w 884"/>
                <a:gd name="T21" fmla="*/ 143 h 733"/>
                <a:gd name="T22" fmla="*/ 389 w 884"/>
                <a:gd name="T23" fmla="*/ 23 h 733"/>
                <a:gd name="T24" fmla="*/ 499 w 884"/>
                <a:gd name="T25" fmla="*/ 21 h 733"/>
                <a:gd name="T26" fmla="*/ 498 w 884"/>
                <a:gd name="T27" fmla="*/ 117 h 733"/>
                <a:gd name="T28" fmla="*/ 588 w 884"/>
                <a:gd name="T29" fmla="*/ 238 h 733"/>
                <a:gd name="T30" fmla="*/ 587 w 884"/>
                <a:gd name="T31" fmla="*/ 303 h 733"/>
                <a:gd name="T32" fmla="*/ 835 w 884"/>
                <a:gd name="T33" fmla="*/ 288 h 733"/>
                <a:gd name="T34" fmla="*/ 868 w 884"/>
                <a:gd name="T35" fmla="*/ 475 h 733"/>
                <a:gd name="T36" fmla="*/ 870 w 884"/>
                <a:gd name="T37" fmla="*/ 636 h 733"/>
                <a:gd name="T38" fmla="*/ 858 w 884"/>
                <a:gd name="T39" fmla="*/ 460 h 733"/>
                <a:gd name="T40" fmla="*/ 847 w 884"/>
                <a:gd name="T41" fmla="*/ 302 h 733"/>
                <a:gd name="T42" fmla="*/ 586 w 884"/>
                <a:gd name="T43" fmla="*/ 313 h 733"/>
                <a:gd name="T44" fmla="*/ 594 w 884"/>
                <a:gd name="T45" fmla="*/ 518 h 733"/>
                <a:gd name="T46" fmla="*/ 603 w 884"/>
                <a:gd name="T47" fmla="*/ 648 h 733"/>
                <a:gd name="T48" fmla="*/ 870 w 884"/>
                <a:gd name="T49" fmla="*/ 636 h 733"/>
                <a:gd name="T50" fmla="*/ 592 w 884"/>
                <a:gd name="T51" fmla="*/ 597 h 733"/>
                <a:gd name="T52" fmla="*/ 577 w 884"/>
                <a:gd name="T53" fmla="*/ 310 h 733"/>
                <a:gd name="T54" fmla="*/ 577 w 884"/>
                <a:gd name="T55" fmla="*/ 302 h 733"/>
                <a:gd name="T56" fmla="*/ 579 w 884"/>
                <a:gd name="T57" fmla="*/ 202 h 733"/>
                <a:gd name="T58" fmla="*/ 459 w 884"/>
                <a:gd name="T59" fmla="*/ 124 h 733"/>
                <a:gd name="T60" fmla="*/ 304 w 884"/>
                <a:gd name="T61" fmla="*/ 157 h 733"/>
                <a:gd name="T62" fmla="*/ 292 w 884"/>
                <a:gd name="T63" fmla="*/ 370 h 733"/>
                <a:gd name="T64" fmla="*/ 311 w 884"/>
                <a:gd name="T65" fmla="*/ 691 h 733"/>
                <a:gd name="T66" fmla="*/ 357 w 884"/>
                <a:gd name="T67" fmla="*/ 710 h 733"/>
                <a:gd name="T68" fmla="*/ 388 w 884"/>
                <a:gd name="T69" fmla="*/ 640 h 733"/>
                <a:gd name="T70" fmla="*/ 519 w 884"/>
                <a:gd name="T71" fmla="*/ 646 h 733"/>
                <a:gd name="T72" fmla="*/ 566 w 884"/>
                <a:gd name="T73" fmla="*/ 716 h 733"/>
                <a:gd name="T74" fmla="*/ 513 w 884"/>
                <a:gd name="T75" fmla="*/ 723 h 733"/>
                <a:gd name="T76" fmla="*/ 441 w 884"/>
                <a:gd name="T77" fmla="*/ 628 h 733"/>
                <a:gd name="T78" fmla="*/ 386 w 884"/>
                <a:gd name="T79" fmla="*/ 683 h 733"/>
                <a:gd name="T80" fmla="*/ 430 w 884"/>
                <a:gd name="T81" fmla="*/ 719 h 733"/>
                <a:gd name="T82" fmla="*/ 489 w 884"/>
                <a:gd name="T83" fmla="*/ 73 h 733"/>
                <a:gd name="T84" fmla="*/ 398 w 884"/>
                <a:gd name="T85" fmla="*/ 28 h 733"/>
                <a:gd name="T86" fmla="*/ 386 w 884"/>
                <a:gd name="T87" fmla="*/ 116 h 733"/>
                <a:gd name="T88" fmla="*/ 489 w 884"/>
                <a:gd name="T89" fmla="*/ 73 h 733"/>
                <a:gd name="T90" fmla="*/ 297 w 884"/>
                <a:gd name="T91" fmla="*/ 533 h 733"/>
                <a:gd name="T92" fmla="*/ 276 w 884"/>
                <a:gd name="T93" fmla="*/ 298 h 733"/>
                <a:gd name="T94" fmla="*/ 66 w 884"/>
                <a:gd name="T95" fmla="*/ 295 h 733"/>
                <a:gd name="T96" fmla="*/ 16 w 884"/>
                <a:gd name="T97" fmla="*/ 579 h 733"/>
                <a:gd name="T98" fmla="*/ 21 w 884"/>
                <a:gd name="T99" fmla="*/ 669 h 733"/>
                <a:gd name="T100" fmla="*/ 307 w 884"/>
                <a:gd name="T101" fmla="*/ 6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4" h="733">
                  <a:moveTo>
                    <a:pt x="876" y="566"/>
                  </a:moveTo>
                  <a:cubicBezTo>
                    <a:pt x="878" y="584"/>
                    <a:pt x="884" y="603"/>
                    <a:pt x="884" y="621"/>
                  </a:cubicBezTo>
                  <a:cubicBezTo>
                    <a:pt x="884" y="648"/>
                    <a:pt x="861" y="653"/>
                    <a:pt x="839" y="657"/>
                  </a:cubicBezTo>
                  <a:cubicBezTo>
                    <a:pt x="764" y="672"/>
                    <a:pt x="678" y="669"/>
                    <a:pt x="603" y="654"/>
                  </a:cubicBezTo>
                  <a:cubicBezTo>
                    <a:pt x="603" y="674"/>
                    <a:pt x="600" y="696"/>
                    <a:pt x="589" y="712"/>
                  </a:cubicBezTo>
                  <a:cubicBezTo>
                    <a:pt x="579" y="727"/>
                    <a:pt x="558" y="728"/>
                    <a:pt x="541" y="730"/>
                  </a:cubicBezTo>
                  <a:cubicBezTo>
                    <a:pt x="535" y="730"/>
                    <a:pt x="528" y="731"/>
                    <a:pt x="522" y="731"/>
                  </a:cubicBezTo>
                  <a:cubicBezTo>
                    <a:pt x="520" y="733"/>
                    <a:pt x="516" y="733"/>
                    <a:pt x="514" y="731"/>
                  </a:cubicBezTo>
                  <a:cubicBezTo>
                    <a:pt x="491" y="732"/>
                    <a:pt x="467" y="732"/>
                    <a:pt x="443" y="730"/>
                  </a:cubicBezTo>
                  <a:cubicBezTo>
                    <a:pt x="411" y="728"/>
                    <a:pt x="379" y="726"/>
                    <a:pt x="348" y="719"/>
                  </a:cubicBezTo>
                  <a:cubicBezTo>
                    <a:pt x="335" y="716"/>
                    <a:pt x="312" y="712"/>
                    <a:pt x="306" y="699"/>
                  </a:cubicBezTo>
                  <a:cubicBezTo>
                    <a:pt x="305" y="698"/>
                    <a:pt x="304" y="697"/>
                    <a:pt x="304" y="696"/>
                  </a:cubicBezTo>
                  <a:cubicBezTo>
                    <a:pt x="305" y="686"/>
                    <a:pt x="306" y="677"/>
                    <a:pt x="306" y="667"/>
                  </a:cubicBezTo>
                  <a:cubicBezTo>
                    <a:pt x="211" y="673"/>
                    <a:pt x="115" y="690"/>
                    <a:pt x="19" y="687"/>
                  </a:cubicBezTo>
                  <a:cubicBezTo>
                    <a:pt x="17" y="687"/>
                    <a:pt x="15" y="686"/>
                    <a:pt x="15" y="684"/>
                  </a:cubicBezTo>
                  <a:cubicBezTo>
                    <a:pt x="0" y="620"/>
                    <a:pt x="8" y="554"/>
                    <a:pt x="13" y="490"/>
                  </a:cubicBezTo>
                  <a:cubicBezTo>
                    <a:pt x="15" y="461"/>
                    <a:pt x="16" y="433"/>
                    <a:pt x="14" y="404"/>
                  </a:cubicBezTo>
                  <a:cubicBezTo>
                    <a:pt x="13" y="383"/>
                    <a:pt x="12" y="362"/>
                    <a:pt x="16" y="342"/>
                  </a:cubicBezTo>
                  <a:cubicBezTo>
                    <a:pt x="25" y="295"/>
                    <a:pt x="61" y="283"/>
                    <a:pt x="105" y="281"/>
                  </a:cubicBezTo>
                  <a:cubicBezTo>
                    <a:pt x="162" y="277"/>
                    <a:pt x="219" y="288"/>
                    <a:pt x="276" y="289"/>
                  </a:cubicBezTo>
                  <a:cubicBezTo>
                    <a:pt x="275" y="269"/>
                    <a:pt x="274" y="249"/>
                    <a:pt x="275" y="229"/>
                  </a:cubicBezTo>
                  <a:cubicBezTo>
                    <a:pt x="277" y="201"/>
                    <a:pt x="279" y="162"/>
                    <a:pt x="304" y="143"/>
                  </a:cubicBezTo>
                  <a:cubicBezTo>
                    <a:pt x="325" y="127"/>
                    <a:pt x="353" y="121"/>
                    <a:pt x="379" y="117"/>
                  </a:cubicBezTo>
                  <a:cubicBezTo>
                    <a:pt x="371" y="89"/>
                    <a:pt x="365" y="44"/>
                    <a:pt x="389" y="23"/>
                  </a:cubicBezTo>
                  <a:cubicBezTo>
                    <a:pt x="413" y="0"/>
                    <a:pt x="465" y="16"/>
                    <a:pt x="494" y="17"/>
                  </a:cubicBezTo>
                  <a:cubicBezTo>
                    <a:pt x="497" y="17"/>
                    <a:pt x="499" y="19"/>
                    <a:pt x="499" y="21"/>
                  </a:cubicBezTo>
                  <a:cubicBezTo>
                    <a:pt x="499" y="79"/>
                    <a:pt x="499" y="79"/>
                    <a:pt x="499" y="79"/>
                  </a:cubicBezTo>
                  <a:cubicBezTo>
                    <a:pt x="499" y="91"/>
                    <a:pt x="501" y="106"/>
                    <a:pt x="498" y="117"/>
                  </a:cubicBezTo>
                  <a:cubicBezTo>
                    <a:pt x="521" y="120"/>
                    <a:pt x="554" y="124"/>
                    <a:pt x="571" y="141"/>
                  </a:cubicBezTo>
                  <a:cubicBezTo>
                    <a:pt x="596" y="166"/>
                    <a:pt x="589" y="206"/>
                    <a:pt x="588" y="238"/>
                  </a:cubicBezTo>
                  <a:cubicBezTo>
                    <a:pt x="587" y="259"/>
                    <a:pt x="586" y="281"/>
                    <a:pt x="586" y="302"/>
                  </a:cubicBezTo>
                  <a:cubicBezTo>
                    <a:pt x="586" y="303"/>
                    <a:pt x="587" y="303"/>
                    <a:pt x="587" y="303"/>
                  </a:cubicBezTo>
                  <a:cubicBezTo>
                    <a:pt x="634" y="315"/>
                    <a:pt x="684" y="303"/>
                    <a:pt x="732" y="297"/>
                  </a:cubicBezTo>
                  <a:cubicBezTo>
                    <a:pt x="764" y="292"/>
                    <a:pt x="802" y="280"/>
                    <a:pt x="835" y="288"/>
                  </a:cubicBezTo>
                  <a:cubicBezTo>
                    <a:pt x="867" y="295"/>
                    <a:pt x="877" y="321"/>
                    <a:pt x="875" y="352"/>
                  </a:cubicBezTo>
                  <a:cubicBezTo>
                    <a:pt x="873" y="394"/>
                    <a:pt x="865" y="433"/>
                    <a:pt x="868" y="475"/>
                  </a:cubicBezTo>
                  <a:cubicBezTo>
                    <a:pt x="869" y="506"/>
                    <a:pt x="872" y="536"/>
                    <a:pt x="876" y="566"/>
                  </a:cubicBezTo>
                  <a:close/>
                  <a:moveTo>
                    <a:pt x="870" y="636"/>
                  </a:moveTo>
                  <a:cubicBezTo>
                    <a:pt x="879" y="625"/>
                    <a:pt x="872" y="606"/>
                    <a:pt x="870" y="593"/>
                  </a:cubicBezTo>
                  <a:cubicBezTo>
                    <a:pt x="862" y="550"/>
                    <a:pt x="859" y="504"/>
                    <a:pt x="858" y="460"/>
                  </a:cubicBezTo>
                  <a:cubicBezTo>
                    <a:pt x="857" y="423"/>
                    <a:pt x="865" y="388"/>
                    <a:pt x="866" y="352"/>
                  </a:cubicBezTo>
                  <a:cubicBezTo>
                    <a:pt x="867" y="334"/>
                    <a:pt x="867" y="312"/>
                    <a:pt x="847" y="302"/>
                  </a:cubicBezTo>
                  <a:cubicBezTo>
                    <a:pt x="831" y="295"/>
                    <a:pt x="813" y="295"/>
                    <a:pt x="796" y="297"/>
                  </a:cubicBezTo>
                  <a:cubicBezTo>
                    <a:pt x="729" y="306"/>
                    <a:pt x="653" y="330"/>
                    <a:pt x="586" y="313"/>
                  </a:cubicBezTo>
                  <a:cubicBezTo>
                    <a:pt x="586" y="349"/>
                    <a:pt x="587" y="384"/>
                    <a:pt x="587" y="420"/>
                  </a:cubicBezTo>
                  <a:cubicBezTo>
                    <a:pt x="587" y="453"/>
                    <a:pt x="591" y="485"/>
                    <a:pt x="594" y="518"/>
                  </a:cubicBezTo>
                  <a:cubicBezTo>
                    <a:pt x="599" y="556"/>
                    <a:pt x="603" y="595"/>
                    <a:pt x="603" y="633"/>
                  </a:cubicBezTo>
                  <a:cubicBezTo>
                    <a:pt x="603" y="638"/>
                    <a:pt x="603" y="643"/>
                    <a:pt x="603" y="648"/>
                  </a:cubicBezTo>
                  <a:cubicBezTo>
                    <a:pt x="676" y="656"/>
                    <a:pt x="755" y="663"/>
                    <a:pt x="827" y="650"/>
                  </a:cubicBezTo>
                  <a:cubicBezTo>
                    <a:pt x="839" y="648"/>
                    <a:pt x="862" y="646"/>
                    <a:pt x="870" y="636"/>
                  </a:cubicBezTo>
                  <a:close/>
                  <a:moveTo>
                    <a:pt x="591" y="675"/>
                  </a:moveTo>
                  <a:cubicBezTo>
                    <a:pt x="594" y="650"/>
                    <a:pt x="593" y="623"/>
                    <a:pt x="592" y="597"/>
                  </a:cubicBezTo>
                  <a:cubicBezTo>
                    <a:pt x="588" y="548"/>
                    <a:pt x="579" y="499"/>
                    <a:pt x="577" y="450"/>
                  </a:cubicBezTo>
                  <a:cubicBezTo>
                    <a:pt x="575" y="403"/>
                    <a:pt x="576" y="357"/>
                    <a:pt x="577" y="310"/>
                  </a:cubicBezTo>
                  <a:cubicBezTo>
                    <a:pt x="575" y="309"/>
                    <a:pt x="574" y="307"/>
                    <a:pt x="575" y="305"/>
                  </a:cubicBezTo>
                  <a:cubicBezTo>
                    <a:pt x="575" y="304"/>
                    <a:pt x="576" y="303"/>
                    <a:pt x="577" y="302"/>
                  </a:cubicBezTo>
                  <a:cubicBezTo>
                    <a:pt x="577" y="292"/>
                    <a:pt x="577" y="283"/>
                    <a:pt x="577" y="274"/>
                  </a:cubicBezTo>
                  <a:cubicBezTo>
                    <a:pt x="577" y="250"/>
                    <a:pt x="579" y="226"/>
                    <a:pt x="579" y="202"/>
                  </a:cubicBezTo>
                  <a:cubicBezTo>
                    <a:pt x="579" y="182"/>
                    <a:pt x="578" y="155"/>
                    <a:pt x="558" y="144"/>
                  </a:cubicBezTo>
                  <a:cubicBezTo>
                    <a:pt x="530" y="127"/>
                    <a:pt x="491" y="125"/>
                    <a:pt x="459" y="124"/>
                  </a:cubicBezTo>
                  <a:cubicBezTo>
                    <a:pt x="422" y="123"/>
                    <a:pt x="382" y="123"/>
                    <a:pt x="346" y="135"/>
                  </a:cubicBezTo>
                  <a:cubicBezTo>
                    <a:pt x="331" y="139"/>
                    <a:pt x="314" y="145"/>
                    <a:pt x="304" y="157"/>
                  </a:cubicBezTo>
                  <a:cubicBezTo>
                    <a:pt x="290" y="173"/>
                    <a:pt x="288" y="198"/>
                    <a:pt x="286" y="217"/>
                  </a:cubicBezTo>
                  <a:cubicBezTo>
                    <a:pt x="282" y="269"/>
                    <a:pt x="289" y="319"/>
                    <a:pt x="292" y="370"/>
                  </a:cubicBezTo>
                  <a:cubicBezTo>
                    <a:pt x="296" y="425"/>
                    <a:pt x="300" y="478"/>
                    <a:pt x="307" y="533"/>
                  </a:cubicBezTo>
                  <a:cubicBezTo>
                    <a:pt x="313" y="585"/>
                    <a:pt x="319" y="639"/>
                    <a:pt x="311" y="691"/>
                  </a:cubicBezTo>
                  <a:cubicBezTo>
                    <a:pt x="313" y="692"/>
                    <a:pt x="314" y="693"/>
                    <a:pt x="315" y="695"/>
                  </a:cubicBezTo>
                  <a:cubicBezTo>
                    <a:pt x="318" y="705"/>
                    <a:pt x="348" y="709"/>
                    <a:pt x="357" y="710"/>
                  </a:cubicBezTo>
                  <a:cubicBezTo>
                    <a:pt x="364" y="712"/>
                    <a:pt x="372" y="713"/>
                    <a:pt x="380" y="714"/>
                  </a:cubicBezTo>
                  <a:cubicBezTo>
                    <a:pt x="379" y="692"/>
                    <a:pt x="375" y="659"/>
                    <a:pt x="388" y="640"/>
                  </a:cubicBezTo>
                  <a:cubicBezTo>
                    <a:pt x="402" y="622"/>
                    <a:pt x="425" y="620"/>
                    <a:pt x="446" y="619"/>
                  </a:cubicBezTo>
                  <a:cubicBezTo>
                    <a:pt x="473" y="619"/>
                    <a:pt x="506" y="618"/>
                    <a:pt x="519" y="646"/>
                  </a:cubicBezTo>
                  <a:cubicBezTo>
                    <a:pt x="530" y="669"/>
                    <a:pt x="524" y="698"/>
                    <a:pt x="523" y="722"/>
                  </a:cubicBezTo>
                  <a:cubicBezTo>
                    <a:pt x="538" y="721"/>
                    <a:pt x="552" y="719"/>
                    <a:pt x="566" y="716"/>
                  </a:cubicBezTo>
                  <a:cubicBezTo>
                    <a:pt x="584" y="711"/>
                    <a:pt x="589" y="692"/>
                    <a:pt x="591" y="675"/>
                  </a:cubicBezTo>
                  <a:close/>
                  <a:moveTo>
                    <a:pt x="513" y="723"/>
                  </a:moveTo>
                  <a:cubicBezTo>
                    <a:pt x="514" y="701"/>
                    <a:pt x="519" y="677"/>
                    <a:pt x="513" y="656"/>
                  </a:cubicBezTo>
                  <a:cubicBezTo>
                    <a:pt x="504" y="626"/>
                    <a:pt x="467" y="627"/>
                    <a:pt x="441" y="628"/>
                  </a:cubicBezTo>
                  <a:cubicBezTo>
                    <a:pt x="422" y="629"/>
                    <a:pt x="399" y="632"/>
                    <a:pt x="391" y="653"/>
                  </a:cubicBezTo>
                  <a:cubicBezTo>
                    <a:pt x="388" y="663"/>
                    <a:pt x="386" y="673"/>
                    <a:pt x="386" y="683"/>
                  </a:cubicBezTo>
                  <a:cubicBezTo>
                    <a:pt x="385" y="694"/>
                    <a:pt x="385" y="704"/>
                    <a:pt x="384" y="715"/>
                  </a:cubicBezTo>
                  <a:cubicBezTo>
                    <a:pt x="399" y="717"/>
                    <a:pt x="415" y="718"/>
                    <a:pt x="430" y="719"/>
                  </a:cubicBezTo>
                  <a:cubicBezTo>
                    <a:pt x="456" y="721"/>
                    <a:pt x="485" y="724"/>
                    <a:pt x="513" y="723"/>
                  </a:cubicBezTo>
                  <a:close/>
                  <a:moveTo>
                    <a:pt x="489" y="73"/>
                  </a:moveTo>
                  <a:cubicBezTo>
                    <a:pt x="489" y="26"/>
                    <a:pt x="489" y="26"/>
                    <a:pt x="489" y="26"/>
                  </a:cubicBezTo>
                  <a:cubicBezTo>
                    <a:pt x="462" y="24"/>
                    <a:pt x="421" y="12"/>
                    <a:pt x="398" y="28"/>
                  </a:cubicBezTo>
                  <a:cubicBezTo>
                    <a:pt x="373" y="44"/>
                    <a:pt x="382" y="90"/>
                    <a:pt x="384" y="117"/>
                  </a:cubicBezTo>
                  <a:cubicBezTo>
                    <a:pt x="385" y="117"/>
                    <a:pt x="385" y="117"/>
                    <a:pt x="386" y="116"/>
                  </a:cubicBezTo>
                  <a:cubicBezTo>
                    <a:pt x="420" y="113"/>
                    <a:pt x="456" y="112"/>
                    <a:pt x="490" y="116"/>
                  </a:cubicBezTo>
                  <a:cubicBezTo>
                    <a:pt x="487" y="103"/>
                    <a:pt x="489" y="87"/>
                    <a:pt x="489" y="73"/>
                  </a:cubicBezTo>
                  <a:close/>
                  <a:moveTo>
                    <a:pt x="307" y="661"/>
                  </a:moveTo>
                  <a:cubicBezTo>
                    <a:pt x="308" y="618"/>
                    <a:pt x="303" y="575"/>
                    <a:pt x="297" y="533"/>
                  </a:cubicBezTo>
                  <a:cubicBezTo>
                    <a:pt x="290" y="480"/>
                    <a:pt x="286" y="429"/>
                    <a:pt x="283" y="376"/>
                  </a:cubicBezTo>
                  <a:cubicBezTo>
                    <a:pt x="281" y="350"/>
                    <a:pt x="278" y="324"/>
                    <a:pt x="276" y="298"/>
                  </a:cubicBezTo>
                  <a:cubicBezTo>
                    <a:pt x="242" y="297"/>
                    <a:pt x="209" y="293"/>
                    <a:pt x="175" y="290"/>
                  </a:cubicBezTo>
                  <a:cubicBezTo>
                    <a:pt x="140" y="288"/>
                    <a:pt x="100" y="285"/>
                    <a:pt x="66" y="295"/>
                  </a:cubicBezTo>
                  <a:cubicBezTo>
                    <a:pt x="1" y="314"/>
                    <a:pt x="25" y="406"/>
                    <a:pt x="23" y="457"/>
                  </a:cubicBezTo>
                  <a:cubicBezTo>
                    <a:pt x="21" y="498"/>
                    <a:pt x="17" y="538"/>
                    <a:pt x="16" y="579"/>
                  </a:cubicBezTo>
                  <a:cubicBezTo>
                    <a:pt x="15" y="599"/>
                    <a:pt x="15" y="619"/>
                    <a:pt x="17" y="639"/>
                  </a:cubicBezTo>
                  <a:cubicBezTo>
                    <a:pt x="18" y="649"/>
                    <a:pt x="19" y="659"/>
                    <a:pt x="21" y="669"/>
                  </a:cubicBezTo>
                  <a:cubicBezTo>
                    <a:pt x="24" y="681"/>
                    <a:pt x="32" y="678"/>
                    <a:pt x="43" y="678"/>
                  </a:cubicBezTo>
                  <a:cubicBezTo>
                    <a:pt x="131" y="677"/>
                    <a:pt x="219" y="657"/>
                    <a:pt x="307" y="66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6"/>
            <p:cNvSpPr>
              <a:spLocks noEditPoints="1"/>
            </p:cNvSpPr>
            <p:nvPr/>
          </p:nvSpPr>
          <p:spPr bwMode="auto">
            <a:xfrm>
              <a:off x="7606229" y="3094337"/>
              <a:ext cx="289444" cy="249079"/>
            </a:xfrm>
            <a:custGeom>
              <a:avLst/>
              <a:gdLst>
                <a:gd name="T0" fmla="*/ 64 w 65"/>
                <a:gd name="T1" fmla="*/ 48 h 56"/>
                <a:gd name="T2" fmla="*/ 61 w 65"/>
                <a:gd name="T3" fmla="*/ 54 h 56"/>
                <a:gd name="T4" fmla="*/ 12 w 65"/>
                <a:gd name="T5" fmla="*/ 56 h 56"/>
                <a:gd name="T6" fmla="*/ 8 w 65"/>
                <a:gd name="T7" fmla="*/ 53 h 56"/>
                <a:gd name="T8" fmla="*/ 4 w 65"/>
                <a:gd name="T9" fmla="*/ 9 h 56"/>
                <a:gd name="T10" fmla="*/ 8 w 65"/>
                <a:gd name="T11" fmla="*/ 8 h 56"/>
                <a:gd name="T12" fmla="*/ 22 w 65"/>
                <a:gd name="T13" fmla="*/ 3 h 56"/>
                <a:gd name="T14" fmla="*/ 49 w 65"/>
                <a:gd name="T15" fmla="*/ 0 h 56"/>
                <a:gd name="T16" fmla="*/ 53 w 65"/>
                <a:gd name="T17" fmla="*/ 3 h 56"/>
                <a:gd name="T18" fmla="*/ 64 w 65"/>
                <a:gd name="T19" fmla="*/ 48 h 56"/>
                <a:gd name="T20" fmla="*/ 54 w 65"/>
                <a:gd name="T21" fmla="*/ 46 h 56"/>
                <a:gd name="T22" fmla="*/ 45 w 65"/>
                <a:gd name="T23" fmla="*/ 9 h 56"/>
                <a:gd name="T24" fmla="*/ 10 w 65"/>
                <a:gd name="T25" fmla="*/ 16 h 56"/>
                <a:gd name="T26" fmla="*/ 8 w 65"/>
                <a:gd name="T27" fmla="*/ 16 h 56"/>
                <a:gd name="T28" fmla="*/ 9 w 65"/>
                <a:gd name="T29" fmla="*/ 27 h 56"/>
                <a:gd name="T30" fmla="*/ 16 w 65"/>
                <a:gd name="T31" fmla="*/ 48 h 56"/>
                <a:gd name="T32" fmla="*/ 54 w 65"/>
                <a:gd name="T3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6">
                  <a:moveTo>
                    <a:pt x="64" y="48"/>
                  </a:moveTo>
                  <a:cubicBezTo>
                    <a:pt x="65" y="50"/>
                    <a:pt x="63" y="53"/>
                    <a:pt x="61" y="54"/>
                  </a:cubicBezTo>
                  <a:cubicBezTo>
                    <a:pt x="45" y="56"/>
                    <a:pt x="28" y="56"/>
                    <a:pt x="12" y="56"/>
                  </a:cubicBezTo>
                  <a:cubicBezTo>
                    <a:pt x="10" y="56"/>
                    <a:pt x="8" y="55"/>
                    <a:pt x="8" y="53"/>
                  </a:cubicBezTo>
                  <a:cubicBezTo>
                    <a:pt x="4" y="39"/>
                    <a:pt x="0" y="24"/>
                    <a:pt x="4" y="9"/>
                  </a:cubicBezTo>
                  <a:cubicBezTo>
                    <a:pt x="4" y="7"/>
                    <a:pt x="7" y="7"/>
                    <a:pt x="8" y="8"/>
                  </a:cubicBezTo>
                  <a:cubicBezTo>
                    <a:pt x="12" y="5"/>
                    <a:pt x="18" y="4"/>
                    <a:pt x="22" y="3"/>
                  </a:cubicBezTo>
                  <a:cubicBezTo>
                    <a:pt x="31" y="2"/>
                    <a:pt x="40" y="0"/>
                    <a:pt x="49" y="0"/>
                  </a:cubicBezTo>
                  <a:cubicBezTo>
                    <a:pt x="51" y="0"/>
                    <a:pt x="53" y="1"/>
                    <a:pt x="53" y="3"/>
                  </a:cubicBezTo>
                  <a:cubicBezTo>
                    <a:pt x="56" y="18"/>
                    <a:pt x="58" y="34"/>
                    <a:pt x="64" y="48"/>
                  </a:cubicBezTo>
                  <a:close/>
                  <a:moveTo>
                    <a:pt x="54" y="46"/>
                  </a:moveTo>
                  <a:cubicBezTo>
                    <a:pt x="50" y="34"/>
                    <a:pt x="47" y="21"/>
                    <a:pt x="45" y="9"/>
                  </a:cubicBezTo>
                  <a:cubicBezTo>
                    <a:pt x="33" y="10"/>
                    <a:pt x="22" y="13"/>
                    <a:pt x="10" y="16"/>
                  </a:cubicBezTo>
                  <a:cubicBezTo>
                    <a:pt x="9" y="16"/>
                    <a:pt x="9" y="16"/>
                    <a:pt x="8" y="16"/>
                  </a:cubicBezTo>
                  <a:cubicBezTo>
                    <a:pt x="8" y="20"/>
                    <a:pt x="8" y="23"/>
                    <a:pt x="9" y="27"/>
                  </a:cubicBezTo>
                  <a:cubicBezTo>
                    <a:pt x="9" y="30"/>
                    <a:pt x="11" y="48"/>
                    <a:pt x="16" y="48"/>
                  </a:cubicBezTo>
                  <a:cubicBezTo>
                    <a:pt x="28" y="48"/>
                    <a:pt x="41" y="48"/>
                    <a:pt x="54"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7"/>
            <p:cNvSpPr>
              <a:spLocks noEditPoints="1"/>
            </p:cNvSpPr>
            <p:nvPr/>
          </p:nvSpPr>
          <p:spPr bwMode="auto">
            <a:xfrm>
              <a:off x="7570787" y="2662140"/>
              <a:ext cx="276646" cy="275661"/>
            </a:xfrm>
            <a:custGeom>
              <a:avLst/>
              <a:gdLst>
                <a:gd name="T0" fmla="*/ 56 w 62"/>
                <a:gd name="T1" fmla="*/ 27 h 62"/>
                <a:gd name="T2" fmla="*/ 12 w 62"/>
                <a:gd name="T3" fmla="*/ 60 h 62"/>
                <a:gd name="T4" fmla="*/ 8 w 62"/>
                <a:gd name="T5" fmla="*/ 57 h 62"/>
                <a:gd name="T6" fmla="*/ 1 w 62"/>
                <a:gd name="T7" fmla="*/ 11 h 62"/>
                <a:gd name="T8" fmla="*/ 6 w 62"/>
                <a:gd name="T9" fmla="*/ 11 h 62"/>
                <a:gd name="T10" fmla="*/ 6 w 62"/>
                <a:gd name="T11" fmla="*/ 11 h 62"/>
                <a:gd name="T12" fmla="*/ 56 w 62"/>
                <a:gd name="T13" fmla="*/ 27 h 62"/>
                <a:gd name="T14" fmla="*/ 15 w 62"/>
                <a:gd name="T15" fmla="*/ 52 h 62"/>
                <a:gd name="T16" fmla="*/ 47 w 62"/>
                <a:gd name="T17" fmla="*/ 29 h 62"/>
                <a:gd name="T18" fmla="*/ 33 w 62"/>
                <a:gd name="T19" fmla="*/ 16 h 62"/>
                <a:gd name="T20" fmla="*/ 7 w 62"/>
                <a:gd name="T21" fmla="*/ 20 h 62"/>
                <a:gd name="T22" fmla="*/ 15 w 62"/>
                <a:gd name="T23"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2">
                  <a:moveTo>
                    <a:pt x="56" y="27"/>
                  </a:moveTo>
                  <a:cubicBezTo>
                    <a:pt x="62" y="53"/>
                    <a:pt x="32" y="62"/>
                    <a:pt x="12" y="60"/>
                  </a:cubicBezTo>
                  <a:cubicBezTo>
                    <a:pt x="10" y="60"/>
                    <a:pt x="8" y="59"/>
                    <a:pt x="8" y="57"/>
                  </a:cubicBezTo>
                  <a:cubicBezTo>
                    <a:pt x="3" y="42"/>
                    <a:pt x="0" y="26"/>
                    <a:pt x="1" y="11"/>
                  </a:cubicBezTo>
                  <a:cubicBezTo>
                    <a:pt x="1" y="7"/>
                    <a:pt x="6" y="7"/>
                    <a:pt x="6" y="11"/>
                  </a:cubicBezTo>
                  <a:cubicBezTo>
                    <a:pt x="6" y="11"/>
                    <a:pt x="6" y="11"/>
                    <a:pt x="6" y="11"/>
                  </a:cubicBezTo>
                  <a:cubicBezTo>
                    <a:pt x="22" y="0"/>
                    <a:pt x="52" y="7"/>
                    <a:pt x="56" y="27"/>
                  </a:cubicBezTo>
                  <a:close/>
                  <a:moveTo>
                    <a:pt x="15" y="52"/>
                  </a:moveTo>
                  <a:cubicBezTo>
                    <a:pt x="29" y="52"/>
                    <a:pt x="54" y="48"/>
                    <a:pt x="47" y="29"/>
                  </a:cubicBezTo>
                  <a:cubicBezTo>
                    <a:pt x="45" y="22"/>
                    <a:pt x="40" y="17"/>
                    <a:pt x="33" y="16"/>
                  </a:cubicBezTo>
                  <a:cubicBezTo>
                    <a:pt x="23" y="14"/>
                    <a:pt x="16" y="18"/>
                    <a:pt x="7" y="20"/>
                  </a:cubicBezTo>
                  <a:cubicBezTo>
                    <a:pt x="9" y="31"/>
                    <a:pt x="11" y="41"/>
                    <a:pt x="15" y="5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8"/>
            <p:cNvSpPr>
              <a:spLocks noEditPoints="1"/>
            </p:cNvSpPr>
            <p:nvPr/>
          </p:nvSpPr>
          <p:spPr bwMode="auto">
            <a:xfrm>
              <a:off x="7557004" y="2295904"/>
              <a:ext cx="262863" cy="267785"/>
            </a:xfrm>
            <a:custGeom>
              <a:avLst/>
              <a:gdLst>
                <a:gd name="T0" fmla="*/ 59 w 59"/>
                <a:gd name="T1" fmla="*/ 53 h 60"/>
                <a:gd name="T2" fmla="*/ 55 w 59"/>
                <a:gd name="T3" fmla="*/ 57 h 60"/>
                <a:gd name="T4" fmla="*/ 12 w 59"/>
                <a:gd name="T5" fmla="*/ 59 h 60"/>
                <a:gd name="T6" fmla="*/ 8 w 59"/>
                <a:gd name="T7" fmla="*/ 56 h 60"/>
                <a:gd name="T8" fmla="*/ 3 w 59"/>
                <a:gd name="T9" fmla="*/ 25 h 60"/>
                <a:gd name="T10" fmla="*/ 2 w 59"/>
                <a:gd name="T11" fmla="*/ 7 h 60"/>
                <a:gd name="T12" fmla="*/ 6 w 59"/>
                <a:gd name="T13" fmla="*/ 7 h 60"/>
                <a:gd name="T14" fmla="*/ 6 w 59"/>
                <a:gd name="T15" fmla="*/ 7 h 60"/>
                <a:gd name="T16" fmla="*/ 8 w 59"/>
                <a:gd name="T17" fmla="*/ 5 h 60"/>
                <a:gd name="T18" fmla="*/ 49 w 59"/>
                <a:gd name="T19" fmla="*/ 0 h 60"/>
                <a:gd name="T20" fmla="*/ 54 w 59"/>
                <a:gd name="T21" fmla="*/ 3 h 60"/>
                <a:gd name="T22" fmla="*/ 59 w 59"/>
                <a:gd name="T23" fmla="*/ 53 h 60"/>
                <a:gd name="T24" fmla="*/ 50 w 59"/>
                <a:gd name="T25" fmla="*/ 48 h 60"/>
                <a:gd name="T26" fmla="*/ 45 w 59"/>
                <a:gd name="T27" fmla="*/ 9 h 60"/>
                <a:gd name="T28" fmla="*/ 11 w 59"/>
                <a:gd name="T29" fmla="*/ 14 h 60"/>
                <a:gd name="T30" fmla="*/ 8 w 59"/>
                <a:gd name="T31" fmla="*/ 14 h 60"/>
                <a:gd name="T32" fmla="*/ 15 w 59"/>
                <a:gd name="T33" fmla="*/ 51 h 60"/>
                <a:gd name="T34" fmla="*/ 50 w 59"/>
                <a:gd name="T3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0">
                  <a:moveTo>
                    <a:pt x="59" y="53"/>
                  </a:moveTo>
                  <a:cubicBezTo>
                    <a:pt x="59" y="55"/>
                    <a:pt x="57" y="57"/>
                    <a:pt x="55" y="57"/>
                  </a:cubicBezTo>
                  <a:cubicBezTo>
                    <a:pt x="40" y="57"/>
                    <a:pt x="26" y="60"/>
                    <a:pt x="12" y="59"/>
                  </a:cubicBezTo>
                  <a:cubicBezTo>
                    <a:pt x="10" y="59"/>
                    <a:pt x="9" y="58"/>
                    <a:pt x="8" y="56"/>
                  </a:cubicBezTo>
                  <a:cubicBezTo>
                    <a:pt x="6" y="46"/>
                    <a:pt x="4" y="36"/>
                    <a:pt x="3" y="25"/>
                  </a:cubicBezTo>
                  <a:cubicBezTo>
                    <a:pt x="2" y="20"/>
                    <a:pt x="0" y="13"/>
                    <a:pt x="2" y="7"/>
                  </a:cubicBezTo>
                  <a:cubicBezTo>
                    <a:pt x="3" y="5"/>
                    <a:pt x="5" y="5"/>
                    <a:pt x="6" y="7"/>
                  </a:cubicBezTo>
                  <a:cubicBezTo>
                    <a:pt x="6" y="7"/>
                    <a:pt x="6" y="7"/>
                    <a:pt x="6" y="7"/>
                  </a:cubicBezTo>
                  <a:cubicBezTo>
                    <a:pt x="6" y="6"/>
                    <a:pt x="7" y="6"/>
                    <a:pt x="8" y="5"/>
                  </a:cubicBezTo>
                  <a:cubicBezTo>
                    <a:pt x="21" y="2"/>
                    <a:pt x="36" y="0"/>
                    <a:pt x="49" y="0"/>
                  </a:cubicBezTo>
                  <a:cubicBezTo>
                    <a:pt x="51" y="0"/>
                    <a:pt x="53" y="1"/>
                    <a:pt x="54" y="3"/>
                  </a:cubicBezTo>
                  <a:cubicBezTo>
                    <a:pt x="57" y="20"/>
                    <a:pt x="59" y="36"/>
                    <a:pt x="59" y="53"/>
                  </a:cubicBezTo>
                  <a:close/>
                  <a:moveTo>
                    <a:pt x="50" y="48"/>
                  </a:moveTo>
                  <a:cubicBezTo>
                    <a:pt x="49" y="35"/>
                    <a:pt x="48" y="22"/>
                    <a:pt x="45" y="9"/>
                  </a:cubicBezTo>
                  <a:cubicBezTo>
                    <a:pt x="34" y="10"/>
                    <a:pt x="22" y="12"/>
                    <a:pt x="11" y="14"/>
                  </a:cubicBezTo>
                  <a:cubicBezTo>
                    <a:pt x="10" y="15"/>
                    <a:pt x="9" y="14"/>
                    <a:pt x="8" y="14"/>
                  </a:cubicBezTo>
                  <a:cubicBezTo>
                    <a:pt x="11" y="26"/>
                    <a:pt x="13" y="39"/>
                    <a:pt x="15" y="51"/>
                  </a:cubicBezTo>
                  <a:cubicBezTo>
                    <a:pt x="27" y="50"/>
                    <a:pt x="38" y="49"/>
                    <a:pt x="50" y="4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9"/>
            <p:cNvSpPr>
              <a:spLocks noEditPoints="1"/>
            </p:cNvSpPr>
            <p:nvPr/>
          </p:nvSpPr>
          <p:spPr bwMode="auto">
            <a:xfrm>
              <a:off x="7240978" y="3129779"/>
              <a:ext cx="271723" cy="254002"/>
            </a:xfrm>
            <a:custGeom>
              <a:avLst/>
              <a:gdLst>
                <a:gd name="T0" fmla="*/ 61 w 61"/>
                <a:gd name="T1" fmla="*/ 48 h 57"/>
                <a:gd name="T2" fmla="*/ 58 w 61"/>
                <a:gd name="T3" fmla="*/ 54 h 57"/>
                <a:gd name="T4" fmla="*/ 8 w 61"/>
                <a:gd name="T5" fmla="*/ 56 h 57"/>
                <a:gd name="T6" fmla="*/ 4 w 61"/>
                <a:gd name="T7" fmla="*/ 51 h 57"/>
                <a:gd name="T8" fmla="*/ 1 w 61"/>
                <a:gd name="T9" fmla="*/ 13 h 57"/>
                <a:gd name="T10" fmla="*/ 5 w 61"/>
                <a:gd name="T11" fmla="*/ 12 h 57"/>
                <a:gd name="T12" fmla="*/ 6 w 61"/>
                <a:gd name="T13" fmla="*/ 13 h 57"/>
                <a:gd name="T14" fmla="*/ 24 w 61"/>
                <a:gd name="T15" fmla="*/ 4 h 57"/>
                <a:gd name="T16" fmla="*/ 51 w 61"/>
                <a:gd name="T17" fmla="*/ 0 h 57"/>
                <a:gd name="T18" fmla="*/ 55 w 61"/>
                <a:gd name="T19" fmla="*/ 3 h 57"/>
                <a:gd name="T20" fmla="*/ 61 w 61"/>
                <a:gd name="T21" fmla="*/ 48 h 57"/>
                <a:gd name="T22" fmla="*/ 52 w 61"/>
                <a:gd name="T23" fmla="*/ 46 h 57"/>
                <a:gd name="T24" fmla="*/ 47 w 61"/>
                <a:gd name="T25" fmla="*/ 9 h 57"/>
                <a:gd name="T26" fmla="*/ 26 w 61"/>
                <a:gd name="T27" fmla="*/ 13 h 57"/>
                <a:gd name="T28" fmla="*/ 8 w 61"/>
                <a:gd name="T29" fmla="*/ 18 h 57"/>
                <a:gd name="T30" fmla="*/ 7 w 61"/>
                <a:gd name="T31" fmla="*/ 18 h 57"/>
                <a:gd name="T32" fmla="*/ 13 w 61"/>
                <a:gd name="T33" fmla="*/ 48 h 57"/>
                <a:gd name="T34" fmla="*/ 52 w 61"/>
                <a:gd name="T3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7">
                  <a:moveTo>
                    <a:pt x="61" y="48"/>
                  </a:moveTo>
                  <a:cubicBezTo>
                    <a:pt x="61" y="51"/>
                    <a:pt x="60" y="53"/>
                    <a:pt x="58" y="54"/>
                  </a:cubicBezTo>
                  <a:cubicBezTo>
                    <a:pt x="41" y="56"/>
                    <a:pt x="25" y="57"/>
                    <a:pt x="8" y="56"/>
                  </a:cubicBezTo>
                  <a:cubicBezTo>
                    <a:pt x="6" y="56"/>
                    <a:pt x="4" y="54"/>
                    <a:pt x="4" y="51"/>
                  </a:cubicBezTo>
                  <a:cubicBezTo>
                    <a:pt x="7" y="38"/>
                    <a:pt x="3" y="26"/>
                    <a:pt x="1" y="13"/>
                  </a:cubicBezTo>
                  <a:cubicBezTo>
                    <a:pt x="0" y="10"/>
                    <a:pt x="5" y="8"/>
                    <a:pt x="5" y="12"/>
                  </a:cubicBezTo>
                  <a:cubicBezTo>
                    <a:pt x="6" y="12"/>
                    <a:pt x="6" y="12"/>
                    <a:pt x="6" y="13"/>
                  </a:cubicBezTo>
                  <a:cubicBezTo>
                    <a:pt x="9" y="8"/>
                    <a:pt x="18" y="6"/>
                    <a:pt x="24" y="4"/>
                  </a:cubicBezTo>
                  <a:cubicBezTo>
                    <a:pt x="33" y="2"/>
                    <a:pt x="42" y="0"/>
                    <a:pt x="51" y="0"/>
                  </a:cubicBezTo>
                  <a:cubicBezTo>
                    <a:pt x="53" y="0"/>
                    <a:pt x="55" y="1"/>
                    <a:pt x="55" y="3"/>
                  </a:cubicBezTo>
                  <a:cubicBezTo>
                    <a:pt x="58" y="18"/>
                    <a:pt x="58" y="33"/>
                    <a:pt x="61" y="48"/>
                  </a:cubicBezTo>
                  <a:close/>
                  <a:moveTo>
                    <a:pt x="52" y="46"/>
                  </a:moveTo>
                  <a:cubicBezTo>
                    <a:pt x="50" y="34"/>
                    <a:pt x="49" y="21"/>
                    <a:pt x="47" y="9"/>
                  </a:cubicBezTo>
                  <a:cubicBezTo>
                    <a:pt x="40" y="9"/>
                    <a:pt x="33" y="11"/>
                    <a:pt x="26" y="13"/>
                  </a:cubicBezTo>
                  <a:cubicBezTo>
                    <a:pt x="20" y="14"/>
                    <a:pt x="14" y="18"/>
                    <a:pt x="8" y="18"/>
                  </a:cubicBezTo>
                  <a:cubicBezTo>
                    <a:pt x="8" y="18"/>
                    <a:pt x="8" y="18"/>
                    <a:pt x="7" y="18"/>
                  </a:cubicBezTo>
                  <a:cubicBezTo>
                    <a:pt x="10" y="28"/>
                    <a:pt x="12" y="38"/>
                    <a:pt x="13" y="48"/>
                  </a:cubicBezTo>
                  <a:cubicBezTo>
                    <a:pt x="26" y="48"/>
                    <a:pt x="39" y="48"/>
                    <a:pt x="52"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
            <p:cNvSpPr>
              <a:spLocks noEditPoints="1"/>
            </p:cNvSpPr>
            <p:nvPr/>
          </p:nvSpPr>
          <p:spPr bwMode="auto">
            <a:xfrm>
              <a:off x="7219319" y="2710380"/>
              <a:ext cx="271723" cy="254987"/>
            </a:xfrm>
            <a:custGeom>
              <a:avLst/>
              <a:gdLst>
                <a:gd name="T0" fmla="*/ 60 w 61"/>
                <a:gd name="T1" fmla="*/ 49 h 57"/>
                <a:gd name="T2" fmla="*/ 56 w 61"/>
                <a:gd name="T3" fmla="*/ 54 h 57"/>
                <a:gd name="T4" fmla="*/ 12 w 61"/>
                <a:gd name="T5" fmla="*/ 57 h 57"/>
                <a:gd name="T6" fmla="*/ 7 w 61"/>
                <a:gd name="T7" fmla="*/ 53 h 57"/>
                <a:gd name="T8" fmla="*/ 1 w 61"/>
                <a:gd name="T9" fmla="*/ 16 h 57"/>
                <a:gd name="T10" fmla="*/ 1 w 61"/>
                <a:gd name="T11" fmla="*/ 14 h 57"/>
                <a:gd name="T12" fmla="*/ 4 w 61"/>
                <a:gd name="T13" fmla="*/ 9 h 57"/>
                <a:gd name="T14" fmla="*/ 47 w 61"/>
                <a:gd name="T15" fmla="*/ 1 h 57"/>
                <a:gd name="T16" fmla="*/ 52 w 61"/>
                <a:gd name="T17" fmla="*/ 4 h 57"/>
                <a:gd name="T18" fmla="*/ 60 w 61"/>
                <a:gd name="T19" fmla="*/ 49 h 57"/>
                <a:gd name="T20" fmla="*/ 51 w 61"/>
                <a:gd name="T21" fmla="*/ 46 h 57"/>
                <a:gd name="T22" fmla="*/ 44 w 61"/>
                <a:gd name="T23" fmla="*/ 10 h 57"/>
                <a:gd name="T24" fmla="*/ 7 w 61"/>
                <a:gd name="T25" fmla="*/ 17 h 57"/>
                <a:gd name="T26" fmla="*/ 5 w 61"/>
                <a:gd name="T27" fmla="*/ 17 h 57"/>
                <a:gd name="T28" fmla="*/ 14 w 61"/>
                <a:gd name="T29" fmla="*/ 48 h 57"/>
                <a:gd name="T30" fmla="*/ 51 w 61"/>
                <a:gd name="T3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7">
                  <a:moveTo>
                    <a:pt x="60" y="49"/>
                  </a:moveTo>
                  <a:cubicBezTo>
                    <a:pt x="61" y="52"/>
                    <a:pt x="59" y="54"/>
                    <a:pt x="56" y="54"/>
                  </a:cubicBezTo>
                  <a:cubicBezTo>
                    <a:pt x="41" y="54"/>
                    <a:pt x="26" y="54"/>
                    <a:pt x="12" y="57"/>
                  </a:cubicBezTo>
                  <a:cubicBezTo>
                    <a:pt x="9" y="57"/>
                    <a:pt x="6" y="56"/>
                    <a:pt x="7" y="53"/>
                  </a:cubicBezTo>
                  <a:cubicBezTo>
                    <a:pt x="7" y="40"/>
                    <a:pt x="0" y="28"/>
                    <a:pt x="1" y="16"/>
                  </a:cubicBezTo>
                  <a:cubicBezTo>
                    <a:pt x="1" y="15"/>
                    <a:pt x="1" y="15"/>
                    <a:pt x="1" y="14"/>
                  </a:cubicBezTo>
                  <a:cubicBezTo>
                    <a:pt x="0" y="12"/>
                    <a:pt x="1" y="9"/>
                    <a:pt x="4" y="9"/>
                  </a:cubicBezTo>
                  <a:cubicBezTo>
                    <a:pt x="18" y="6"/>
                    <a:pt x="33" y="3"/>
                    <a:pt x="47" y="1"/>
                  </a:cubicBezTo>
                  <a:cubicBezTo>
                    <a:pt x="49" y="0"/>
                    <a:pt x="52" y="1"/>
                    <a:pt x="52" y="4"/>
                  </a:cubicBezTo>
                  <a:cubicBezTo>
                    <a:pt x="55" y="19"/>
                    <a:pt x="57" y="34"/>
                    <a:pt x="60" y="49"/>
                  </a:cubicBezTo>
                  <a:close/>
                  <a:moveTo>
                    <a:pt x="51" y="46"/>
                  </a:moveTo>
                  <a:cubicBezTo>
                    <a:pt x="49" y="34"/>
                    <a:pt x="47" y="22"/>
                    <a:pt x="44" y="10"/>
                  </a:cubicBezTo>
                  <a:cubicBezTo>
                    <a:pt x="32" y="12"/>
                    <a:pt x="19" y="15"/>
                    <a:pt x="7" y="17"/>
                  </a:cubicBezTo>
                  <a:cubicBezTo>
                    <a:pt x="6" y="17"/>
                    <a:pt x="5" y="17"/>
                    <a:pt x="5" y="17"/>
                  </a:cubicBezTo>
                  <a:cubicBezTo>
                    <a:pt x="7" y="28"/>
                    <a:pt x="11" y="38"/>
                    <a:pt x="14" y="48"/>
                  </a:cubicBezTo>
                  <a:cubicBezTo>
                    <a:pt x="26" y="46"/>
                    <a:pt x="39" y="46"/>
                    <a:pt x="51"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1"/>
            <p:cNvSpPr>
              <a:spLocks noEditPoints="1"/>
            </p:cNvSpPr>
            <p:nvPr/>
          </p:nvSpPr>
          <p:spPr bwMode="auto">
            <a:xfrm>
              <a:off x="7200613" y="2318548"/>
              <a:ext cx="262863" cy="267785"/>
            </a:xfrm>
            <a:custGeom>
              <a:avLst/>
              <a:gdLst>
                <a:gd name="T0" fmla="*/ 51 w 59"/>
                <a:gd name="T1" fmla="*/ 4 h 60"/>
                <a:gd name="T2" fmla="*/ 56 w 59"/>
                <a:gd name="T3" fmla="*/ 54 h 60"/>
                <a:gd name="T4" fmla="*/ 53 w 59"/>
                <a:gd name="T5" fmla="*/ 57 h 60"/>
                <a:gd name="T6" fmla="*/ 7 w 59"/>
                <a:gd name="T7" fmla="*/ 60 h 60"/>
                <a:gd name="T8" fmla="*/ 3 w 59"/>
                <a:gd name="T9" fmla="*/ 57 h 60"/>
                <a:gd name="T10" fmla="*/ 2 w 59"/>
                <a:gd name="T11" fmla="*/ 12 h 60"/>
                <a:gd name="T12" fmla="*/ 4 w 59"/>
                <a:gd name="T13" fmla="*/ 11 h 60"/>
                <a:gd name="T14" fmla="*/ 4 w 59"/>
                <a:gd name="T15" fmla="*/ 11 h 60"/>
                <a:gd name="T16" fmla="*/ 4 w 59"/>
                <a:gd name="T17" fmla="*/ 10 h 60"/>
                <a:gd name="T18" fmla="*/ 7 w 59"/>
                <a:gd name="T19" fmla="*/ 9 h 60"/>
                <a:gd name="T20" fmla="*/ 8 w 59"/>
                <a:gd name="T21" fmla="*/ 9 h 60"/>
                <a:gd name="T22" fmla="*/ 12 w 59"/>
                <a:gd name="T23" fmla="*/ 8 h 60"/>
                <a:gd name="T24" fmla="*/ 24 w 59"/>
                <a:gd name="T25" fmla="*/ 4 h 60"/>
                <a:gd name="T26" fmla="*/ 47 w 59"/>
                <a:gd name="T27" fmla="*/ 0 h 60"/>
                <a:gd name="T28" fmla="*/ 51 w 59"/>
                <a:gd name="T29" fmla="*/ 4 h 60"/>
                <a:gd name="T30" fmla="*/ 48 w 59"/>
                <a:gd name="T31" fmla="*/ 49 h 60"/>
                <a:gd name="T32" fmla="*/ 43 w 59"/>
                <a:gd name="T33" fmla="*/ 10 h 60"/>
                <a:gd name="T34" fmla="*/ 16 w 59"/>
                <a:gd name="T35" fmla="*/ 16 h 60"/>
                <a:gd name="T36" fmla="*/ 7 w 59"/>
                <a:gd name="T37" fmla="*/ 17 h 60"/>
                <a:gd name="T38" fmla="*/ 10 w 59"/>
                <a:gd name="T39" fmla="*/ 51 h 60"/>
                <a:gd name="T40" fmla="*/ 48 w 59"/>
                <a:gd name="T41"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0">
                  <a:moveTo>
                    <a:pt x="51" y="4"/>
                  </a:moveTo>
                  <a:cubicBezTo>
                    <a:pt x="56" y="20"/>
                    <a:pt x="59" y="37"/>
                    <a:pt x="56" y="54"/>
                  </a:cubicBezTo>
                  <a:cubicBezTo>
                    <a:pt x="56" y="55"/>
                    <a:pt x="54" y="57"/>
                    <a:pt x="53" y="57"/>
                  </a:cubicBezTo>
                  <a:cubicBezTo>
                    <a:pt x="38" y="59"/>
                    <a:pt x="22" y="60"/>
                    <a:pt x="7" y="60"/>
                  </a:cubicBezTo>
                  <a:cubicBezTo>
                    <a:pt x="5" y="59"/>
                    <a:pt x="3" y="58"/>
                    <a:pt x="3" y="57"/>
                  </a:cubicBezTo>
                  <a:cubicBezTo>
                    <a:pt x="0" y="43"/>
                    <a:pt x="0" y="26"/>
                    <a:pt x="2" y="12"/>
                  </a:cubicBezTo>
                  <a:cubicBezTo>
                    <a:pt x="2" y="11"/>
                    <a:pt x="3" y="11"/>
                    <a:pt x="4" y="11"/>
                  </a:cubicBezTo>
                  <a:cubicBezTo>
                    <a:pt x="4" y="11"/>
                    <a:pt x="4" y="11"/>
                    <a:pt x="4" y="11"/>
                  </a:cubicBezTo>
                  <a:cubicBezTo>
                    <a:pt x="4" y="10"/>
                    <a:pt x="4" y="10"/>
                    <a:pt x="4" y="10"/>
                  </a:cubicBezTo>
                  <a:cubicBezTo>
                    <a:pt x="5" y="10"/>
                    <a:pt x="6" y="9"/>
                    <a:pt x="7" y="9"/>
                  </a:cubicBezTo>
                  <a:cubicBezTo>
                    <a:pt x="7" y="9"/>
                    <a:pt x="7" y="9"/>
                    <a:pt x="8" y="9"/>
                  </a:cubicBezTo>
                  <a:cubicBezTo>
                    <a:pt x="9" y="8"/>
                    <a:pt x="10" y="8"/>
                    <a:pt x="12" y="8"/>
                  </a:cubicBezTo>
                  <a:cubicBezTo>
                    <a:pt x="16" y="7"/>
                    <a:pt x="20" y="5"/>
                    <a:pt x="24" y="4"/>
                  </a:cubicBezTo>
                  <a:cubicBezTo>
                    <a:pt x="31" y="3"/>
                    <a:pt x="39" y="1"/>
                    <a:pt x="47" y="0"/>
                  </a:cubicBezTo>
                  <a:cubicBezTo>
                    <a:pt x="49" y="0"/>
                    <a:pt x="50" y="2"/>
                    <a:pt x="51" y="4"/>
                  </a:cubicBezTo>
                  <a:close/>
                  <a:moveTo>
                    <a:pt x="48" y="49"/>
                  </a:moveTo>
                  <a:cubicBezTo>
                    <a:pt x="49" y="36"/>
                    <a:pt x="47" y="23"/>
                    <a:pt x="43" y="10"/>
                  </a:cubicBezTo>
                  <a:cubicBezTo>
                    <a:pt x="34" y="10"/>
                    <a:pt x="25" y="13"/>
                    <a:pt x="16" y="16"/>
                  </a:cubicBezTo>
                  <a:cubicBezTo>
                    <a:pt x="13" y="17"/>
                    <a:pt x="10" y="18"/>
                    <a:pt x="7" y="17"/>
                  </a:cubicBezTo>
                  <a:cubicBezTo>
                    <a:pt x="8" y="29"/>
                    <a:pt x="8" y="40"/>
                    <a:pt x="10" y="51"/>
                  </a:cubicBezTo>
                  <a:cubicBezTo>
                    <a:pt x="23" y="51"/>
                    <a:pt x="35" y="51"/>
                    <a:pt x="48" y="4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2"/>
            <p:cNvSpPr>
              <a:spLocks noEditPoints="1"/>
            </p:cNvSpPr>
            <p:nvPr/>
          </p:nvSpPr>
          <p:spPr bwMode="auto">
            <a:xfrm>
              <a:off x="6924952" y="3187865"/>
              <a:ext cx="240219" cy="245141"/>
            </a:xfrm>
            <a:custGeom>
              <a:avLst/>
              <a:gdLst>
                <a:gd name="T0" fmla="*/ 54 w 54"/>
                <a:gd name="T1" fmla="*/ 50 h 55"/>
                <a:gd name="T2" fmla="*/ 50 w 54"/>
                <a:gd name="T3" fmla="*/ 54 h 55"/>
                <a:gd name="T4" fmla="*/ 19 w 54"/>
                <a:gd name="T5" fmla="*/ 53 h 55"/>
                <a:gd name="T6" fmla="*/ 1 w 54"/>
                <a:gd name="T7" fmla="*/ 51 h 55"/>
                <a:gd name="T8" fmla="*/ 1 w 54"/>
                <a:gd name="T9" fmla="*/ 48 h 55"/>
                <a:gd name="T10" fmla="*/ 4 w 54"/>
                <a:gd name="T11" fmla="*/ 47 h 55"/>
                <a:gd name="T12" fmla="*/ 3 w 54"/>
                <a:gd name="T13" fmla="*/ 32 h 55"/>
                <a:gd name="T14" fmla="*/ 3 w 54"/>
                <a:gd name="T15" fmla="*/ 10 h 55"/>
                <a:gd name="T16" fmla="*/ 6 w 54"/>
                <a:gd name="T17" fmla="*/ 5 h 55"/>
                <a:gd name="T18" fmla="*/ 47 w 54"/>
                <a:gd name="T19" fmla="*/ 0 h 55"/>
                <a:gd name="T20" fmla="*/ 52 w 54"/>
                <a:gd name="T21" fmla="*/ 5 h 55"/>
                <a:gd name="T22" fmla="*/ 54 w 54"/>
                <a:gd name="T23" fmla="*/ 50 h 55"/>
                <a:gd name="T24" fmla="*/ 45 w 54"/>
                <a:gd name="T25" fmla="*/ 46 h 55"/>
                <a:gd name="T26" fmla="*/ 43 w 54"/>
                <a:gd name="T27" fmla="*/ 9 h 55"/>
                <a:gd name="T28" fmla="*/ 12 w 54"/>
                <a:gd name="T29" fmla="*/ 14 h 55"/>
                <a:gd name="T30" fmla="*/ 12 w 54"/>
                <a:gd name="T31" fmla="*/ 34 h 55"/>
                <a:gd name="T32" fmla="*/ 11 w 54"/>
                <a:gd name="T33" fmla="*/ 46 h 55"/>
                <a:gd name="T34" fmla="*/ 22 w 54"/>
                <a:gd name="T35" fmla="*/ 46 h 55"/>
                <a:gd name="T36" fmla="*/ 45 w 54"/>
                <a:gd name="T37"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5">
                  <a:moveTo>
                    <a:pt x="54" y="50"/>
                  </a:moveTo>
                  <a:cubicBezTo>
                    <a:pt x="54" y="52"/>
                    <a:pt x="52" y="54"/>
                    <a:pt x="50" y="54"/>
                  </a:cubicBezTo>
                  <a:cubicBezTo>
                    <a:pt x="40" y="53"/>
                    <a:pt x="29" y="54"/>
                    <a:pt x="19" y="53"/>
                  </a:cubicBezTo>
                  <a:cubicBezTo>
                    <a:pt x="14" y="53"/>
                    <a:pt x="5" y="55"/>
                    <a:pt x="1" y="51"/>
                  </a:cubicBezTo>
                  <a:cubicBezTo>
                    <a:pt x="0" y="51"/>
                    <a:pt x="0" y="49"/>
                    <a:pt x="1" y="48"/>
                  </a:cubicBezTo>
                  <a:cubicBezTo>
                    <a:pt x="2" y="48"/>
                    <a:pt x="3" y="48"/>
                    <a:pt x="4" y="47"/>
                  </a:cubicBezTo>
                  <a:cubicBezTo>
                    <a:pt x="2" y="43"/>
                    <a:pt x="3" y="36"/>
                    <a:pt x="3" y="32"/>
                  </a:cubicBezTo>
                  <a:cubicBezTo>
                    <a:pt x="3" y="25"/>
                    <a:pt x="3" y="17"/>
                    <a:pt x="3" y="10"/>
                  </a:cubicBezTo>
                  <a:cubicBezTo>
                    <a:pt x="3" y="8"/>
                    <a:pt x="4" y="6"/>
                    <a:pt x="6" y="5"/>
                  </a:cubicBezTo>
                  <a:cubicBezTo>
                    <a:pt x="20" y="3"/>
                    <a:pt x="33" y="0"/>
                    <a:pt x="47" y="0"/>
                  </a:cubicBezTo>
                  <a:cubicBezTo>
                    <a:pt x="50" y="0"/>
                    <a:pt x="52" y="2"/>
                    <a:pt x="52" y="5"/>
                  </a:cubicBezTo>
                  <a:cubicBezTo>
                    <a:pt x="52" y="20"/>
                    <a:pt x="53" y="35"/>
                    <a:pt x="54" y="50"/>
                  </a:cubicBezTo>
                  <a:close/>
                  <a:moveTo>
                    <a:pt x="45" y="46"/>
                  </a:moveTo>
                  <a:cubicBezTo>
                    <a:pt x="43" y="34"/>
                    <a:pt x="43" y="22"/>
                    <a:pt x="43" y="9"/>
                  </a:cubicBezTo>
                  <a:cubicBezTo>
                    <a:pt x="32" y="10"/>
                    <a:pt x="22" y="12"/>
                    <a:pt x="12" y="14"/>
                  </a:cubicBezTo>
                  <a:cubicBezTo>
                    <a:pt x="12" y="21"/>
                    <a:pt x="12" y="27"/>
                    <a:pt x="12" y="34"/>
                  </a:cubicBezTo>
                  <a:cubicBezTo>
                    <a:pt x="12" y="38"/>
                    <a:pt x="13" y="43"/>
                    <a:pt x="11" y="46"/>
                  </a:cubicBezTo>
                  <a:cubicBezTo>
                    <a:pt x="15" y="46"/>
                    <a:pt x="19" y="47"/>
                    <a:pt x="22" y="46"/>
                  </a:cubicBezTo>
                  <a:cubicBezTo>
                    <a:pt x="29" y="46"/>
                    <a:pt x="37" y="47"/>
                    <a:pt x="45"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3"/>
            <p:cNvSpPr>
              <a:spLocks noEditPoints="1"/>
            </p:cNvSpPr>
            <p:nvPr/>
          </p:nvSpPr>
          <p:spPr bwMode="auto">
            <a:xfrm>
              <a:off x="6880650" y="2808831"/>
              <a:ext cx="213637" cy="276646"/>
            </a:xfrm>
            <a:custGeom>
              <a:avLst/>
              <a:gdLst>
                <a:gd name="T0" fmla="*/ 45 w 48"/>
                <a:gd name="T1" fmla="*/ 6 h 62"/>
                <a:gd name="T2" fmla="*/ 48 w 48"/>
                <a:gd name="T3" fmla="*/ 58 h 62"/>
                <a:gd name="T4" fmla="*/ 43 w 48"/>
                <a:gd name="T5" fmla="*/ 61 h 62"/>
                <a:gd name="T6" fmla="*/ 4 w 48"/>
                <a:gd name="T7" fmla="*/ 60 h 62"/>
                <a:gd name="T8" fmla="*/ 3 w 48"/>
                <a:gd name="T9" fmla="*/ 56 h 62"/>
                <a:gd name="T10" fmla="*/ 1 w 48"/>
                <a:gd name="T11" fmla="*/ 38 h 62"/>
                <a:gd name="T12" fmla="*/ 0 w 48"/>
                <a:gd name="T13" fmla="*/ 10 h 62"/>
                <a:gd name="T14" fmla="*/ 3 w 48"/>
                <a:gd name="T15" fmla="*/ 5 h 62"/>
                <a:gd name="T16" fmla="*/ 42 w 48"/>
                <a:gd name="T17" fmla="*/ 3 h 62"/>
                <a:gd name="T18" fmla="*/ 45 w 48"/>
                <a:gd name="T19" fmla="*/ 6 h 62"/>
                <a:gd name="T20" fmla="*/ 10 w 48"/>
                <a:gd name="T21" fmla="*/ 55 h 62"/>
                <a:gd name="T22" fmla="*/ 40 w 48"/>
                <a:gd name="T23" fmla="*/ 54 h 62"/>
                <a:gd name="T24" fmla="*/ 38 w 48"/>
                <a:gd name="T25" fmla="*/ 11 h 62"/>
                <a:gd name="T26" fmla="*/ 8 w 48"/>
                <a:gd name="T27" fmla="*/ 13 h 62"/>
                <a:gd name="T28" fmla="*/ 10 w 48"/>
                <a:gd name="T29" fmla="*/ 38 h 62"/>
                <a:gd name="T30" fmla="*/ 10 w 48"/>
                <a:gd name="T31"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62">
                  <a:moveTo>
                    <a:pt x="45" y="6"/>
                  </a:moveTo>
                  <a:cubicBezTo>
                    <a:pt x="48" y="23"/>
                    <a:pt x="48" y="40"/>
                    <a:pt x="48" y="58"/>
                  </a:cubicBezTo>
                  <a:cubicBezTo>
                    <a:pt x="48" y="60"/>
                    <a:pt x="45" y="62"/>
                    <a:pt x="43" y="61"/>
                  </a:cubicBezTo>
                  <a:cubicBezTo>
                    <a:pt x="30" y="58"/>
                    <a:pt x="17" y="60"/>
                    <a:pt x="4" y="60"/>
                  </a:cubicBezTo>
                  <a:cubicBezTo>
                    <a:pt x="2" y="60"/>
                    <a:pt x="1" y="56"/>
                    <a:pt x="3" y="56"/>
                  </a:cubicBezTo>
                  <a:cubicBezTo>
                    <a:pt x="1" y="50"/>
                    <a:pt x="2" y="44"/>
                    <a:pt x="1" y="38"/>
                  </a:cubicBezTo>
                  <a:cubicBezTo>
                    <a:pt x="1" y="28"/>
                    <a:pt x="0" y="19"/>
                    <a:pt x="0" y="10"/>
                  </a:cubicBezTo>
                  <a:cubicBezTo>
                    <a:pt x="0" y="8"/>
                    <a:pt x="1" y="6"/>
                    <a:pt x="3" y="5"/>
                  </a:cubicBezTo>
                  <a:cubicBezTo>
                    <a:pt x="16" y="2"/>
                    <a:pt x="29" y="0"/>
                    <a:pt x="42" y="3"/>
                  </a:cubicBezTo>
                  <a:cubicBezTo>
                    <a:pt x="44" y="3"/>
                    <a:pt x="45" y="4"/>
                    <a:pt x="45" y="6"/>
                  </a:cubicBezTo>
                  <a:close/>
                  <a:moveTo>
                    <a:pt x="10" y="55"/>
                  </a:moveTo>
                  <a:cubicBezTo>
                    <a:pt x="20" y="54"/>
                    <a:pt x="30" y="53"/>
                    <a:pt x="40" y="54"/>
                  </a:cubicBezTo>
                  <a:cubicBezTo>
                    <a:pt x="40" y="39"/>
                    <a:pt x="40" y="25"/>
                    <a:pt x="38" y="11"/>
                  </a:cubicBezTo>
                  <a:cubicBezTo>
                    <a:pt x="28" y="9"/>
                    <a:pt x="18" y="11"/>
                    <a:pt x="8" y="13"/>
                  </a:cubicBezTo>
                  <a:cubicBezTo>
                    <a:pt x="9" y="21"/>
                    <a:pt x="9" y="30"/>
                    <a:pt x="10" y="38"/>
                  </a:cubicBezTo>
                  <a:cubicBezTo>
                    <a:pt x="10" y="43"/>
                    <a:pt x="12" y="50"/>
                    <a:pt x="10" y="5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4"/>
            <p:cNvSpPr>
              <a:spLocks noEditPoints="1"/>
            </p:cNvSpPr>
            <p:nvPr/>
          </p:nvSpPr>
          <p:spPr bwMode="auto">
            <a:xfrm>
              <a:off x="6817641" y="2309687"/>
              <a:ext cx="254002" cy="347530"/>
            </a:xfrm>
            <a:custGeom>
              <a:avLst/>
              <a:gdLst>
                <a:gd name="T0" fmla="*/ 57 w 57"/>
                <a:gd name="T1" fmla="*/ 72 h 78"/>
                <a:gd name="T2" fmla="*/ 53 w 57"/>
                <a:gd name="T3" fmla="*/ 78 h 78"/>
                <a:gd name="T4" fmla="*/ 18 w 57"/>
                <a:gd name="T5" fmla="*/ 75 h 78"/>
                <a:gd name="T6" fmla="*/ 14 w 57"/>
                <a:gd name="T7" fmla="*/ 77 h 78"/>
                <a:gd name="T8" fmla="*/ 5 w 57"/>
                <a:gd name="T9" fmla="*/ 53 h 78"/>
                <a:gd name="T10" fmla="*/ 0 w 57"/>
                <a:gd name="T11" fmla="*/ 21 h 78"/>
                <a:gd name="T12" fmla="*/ 2 w 57"/>
                <a:gd name="T13" fmla="*/ 16 h 78"/>
                <a:gd name="T14" fmla="*/ 46 w 57"/>
                <a:gd name="T15" fmla="*/ 19 h 78"/>
                <a:gd name="T16" fmla="*/ 57 w 57"/>
                <a:gd name="T17" fmla="*/ 72 h 78"/>
                <a:gd name="T18" fmla="*/ 48 w 57"/>
                <a:gd name="T19" fmla="*/ 70 h 78"/>
                <a:gd name="T20" fmla="*/ 41 w 57"/>
                <a:gd name="T21" fmla="*/ 32 h 78"/>
                <a:gd name="T22" fmla="*/ 30 w 57"/>
                <a:gd name="T23" fmla="*/ 16 h 78"/>
                <a:gd name="T24" fmla="*/ 9 w 57"/>
                <a:gd name="T25" fmla="*/ 22 h 78"/>
                <a:gd name="T26" fmla="*/ 14 w 57"/>
                <a:gd name="T27" fmla="*/ 51 h 78"/>
                <a:gd name="T28" fmla="*/ 18 w 57"/>
                <a:gd name="T29" fmla="*/ 69 h 78"/>
                <a:gd name="T30" fmla="*/ 48 w 57"/>
                <a:gd name="T3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8">
                  <a:moveTo>
                    <a:pt x="57" y="72"/>
                  </a:moveTo>
                  <a:cubicBezTo>
                    <a:pt x="57" y="75"/>
                    <a:pt x="56" y="78"/>
                    <a:pt x="53" y="78"/>
                  </a:cubicBezTo>
                  <a:cubicBezTo>
                    <a:pt x="41" y="77"/>
                    <a:pt x="30" y="77"/>
                    <a:pt x="18" y="75"/>
                  </a:cubicBezTo>
                  <a:cubicBezTo>
                    <a:pt x="18" y="77"/>
                    <a:pt x="15" y="78"/>
                    <a:pt x="14" y="77"/>
                  </a:cubicBezTo>
                  <a:cubicBezTo>
                    <a:pt x="7" y="72"/>
                    <a:pt x="7" y="60"/>
                    <a:pt x="5" y="53"/>
                  </a:cubicBezTo>
                  <a:cubicBezTo>
                    <a:pt x="3" y="43"/>
                    <a:pt x="2" y="32"/>
                    <a:pt x="0" y="21"/>
                  </a:cubicBezTo>
                  <a:cubicBezTo>
                    <a:pt x="0" y="19"/>
                    <a:pt x="1" y="18"/>
                    <a:pt x="2" y="16"/>
                  </a:cubicBezTo>
                  <a:cubicBezTo>
                    <a:pt x="16" y="7"/>
                    <a:pt x="36" y="0"/>
                    <a:pt x="46" y="19"/>
                  </a:cubicBezTo>
                  <a:cubicBezTo>
                    <a:pt x="54" y="35"/>
                    <a:pt x="54" y="55"/>
                    <a:pt x="57" y="72"/>
                  </a:cubicBezTo>
                  <a:close/>
                  <a:moveTo>
                    <a:pt x="48" y="70"/>
                  </a:moveTo>
                  <a:cubicBezTo>
                    <a:pt x="46" y="57"/>
                    <a:pt x="45" y="44"/>
                    <a:pt x="41" y="32"/>
                  </a:cubicBezTo>
                  <a:cubicBezTo>
                    <a:pt x="40" y="26"/>
                    <a:pt x="37" y="18"/>
                    <a:pt x="30" y="16"/>
                  </a:cubicBezTo>
                  <a:cubicBezTo>
                    <a:pt x="23" y="14"/>
                    <a:pt x="16" y="18"/>
                    <a:pt x="9" y="22"/>
                  </a:cubicBezTo>
                  <a:cubicBezTo>
                    <a:pt x="11" y="32"/>
                    <a:pt x="12" y="41"/>
                    <a:pt x="14" y="51"/>
                  </a:cubicBezTo>
                  <a:cubicBezTo>
                    <a:pt x="15" y="56"/>
                    <a:pt x="18" y="63"/>
                    <a:pt x="18" y="69"/>
                  </a:cubicBezTo>
                  <a:cubicBezTo>
                    <a:pt x="28" y="70"/>
                    <a:pt x="38" y="70"/>
                    <a:pt x="48" y="7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5"/>
            <p:cNvSpPr>
              <a:spLocks noEditPoints="1"/>
            </p:cNvSpPr>
            <p:nvPr/>
          </p:nvSpPr>
          <p:spPr bwMode="auto">
            <a:xfrm>
              <a:off x="6439592" y="2898421"/>
              <a:ext cx="173273" cy="195916"/>
            </a:xfrm>
            <a:custGeom>
              <a:avLst/>
              <a:gdLst>
                <a:gd name="T0" fmla="*/ 32 w 39"/>
                <a:gd name="T1" fmla="*/ 7 h 44"/>
                <a:gd name="T2" fmla="*/ 37 w 39"/>
                <a:gd name="T3" fmla="*/ 29 h 44"/>
                <a:gd name="T4" fmla="*/ 33 w 39"/>
                <a:gd name="T5" fmla="*/ 41 h 44"/>
                <a:gd name="T6" fmla="*/ 24 w 39"/>
                <a:gd name="T7" fmla="*/ 44 h 44"/>
                <a:gd name="T8" fmla="*/ 2 w 39"/>
                <a:gd name="T9" fmla="*/ 41 h 44"/>
                <a:gd name="T10" fmla="*/ 0 w 39"/>
                <a:gd name="T11" fmla="*/ 36 h 44"/>
                <a:gd name="T12" fmla="*/ 5 w 39"/>
                <a:gd name="T13" fmla="*/ 5 h 44"/>
                <a:gd name="T14" fmla="*/ 9 w 39"/>
                <a:gd name="T15" fmla="*/ 4 h 44"/>
                <a:gd name="T16" fmla="*/ 32 w 39"/>
                <a:gd name="T17" fmla="*/ 7 h 44"/>
                <a:gd name="T18" fmla="*/ 28 w 39"/>
                <a:gd name="T19" fmla="*/ 29 h 44"/>
                <a:gd name="T20" fmla="*/ 25 w 39"/>
                <a:gd name="T21" fmla="*/ 13 h 44"/>
                <a:gd name="T22" fmla="*/ 16 w 39"/>
                <a:gd name="T23" fmla="*/ 12 h 44"/>
                <a:gd name="T24" fmla="*/ 10 w 39"/>
                <a:gd name="T25" fmla="*/ 12 h 44"/>
                <a:gd name="T26" fmla="*/ 8 w 39"/>
                <a:gd name="T27" fmla="*/ 12 h 44"/>
                <a:gd name="T28" fmla="*/ 8 w 39"/>
                <a:gd name="T29" fmla="*/ 34 h 44"/>
                <a:gd name="T30" fmla="*/ 19 w 39"/>
                <a:gd name="T31" fmla="*/ 35 h 44"/>
                <a:gd name="T32" fmla="*/ 27 w 39"/>
                <a:gd name="T33" fmla="*/ 35 h 44"/>
                <a:gd name="T34" fmla="*/ 28 w 39"/>
                <a:gd name="T35" fmla="*/ 34 h 44"/>
                <a:gd name="T36" fmla="*/ 28 w 39"/>
                <a:gd name="T37" fmla="*/ 33 h 44"/>
                <a:gd name="T38" fmla="*/ 28 w 39"/>
                <a:gd name="T3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2" y="7"/>
                  </a:moveTo>
                  <a:cubicBezTo>
                    <a:pt x="39" y="10"/>
                    <a:pt x="38" y="23"/>
                    <a:pt x="37" y="29"/>
                  </a:cubicBezTo>
                  <a:cubicBezTo>
                    <a:pt x="37" y="32"/>
                    <a:pt x="37" y="40"/>
                    <a:pt x="33" y="41"/>
                  </a:cubicBezTo>
                  <a:cubicBezTo>
                    <a:pt x="30" y="43"/>
                    <a:pt x="27" y="43"/>
                    <a:pt x="24" y="44"/>
                  </a:cubicBezTo>
                  <a:cubicBezTo>
                    <a:pt x="17" y="44"/>
                    <a:pt x="9" y="44"/>
                    <a:pt x="2" y="41"/>
                  </a:cubicBezTo>
                  <a:cubicBezTo>
                    <a:pt x="0" y="40"/>
                    <a:pt x="0" y="38"/>
                    <a:pt x="0" y="36"/>
                  </a:cubicBezTo>
                  <a:cubicBezTo>
                    <a:pt x="2" y="26"/>
                    <a:pt x="1" y="15"/>
                    <a:pt x="5" y="5"/>
                  </a:cubicBezTo>
                  <a:cubicBezTo>
                    <a:pt x="6" y="3"/>
                    <a:pt x="8" y="3"/>
                    <a:pt x="9" y="4"/>
                  </a:cubicBezTo>
                  <a:cubicBezTo>
                    <a:pt x="15" y="0"/>
                    <a:pt x="26" y="4"/>
                    <a:pt x="32" y="7"/>
                  </a:cubicBezTo>
                  <a:close/>
                  <a:moveTo>
                    <a:pt x="28" y="29"/>
                  </a:moveTo>
                  <a:cubicBezTo>
                    <a:pt x="29" y="25"/>
                    <a:pt x="30" y="15"/>
                    <a:pt x="25" y="13"/>
                  </a:cubicBezTo>
                  <a:cubicBezTo>
                    <a:pt x="22" y="12"/>
                    <a:pt x="19" y="11"/>
                    <a:pt x="16" y="12"/>
                  </a:cubicBezTo>
                  <a:cubicBezTo>
                    <a:pt x="14" y="12"/>
                    <a:pt x="12" y="12"/>
                    <a:pt x="10" y="12"/>
                  </a:cubicBezTo>
                  <a:cubicBezTo>
                    <a:pt x="9" y="12"/>
                    <a:pt x="9" y="12"/>
                    <a:pt x="8" y="12"/>
                  </a:cubicBezTo>
                  <a:cubicBezTo>
                    <a:pt x="7" y="19"/>
                    <a:pt x="7" y="27"/>
                    <a:pt x="8" y="34"/>
                  </a:cubicBezTo>
                  <a:cubicBezTo>
                    <a:pt x="12" y="35"/>
                    <a:pt x="16" y="35"/>
                    <a:pt x="19" y="35"/>
                  </a:cubicBezTo>
                  <a:cubicBezTo>
                    <a:pt x="22" y="35"/>
                    <a:pt x="24" y="35"/>
                    <a:pt x="27" y="35"/>
                  </a:cubicBezTo>
                  <a:cubicBezTo>
                    <a:pt x="27" y="34"/>
                    <a:pt x="28" y="34"/>
                    <a:pt x="28" y="34"/>
                  </a:cubicBezTo>
                  <a:cubicBezTo>
                    <a:pt x="28" y="34"/>
                    <a:pt x="28" y="34"/>
                    <a:pt x="28" y="33"/>
                  </a:cubicBezTo>
                  <a:cubicBezTo>
                    <a:pt x="28" y="32"/>
                    <a:pt x="28" y="30"/>
                    <a:pt x="28"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6"/>
            <p:cNvSpPr>
              <a:spLocks noEditPoints="1"/>
            </p:cNvSpPr>
            <p:nvPr/>
          </p:nvSpPr>
          <p:spPr bwMode="auto">
            <a:xfrm>
              <a:off x="6420886" y="2528247"/>
              <a:ext cx="165397" cy="204777"/>
            </a:xfrm>
            <a:custGeom>
              <a:avLst/>
              <a:gdLst>
                <a:gd name="T0" fmla="*/ 34 w 37"/>
                <a:gd name="T1" fmla="*/ 5 h 46"/>
                <a:gd name="T2" fmla="*/ 36 w 37"/>
                <a:gd name="T3" fmla="*/ 41 h 46"/>
                <a:gd name="T4" fmla="*/ 32 w 37"/>
                <a:gd name="T5" fmla="*/ 45 h 46"/>
                <a:gd name="T6" fmla="*/ 8 w 37"/>
                <a:gd name="T7" fmla="*/ 43 h 46"/>
                <a:gd name="T8" fmla="*/ 6 w 37"/>
                <a:gd name="T9" fmla="*/ 41 h 46"/>
                <a:gd name="T10" fmla="*/ 6 w 37"/>
                <a:gd name="T11" fmla="*/ 41 h 46"/>
                <a:gd name="T12" fmla="*/ 1 w 37"/>
                <a:gd name="T13" fmla="*/ 29 h 46"/>
                <a:gd name="T14" fmla="*/ 1 w 37"/>
                <a:gd name="T15" fmla="*/ 9 h 46"/>
                <a:gd name="T16" fmla="*/ 3 w 37"/>
                <a:gd name="T17" fmla="*/ 5 h 46"/>
                <a:gd name="T18" fmla="*/ 21 w 37"/>
                <a:gd name="T19" fmla="*/ 1 h 46"/>
                <a:gd name="T20" fmla="*/ 34 w 37"/>
                <a:gd name="T21" fmla="*/ 5 h 46"/>
                <a:gd name="T22" fmla="*/ 28 w 37"/>
                <a:gd name="T23" fmla="*/ 37 h 46"/>
                <a:gd name="T24" fmla="*/ 26 w 37"/>
                <a:gd name="T25" fmla="*/ 10 h 46"/>
                <a:gd name="T26" fmla="*/ 10 w 37"/>
                <a:gd name="T27" fmla="*/ 11 h 46"/>
                <a:gd name="T28" fmla="*/ 10 w 37"/>
                <a:gd name="T29" fmla="*/ 31 h 46"/>
                <a:gd name="T30" fmla="*/ 10 w 37"/>
                <a:gd name="T31" fmla="*/ 38 h 46"/>
                <a:gd name="T32" fmla="*/ 28 w 37"/>
                <a:gd name="T33"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4" y="5"/>
                  </a:moveTo>
                  <a:cubicBezTo>
                    <a:pt x="37" y="16"/>
                    <a:pt x="37" y="29"/>
                    <a:pt x="36" y="41"/>
                  </a:cubicBezTo>
                  <a:cubicBezTo>
                    <a:pt x="36" y="43"/>
                    <a:pt x="35" y="45"/>
                    <a:pt x="32" y="45"/>
                  </a:cubicBezTo>
                  <a:cubicBezTo>
                    <a:pt x="24" y="44"/>
                    <a:pt x="16" y="46"/>
                    <a:pt x="8" y="43"/>
                  </a:cubicBezTo>
                  <a:cubicBezTo>
                    <a:pt x="7" y="43"/>
                    <a:pt x="6" y="42"/>
                    <a:pt x="6" y="41"/>
                  </a:cubicBezTo>
                  <a:cubicBezTo>
                    <a:pt x="6" y="41"/>
                    <a:pt x="6" y="41"/>
                    <a:pt x="6" y="41"/>
                  </a:cubicBezTo>
                  <a:cubicBezTo>
                    <a:pt x="0" y="41"/>
                    <a:pt x="1" y="33"/>
                    <a:pt x="1" y="29"/>
                  </a:cubicBezTo>
                  <a:cubicBezTo>
                    <a:pt x="1" y="22"/>
                    <a:pt x="1" y="15"/>
                    <a:pt x="1" y="9"/>
                  </a:cubicBezTo>
                  <a:cubicBezTo>
                    <a:pt x="1" y="7"/>
                    <a:pt x="2" y="5"/>
                    <a:pt x="3" y="5"/>
                  </a:cubicBezTo>
                  <a:cubicBezTo>
                    <a:pt x="9" y="2"/>
                    <a:pt x="15" y="1"/>
                    <a:pt x="21" y="1"/>
                  </a:cubicBezTo>
                  <a:cubicBezTo>
                    <a:pt x="25" y="1"/>
                    <a:pt x="32" y="0"/>
                    <a:pt x="34" y="5"/>
                  </a:cubicBezTo>
                  <a:close/>
                  <a:moveTo>
                    <a:pt x="28" y="37"/>
                  </a:moveTo>
                  <a:cubicBezTo>
                    <a:pt x="28" y="28"/>
                    <a:pt x="28" y="19"/>
                    <a:pt x="26" y="10"/>
                  </a:cubicBezTo>
                  <a:cubicBezTo>
                    <a:pt x="21" y="9"/>
                    <a:pt x="15" y="9"/>
                    <a:pt x="10" y="11"/>
                  </a:cubicBezTo>
                  <a:cubicBezTo>
                    <a:pt x="10" y="18"/>
                    <a:pt x="10" y="24"/>
                    <a:pt x="10" y="31"/>
                  </a:cubicBezTo>
                  <a:cubicBezTo>
                    <a:pt x="10" y="33"/>
                    <a:pt x="10" y="36"/>
                    <a:pt x="10" y="38"/>
                  </a:cubicBezTo>
                  <a:cubicBezTo>
                    <a:pt x="16" y="39"/>
                    <a:pt x="22" y="38"/>
                    <a:pt x="28"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7"/>
            <p:cNvSpPr>
              <a:spLocks noEditPoints="1"/>
            </p:cNvSpPr>
            <p:nvPr/>
          </p:nvSpPr>
          <p:spPr bwMode="auto">
            <a:xfrm>
              <a:off x="6394305" y="1935576"/>
              <a:ext cx="165397" cy="178195"/>
            </a:xfrm>
            <a:custGeom>
              <a:avLst/>
              <a:gdLst>
                <a:gd name="T0" fmla="*/ 1 w 37"/>
                <a:gd name="T1" fmla="*/ 33 h 40"/>
                <a:gd name="T2" fmla="*/ 0 w 37"/>
                <a:gd name="T3" fmla="*/ 32 h 40"/>
                <a:gd name="T4" fmla="*/ 0 w 37"/>
                <a:gd name="T5" fmla="*/ 32 h 40"/>
                <a:gd name="T6" fmla="*/ 0 w 37"/>
                <a:gd name="T7" fmla="*/ 27 h 40"/>
                <a:gd name="T8" fmla="*/ 2 w 37"/>
                <a:gd name="T9" fmla="*/ 15 h 40"/>
                <a:gd name="T10" fmla="*/ 5 w 37"/>
                <a:gd name="T11" fmla="*/ 4 h 40"/>
                <a:gd name="T12" fmla="*/ 16 w 37"/>
                <a:gd name="T13" fmla="*/ 0 h 40"/>
                <a:gd name="T14" fmla="*/ 30 w 37"/>
                <a:gd name="T15" fmla="*/ 4 h 40"/>
                <a:gd name="T16" fmla="*/ 36 w 37"/>
                <a:gd name="T17" fmla="*/ 12 h 40"/>
                <a:gd name="T18" fmla="*/ 34 w 37"/>
                <a:gd name="T19" fmla="*/ 37 h 40"/>
                <a:gd name="T20" fmla="*/ 30 w 37"/>
                <a:gd name="T21" fmla="*/ 39 h 40"/>
                <a:gd name="T22" fmla="*/ 6 w 37"/>
                <a:gd name="T23" fmla="*/ 38 h 40"/>
                <a:gd name="T24" fmla="*/ 3 w 37"/>
                <a:gd name="T25" fmla="*/ 35 h 40"/>
                <a:gd name="T26" fmla="*/ 1 w 37"/>
                <a:gd name="T27" fmla="*/ 34 h 40"/>
                <a:gd name="T28" fmla="*/ 1 w 37"/>
                <a:gd name="T29" fmla="*/ 33 h 40"/>
                <a:gd name="T30" fmla="*/ 1 w 37"/>
                <a:gd name="T31" fmla="*/ 33 h 40"/>
                <a:gd name="T32" fmla="*/ 1 w 37"/>
                <a:gd name="T33" fmla="*/ 33 h 40"/>
                <a:gd name="T34" fmla="*/ 27 w 37"/>
                <a:gd name="T35" fmla="*/ 31 h 40"/>
                <a:gd name="T36" fmla="*/ 28 w 37"/>
                <a:gd name="T37" fmla="*/ 13 h 40"/>
                <a:gd name="T38" fmla="*/ 21 w 37"/>
                <a:gd name="T39" fmla="*/ 9 h 40"/>
                <a:gd name="T40" fmla="*/ 12 w 37"/>
                <a:gd name="T41" fmla="*/ 9 h 40"/>
                <a:gd name="T42" fmla="*/ 9 w 37"/>
                <a:gd name="T43" fmla="*/ 23 h 40"/>
                <a:gd name="T44" fmla="*/ 8 w 37"/>
                <a:gd name="T45" fmla="*/ 31 h 40"/>
                <a:gd name="T46" fmla="*/ 8 w 37"/>
                <a:gd name="T47" fmla="*/ 32 h 40"/>
                <a:gd name="T48" fmla="*/ 27 w 37"/>
                <a:gd name="T4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0">
                  <a:moveTo>
                    <a:pt x="1" y="33"/>
                  </a:moveTo>
                  <a:cubicBezTo>
                    <a:pt x="0" y="33"/>
                    <a:pt x="0" y="33"/>
                    <a:pt x="0" y="32"/>
                  </a:cubicBezTo>
                  <a:cubicBezTo>
                    <a:pt x="0" y="33"/>
                    <a:pt x="0" y="32"/>
                    <a:pt x="0" y="32"/>
                  </a:cubicBezTo>
                  <a:cubicBezTo>
                    <a:pt x="0" y="30"/>
                    <a:pt x="0" y="28"/>
                    <a:pt x="0" y="27"/>
                  </a:cubicBezTo>
                  <a:cubicBezTo>
                    <a:pt x="1" y="23"/>
                    <a:pt x="1" y="19"/>
                    <a:pt x="2" y="15"/>
                  </a:cubicBezTo>
                  <a:cubicBezTo>
                    <a:pt x="3" y="11"/>
                    <a:pt x="4" y="7"/>
                    <a:pt x="5" y="4"/>
                  </a:cubicBezTo>
                  <a:cubicBezTo>
                    <a:pt x="7" y="1"/>
                    <a:pt x="12" y="0"/>
                    <a:pt x="16" y="0"/>
                  </a:cubicBezTo>
                  <a:cubicBezTo>
                    <a:pt x="21" y="1"/>
                    <a:pt x="26" y="2"/>
                    <a:pt x="30" y="4"/>
                  </a:cubicBezTo>
                  <a:cubicBezTo>
                    <a:pt x="34" y="5"/>
                    <a:pt x="35" y="8"/>
                    <a:pt x="36" y="12"/>
                  </a:cubicBezTo>
                  <a:cubicBezTo>
                    <a:pt x="37" y="20"/>
                    <a:pt x="37" y="30"/>
                    <a:pt x="34" y="37"/>
                  </a:cubicBezTo>
                  <a:cubicBezTo>
                    <a:pt x="33" y="38"/>
                    <a:pt x="32" y="39"/>
                    <a:pt x="30" y="39"/>
                  </a:cubicBezTo>
                  <a:cubicBezTo>
                    <a:pt x="22" y="39"/>
                    <a:pt x="14" y="40"/>
                    <a:pt x="6" y="38"/>
                  </a:cubicBezTo>
                  <a:cubicBezTo>
                    <a:pt x="4" y="37"/>
                    <a:pt x="3" y="36"/>
                    <a:pt x="3" y="35"/>
                  </a:cubicBezTo>
                  <a:cubicBezTo>
                    <a:pt x="2" y="35"/>
                    <a:pt x="1" y="35"/>
                    <a:pt x="1" y="34"/>
                  </a:cubicBezTo>
                  <a:cubicBezTo>
                    <a:pt x="1" y="34"/>
                    <a:pt x="1" y="33"/>
                    <a:pt x="1" y="33"/>
                  </a:cubicBezTo>
                  <a:cubicBezTo>
                    <a:pt x="1" y="33"/>
                    <a:pt x="1" y="33"/>
                    <a:pt x="1" y="33"/>
                  </a:cubicBezTo>
                  <a:cubicBezTo>
                    <a:pt x="1" y="33"/>
                    <a:pt x="1" y="33"/>
                    <a:pt x="1" y="33"/>
                  </a:cubicBezTo>
                  <a:close/>
                  <a:moveTo>
                    <a:pt x="27" y="31"/>
                  </a:moveTo>
                  <a:cubicBezTo>
                    <a:pt x="29" y="26"/>
                    <a:pt x="29" y="19"/>
                    <a:pt x="28" y="13"/>
                  </a:cubicBezTo>
                  <a:cubicBezTo>
                    <a:pt x="27" y="10"/>
                    <a:pt x="24" y="10"/>
                    <a:pt x="21" y="9"/>
                  </a:cubicBezTo>
                  <a:cubicBezTo>
                    <a:pt x="18" y="9"/>
                    <a:pt x="15" y="8"/>
                    <a:pt x="12" y="9"/>
                  </a:cubicBezTo>
                  <a:cubicBezTo>
                    <a:pt x="10" y="14"/>
                    <a:pt x="10" y="19"/>
                    <a:pt x="9" y="23"/>
                  </a:cubicBezTo>
                  <a:cubicBezTo>
                    <a:pt x="9" y="26"/>
                    <a:pt x="9" y="28"/>
                    <a:pt x="8" y="31"/>
                  </a:cubicBezTo>
                  <a:cubicBezTo>
                    <a:pt x="8" y="31"/>
                    <a:pt x="8" y="32"/>
                    <a:pt x="8" y="32"/>
                  </a:cubicBezTo>
                  <a:cubicBezTo>
                    <a:pt x="14" y="33"/>
                    <a:pt x="21" y="32"/>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8"/>
            <p:cNvSpPr>
              <a:spLocks noEditPoints="1"/>
            </p:cNvSpPr>
            <p:nvPr/>
          </p:nvSpPr>
          <p:spPr bwMode="auto">
            <a:xfrm>
              <a:off x="6390367" y="1690434"/>
              <a:ext cx="173273" cy="169335"/>
            </a:xfrm>
            <a:custGeom>
              <a:avLst/>
              <a:gdLst>
                <a:gd name="T0" fmla="*/ 36 w 39"/>
                <a:gd name="T1" fmla="*/ 8 h 38"/>
                <a:gd name="T2" fmla="*/ 35 w 39"/>
                <a:gd name="T3" fmla="*/ 36 h 38"/>
                <a:gd name="T4" fmla="*/ 31 w 39"/>
                <a:gd name="T5" fmla="*/ 38 h 38"/>
                <a:gd name="T6" fmla="*/ 9 w 39"/>
                <a:gd name="T7" fmla="*/ 35 h 38"/>
                <a:gd name="T8" fmla="*/ 4 w 39"/>
                <a:gd name="T9" fmla="*/ 33 h 38"/>
                <a:gd name="T10" fmla="*/ 2 w 39"/>
                <a:gd name="T11" fmla="*/ 23 h 38"/>
                <a:gd name="T12" fmla="*/ 0 w 39"/>
                <a:gd name="T13" fmla="*/ 5 h 38"/>
                <a:gd name="T14" fmla="*/ 5 w 39"/>
                <a:gd name="T15" fmla="*/ 0 h 38"/>
                <a:gd name="T16" fmla="*/ 24 w 39"/>
                <a:gd name="T17" fmla="*/ 1 h 38"/>
                <a:gd name="T18" fmla="*/ 36 w 39"/>
                <a:gd name="T19" fmla="*/ 8 h 38"/>
                <a:gd name="T20" fmla="*/ 28 w 39"/>
                <a:gd name="T21" fmla="*/ 30 h 38"/>
                <a:gd name="T22" fmla="*/ 28 w 39"/>
                <a:gd name="T23" fmla="*/ 11 h 38"/>
                <a:gd name="T24" fmla="*/ 28 w 39"/>
                <a:gd name="T25" fmla="*/ 11 h 38"/>
                <a:gd name="T26" fmla="*/ 25 w 39"/>
                <a:gd name="T27" fmla="*/ 10 h 38"/>
                <a:gd name="T28" fmla="*/ 17 w 39"/>
                <a:gd name="T29" fmla="*/ 9 h 38"/>
                <a:gd name="T30" fmla="*/ 9 w 39"/>
                <a:gd name="T31" fmla="*/ 9 h 38"/>
                <a:gd name="T32" fmla="*/ 10 w 39"/>
                <a:gd name="T33" fmla="*/ 23 h 38"/>
                <a:gd name="T34" fmla="*/ 11 w 39"/>
                <a:gd name="T35" fmla="*/ 29 h 38"/>
                <a:gd name="T36" fmla="*/ 28 w 39"/>
                <a:gd name="T3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8">
                  <a:moveTo>
                    <a:pt x="36" y="8"/>
                  </a:moveTo>
                  <a:cubicBezTo>
                    <a:pt x="38" y="16"/>
                    <a:pt x="39" y="28"/>
                    <a:pt x="35" y="36"/>
                  </a:cubicBezTo>
                  <a:cubicBezTo>
                    <a:pt x="34" y="37"/>
                    <a:pt x="33" y="38"/>
                    <a:pt x="31" y="38"/>
                  </a:cubicBezTo>
                  <a:cubicBezTo>
                    <a:pt x="24" y="37"/>
                    <a:pt x="16" y="37"/>
                    <a:pt x="9" y="35"/>
                  </a:cubicBezTo>
                  <a:cubicBezTo>
                    <a:pt x="7" y="35"/>
                    <a:pt x="5" y="35"/>
                    <a:pt x="4" y="33"/>
                  </a:cubicBezTo>
                  <a:cubicBezTo>
                    <a:pt x="2" y="30"/>
                    <a:pt x="2" y="26"/>
                    <a:pt x="2" y="23"/>
                  </a:cubicBezTo>
                  <a:cubicBezTo>
                    <a:pt x="1" y="17"/>
                    <a:pt x="1" y="11"/>
                    <a:pt x="0" y="5"/>
                  </a:cubicBezTo>
                  <a:cubicBezTo>
                    <a:pt x="0" y="2"/>
                    <a:pt x="2" y="0"/>
                    <a:pt x="5" y="0"/>
                  </a:cubicBezTo>
                  <a:cubicBezTo>
                    <a:pt x="11" y="0"/>
                    <a:pt x="17" y="0"/>
                    <a:pt x="24" y="1"/>
                  </a:cubicBezTo>
                  <a:cubicBezTo>
                    <a:pt x="29" y="2"/>
                    <a:pt x="35" y="2"/>
                    <a:pt x="36" y="8"/>
                  </a:cubicBezTo>
                  <a:close/>
                  <a:moveTo>
                    <a:pt x="28" y="30"/>
                  </a:moveTo>
                  <a:cubicBezTo>
                    <a:pt x="30" y="24"/>
                    <a:pt x="30" y="17"/>
                    <a:pt x="28" y="11"/>
                  </a:cubicBezTo>
                  <a:cubicBezTo>
                    <a:pt x="28" y="11"/>
                    <a:pt x="28" y="11"/>
                    <a:pt x="28" y="11"/>
                  </a:cubicBezTo>
                  <a:cubicBezTo>
                    <a:pt x="27" y="10"/>
                    <a:pt x="26" y="10"/>
                    <a:pt x="25" y="10"/>
                  </a:cubicBezTo>
                  <a:cubicBezTo>
                    <a:pt x="22" y="9"/>
                    <a:pt x="20" y="9"/>
                    <a:pt x="17" y="9"/>
                  </a:cubicBezTo>
                  <a:cubicBezTo>
                    <a:pt x="14" y="9"/>
                    <a:pt x="12" y="9"/>
                    <a:pt x="9" y="9"/>
                  </a:cubicBezTo>
                  <a:cubicBezTo>
                    <a:pt x="9" y="13"/>
                    <a:pt x="10" y="18"/>
                    <a:pt x="10" y="23"/>
                  </a:cubicBezTo>
                  <a:cubicBezTo>
                    <a:pt x="11" y="25"/>
                    <a:pt x="11" y="27"/>
                    <a:pt x="11" y="29"/>
                  </a:cubicBezTo>
                  <a:cubicBezTo>
                    <a:pt x="17" y="30"/>
                    <a:pt x="23" y="31"/>
                    <a:pt x="28"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9"/>
            <p:cNvSpPr>
              <a:spLocks noEditPoints="1"/>
            </p:cNvSpPr>
            <p:nvPr/>
          </p:nvSpPr>
          <p:spPr bwMode="auto">
            <a:xfrm>
              <a:off x="6408088" y="2247664"/>
              <a:ext cx="160474" cy="187056"/>
            </a:xfrm>
            <a:custGeom>
              <a:avLst/>
              <a:gdLst>
                <a:gd name="T0" fmla="*/ 32 w 36"/>
                <a:gd name="T1" fmla="*/ 4 h 42"/>
                <a:gd name="T2" fmla="*/ 31 w 36"/>
                <a:gd name="T3" fmla="*/ 39 h 42"/>
                <a:gd name="T4" fmla="*/ 27 w 36"/>
                <a:gd name="T5" fmla="*/ 41 h 42"/>
                <a:gd name="T6" fmla="*/ 10 w 36"/>
                <a:gd name="T7" fmla="*/ 40 h 42"/>
                <a:gd name="T8" fmla="*/ 7 w 36"/>
                <a:gd name="T9" fmla="*/ 40 h 42"/>
                <a:gd name="T10" fmla="*/ 6 w 36"/>
                <a:gd name="T11" fmla="*/ 41 h 42"/>
                <a:gd name="T12" fmla="*/ 0 w 36"/>
                <a:gd name="T13" fmla="*/ 38 h 42"/>
                <a:gd name="T14" fmla="*/ 1 w 36"/>
                <a:gd name="T15" fmla="*/ 34 h 42"/>
                <a:gd name="T16" fmla="*/ 2 w 36"/>
                <a:gd name="T17" fmla="*/ 31 h 42"/>
                <a:gd name="T18" fmla="*/ 3 w 36"/>
                <a:gd name="T19" fmla="*/ 21 h 42"/>
                <a:gd name="T20" fmla="*/ 4 w 36"/>
                <a:gd name="T21" fmla="*/ 5 h 42"/>
                <a:gd name="T22" fmla="*/ 9 w 36"/>
                <a:gd name="T23" fmla="*/ 1 h 42"/>
                <a:gd name="T24" fmla="*/ 27 w 36"/>
                <a:gd name="T25" fmla="*/ 1 h 42"/>
                <a:gd name="T26" fmla="*/ 32 w 36"/>
                <a:gd name="T27" fmla="*/ 4 h 42"/>
                <a:gd name="T28" fmla="*/ 24 w 36"/>
                <a:gd name="T29" fmla="*/ 33 h 42"/>
                <a:gd name="T30" fmla="*/ 24 w 36"/>
                <a:gd name="T31" fmla="*/ 9 h 42"/>
                <a:gd name="T32" fmla="*/ 13 w 36"/>
                <a:gd name="T33" fmla="*/ 9 h 42"/>
                <a:gd name="T34" fmla="*/ 10 w 36"/>
                <a:gd name="T35" fmla="*/ 32 h 42"/>
                <a:gd name="T36" fmla="*/ 10 w 36"/>
                <a:gd name="T37" fmla="*/ 34 h 42"/>
                <a:gd name="T38" fmla="*/ 12 w 36"/>
                <a:gd name="T39" fmla="*/ 34 h 42"/>
                <a:gd name="T40" fmla="*/ 24 w 36"/>
                <a:gd name="T41"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2">
                  <a:moveTo>
                    <a:pt x="32" y="4"/>
                  </a:moveTo>
                  <a:cubicBezTo>
                    <a:pt x="35" y="14"/>
                    <a:pt x="36" y="29"/>
                    <a:pt x="31" y="39"/>
                  </a:cubicBezTo>
                  <a:cubicBezTo>
                    <a:pt x="30" y="40"/>
                    <a:pt x="29" y="41"/>
                    <a:pt x="27" y="41"/>
                  </a:cubicBezTo>
                  <a:cubicBezTo>
                    <a:pt x="22" y="40"/>
                    <a:pt x="16" y="40"/>
                    <a:pt x="10" y="40"/>
                  </a:cubicBezTo>
                  <a:cubicBezTo>
                    <a:pt x="9" y="40"/>
                    <a:pt x="8" y="40"/>
                    <a:pt x="7" y="40"/>
                  </a:cubicBezTo>
                  <a:cubicBezTo>
                    <a:pt x="7" y="40"/>
                    <a:pt x="7" y="40"/>
                    <a:pt x="6" y="41"/>
                  </a:cubicBezTo>
                  <a:cubicBezTo>
                    <a:pt x="4" y="42"/>
                    <a:pt x="1" y="41"/>
                    <a:pt x="0" y="38"/>
                  </a:cubicBezTo>
                  <a:cubicBezTo>
                    <a:pt x="0" y="36"/>
                    <a:pt x="0" y="35"/>
                    <a:pt x="1" y="34"/>
                  </a:cubicBezTo>
                  <a:cubicBezTo>
                    <a:pt x="1" y="33"/>
                    <a:pt x="2" y="32"/>
                    <a:pt x="2" y="31"/>
                  </a:cubicBezTo>
                  <a:cubicBezTo>
                    <a:pt x="2" y="27"/>
                    <a:pt x="3" y="24"/>
                    <a:pt x="3" y="21"/>
                  </a:cubicBezTo>
                  <a:cubicBezTo>
                    <a:pt x="4" y="16"/>
                    <a:pt x="4" y="10"/>
                    <a:pt x="4" y="5"/>
                  </a:cubicBezTo>
                  <a:cubicBezTo>
                    <a:pt x="4" y="3"/>
                    <a:pt x="6" y="0"/>
                    <a:pt x="9" y="1"/>
                  </a:cubicBezTo>
                  <a:cubicBezTo>
                    <a:pt x="15" y="1"/>
                    <a:pt x="21" y="1"/>
                    <a:pt x="27" y="1"/>
                  </a:cubicBezTo>
                  <a:cubicBezTo>
                    <a:pt x="29" y="1"/>
                    <a:pt x="31" y="2"/>
                    <a:pt x="32" y="4"/>
                  </a:cubicBezTo>
                  <a:close/>
                  <a:moveTo>
                    <a:pt x="24" y="33"/>
                  </a:moveTo>
                  <a:cubicBezTo>
                    <a:pt x="25" y="25"/>
                    <a:pt x="26" y="17"/>
                    <a:pt x="24" y="9"/>
                  </a:cubicBezTo>
                  <a:cubicBezTo>
                    <a:pt x="20" y="9"/>
                    <a:pt x="17" y="9"/>
                    <a:pt x="13" y="9"/>
                  </a:cubicBezTo>
                  <a:cubicBezTo>
                    <a:pt x="13" y="17"/>
                    <a:pt x="12" y="25"/>
                    <a:pt x="10" y="32"/>
                  </a:cubicBezTo>
                  <a:cubicBezTo>
                    <a:pt x="10" y="33"/>
                    <a:pt x="10" y="33"/>
                    <a:pt x="10" y="34"/>
                  </a:cubicBezTo>
                  <a:cubicBezTo>
                    <a:pt x="11" y="34"/>
                    <a:pt x="11" y="34"/>
                    <a:pt x="12" y="34"/>
                  </a:cubicBezTo>
                  <a:cubicBezTo>
                    <a:pt x="16" y="34"/>
                    <a:pt x="20" y="34"/>
                    <a:pt x="24" y="3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20"/>
            <p:cNvSpPr>
              <a:spLocks noEditPoints="1"/>
            </p:cNvSpPr>
            <p:nvPr/>
          </p:nvSpPr>
          <p:spPr bwMode="auto">
            <a:xfrm>
              <a:off x="6363785" y="1387207"/>
              <a:ext cx="173273" cy="169335"/>
            </a:xfrm>
            <a:custGeom>
              <a:avLst/>
              <a:gdLst>
                <a:gd name="T0" fmla="*/ 36 w 39"/>
                <a:gd name="T1" fmla="*/ 4 h 38"/>
                <a:gd name="T2" fmla="*/ 39 w 39"/>
                <a:gd name="T3" fmla="*/ 33 h 38"/>
                <a:gd name="T4" fmla="*/ 35 w 39"/>
                <a:gd name="T5" fmla="*/ 37 h 38"/>
                <a:gd name="T6" fmla="*/ 7 w 39"/>
                <a:gd name="T7" fmla="*/ 35 h 38"/>
                <a:gd name="T8" fmla="*/ 5 w 39"/>
                <a:gd name="T9" fmla="*/ 32 h 38"/>
                <a:gd name="T10" fmla="*/ 1 w 39"/>
                <a:gd name="T11" fmla="*/ 9 h 38"/>
                <a:gd name="T12" fmla="*/ 3 w 39"/>
                <a:gd name="T13" fmla="*/ 5 h 38"/>
                <a:gd name="T14" fmla="*/ 19 w 39"/>
                <a:gd name="T15" fmla="*/ 1 h 38"/>
                <a:gd name="T16" fmla="*/ 36 w 39"/>
                <a:gd name="T17" fmla="*/ 4 h 38"/>
                <a:gd name="T18" fmla="*/ 31 w 39"/>
                <a:gd name="T19" fmla="*/ 29 h 38"/>
                <a:gd name="T20" fmla="*/ 29 w 39"/>
                <a:gd name="T21" fmla="*/ 10 h 38"/>
                <a:gd name="T22" fmla="*/ 29 w 39"/>
                <a:gd name="T23" fmla="*/ 9 h 38"/>
                <a:gd name="T24" fmla="*/ 26 w 39"/>
                <a:gd name="T25" fmla="*/ 9 h 38"/>
                <a:gd name="T26" fmla="*/ 19 w 39"/>
                <a:gd name="T27" fmla="*/ 9 h 38"/>
                <a:gd name="T28" fmla="*/ 10 w 39"/>
                <a:gd name="T29" fmla="*/ 11 h 38"/>
                <a:gd name="T30" fmla="*/ 11 w 39"/>
                <a:gd name="T31" fmla="*/ 29 h 38"/>
                <a:gd name="T32" fmla="*/ 11 w 39"/>
                <a:gd name="T33" fmla="*/ 30 h 38"/>
                <a:gd name="T34" fmla="*/ 31 w 39"/>
                <a:gd name="T3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8">
                  <a:moveTo>
                    <a:pt x="36" y="4"/>
                  </a:moveTo>
                  <a:cubicBezTo>
                    <a:pt x="39" y="13"/>
                    <a:pt x="39" y="23"/>
                    <a:pt x="39" y="33"/>
                  </a:cubicBezTo>
                  <a:cubicBezTo>
                    <a:pt x="39" y="35"/>
                    <a:pt x="37" y="37"/>
                    <a:pt x="35" y="37"/>
                  </a:cubicBezTo>
                  <a:cubicBezTo>
                    <a:pt x="26" y="36"/>
                    <a:pt x="16" y="38"/>
                    <a:pt x="7" y="35"/>
                  </a:cubicBezTo>
                  <a:cubicBezTo>
                    <a:pt x="6" y="35"/>
                    <a:pt x="5" y="33"/>
                    <a:pt x="5" y="32"/>
                  </a:cubicBezTo>
                  <a:cubicBezTo>
                    <a:pt x="0" y="28"/>
                    <a:pt x="1" y="14"/>
                    <a:pt x="1" y="9"/>
                  </a:cubicBezTo>
                  <a:cubicBezTo>
                    <a:pt x="1" y="7"/>
                    <a:pt x="2" y="6"/>
                    <a:pt x="3" y="5"/>
                  </a:cubicBezTo>
                  <a:cubicBezTo>
                    <a:pt x="8" y="3"/>
                    <a:pt x="14" y="1"/>
                    <a:pt x="19" y="1"/>
                  </a:cubicBezTo>
                  <a:cubicBezTo>
                    <a:pt x="23" y="1"/>
                    <a:pt x="34" y="0"/>
                    <a:pt x="36" y="4"/>
                  </a:cubicBezTo>
                  <a:close/>
                  <a:moveTo>
                    <a:pt x="31" y="29"/>
                  </a:moveTo>
                  <a:cubicBezTo>
                    <a:pt x="31" y="23"/>
                    <a:pt x="31" y="16"/>
                    <a:pt x="29" y="10"/>
                  </a:cubicBezTo>
                  <a:cubicBezTo>
                    <a:pt x="29" y="10"/>
                    <a:pt x="29" y="10"/>
                    <a:pt x="29" y="9"/>
                  </a:cubicBezTo>
                  <a:cubicBezTo>
                    <a:pt x="28" y="9"/>
                    <a:pt x="27" y="9"/>
                    <a:pt x="26" y="9"/>
                  </a:cubicBezTo>
                  <a:cubicBezTo>
                    <a:pt x="24" y="9"/>
                    <a:pt x="22" y="9"/>
                    <a:pt x="19" y="9"/>
                  </a:cubicBezTo>
                  <a:cubicBezTo>
                    <a:pt x="16" y="10"/>
                    <a:pt x="13" y="10"/>
                    <a:pt x="10" y="11"/>
                  </a:cubicBezTo>
                  <a:cubicBezTo>
                    <a:pt x="10" y="17"/>
                    <a:pt x="10" y="23"/>
                    <a:pt x="11" y="29"/>
                  </a:cubicBezTo>
                  <a:cubicBezTo>
                    <a:pt x="11" y="30"/>
                    <a:pt x="11" y="30"/>
                    <a:pt x="11" y="30"/>
                  </a:cubicBezTo>
                  <a:cubicBezTo>
                    <a:pt x="18" y="31"/>
                    <a:pt x="24" y="30"/>
                    <a:pt x="31"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21"/>
            <p:cNvSpPr/>
            <p:nvPr/>
          </p:nvSpPr>
          <p:spPr bwMode="auto">
            <a:xfrm>
              <a:off x="5838060" y="3383781"/>
              <a:ext cx="601532" cy="437120"/>
            </a:xfrm>
            <a:custGeom>
              <a:avLst/>
              <a:gdLst>
                <a:gd name="T0" fmla="*/ 129 w 135"/>
                <a:gd name="T1" fmla="*/ 30 h 98"/>
                <a:gd name="T2" fmla="*/ 129 w 135"/>
                <a:gd name="T3" fmla="*/ 97 h 98"/>
                <a:gd name="T4" fmla="*/ 46 w 135"/>
                <a:gd name="T5" fmla="*/ 93 h 98"/>
                <a:gd name="T6" fmla="*/ 0 w 135"/>
                <a:gd name="T7" fmla="*/ 89 h 98"/>
                <a:gd name="T8" fmla="*/ 2 w 135"/>
                <a:gd name="T9" fmla="*/ 57 h 98"/>
                <a:gd name="T10" fmla="*/ 7 w 135"/>
                <a:gd name="T11" fmla="*/ 27 h 98"/>
                <a:gd name="T12" fmla="*/ 57 w 135"/>
                <a:gd name="T13" fmla="*/ 2 h 98"/>
                <a:gd name="T14" fmla="*/ 129 w 135"/>
                <a:gd name="T15" fmla="*/ 3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98">
                  <a:moveTo>
                    <a:pt x="129" y="30"/>
                  </a:moveTo>
                  <a:cubicBezTo>
                    <a:pt x="135" y="51"/>
                    <a:pt x="130" y="75"/>
                    <a:pt x="129" y="97"/>
                  </a:cubicBezTo>
                  <a:cubicBezTo>
                    <a:pt x="101" y="98"/>
                    <a:pt x="72" y="95"/>
                    <a:pt x="46" y="93"/>
                  </a:cubicBezTo>
                  <a:cubicBezTo>
                    <a:pt x="31" y="92"/>
                    <a:pt x="15" y="91"/>
                    <a:pt x="0" y="89"/>
                  </a:cubicBezTo>
                  <a:cubicBezTo>
                    <a:pt x="1" y="78"/>
                    <a:pt x="1" y="68"/>
                    <a:pt x="2" y="57"/>
                  </a:cubicBezTo>
                  <a:cubicBezTo>
                    <a:pt x="2" y="47"/>
                    <a:pt x="4" y="37"/>
                    <a:pt x="7" y="27"/>
                  </a:cubicBezTo>
                  <a:cubicBezTo>
                    <a:pt x="15" y="6"/>
                    <a:pt x="38" y="3"/>
                    <a:pt x="57" y="2"/>
                  </a:cubicBezTo>
                  <a:cubicBezTo>
                    <a:pt x="83" y="1"/>
                    <a:pt x="120" y="0"/>
                    <a:pt x="129" y="30"/>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22"/>
            <p:cNvSpPr/>
            <p:nvPr/>
          </p:nvSpPr>
          <p:spPr bwMode="auto">
            <a:xfrm>
              <a:off x="6394305" y="2082267"/>
              <a:ext cx="4923" cy="4923"/>
            </a:xfrm>
            <a:custGeom>
              <a:avLst/>
              <a:gdLst>
                <a:gd name="T0" fmla="*/ 1 w 1"/>
                <a:gd name="T1" fmla="*/ 0 h 1"/>
                <a:gd name="T2" fmla="*/ 1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0"/>
                    <a:pt x="1" y="0"/>
                  </a:cubicBezTo>
                  <a:cubicBezTo>
                    <a:pt x="1" y="0"/>
                    <a:pt x="1" y="0"/>
                    <a:pt x="1" y="0"/>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23"/>
            <p:cNvSpPr>
              <a:spLocks noEditPoints="1"/>
            </p:cNvSpPr>
            <p:nvPr/>
          </p:nvSpPr>
          <p:spPr bwMode="auto">
            <a:xfrm>
              <a:off x="6216109" y="2920080"/>
              <a:ext cx="178195" cy="191978"/>
            </a:xfrm>
            <a:custGeom>
              <a:avLst/>
              <a:gdLst>
                <a:gd name="T0" fmla="*/ 37 w 40"/>
                <a:gd name="T1" fmla="*/ 5 h 43"/>
                <a:gd name="T2" fmla="*/ 40 w 40"/>
                <a:gd name="T3" fmla="*/ 35 h 43"/>
                <a:gd name="T4" fmla="*/ 37 w 40"/>
                <a:gd name="T5" fmla="*/ 39 h 43"/>
                <a:gd name="T6" fmla="*/ 4 w 40"/>
                <a:gd name="T7" fmla="*/ 39 h 43"/>
                <a:gd name="T8" fmla="*/ 2 w 40"/>
                <a:gd name="T9" fmla="*/ 35 h 43"/>
                <a:gd name="T10" fmla="*/ 4 w 40"/>
                <a:gd name="T11" fmla="*/ 5 h 43"/>
                <a:gd name="T12" fmla="*/ 6 w 40"/>
                <a:gd name="T13" fmla="*/ 3 h 43"/>
                <a:gd name="T14" fmla="*/ 9 w 40"/>
                <a:gd name="T15" fmla="*/ 2 h 43"/>
                <a:gd name="T16" fmla="*/ 33 w 40"/>
                <a:gd name="T17" fmla="*/ 2 h 43"/>
                <a:gd name="T18" fmla="*/ 37 w 40"/>
                <a:gd name="T19" fmla="*/ 5 h 43"/>
                <a:gd name="T20" fmla="*/ 31 w 40"/>
                <a:gd name="T21" fmla="*/ 32 h 43"/>
                <a:gd name="T22" fmla="*/ 30 w 40"/>
                <a:gd name="T23" fmla="*/ 10 h 43"/>
                <a:gd name="T24" fmla="*/ 18 w 40"/>
                <a:gd name="T25" fmla="*/ 11 h 43"/>
                <a:gd name="T26" fmla="*/ 9 w 40"/>
                <a:gd name="T27" fmla="*/ 10 h 43"/>
                <a:gd name="T28" fmla="*/ 10 w 40"/>
                <a:gd name="T29" fmla="*/ 32 h 43"/>
                <a:gd name="T30" fmla="*/ 31 w 40"/>
                <a:gd name="T3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3">
                  <a:moveTo>
                    <a:pt x="37" y="5"/>
                  </a:moveTo>
                  <a:cubicBezTo>
                    <a:pt x="40" y="14"/>
                    <a:pt x="40" y="25"/>
                    <a:pt x="40" y="35"/>
                  </a:cubicBezTo>
                  <a:cubicBezTo>
                    <a:pt x="40" y="37"/>
                    <a:pt x="39" y="39"/>
                    <a:pt x="37" y="39"/>
                  </a:cubicBezTo>
                  <a:cubicBezTo>
                    <a:pt x="27" y="42"/>
                    <a:pt x="14" y="43"/>
                    <a:pt x="4" y="39"/>
                  </a:cubicBezTo>
                  <a:cubicBezTo>
                    <a:pt x="3" y="38"/>
                    <a:pt x="2" y="37"/>
                    <a:pt x="2" y="35"/>
                  </a:cubicBezTo>
                  <a:cubicBezTo>
                    <a:pt x="2" y="25"/>
                    <a:pt x="0" y="15"/>
                    <a:pt x="4" y="5"/>
                  </a:cubicBezTo>
                  <a:cubicBezTo>
                    <a:pt x="4" y="4"/>
                    <a:pt x="5" y="3"/>
                    <a:pt x="6" y="3"/>
                  </a:cubicBezTo>
                  <a:cubicBezTo>
                    <a:pt x="7" y="3"/>
                    <a:pt x="8" y="2"/>
                    <a:pt x="9" y="2"/>
                  </a:cubicBezTo>
                  <a:cubicBezTo>
                    <a:pt x="16" y="0"/>
                    <a:pt x="25" y="1"/>
                    <a:pt x="33" y="2"/>
                  </a:cubicBezTo>
                  <a:cubicBezTo>
                    <a:pt x="35" y="2"/>
                    <a:pt x="37" y="3"/>
                    <a:pt x="37" y="5"/>
                  </a:cubicBezTo>
                  <a:close/>
                  <a:moveTo>
                    <a:pt x="31" y="32"/>
                  </a:moveTo>
                  <a:cubicBezTo>
                    <a:pt x="31" y="25"/>
                    <a:pt x="31" y="17"/>
                    <a:pt x="30" y="10"/>
                  </a:cubicBezTo>
                  <a:cubicBezTo>
                    <a:pt x="26" y="11"/>
                    <a:pt x="22" y="11"/>
                    <a:pt x="18" y="11"/>
                  </a:cubicBezTo>
                  <a:cubicBezTo>
                    <a:pt x="15" y="11"/>
                    <a:pt x="11" y="11"/>
                    <a:pt x="9" y="10"/>
                  </a:cubicBezTo>
                  <a:cubicBezTo>
                    <a:pt x="8" y="17"/>
                    <a:pt x="10" y="25"/>
                    <a:pt x="10" y="32"/>
                  </a:cubicBezTo>
                  <a:cubicBezTo>
                    <a:pt x="17" y="34"/>
                    <a:pt x="25" y="33"/>
                    <a:pt x="31"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24"/>
            <p:cNvSpPr>
              <a:spLocks noEditPoints="1"/>
            </p:cNvSpPr>
            <p:nvPr/>
          </p:nvSpPr>
          <p:spPr bwMode="auto">
            <a:xfrm>
              <a:off x="6189528" y="2537108"/>
              <a:ext cx="183118" cy="222498"/>
            </a:xfrm>
            <a:custGeom>
              <a:avLst/>
              <a:gdLst>
                <a:gd name="T0" fmla="*/ 35 w 41"/>
                <a:gd name="T1" fmla="*/ 5 h 50"/>
                <a:gd name="T2" fmla="*/ 40 w 41"/>
                <a:gd name="T3" fmla="*/ 41 h 50"/>
                <a:gd name="T4" fmla="*/ 36 w 41"/>
                <a:gd name="T5" fmla="*/ 45 h 50"/>
                <a:gd name="T6" fmla="*/ 18 w 41"/>
                <a:gd name="T7" fmla="*/ 43 h 50"/>
                <a:gd name="T8" fmla="*/ 10 w 41"/>
                <a:gd name="T9" fmla="*/ 41 h 50"/>
                <a:gd name="T10" fmla="*/ 11 w 41"/>
                <a:gd name="T11" fmla="*/ 43 h 50"/>
                <a:gd name="T12" fmla="*/ 4 w 41"/>
                <a:gd name="T13" fmla="*/ 46 h 50"/>
                <a:gd name="T14" fmla="*/ 4 w 41"/>
                <a:gd name="T15" fmla="*/ 17 h 50"/>
                <a:gd name="T16" fmla="*/ 32 w 41"/>
                <a:gd name="T17" fmla="*/ 2 h 50"/>
                <a:gd name="T18" fmla="*/ 35 w 41"/>
                <a:gd name="T19" fmla="*/ 5 h 50"/>
                <a:gd name="T20" fmla="*/ 32 w 41"/>
                <a:gd name="T21" fmla="*/ 37 h 50"/>
                <a:gd name="T22" fmla="*/ 28 w 41"/>
                <a:gd name="T23" fmla="*/ 11 h 50"/>
                <a:gd name="T24" fmla="*/ 10 w 41"/>
                <a:gd name="T25" fmla="*/ 37 h 50"/>
                <a:gd name="T26" fmla="*/ 19 w 41"/>
                <a:gd name="T27" fmla="*/ 37 h 50"/>
                <a:gd name="T28" fmla="*/ 32 w 41"/>
                <a:gd name="T2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0">
                  <a:moveTo>
                    <a:pt x="35" y="5"/>
                  </a:moveTo>
                  <a:cubicBezTo>
                    <a:pt x="39" y="16"/>
                    <a:pt x="41" y="30"/>
                    <a:pt x="40" y="41"/>
                  </a:cubicBezTo>
                  <a:cubicBezTo>
                    <a:pt x="40" y="43"/>
                    <a:pt x="39" y="45"/>
                    <a:pt x="36" y="45"/>
                  </a:cubicBezTo>
                  <a:cubicBezTo>
                    <a:pt x="30" y="45"/>
                    <a:pt x="24" y="44"/>
                    <a:pt x="18" y="43"/>
                  </a:cubicBezTo>
                  <a:cubicBezTo>
                    <a:pt x="15" y="43"/>
                    <a:pt x="13" y="42"/>
                    <a:pt x="10" y="41"/>
                  </a:cubicBezTo>
                  <a:cubicBezTo>
                    <a:pt x="10" y="42"/>
                    <a:pt x="11" y="42"/>
                    <a:pt x="11" y="43"/>
                  </a:cubicBezTo>
                  <a:cubicBezTo>
                    <a:pt x="11" y="47"/>
                    <a:pt x="6" y="50"/>
                    <a:pt x="4" y="46"/>
                  </a:cubicBezTo>
                  <a:cubicBezTo>
                    <a:pt x="0" y="37"/>
                    <a:pt x="0" y="25"/>
                    <a:pt x="4" y="17"/>
                  </a:cubicBezTo>
                  <a:cubicBezTo>
                    <a:pt x="9" y="4"/>
                    <a:pt x="19" y="0"/>
                    <a:pt x="32" y="2"/>
                  </a:cubicBezTo>
                  <a:cubicBezTo>
                    <a:pt x="34" y="3"/>
                    <a:pt x="35" y="4"/>
                    <a:pt x="35" y="5"/>
                  </a:cubicBezTo>
                  <a:close/>
                  <a:moveTo>
                    <a:pt x="32" y="37"/>
                  </a:moveTo>
                  <a:cubicBezTo>
                    <a:pt x="31" y="28"/>
                    <a:pt x="30" y="19"/>
                    <a:pt x="28" y="11"/>
                  </a:cubicBezTo>
                  <a:cubicBezTo>
                    <a:pt x="12" y="10"/>
                    <a:pt x="9" y="24"/>
                    <a:pt x="10" y="37"/>
                  </a:cubicBezTo>
                  <a:cubicBezTo>
                    <a:pt x="13" y="37"/>
                    <a:pt x="16" y="37"/>
                    <a:pt x="19" y="37"/>
                  </a:cubicBezTo>
                  <a:cubicBezTo>
                    <a:pt x="23" y="37"/>
                    <a:pt x="28" y="37"/>
                    <a:pt x="32"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25"/>
            <p:cNvSpPr>
              <a:spLocks noEditPoints="1"/>
            </p:cNvSpPr>
            <p:nvPr/>
          </p:nvSpPr>
          <p:spPr bwMode="auto">
            <a:xfrm>
              <a:off x="6189528" y="2242741"/>
              <a:ext cx="169335" cy="191978"/>
            </a:xfrm>
            <a:custGeom>
              <a:avLst/>
              <a:gdLst>
                <a:gd name="T0" fmla="*/ 36 w 38"/>
                <a:gd name="T1" fmla="*/ 9 h 43"/>
                <a:gd name="T2" fmla="*/ 35 w 38"/>
                <a:gd name="T3" fmla="*/ 39 h 43"/>
                <a:gd name="T4" fmla="*/ 31 w 38"/>
                <a:gd name="T5" fmla="*/ 42 h 43"/>
                <a:gd name="T6" fmla="*/ 14 w 38"/>
                <a:gd name="T7" fmla="*/ 39 h 43"/>
                <a:gd name="T8" fmla="*/ 8 w 38"/>
                <a:gd name="T9" fmla="*/ 38 h 43"/>
                <a:gd name="T10" fmla="*/ 8 w 38"/>
                <a:gd name="T11" fmla="*/ 38 h 43"/>
                <a:gd name="T12" fmla="*/ 8 w 38"/>
                <a:gd name="T13" fmla="*/ 38 h 43"/>
                <a:gd name="T14" fmla="*/ 1 w 38"/>
                <a:gd name="T15" fmla="*/ 38 h 43"/>
                <a:gd name="T16" fmla="*/ 0 w 38"/>
                <a:gd name="T17" fmla="*/ 38 h 43"/>
                <a:gd name="T18" fmla="*/ 0 w 38"/>
                <a:gd name="T19" fmla="*/ 34 h 43"/>
                <a:gd name="T20" fmla="*/ 0 w 38"/>
                <a:gd name="T21" fmla="*/ 26 h 43"/>
                <a:gd name="T22" fmla="*/ 0 w 38"/>
                <a:gd name="T23" fmla="*/ 6 h 43"/>
                <a:gd name="T24" fmla="*/ 3 w 38"/>
                <a:gd name="T25" fmla="*/ 2 h 43"/>
                <a:gd name="T26" fmla="*/ 24 w 38"/>
                <a:gd name="T27" fmla="*/ 2 h 43"/>
                <a:gd name="T28" fmla="*/ 36 w 38"/>
                <a:gd name="T29" fmla="*/ 9 h 43"/>
                <a:gd name="T30" fmla="*/ 28 w 38"/>
                <a:gd name="T31" fmla="*/ 34 h 43"/>
                <a:gd name="T32" fmla="*/ 28 w 38"/>
                <a:gd name="T33" fmla="*/ 14 h 43"/>
                <a:gd name="T34" fmla="*/ 26 w 38"/>
                <a:gd name="T35" fmla="*/ 12 h 43"/>
                <a:gd name="T36" fmla="*/ 20 w 38"/>
                <a:gd name="T37" fmla="*/ 10 h 43"/>
                <a:gd name="T38" fmla="*/ 9 w 38"/>
                <a:gd name="T39" fmla="*/ 9 h 43"/>
                <a:gd name="T40" fmla="*/ 9 w 38"/>
                <a:gd name="T41" fmla="*/ 26 h 43"/>
                <a:gd name="T42" fmla="*/ 9 w 38"/>
                <a:gd name="T43" fmla="*/ 33 h 43"/>
                <a:gd name="T44" fmla="*/ 28 w 38"/>
                <a:gd name="T4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43">
                  <a:moveTo>
                    <a:pt x="36" y="9"/>
                  </a:moveTo>
                  <a:cubicBezTo>
                    <a:pt x="38" y="19"/>
                    <a:pt x="38" y="30"/>
                    <a:pt x="35" y="39"/>
                  </a:cubicBezTo>
                  <a:cubicBezTo>
                    <a:pt x="34" y="41"/>
                    <a:pt x="33" y="42"/>
                    <a:pt x="31" y="42"/>
                  </a:cubicBezTo>
                  <a:cubicBezTo>
                    <a:pt x="25" y="41"/>
                    <a:pt x="20" y="40"/>
                    <a:pt x="14" y="39"/>
                  </a:cubicBezTo>
                  <a:cubicBezTo>
                    <a:pt x="12" y="39"/>
                    <a:pt x="10" y="39"/>
                    <a:pt x="8" y="38"/>
                  </a:cubicBezTo>
                  <a:cubicBezTo>
                    <a:pt x="8" y="39"/>
                    <a:pt x="8" y="40"/>
                    <a:pt x="8" y="38"/>
                  </a:cubicBezTo>
                  <a:cubicBezTo>
                    <a:pt x="8" y="38"/>
                    <a:pt x="8" y="38"/>
                    <a:pt x="8" y="38"/>
                  </a:cubicBezTo>
                  <a:cubicBezTo>
                    <a:pt x="8" y="43"/>
                    <a:pt x="1" y="42"/>
                    <a:pt x="1" y="38"/>
                  </a:cubicBezTo>
                  <a:cubicBezTo>
                    <a:pt x="1" y="41"/>
                    <a:pt x="1" y="39"/>
                    <a:pt x="0" y="38"/>
                  </a:cubicBezTo>
                  <a:cubicBezTo>
                    <a:pt x="0" y="37"/>
                    <a:pt x="0" y="35"/>
                    <a:pt x="0" y="34"/>
                  </a:cubicBezTo>
                  <a:cubicBezTo>
                    <a:pt x="0" y="26"/>
                    <a:pt x="0" y="26"/>
                    <a:pt x="0" y="26"/>
                  </a:cubicBezTo>
                  <a:cubicBezTo>
                    <a:pt x="0" y="19"/>
                    <a:pt x="0" y="12"/>
                    <a:pt x="0" y="6"/>
                  </a:cubicBezTo>
                  <a:cubicBezTo>
                    <a:pt x="0" y="4"/>
                    <a:pt x="1" y="2"/>
                    <a:pt x="3" y="2"/>
                  </a:cubicBezTo>
                  <a:cubicBezTo>
                    <a:pt x="10" y="0"/>
                    <a:pt x="17" y="0"/>
                    <a:pt x="24" y="2"/>
                  </a:cubicBezTo>
                  <a:cubicBezTo>
                    <a:pt x="29" y="3"/>
                    <a:pt x="34" y="4"/>
                    <a:pt x="36" y="9"/>
                  </a:cubicBezTo>
                  <a:close/>
                  <a:moveTo>
                    <a:pt x="28" y="34"/>
                  </a:moveTo>
                  <a:cubicBezTo>
                    <a:pt x="29" y="28"/>
                    <a:pt x="30" y="20"/>
                    <a:pt x="28" y="14"/>
                  </a:cubicBezTo>
                  <a:cubicBezTo>
                    <a:pt x="28" y="11"/>
                    <a:pt x="29" y="12"/>
                    <a:pt x="26" y="12"/>
                  </a:cubicBezTo>
                  <a:cubicBezTo>
                    <a:pt x="24" y="11"/>
                    <a:pt x="22" y="10"/>
                    <a:pt x="20" y="10"/>
                  </a:cubicBezTo>
                  <a:cubicBezTo>
                    <a:pt x="16" y="9"/>
                    <a:pt x="12" y="9"/>
                    <a:pt x="9" y="9"/>
                  </a:cubicBezTo>
                  <a:cubicBezTo>
                    <a:pt x="9" y="15"/>
                    <a:pt x="9" y="20"/>
                    <a:pt x="9" y="26"/>
                  </a:cubicBezTo>
                  <a:cubicBezTo>
                    <a:pt x="9" y="28"/>
                    <a:pt x="9" y="31"/>
                    <a:pt x="9" y="33"/>
                  </a:cubicBezTo>
                  <a:cubicBezTo>
                    <a:pt x="15" y="32"/>
                    <a:pt x="21" y="34"/>
                    <a:pt x="28" y="3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6"/>
            <p:cNvSpPr>
              <a:spLocks noEditPoints="1"/>
            </p:cNvSpPr>
            <p:nvPr/>
          </p:nvSpPr>
          <p:spPr bwMode="auto">
            <a:xfrm>
              <a:off x="6166884" y="1935576"/>
              <a:ext cx="183118" cy="173273"/>
            </a:xfrm>
            <a:custGeom>
              <a:avLst/>
              <a:gdLst>
                <a:gd name="T0" fmla="*/ 37 w 41"/>
                <a:gd name="T1" fmla="*/ 7 h 39"/>
                <a:gd name="T2" fmla="*/ 37 w 41"/>
                <a:gd name="T3" fmla="*/ 37 h 39"/>
                <a:gd name="T4" fmla="*/ 33 w 41"/>
                <a:gd name="T5" fmla="*/ 39 h 39"/>
                <a:gd name="T6" fmla="*/ 16 w 41"/>
                <a:gd name="T7" fmla="*/ 35 h 39"/>
                <a:gd name="T8" fmla="*/ 8 w 41"/>
                <a:gd name="T9" fmla="*/ 32 h 39"/>
                <a:gd name="T10" fmla="*/ 6 w 41"/>
                <a:gd name="T11" fmla="*/ 33 h 39"/>
                <a:gd name="T12" fmla="*/ 1 w 41"/>
                <a:gd name="T13" fmla="*/ 23 h 39"/>
                <a:gd name="T14" fmla="*/ 0 w 41"/>
                <a:gd name="T15" fmla="*/ 6 h 39"/>
                <a:gd name="T16" fmla="*/ 3 w 41"/>
                <a:gd name="T17" fmla="*/ 1 h 39"/>
                <a:gd name="T18" fmla="*/ 22 w 41"/>
                <a:gd name="T19" fmla="*/ 1 h 39"/>
                <a:gd name="T20" fmla="*/ 37 w 41"/>
                <a:gd name="T21" fmla="*/ 7 h 39"/>
                <a:gd name="T22" fmla="*/ 31 w 41"/>
                <a:gd name="T23" fmla="*/ 31 h 39"/>
                <a:gd name="T24" fmla="*/ 30 w 41"/>
                <a:gd name="T25" fmla="*/ 12 h 39"/>
                <a:gd name="T26" fmla="*/ 8 w 41"/>
                <a:gd name="T27" fmla="*/ 9 h 39"/>
                <a:gd name="T28" fmla="*/ 9 w 41"/>
                <a:gd name="T29" fmla="*/ 21 h 39"/>
                <a:gd name="T30" fmla="*/ 10 w 41"/>
                <a:gd name="T31" fmla="*/ 27 h 39"/>
                <a:gd name="T32" fmla="*/ 14 w 41"/>
                <a:gd name="T33" fmla="*/ 28 h 39"/>
                <a:gd name="T34" fmla="*/ 31 w 41"/>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9">
                  <a:moveTo>
                    <a:pt x="37" y="7"/>
                  </a:moveTo>
                  <a:cubicBezTo>
                    <a:pt x="41" y="16"/>
                    <a:pt x="41" y="28"/>
                    <a:pt x="37" y="37"/>
                  </a:cubicBezTo>
                  <a:cubicBezTo>
                    <a:pt x="36" y="38"/>
                    <a:pt x="35" y="39"/>
                    <a:pt x="33" y="39"/>
                  </a:cubicBezTo>
                  <a:cubicBezTo>
                    <a:pt x="27" y="38"/>
                    <a:pt x="21" y="37"/>
                    <a:pt x="16" y="35"/>
                  </a:cubicBezTo>
                  <a:cubicBezTo>
                    <a:pt x="14" y="35"/>
                    <a:pt x="11" y="34"/>
                    <a:pt x="8" y="32"/>
                  </a:cubicBezTo>
                  <a:cubicBezTo>
                    <a:pt x="8" y="33"/>
                    <a:pt x="7" y="33"/>
                    <a:pt x="6" y="33"/>
                  </a:cubicBezTo>
                  <a:cubicBezTo>
                    <a:pt x="1" y="31"/>
                    <a:pt x="1" y="27"/>
                    <a:pt x="1" y="23"/>
                  </a:cubicBezTo>
                  <a:cubicBezTo>
                    <a:pt x="0" y="17"/>
                    <a:pt x="0" y="11"/>
                    <a:pt x="0" y="6"/>
                  </a:cubicBezTo>
                  <a:cubicBezTo>
                    <a:pt x="0" y="4"/>
                    <a:pt x="1" y="2"/>
                    <a:pt x="3" y="1"/>
                  </a:cubicBezTo>
                  <a:cubicBezTo>
                    <a:pt x="9" y="0"/>
                    <a:pt x="15" y="0"/>
                    <a:pt x="22" y="1"/>
                  </a:cubicBezTo>
                  <a:cubicBezTo>
                    <a:pt x="26" y="2"/>
                    <a:pt x="35" y="2"/>
                    <a:pt x="37" y="7"/>
                  </a:cubicBezTo>
                  <a:close/>
                  <a:moveTo>
                    <a:pt x="31" y="31"/>
                  </a:moveTo>
                  <a:cubicBezTo>
                    <a:pt x="32" y="25"/>
                    <a:pt x="32" y="17"/>
                    <a:pt x="30" y="12"/>
                  </a:cubicBezTo>
                  <a:cubicBezTo>
                    <a:pt x="23" y="10"/>
                    <a:pt x="15" y="8"/>
                    <a:pt x="8" y="9"/>
                  </a:cubicBezTo>
                  <a:cubicBezTo>
                    <a:pt x="8" y="13"/>
                    <a:pt x="8" y="17"/>
                    <a:pt x="9" y="21"/>
                  </a:cubicBezTo>
                  <a:cubicBezTo>
                    <a:pt x="9" y="23"/>
                    <a:pt x="10" y="25"/>
                    <a:pt x="10" y="27"/>
                  </a:cubicBezTo>
                  <a:cubicBezTo>
                    <a:pt x="12" y="27"/>
                    <a:pt x="13" y="28"/>
                    <a:pt x="14" y="28"/>
                  </a:cubicBezTo>
                  <a:cubicBezTo>
                    <a:pt x="19" y="29"/>
                    <a:pt x="25" y="31"/>
                    <a:pt x="31"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8"/>
            <p:cNvSpPr>
              <a:spLocks noEditPoints="1"/>
            </p:cNvSpPr>
            <p:nvPr/>
          </p:nvSpPr>
          <p:spPr bwMode="auto">
            <a:xfrm>
              <a:off x="6113721" y="1650070"/>
              <a:ext cx="183118" cy="169335"/>
            </a:xfrm>
            <a:custGeom>
              <a:avLst/>
              <a:gdLst>
                <a:gd name="T0" fmla="*/ 40 w 41"/>
                <a:gd name="T1" fmla="*/ 12 h 38"/>
                <a:gd name="T2" fmla="*/ 38 w 41"/>
                <a:gd name="T3" fmla="*/ 34 h 38"/>
                <a:gd name="T4" fmla="*/ 35 w 41"/>
                <a:gd name="T5" fmla="*/ 36 h 38"/>
                <a:gd name="T6" fmla="*/ 5 w 41"/>
                <a:gd name="T7" fmla="*/ 35 h 38"/>
                <a:gd name="T8" fmla="*/ 4 w 41"/>
                <a:gd name="T9" fmla="*/ 30 h 38"/>
                <a:gd name="T10" fmla="*/ 3 w 41"/>
                <a:gd name="T11" fmla="*/ 8 h 38"/>
                <a:gd name="T12" fmla="*/ 10 w 41"/>
                <a:gd name="T13" fmla="*/ 1 h 38"/>
                <a:gd name="T14" fmla="*/ 21 w 41"/>
                <a:gd name="T15" fmla="*/ 1 h 38"/>
                <a:gd name="T16" fmla="*/ 36 w 41"/>
                <a:gd name="T17" fmla="*/ 4 h 38"/>
                <a:gd name="T18" fmla="*/ 40 w 41"/>
                <a:gd name="T19" fmla="*/ 12 h 38"/>
                <a:gd name="T20" fmla="*/ 32 w 41"/>
                <a:gd name="T21" fmla="*/ 29 h 38"/>
                <a:gd name="T22" fmla="*/ 33 w 41"/>
                <a:gd name="T23" fmla="*/ 20 h 38"/>
                <a:gd name="T24" fmla="*/ 32 w 41"/>
                <a:gd name="T25" fmla="*/ 14 h 38"/>
                <a:gd name="T26" fmla="*/ 32 w 41"/>
                <a:gd name="T27" fmla="*/ 12 h 38"/>
                <a:gd name="T28" fmla="*/ 11 w 41"/>
                <a:gd name="T29" fmla="*/ 9 h 38"/>
                <a:gd name="T30" fmla="*/ 10 w 41"/>
                <a:gd name="T31" fmla="*/ 19 h 38"/>
                <a:gd name="T32" fmla="*/ 11 w 41"/>
                <a:gd name="T33" fmla="*/ 30 h 38"/>
                <a:gd name="T34" fmla="*/ 11 w 41"/>
                <a:gd name="T35" fmla="*/ 31 h 38"/>
                <a:gd name="T36" fmla="*/ 32 w 41"/>
                <a:gd name="T3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38">
                  <a:moveTo>
                    <a:pt x="40" y="12"/>
                  </a:moveTo>
                  <a:cubicBezTo>
                    <a:pt x="41" y="19"/>
                    <a:pt x="41" y="27"/>
                    <a:pt x="38" y="34"/>
                  </a:cubicBezTo>
                  <a:cubicBezTo>
                    <a:pt x="37" y="35"/>
                    <a:pt x="36" y="36"/>
                    <a:pt x="35" y="36"/>
                  </a:cubicBezTo>
                  <a:cubicBezTo>
                    <a:pt x="25" y="35"/>
                    <a:pt x="14" y="38"/>
                    <a:pt x="5" y="35"/>
                  </a:cubicBezTo>
                  <a:cubicBezTo>
                    <a:pt x="2" y="34"/>
                    <a:pt x="3" y="31"/>
                    <a:pt x="4" y="30"/>
                  </a:cubicBezTo>
                  <a:cubicBezTo>
                    <a:pt x="0" y="24"/>
                    <a:pt x="2" y="14"/>
                    <a:pt x="3" y="8"/>
                  </a:cubicBezTo>
                  <a:cubicBezTo>
                    <a:pt x="4" y="3"/>
                    <a:pt x="6" y="1"/>
                    <a:pt x="10" y="1"/>
                  </a:cubicBezTo>
                  <a:cubicBezTo>
                    <a:pt x="14" y="0"/>
                    <a:pt x="18" y="0"/>
                    <a:pt x="21" y="1"/>
                  </a:cubicBezTo>
                  <a:cubicBezTo>
                    <a:pt x="26" y="2"/>
                    <a:pt x="31" y="3"/>
                    <a:pt x="36" y="4"/>
                  </a:cubicBezTo>
                  <a:cubicBezTo>
                    <a:pt x="39" y="5"/>
                    <a:pt x="40" y="9"/>
                    <a:pt x="40" y="12"/>
                  </a:cubicBezTo>
                  <a:close/>
                  <a:moveTo>
                    <a:pt x="32" y="29"/>
                  </a:moveTo>
                  <a:cubicBezTo>
                    <a:pt x="32" y="26"/>
                    <a:pt x="33" y="23"/>
                    <a:pt x="33" y="20"/>
                  </a:cubicBezTo>
                  <a:cubicBezTo>
                    <a:pt x="33" y="18"/>
                    <a:pt x="33" y="16"/>
                    <a:pt x="32" y="14"/>
                  </a:cubicBezTo>
                  <a:cubicBezTo>
                    <a:pt x="32" y="13"/>
                    <a:pt x="31" y="11"/>
                    <a:pt x="32" y="12"/>
                  </a:cubicBezTo>
                  <a:cubicBezTo>
                    <a:pt x="26" y="10"/>
                    <a:pt x="18" y="7"/>
                    <a:pt x="11" y="9"/>
                  </a:cubicBezTo>
                  <a:cubicBezTo>
                    <a:pt x="11" y="12"/>
                    <a:pt x="10" y="16"/>
                    <a:pt x="10" y="19"/>
                  </a:cubicBezTo>
                  <a:cubicBezTo>
                    <a:pt x="10" y="23"/>
                    <a:pt x="11" y="26"/>
                    <a:pt x="11" y="30"/>
                  </a:cubicBezTo>
                  <a:cubicBezTo>
                    <a:pt x="11" y="30"/>
                    <a:pt x="11" y="30"/>
                    <a:pt x="11" y="31"/>
                  </a:cubicBezTo>
                  <a:cubicBezTo>
                    <a:pt x="18" y="31"/>
                    <a:pt x="25" y="30"/>
                    <a:pt x="32"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9"/>
            <p:cNvSpPr>
              <a:spLocks noEditPoints="1"/>
            </p:cNvSpPr>
            <p:nvPr/>
          </p:nvSpPr>
          <p:spPr bwMode="auto">
            <a:xfrm>
              <a:off x="6087139" y="1369486"/>
              <a:ext cx="173273" cy="164412"/>
            </a:xfrm>
            <a:custGeom>
              <a:avLst/>
              <a:gdLst>
                <a:gd name="T0" fmla="*/ 37 w 39"/>
                <a:gd name="T1" fmla="*/ 10 h 37"/>
                <a:gd name="T2" fmla="*/ 39 w 39"/>
                <a:gd name="T3" fmla="*/ 31 h 37"/>
                <a:gd name="T4" fmla="*/ 35 w 39"/>
                <a:gd name="T5" fmla="*/ 35 h 37"/>
                <a:gd name="T6" fmla="*/ 11 w 39"/>
                <a:gd name="T7" fmla="*/ 34 h 37"/>
                <a:gd name="T8" fmla="*/ 10 w 39"/>
                <a:gd name="T9" fmla="*/ 34 h 37"/>
                <a:gd name="T10" fmla="*/ 6 w 39"/>
                <a:gd name="T11" fmla="*/ 34 h 37"/>
                <a:gd name="T12" fmla="*/ 2 w 39"/>
                <a:gd name="T13" fmla="*/ 7 h 37"/>
                <a:gd name="T14" fmla="*/ 5 w 39"/>
                <a:gd name="T15" fmla="*/ 3 h 37"/>
                <a:gd name="T16" fmla="*/ 34 w 39"/>
                <a:gd name="T17" fmla="*/ 6 h 37"/>
                <a:gd name="T18" fmla="*/ 37 w 39"/>
                <a:gd name="T19" fmla="*/ 10 h 37"/>
                <a:gd name="T20" fmla="*/ 31 w 39"/>
                <a:gd name="T21" fmla="*/ 28 h 37"/>
                <a:gd name="T22" fmla="*/ 29 w 39"/>
                <a:gd name="T23" fmla="*/ 13 h 37"/>
                <a:gd name="T24" fmla="*/ 10 w 39"/>
                <a:gd name="T25" fmla="*/ 11 h 37"/>
                <a:gd name="T26" fmla="*/ 11 w 39"/>
                <a:gd name="T27" fmla="*/ 21 h 37"/>
                <a:gd name="T28" fmla="*/ 12 w 39"/>
                <a:gd name="T29" fmla="*/ 28 h 37"/>
                <a:gd name="T30" fmla="*/ 12 w 39"/>
                <a:gd name="T31" fmla="*/ 28 h 37"/>
                <a:gd name="T32" fmla="*/ 31 w 39"/>
                <a:gd name="T3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7">
                  <a:moveTo>
                    <a:pt x="37" y="10"/>
                  </a:moveTo>
                  <a:cubicBezTo>
                    <a:pt x="37" y="17"/>
                    <a:pt x="39" y="24"/>
                    <a:pt x="39" y="31"/>
                  </a:cubicBezTo>
                  <a:cubicBezTo>
                    <a:pt x="39" y="33"/>
                    <a:pt x="38" y="35"/>
                    <a:pt x="35" y="35"/>
                  </a:cubicBezTo>
                  <a:cubicBezTo>
                    <a:pt x="27" y="35"/>
                    <a:pt x="19" y="37"/>
                    <a:pt x="11" y="34"/>
                  </a:cubicBezTo>
                  <a:cubicBezTo>
                    <a:pt x="11" y="34"/>
                    <a:pt x="10" y="34"/>
                    <a:pt x="10" y="34"/>
                  </a:cubicBezTo>
                  <a:cubicBezTo>
                    <a:pt x="9" y="35"/>
                    <a:pt x="8" y="35"/>
                    <a:pt x="6" y="34"/>
                  </a:cubicBezTo>
                  <a:cubicBezTo>
                    <a:pt x="0" y="28"/>
                    <a:pt x="2" y="15"/>
                    <a:pt x="2" y="7"/>
                  </a:cubicBezTo>
                  <a:cubicBezTo>
                    <a:pt x="2" y="5"/>
                    <a:pt x="3" y="4"/>
                    <a:pt x="5" y="3"/>
                  </a:cubicBezTo>
                  <a:cubicBezTo>
                    <a:pt x="15" y="0"/>
                    <a:pt x="25" y="3"/>
                    <a:pt x="34" y="6"/>
                  </a:cubicBezTo>
                  <a:cubicBezTo>
                    <a:pt x="36" y="7"/>
                    <a:pt x="37" y="8"/>
                    <a:pt x="37" y="10"/>
                  </a:cubicBezTo>
                  <a:close/>
                  <a:moveTo>
                    <a:pt x="31" y="28"/>
                  </a:moveTo>
                  <a:cubicBezTo>
                    <a:pt x="30" y="23"/>
                    <a:pt x="29" y="18"/>
                    <a:pt x="29" y="13"/>
                  </a:cubicBezTo>
                  <a:cubicBezTo>
                    <a:pt x="23" y="11"/>
                    <a:pt x="16" y="10"/>
                    <a:pt x="10" y="11"/>
                  </a:cubicBezTo>
                  <a:cubicBezTo>
                    <a:pt x="10" y="14"/>
                    <a:pt x="10" y="18"/>
                    <a:pt x="11" y="21"/>
                  </a:cubicBezTo>
                  <a:cubicBezTo>
                    <a:pt x="11" y="24"/>
                    <a:pt x="12" y="26"/>
                    <a:pt x="12" y="28"/>
                  </a:cubicBezTo>
                  <a:cubicBezTo>
                    <a:pt x="12" y="28"/>
                    <a:pt x="12" y="28"/>
                    <a:pt x="12" y="28"/>
                  </a:cubicBezTo>
                  <a:cubicBezTo>
                    <a:pt x="18" y="30"/>
                    <a:pt x="25" y="29"/>
                    <a:pt x="31" y="2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7" name="Freeform 31"/>
            <p:cNvSpPr>
              <a:spLocks noEditPoints="1"/>
            </p:cNvSpPr>
            <p:nvPr/>
          </p:nvSpPr>
          <p:spPr bwMode="auto">
            <a:xfrm>
              <a:off x="5940448" y="2928940"/>
              <a:ext cx="178195" cy="169335"/>
            </a:xfrm>
            <a:custGeom>
              <a:avLst/>
              <a:gdLst>
                <a:gd name="T0" fmla="*/ 37 w 40"/>
                <a:gd name="T1" fmla="*/ 2 h 38"/>
                <a:gd name="T2" fmla="*/ 40 w 40"/>
                <a:gd name="T3" fmla="*/ 20 h 38"/>
                <a:gd name="T4" fmla="*/ 36 w 40"/>
                <a:gd name="T5" fmla="*/ 34 h 38"/>
                <a:gd name="T6" fmla="*/ 4 w 40"/>
                <a:gd name="T7" fmla="*/ 37 h 38"/>
                <a:gd name="T8" fmla="*/ 0 w 40"/>
                <a:gd name="T9" fmla="*/ 33 h 38"/>
                <a:gd name="T10" fmla="*/ 3 w 40"/>
                <a:gd name="T11" fmla="*/ 7 h 38"/>
                <a:gd name="T12" fmla="*/ 4 w 40"/>
                <a:gd name="T13" fmla="*/ 5 h 38"/>
                <a:gd name="T14" fmla="*/ 4 w 40"/>
                <a:gd name="T15" fmla="*/ 3 h 38"/>
                <a:gd name="T16" fmla="*/ 10 w 40"/>
                <a:gd name="T17" fmla="*/ 3 h 38"/>
                <a:gd name="T18" fmla="*/ 11 w 40"/>
                <a:gd name="T19" fmla="*/ 3 h 38"/>
                <a:gd name="T20" fmla="*/ 18 w 40"/>
                <a:gd name="T21" fmla="*/ 1 h 38"/>
                <a:gd name="T22" fmla="*/ 34 w 40"/>
                <a:gd name="T23" fmla="*/ 0 h 38"/>
                <a:gd name="T24" fmla="*/ 37 w 40"/>
                <a:gd name="T25" fmla="*/ 2 h 38"/>
                <a:gd name="T26" fmla="*/ 31 w 40"/>
                <a:gd name="T27" fmla="*/ 18 h 38"/>
                <a:gd name="T28" fmla="*/ 31 w 40"/>
                <a:gd name="T29" fmla="*/ 9 h 38"/>
                <a:gd name="T30" fmla="*/ 10 w 40"/>
                <a:gd name="T31" fmla="*/ 12 h 38"/>
                <a:gd name="T32" fmla="*/ 9 w 40"/>
                <a:gd name="T33" fmla="*/ 11 h 38"/>
                <a:gd name="T34" fmla="*/ 8 w 40"/>
                <a:gd name="T35" fmla="*/ 29 h 38"/>
                <a:gd name="T36" fmla="*/ 29 w 40"/>
                <a:gd name="T37" fmla="*/ 28 h 38"/>
                <a:gd name="T38" fmla="*/ 30 w 40"/>
                <a:gd name="T39" fmla="*/ 27 h 38"/>
                <a:gd name="T40" fmla="*/ 31 w 40"/>
                <a:gd name="T41" fmla="*/ 25 h 38"/>
                <a:gd name="T42" fmla="*/ 31 w 40"/>
                <a:gd name="T4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8">
                  <a:moveTo>
                    <a:pt x="37" y="2"/>
                  </a:moveTo>
                  <a:cubicBezTo>
                    <a:pt x="40" y="7"/>
                    <a:pt x="40" y="14"/>
                    <a:pt x="40" y="20"/>
                  </a:cubicBezTo>
                  <a:cubicBezTo>
                    <a:pt x="40" y="23"/>
                    <a:pt x="40" y="33"/>
                    <a:pt x="36" y="34"/>
                  </a:cubicBezTo>
                  <a:cubicBezTo>
                    <a:pt x="26" y="38"/>
                    <a:pt x="14" y="37"/>
                    <a:pt x="4" y="37"/>
                  </a:cubicBezTo>
                  <a:cubicBezTo>
                    <a:pt x="2" y="37"/>
                    <a:pt x="0" y="36"/>
                    <a:pt x="0" y="33"/>
                  </a:cubicBezTo>
                  <a:cubicBezTo>
                    <a:pt x="0" y="25"/>
                    <a:pt x="1" y="15"/>
                    <a:pt x="3" y="7"/>
                  </a:cubicBezTo>
                  <a:cubicBezTo>
                    <a:pt x="3" y="6"/>
                    <a:pt x="3" y="6"/>
                    <a:pt x="4" y="5"/>
                  </a:cubicBezTo>
                  <a:cubicBezTo>
                    <a:pt x="4" y="5"/>
                    <a:pt x="4" y="4"/>
                    <a:pt x="4" y="3"/>
                  </a:cubicBezTo>
                  <a:cubicBezTo>
                    <a:pt x="5" y="0"/>
                    <a:pt x="9" y="1"/>
                    <a:pt x="10" y="3"/>
                  </a:cubicBezTo>
                  <a:cubicBezTo>
                    <a:pt x="10" y="3"/>
                    <a:pt x="11" y="3"/>
                    <a:pt x="11" y="3"/>
                  </a:cubicBezTo>
                  <a:cubicBezTo>
                    <a:pt x="14" y="2"/>
                    <a:pt x="16" y="2"/>
                    <a:pt x="18" y="1"/>
                  </a:cubicBezTo>
                  <a:cubicBezTo>
                    <a:pt x="23" y="1"/>
                    <a:pt x="29" y="0"/>
                    <a:pt x="34" y="0"/>
                  </a:cubicBezTo>
                  <a:cubicBezTo>
                    <a:pt x="35" y="0"/>
                    <a:pt x="37" y="0"/>
                    <a:pt x="37" y="2"/>
                  </a:cubicBezTo>
                  <a:close/>
                  <a:moveTo>
                    <a:pt x="31" y="18"/>
                  </a:moveTo>
                  <a:cubicBezTo>
                    <a:pt x="31" y="15"/>
                    <a:pt x="31" y="12"/>
                    <a:pt x="31" y="9"/>
                  </a:cubicBezTo>
                  <a:cubicBezTo>
                    <a:pt x="24" y="9"/>
                    <a:pt x="17" y="12"/>
                    <a:pt x="10" y="12"/>
                  </a:cubicBezTo>
                  <a:cubicBezTo>
                    <a:pt x="10" y="12"/>
                    <a:pt x="9" y="12"/>
                    <a:pt x="9" y="11"/>
                  </a:cubicBezTo>
                  <a:cubicBezTo>
                    <a:pt x="8" y="17"/>
                    <a:pt x="8" y="23"/>
                    <a:pt x="8" y="29"/>
                  </a:cubicBezTo>
                  <a:cubicBezTo>
                    <a:pt x="15" y="29"/>
                    <a:pt x="22" y="29"/>
                    <a:pt x="29" y="28"/>
                  </a:cubicBezTo>
                  <a:cubicBezTo>
                    <a:pt x="30" y="27"/>
                    <a:pt x="30" y="27"/>
                    <a:pt x="30" y="27"/>
                  </a:cubicBezTo>
                  <a:cubicBezTo>
                    <a:pt x="31" y="27"/>
                    <a:pt x="31" y="26"/>
                    <a:pt x="31" y="25"/>
                  </a:cubicBezTo>
                  <a:cubicBezTo>
                    <a:pt x="31" y="23"/>
                    <a:pt x="31" y="20"/>
                    <a:pt x="31"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8" name="Freeform 32"/>
            <p:cNvSpPr>
              <a:spLocks noEditPoints="1"/>
            </p:cNvSpPr>
            <p:nvPr/>
          </p:nvSpPr>
          <p:spPr bwMode="auto">
            <a:xfrm>
              <a:off x="5895161" y="2216159"/>
              <a:ext cx="187056" cy="187056"/>
            </a:xfrm>
            <a:custGeom>
              <a:avLst/>
              <a:gdLst>
                <a:gd name="T0" fmla="*/ 13 w 42"/>
                <a:gd name="T1" fmla="*/ 36 h 42"/>
                <a:gd name="T2" fmla="*/ 10 w 42"/>
                <a:gd name="T3" fmla="*/ 36 h 42"/>
                <a:gd name="T4" fmla="*/ 11 w 42"/>
                <a:gd name="T5" fmla="*/ 2 h 42"/>
                <a:gd name="T6" fmla="*/ 14 w 42"/>
                <a:gd name="T7" fmla="*/ 0 h 42"/>
                <a:gd name="T8" fmla="*/ 38 w 42"/>
                <a:gd name="T9" fmla="*/ 3 h 42"/>
                <a:gd name="T10" fmla="*/ 42 w 42"/>
                <a:gd name="T11" fmla="*/ 20 h 42"/>
                <a:gd name="T12" fmla="*/ 39 w 42"/>
                <a:gd name="T13" fmla="*/ 39 h 42"/>
                <a:gd name="T14" fmla="*/ 28 w 42"/>
                <a:gd name="T15" fmla="*/ 41 h 42"/>
                <a:gd name="T16" fmla="*/ 14 w 42"/>
                <a:gd name="T17" fmla="*/ 41 h 42"/>
                <a:gd name="T18" fmla="*/ 13 w 42"/>
                <a:gd name="T19" fmla="*/ 36 h 42"/>
                <a:gd name="T20" fmla="*/ 13 w 42"/>
                <a:gd name="T21" fmla="*/ 36 h 42"/>
                <a:gd name="T22" fmla="*/ 14 w 42"/>
                <a:gd name="T23" fmla="*/ 36 h 42"/>
                <a:gd name="T24" fmla="*/ 27 w 42"/>
                <a:gd name="T25" fmla="*/ 35 h 42"/>
                <a:gd name="T26" fmla="*/ 32 w 42"/>
                <a:gd name="T27" fmla="*/ 33 h 42"/>
                <a:gd name="T28" fmla="*/ 33 w 42"/>
                <a:gd name="T29" fmla="*/ 19 h 42"/>
                <a:gd name="T30" fmla="*/ 33 w 42"/>
                <a:gd name="T31" fmla="*/ 11 h 42"/>
                <a:gd name="T32" fmla="*/ 32 w 42"/>
                <a:gd name="T33" fmla="*/ 10 h 42"/>
                <a:gd name="T34" fmla="*/ 30 w 42"/>
                <a:gd name="T35" fmla="*/ 9 h 42"/>
                <a:gd name="T36" fmla="*/ 17 w 42"/>
                <a:gd name="T37" fmla="*/ 8 h 42"/>
                <a:gd name="T38" fmla="*/ 15 w 42"/>
                <a:gd name="T39" fmla="*/ 32 h 42"/>
                <a:gd name="T40" fmla="*/ 13 w 42"/>
                <a:gd name="T4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13" y="36"/>
                  </a:moveTo>
                  <a:cubicBezTo>
                    <a:pt x="12" y="37"/>
                    <a:pt x="11" y="37"/>
                    <a:pt x="10" y="36"/>
                  </a:cubicBezTo>
                  <a:cubicBezTo>
                    <a:pt x="0" y="30"/>
                    <a:pt x="7" y="10"/>
                    <a:pt x="11" y="2"/>
                  </a:cubicBezTo>
                  <a:cubicBezTo>
                    <a:pt x="11" y="0"/>
                    <a:pt x="13" y="0"/>
                    <a:pt x="14" y="0"/>
                  </a:cubicBezTo>
                  <a:cubicBezTo>
                    <a:pt x="22" y="0"/>
                    <a:pt x="30" y="0"/>
                    <a:pt x="38" y="3"/>
                  </a:cubicBezTo>
                  <a:cubicBezTo>
                    <a:pt x="42" y="5"/>
                    <a:pt x="42" y="17"/>
                    <a:pt x="42" y="20"/>
                  </a:cubicBezTo>
                  <a:cubicBezTo>
                    <a:pt x="42" y="25"/>
                    <a:pt x="42" y="35"/>
                    <a:pt x="39" y="39"/>
                  </a:cubicBezTo>
                  <a:cubicBezTo>
                    <a:pt x="36" y="41"/>
                    <a:pt x="31" y="41"/>
                    <a:pt x="28" y="41"/>
                  </a:cubicBezTo>
                  <a:cubicBezTo>
                    <a:pt x="24" y="42"/>
                    <a:pt x="19" y="41"/>
                    <a:pt x="14" y="41"/>
                  </a:cubicBezTo>
                  <a:cubicBezTo>
                    <a:pt x="12" y="41"/>
                    <a:pt x="11" y="38"/>
                    <a:pt x="13" y="36"/>
                  </a:cubicBezTo>
                  <a:close/>
                  <a:moveTo>
                    <a:pt x="13" y="36"/>
                  </a:moveTo>
                  <a:cubicBezTo>
                    <a:pt x="14" y="36"/>
                    <a:pt x="14" y="36"/>
                    <a:pt x="14" y="36"/>
                  </a:cubicBezTo>
                  <a:cubicBezTo>
                    <a:pt x="19" y="36"/>
                    <a:pt x="23" y="36"/>
                    <a:pt x="27" y="35"/>
                  </a:cubicBezTo>
                  <a:cubicBezTo>
                    <a:pt x="30" y="35"/>
                    <a:pt x="32" y="34"/>
                    <a:pt x="32" y="33"/>
                  </a:cubicBezTo>
                  <a:cubicBezTo>
                    <a:pt x="34" y="28"/>
                    <a:pt x="34" y="23"/>
                    <a:pt x="33" y="19"/>
                  </a:cubicBezTo>
                  <a:cubicBezTo>
                    <a:pt x="33" y="16"/>
                    <a:pt x="33" y="13"/>
                    <a:pt x="33" y="11"/>
                  </a:cubicBezTo>
                  <a:cubicBezTo>
                    <a:pt x="32" y="10"/>
                    <a:pt x="32" y="10"/>
                    <a:pt x="32" y="10"/>
                  </a:cubicBezTo>
                  <a:cubicBezTo>
                    <a:pt x="31" y="10"/>
                    <a:pt x="31" y="9"/>
                    <a:pt x="30" y="9"/>
                  </a:cubicBezTo>
                  <a:cubicBezTo>
                    <a:pt x="26" y="8"/>
                    <a:pt x="21" y="8"/>
                    <a:pt x="17" y="8"/>
                  </a:cubicBezTo>
                  <a:cubicBezTo>
                    <a:pt x="14" y="15"/>
                    <a:pt x="13" y="25"/>
                    <a:pt x="15" y="32"/>
                  </a:cubicBezTo>
                  <a:cubicBezTo>
                    <a:pt x="15" y="34"/>
                    <a:pt x="15" y="35"/>
                    <a:pt x="13"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9" name="Freeform 33"/>
            <p:cNvSpPr>
              <a:spLocks noEditPoints="1"/>
            </p:cNvSpPr>
            <p:nvPr/>
          </p:nvSpPr>
          <p:spPr bwMode="auto">
            <a:xfrm>
              <a:off x="5912882" y="1904072"/>
              <a:ext cx="174257" cy="195916"/>
            </a:xfrm>
            <a:custGeom>
              <a:avLst/>
              <a:gdLst>
                <a:gd name="T0" fmla="*/ 36 w 39"/>
                <a:gd name="T1" fmla="*/ 6 h 44"/>
                <a:gd name="T2" fmla="*/ 36 w 39"/>
                <a:gd name="T3" fmla="*/ 40 h 44"/>
                <a:gd name="T4" fmla="*/ 31 w 39"/>
                <a:gd name="T5" fmla="*/ 43 h 44"/>
                <a:gd name="T6" fmla="*/ 4 w 39"/>
                <a:gd name="T7" fmla="*/ 39 h 44"/>
                <a:gd name="T8" fmla="*/ 4 w 39"/>
                <a:gd name="T9" fmla="*/ 35 h 44"/>
                <a:gd name="T10" fmla="*/ 2 w 39"/>
                <a:gd name="T11" fmla="*/ 32 h 44"/>
                <a:gd name="T12" fmla="*/ 1 w 39"/>
                <a:gd name="T13" fmla="*/ 7 h 44"/>
                <a:gd name="T14" fmla="*/ 4 w 39"/>
                <a:gd name="T15" fmla="*/ 3 h 44"/>
                <a:gd name="T16" fmla="*/ 32 w 39"/>
                <a:gd name="T17" fmla="*/ 3 h 44"/>
                <a:gd name="T18" fmla="*/ 36 w 39"/>
                <a:gd name="T19" fmla="*/ 6 h 44"/>
                <a:gd name="T20" fmla="*/ 28 w 39"/>
                <a:gd name="T21" fmla="*/ 36 h 44"/>
                <a:gd name="T22" fmla="*/ 28 w 39"/>
                <a:gd name="T23" fmla="*/ 11 h 44"/>
                <a:gd name="T24" fmla="*/ 9 w 39"/>
                <a:gd name="T25" fmla="*/ 11 h 44"/>
                <a:gd name="T26" fmla="*/ 8 w 39"/>
                <a:gd name="T27" fmla="*/ 32 h 44"/>
                <a:gd name="T28" fmla="*/ 7 w 39"/>
                <a:gd name="T29" fmla="*/ 35 h 44"/>
                <a:gd name="T30" fmla="*/ 28 w 39"/>
                <a:gd name="T3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4">
                  <a:moveTo>
                    <a:pt x="36" y="6"/>
                  </a:moveTo>
                  <a:cubicBezTo>
                    <a:pt x="39" y="17"/>
                    <a:pt x="39" y="30"/>
                    <a:pt x="36" y="40"/>
                  </a:cubicBezTo>
                  <a:cubicBezTo>
                    <a:pt x="35" y="43"/>
                    <a:pt x="33" y="44"/>
                    <a:pt x="31" y="43"/>
                  </a:cubicBezTo>
                  <a:cubicBezTo>
                    <a:pt x="22" y="42"/>
                    <a:pt x="12" y="43"/>
                    <a:pt x="4" y="39"/>
                  </a:cubicBezTo>
                  <a:cubicBezTo>
                    <a:pt x="2" y="38"/>
                    <a:pt x="3" y="36"/>
                    <a:pt x="4" y="35"/>
                  </a:cubicBezTo>
                  <a:cubicBezTo>
                    <a:pt x="3" y="35"/>
                    <a:pt x="2" y="34"/>
                    <a:pt x="2" y="32"/>
                  </a:cubicBezTo>
                  <a:cubicBezTo>
                    <a:pt x="0" y="24"/>
                    <a:pt x="1" y="16"/>
                    <a:pt x="1" y="7"/>
                  </a:cubicBezTo>
                  <a:cubicBezTo>
                    <a:pt x="1" y="5"/>
                    <a:pt x="2" y="4"/>
                    <a:pt x="4" y="3"/>
                  </a:cubicBezTo>
                  <a:cubicBezTo>
                    <a:pt x="13" y="0"/>
                    <a:pt x="22" y="3"/>
                    <a:pt x="32" y="3"/>
                  </a:cubicBezTo>
                  <a:cubicBezTo>
                    <a:pt x="34" y="3"/>
                    <a:pt x="35" y="4"/>
                    <a:pt x="36" y="6"/>
                  </a:cubicBezTo>
                  <a:close/>
                  <a:moveTo>
                    <a:pt x="28" y="36"/>
                  </a:moveTo>
                  <a:cubicBezTo>
                    <a:pt x="30" y="28"/>
                    <a:pt x="30" y="19"/>
                    <a:pt x="28" y="11"/>
                  </a:cubicBezTo>
                  <a:cubicBezTo>
                    <a:pt x="22" y="11"/>
                    <a:pt x="16" y="10"/>
                    <a:pt x="9" y="11"/>
                  </a:cubicBezTo>
                  <a:cubicBezTo>
                    <a:pt x="10" y="18"/>
                    <a:pt x="10" y="25"/>
                    <a:pt x="8" y="32"/>
                  </a:cubicBezTo>
                  <a:cubicBezTo>
                    <a:pt x="8" y="34"/>
                    <a:pt x="7" y="34"/>
                    <a:pt x="7" y="35"/>
                  </a:cubicBezTo>
                  <a:cubicBezTo>
                    <a:pt x="13" y="36"/>
                    <a:pt x="22" y="36"/>
                    <a:pt x="28"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0" name="Freeform 34"/>
            <p:cNvSpPr>
              <a:spLocks noEditPoints="1"/>
            </p:cNvSpPr>
            <p:nvPr/>
          </p:nvSpPr>
          <p:spPr bwMode="auto">
            <a:xfrm>
              <a:off x="5922727" y="2541046"/>
              <a:ext cx="164412" cy="174257"/>
            </a:xfrm>
            <a:custGeom>
              <a:avLst/>
              <a:gdLst>
                <a:gd name="T0" fmla="*/ 32 w 37"/>
                <a:gd name="T1" fmla="*/ 10 h 39"/>
                <a:gd name="T2" fmla="*/ 33 w 37"/>
                <a:gd name="T3" fmla="*/ 36 h 39"/>
                <a:gd name="T4" fmla="*/ 30 w 37"/>
                <a:gd name="T5" fmla="*/ 39 h 39"/>
                <a:gd name="T6" fmla="*/ 17 w 37"/>
                <a:gd name="T7" fmla="*/ 37 h 39"/>
                <a:gd name="T8" fmla="*/ 11 w 37"/>
                <a:gd name="T9" fmla="*/ 36 h 39"/>
                <a:gd name="T10" fmla="*/ 9 w 37"/>
                <a:gd name="T11" fmla="*/ 36 h 39"/>
                <a:gd name="T12" fmla="*/ 8 w 37"/>
                <a:gd name="T13" fmla="*/ 38 h 39"/>
                <a:gd name="T14" fmla="*/ 3 w 37"/>
                <a:gd name="T15" fmla="*/ 38 h 39"/>
                <a:gd name="T16" fmla="*/ 2 w 37"/>
                <a:gd name="T17" fmla="*/ 22 h 39"/>
                <a:gd name="T18" fmla="*/ 4 w 37"/>
                <a:gd name="T19" fmla="*/ 4 h 39"/>
                <a:gd name="T20" fmla="*/ 8 w 37"/>
                <a:gd name="T21" fmla="*/ 1 h 39"/>
                <a:gd name="T22" fmla="*/ 32 w 37"/>
                <a:gd name="T23" fmla="*/ 10 h 39"/>
                <a:gd name="T24" fmla="*/ 27 w 37"/>
                <a:gd name="T25" fmla="*/ 31 h 39"/>
                <a:gd name="T26" fmla="*/ 24 w 37"/>
                <a:gd name="T27" fmla="*/ 14 h 39"/>
                <a:gd name="T28" fmla="*/ 12 w 37"/>
                <a:gd name="T29" fmla="*/ 10 h 39"/>
                <a:gd name="T30" fmla="*/ 10 w 37"/>
                <a:gd name="T31" fmla="*/ 25 h 39"/>
                <a:gd name="T32" fmla="*/ 10 w 37"/>
                <a:gd name="T33" fmla="*/ 31 h 39"/>
                <a:gd name="T34" fmla="*/ 27 w 37"/>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9">
                  <a:moveTo>
                    <a:pt x="32" y="10"/>
                  </a:moveTo>
                  <a:cubicBezTo>
                    <a:pt x="37" y="18"/>
                    <a:pt x="36" y="27"/>
                    <a:pt x="33" y="36"/>
                  </a:cubicBezTo>
                  <a:cubicBezTo>
                    <a:pt x="33" y="37"/>
                    <a:pt x="31" y="39"/>
                    <a:pt x="30" y="39"/>
                  </a:cubicBezTo>
                  <a:cubicBezTo>
                    <a:pt x="26" y="38"/>
                    <a:pt x="21" y="38"/>
                    <a:pt x="17" y="37"/>
                  </a:cubicBezTo>
                  <a:cubicBezTo>
                    <a:pt x="15" y="37"/>
                    <a:pt x="13" y="37"/>
                    <a:pt x="11" y="36"/>
                  </a:cubicBezTo>
                  <a:cubicBezTo>
                    <a:pt x="10" y="36"/>
                    <a:pt x="10" y="36"/>
                    <a:pt x="9" y="36"/>
                  </a:cubicBezTo>
                  <a:cubicBezTo>
                    <a:pt x="9" y="37"/>
                    <a:pt x="9" y="37"/>
                    <a:pt x="8" y="38"/>
                  </a:cubicBezTo>
                  <a:cubicBezTo>
                    <a:pt x="7" y="39"/>
                    <a:pt x="5" y="39"/>
                    <a:pt x="3" y="38"/>
                  </a:cubicBezTo>
                  <a:cubicBezTo>
                    <a:pt x="0" y="35"/>
                    <a:pt x="1" y="26"/>
                    <a:pt x="2" y="22"/>
                  </a:cubicBezTo>
                  <a:cubicBezTo>
                    <a:pt x="2" y="16"/>
                    <a:pt x="2" y="10"/>
                    <a:pt x="4" y="4"/>
                  </a:cubicBezTo>
                  <a:cubicBezTo>
                    <a:pt x="5" y="2"/>
                    <a:pt x="6" y="1"/>
                    <a:pt x="8" y="1"/>
                  </a:cubicBezTo>
                  <a:cubicBezTo>
                    <a:pt x="17" y="0"/>
                    <a:pt x="27" y="2"/>
                    <a:pt x="32" y="10"/>
                  </a:cubicBezTo>
                  <a:close/>
                  <a:moveTo>
                    <a:pt x="27" y="31"/>
                  </a:moveTo>
                  <a:cubicBezTo>
                    <a:pt x="28" y="26"/>
                    <a:pt x="28" y="19"/>
                    <a:pt x="24" y="14"/>
                  </a:cubicBezTo>
                  <a:cubicBezTo>
                    <a:pt x="21" y="10"/>
                    <a:pt x="17" y="10"/>
                    <a:pt x="12" y="10"/>
                  </a:cubicBezTo>
                  <a:cubicBezTo>
                    <a:pt x="11" y="15"/>
                    <a:pt x="10" y="20"/>
                    <a:pt x="10" y="25"/>
                  </a:cubicBezTo>
                  <a:cubicBezTo>
                    <a:pt x="10" y="27"/>
                    <a:pt x="10" y="29"/>
                    <a:pt x="10" y="31"/>
                  </a:cubicBezTo>
                  <a:cubicBezTo>
                    <a:pt x="16" y="30"/>
                    <a:pt x="21" y="31"/>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1" name="Freeform 35"/>
            <p:cNvSpPr/>
            <p:nvPr/>
          </p:nvSpPr>
          <p:spPr bwMode="auto">
            <a:xfrm>
              <a:off x="5833137" y="1355703"/>
              <a:ext cx="218560" cy="191978"/>
            </a:xfrm>
            <a:custGeom>
              <a:avLst/>
              <a:gdLst>
                <a:gd name="T0" fmla="*/ 44 w 49"/>
                <a:gd name="T1" fmla="*/ 8 h 43"/>
                <a:gd name="T2" fmla="*/ 46 w 49"/>
                <a:gd name="T3" fmla="*/ 38 h 43"/>
                <a:gd name="T4" fmla="*/ 42 w 49"/>
                <a:gd name="T5" fmla="*/ 41 h 43"/>
                <a:gd name="T6" fmla="*/ 9 w 49"/>
                <a:gd name="T7" fmla="*/ 39 h 43"/>
                <a:gd name="T8" fmla="*/ 10 w 49"/>
                <a:gd name="T9" fmla="*/ 35 h 43"/>
                <a:gd name="T10" fmla="*/ 38 w 49"/>
                <a:gd name="T11" fmla="*/ 33 h 43"/>
                <a:gd name="T12" fmla="*/ 36 w 49"/>
                <a:gd name="T13" fmla="*/ 11 h 43"/>
                <a:gd name="T14" fmla="*/ 17 w 49"/>
                <a:gd name="T15" fmla="*/ 14 h 43"/>
                <a:gd name="T16" fmla="*/ 16 w 49"/>
                <a:gd name="T17" fmla="*/ 31 h 43"/>
                <a:gd name="T18" fmla="*/ 10 w 49"/>
                <a:gd name="T19" fmla="*/ 34 h 43"/>
                <a:gd name="T20" fmla="*/ 21 w 49"/>
                <a:gd name="T21" fmla="*/ 1 h 43"/>
                <a:gd name="T22" fmla="*/ 44 w 49"/>
                <a:gd name="T2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3">
                  <a:moveTo>
                    <a:pt x="44" y="8"/>
                  </a:moveTo>
                  <a:cubicBezTo>
                    <a:pt x="46" y="17"/>
                    <a:pt x="49" y="28"/>
                    <a:pt x="46" y="38"/>
                  </a:cubicBezTo>
                  <a:cubicBezTo>
                    <a:pt x="45" y="40"/>
                    <a:pt x="44" y="41"/>
                    <a:pt x="42" y="41"/>
                  </a:cubicBezTo>
                  <a:cubicBezTo>
                    <a:pt x="31" y="41"/>
                    <a:pt x="18" y="43"/>
                    <a:pt x="9" y="39"/>
                  </a:cubicBezTo>
                  <a:cubicBezTo>
                    <a:pt x="6" y="38"/>
                    <a:pt x="8" y="35"/>
                    <a:pt x="10" y="35"/>
                  </a:cubicBezTo>
                  <a:cubicBezTo>
                    <a:pt x="20" y="36"/>
                    <a:pt x="29" y="34"/>
                    <a:pt x="38" y="33"/>
                  </a:cubicBezTo>
                  <a:cubicBezTo>
                    <a:pt x="39" y="26"/>
                    <a:pt x="38" y="18"/>
                    <a:pt x="36" y="11"/>
                  </a:cubicBezTo>
                  <a:cubicBezTo>
                    <a:pt x="29" y="9"/>
                    <a:pt x="21" y="7"/>
                    <a:pt x="17" y="14"/>
                  </a:cubicBezTo>
                  <a:cubicBezTo>
                    <a:pt x="13" y="19"/>
                    <a:pt x="14" y="25"/>
                    <a:pt x="16" y="31"/>
                  </a:cubicBezTo>
                  <a:cubicBezTo>
                    <a:pt x="16" y="34"/>
                    <a:pt x="12" y="36"/>
                    <a:pt x="10" y="34"/>
                  </a:cubicBezTo>
                  <a:cubicBezTo>
                    <a:pt x="0" y="24"/>
                    <a:pt x="7" y="4"/>
                    <a:pt x="21" y="1"/>
                  </a:cubicBezTo>
                  <a:cubicBezTo>
                    <a:pt x="27" y="0"/>
                    <a:pt x="41" y="0"/>
                    <a:pt x="44"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2" name="Freeform 36"/>
            <p:cNvSpPr>
              <a:spLocks noEditPoints="1"/>
            </p:cNvSpPr>
            <p:nvPr/>
          </p:nvSpPr>
          <p:spPr bwMode="auto">
            <a:xfrm>
              <a:off x="5846920" y="1609705"/>
              <a:ext cx="190994" cy="174257"/>
            </a:xfrm>
            <a:custGeom>
              <a:avLst/>
              <a:gdLst>
                <a:gd name="T0" fmla="*/ 37 w 43"/>
                <a:gd name="T1" fmla="*/ 5 h 39"/>
                <a:gd name="T2" fmla="*/ 43 w 43"/>
                <a:gd name="T3" fmla="*/ 33 h 39"/>
                <a:gd name="T4" fmla="*/ 39 w 43"/>
                <a:gd name="T5" fmla="*/ 37 h 39"/>
                <a:gd name="T6" fmla="*/ 8 w 43"/>
                <a:gd name="T7" fmla="*/ 36 h 39"/>
                <a:gd name="T8" fmla="*/ 4 w 43"/>
                <a:gd name="T9" fmla="*/ 35 h 39"/>
                <a:gd name="T10" fmla="*/ 3 w 43"/>
                <a:gd name="T11" fmla="*/ 5 h 39"/>
                <a:gd name="T12" fmla="*/ 6 w 43"/>
                <a:gd name="T13" fmla="*/ 2 h 39"/>
                <a:gd name="T14" fmla="*/ 25 w 43"/>
                <a:gd name="T15" fmla="*/ 0 h 39"/>
                <a:gd name="T16" fmla="*/ 37 w 43"/>
                <a:gd name="T17" fmla="*/ 5 h 39"/>
                <a:gd name="T18" fmla="*/ 35 w 43"/>
                <a:gd name="T19" fmla="*/ 30 h 39"/>
                <a:gd name="T20" fmla="*/ 31 w 43"/>
                <a:gd name="T21" fmla="*/ 12 h 39"/>
                <a:gd name="T22" fmla="*/ 28 w 43"/>
                <a:gd name="T23" fmla="*/ 9 h 39"/>
                <a:gd name="T24" fmla="*/ 21 w 43"/>
                <a:gd name="T25" fmla="*/ 9 h 39"/>
                <a:gd name="T26" fmla="*/ 10 w 43"/>
                <a:gd name="T27" fmla="*/ 10 h 39"/>
                <a:gd name="T28" fmla="*/ 10 w 43"/>
                <a:gd name="T29" fmla="*/ 31 h 39"/>
                <a:gd name="T30" fmla="*/ 35 w 43"/>
                <a:gd name="T3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39">
                  <a:moveTo>
                    <a:pt x="37" y="5"/>
                  </a:moveTo>
                  <a:cubicBezTo>
                    <a:pt x="41" y="13"/>
                    <a:pt x="43" y="24"/>
                    <a:pt x="43" y="33"/>
                  </a:cubicBezTo>
                  <a:cubicBezTo>
                    <a:pt x="42" y="36"/>
                    <a:pt x="41" y="37"/>
                    <a:pt x="39" y="37"/>
                  </a:cubicBezTo>
                  <a:cubicBezTo>
                    <a:pt x="28" y="38"/>
                    <a:pt x="18" y="39"/>
                    <a:pt x="8" y="36"/>
                  </a:cubicBezTo>
                  <a:cubicBezTo>
                    <a:pt x="6" y="37"/>
                    <a:pt x="5" y="37"/>
                    <a:pt x="4" y="35"/>
                  </a:cubicBezTo>
                  <a:cubicBezTo>
                    <a:pt x="0" y="26"/>
                    <a:pt x="1" y="15"/>
                    <a:pt x="3" y="5"/>
                  </a:cubicBezTo>
                  <a:cubicBezTo>
                    <a:pt x="3" y="4"/>
                    <a:pt x="4" y="3"/>
                    <a:pt x="6" y="2"/>
                  </a:cubicBezTo>
                  <a:cubicBezTo>
                    <a:pt x="12" y="1"/>
                    <a:pt x="18" y="0"/>
                    <a:pt x="25" y="0"/>
                  </a:cubicBezTo>
                  <a:cubicBezTo>
                    <a:pt x="29" y="1"/>
                    <a:pt x="35" y="1"/>
                    <a:pt x="37" y="5"/>
                  </a:cubicBezTo>
                  <a:close/>
                  <a:moveTo>
                    <a:pt x="35" y="30"/>
                  </a:moveTo>
                  <a:cubicBezTo>
                    <a:pt x="34" y="24"/>
                    <a:pt x="33" y="18"/>
                    <a:pt x="31" y="12"/>
                  </a:cubicBezTo>
                  <a:cubicBezTo>
                    <a:pt x="30" y="10"/>
                    <a:pt x="31" y="10"/>
                    <a:pt x="28" y="9"/>
                  </a:cubicBezTo>
                  <a:cubicBezTo>
                    <a:pt x="26" y="9"/>
                    <a:pt x="24" y="9"/>
                    <a:pt x="21" y="9"/>
                  </a:cubicBezTo>
                  <a:cubicBezTo>
                    <a:pt x="17" y="9"/>
                    <a:pt x="14" y="9"/>
                    <a:pt x="10" y="10"/>
                  </a:cubicBezTo>
                  <a:cubicBezTo>
                    <a:pt x="9" y="17"/>
                    <a:pt x="11" y="24"/>
                    <a:pt x="10" y="31"/>
                  </a:cubicBezTo>
                  <a:cubicBezTo>
                    <a:pt x="18" y="33"/>
                    <a:pt x="27" y="33"/>
                    <a:pt x="35"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3" name="Freeform 37"/>
            <p:cNvSpPr>
              <a:spLocks noEditPoints="1"/>
            </p:cNvSpPr>
            <p:nvPr/>
          </p:nvSpPr>
          <p:spPr bwMode="auto">
            <a:xfrm>
              <a:off x="5659865" y="2902359"/>
              <a:ext cx="173273" cy="191978"/>
            </a:xfrm>
            <a:custGeom>
              <a:avLst/>
              <a:gdLst>
                <a:gd name="T0" fmla="*/ 26 w 39"/>
                <a:gd name="T1" fmla="*/ 34 h 43"/>
                <a:gd name="T2" fmla="*/ 27 w 39"/>
                <a:gd name="T3" fmla="*/ 30 h 43"/>
                <a:gd name="T4" fmla="*/ 29 w 39"/>
                <a:gd name="T5" fmla="*/ 9 h 43"/>
                <a:gd name="T6" fmla="*/ 9 w 39"/>
                <a:gd name="T7" fmla="*/ 11 h 43"/>
                <a:gd name="T8" fmla="*/ 8 w 39"/>
                <a:gd name="T9" fmla="*/ 11 h 43"/>
                <a:gd name="T10" fmla="*/ 10 w 39"/>
                <a:gd name="T11" fmla="*/ 34 h 43"/>
                <a:gd name="T12" fmla="*/ 21 w 39"/>
                <a:gd name="T13" fmla="*/ 34 h 43"/>
                <a:gd name="T14" fmla="*/ 26 w 39"/>
                <a:gd name="T15" fmla="*/ 34 h 43"/>
                <a:gd name="T16" fmla="*/ 37 w 39"/>
                <a:gd name="T17" fmla="*/ 3 h 43"/>
                <a:gd name="T18" fmla="*/ 37 w 39"/>
                <a:gd name="T19" fmla="*/ 22 h 43"/>
                <a:gd name="T20" fmla="*/ 34 w 39"/>
                <a:gd name="T21" fmla="*/ 39 h 43"/>
                <a:gd name="T22" fmla="*/ 20 w 39"/>
                <a:gd name="T23" fmla="*/ 43 h 43"/>
                <a:gd name="T24" fmla="*/ 4 w 39"/>
                <a:gd name="T25" fmla="*/ 40 h 43"/>
                <a:gd name="T26" fmla="*/ 2 w 39"/>
                <a:gd name="T27" fmla="*/ 37 h 43"/>
                <a:gd name="T28" fmla="*/ 4 w 39"/>
                <a:gd name="T29" fmla="*/ 7 h 43"/>
                <a:gd name="T30" fmla="*/ 5 w 39"/>
                <a:gd name="T31" fmla="*/ 5 h 43"/>
                <a:gd name="T32" fmla="*/ 6 w 39"/>
                <a:gd name="T33" fmla="*/ 5 h 43"/>
                <a:gd name="T34" fmla="*/ 16 w 39"/>
                <a:gd name="T35" fmla="*/ 2 h 43"/>
                <a:gd name="T36" fmla="*/ 33 w 39"/>
                <a:gd name="T37" fmla="*/ 0 h 43"/>
                <a:gd name="T38" fmla="*/ 37 w 39"/>
                <a:gd name="T3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26" y="34"/>
                  </a:moveTo>
                  <a:cubicBezTo>
                    <a:pt x="27" y="33"/>
                    <a:pt x="27" y="31"/>
                    <a:pt x="27" y="30"/>
                  </a:cubicBezTo>
                  <a:cubicBezTo>
                    <a:pt x="29" y="23"/>
                    <a:pt x="30" y="16"/>
                    <a:pt x="29" y="9"/>
                  </a:cubicBezTo>
                  <a:cubicBezTo>
                    <a:pt x="22" y="10"/>
                    <a:pt x="14" y="11"/>
                    <a:pt x="9" y="11"/>
                  </a:cubicBezTo>
                  <a:cubicBezTo>
                    <a:pt x="8" y="11"/>
                    <a:pt x="8" y="11"/>
                    <a:pt x="8" y="11"/>
                  </a:cubicBezTo>
                  <a:cubicBezTo>
                    <a:pt x="7" y="19"/>
                    <a:pt x="9" y="26"/>
                    <a:pt x="10" y="34"/>
                  </a:cubicBezTo>
                  <a:cubicBezTo>
                    <a:pt x="14" y="35"/>
                    <a:pt x="18" y="35"/>
                    <a:pt x="21" y="34"/>
                  </a:cubicBezTo>
                  <a:cubicBezTo>
                    <a:pt x="23" y="34"/>
                    <a:pt x="26" y="33"/>
                    <a:pt x="26" y="34"/>
                  </a:cubicBezTo>
                  <a:close/>
                  <a:moveTo>
                    <a:pt x="37" y="3"/>
                  </a:moveTo>
                  <a:cubicBezTo>
                    <a:pt x="39" y="10"/>
                    <a:pt x="38" y="16"/>
                    <a:pt x="37" y="22"/>
                  </a:cubicBezTo>
                  <a:cubicBezTo>
                    <a:pt x="37" y="27"/>
                    <a:pt x="36" y="34"/>
                    <a:pt x="34" y="39"/>
                  </a:cubicBezTo>
                  <a:cubicBezTo>
                    <a:pt x="31" y="42"/>
                    <a:pt x="24" y="43"/>
                    <a:pt x="20" y="43"/>
                  </a:cubicBezTo>
                  <a:cubicBezTo>
                    <a:pt x="14" y="43"/>
                    <a:pt x="9" y="42"/>
                    <a:pt x="4" y="40"/>
                  </a:cubicBezTo>
                  <a:cubicBezTo>
                    <a:pt x="3" y="40"/>
                    <a:pt x="2" y="38"/>
                    <a:pt x="2" y="37"/>
                  </a:cubicBezTo>
                  <a:cubicBezTo>
                    <a:pt x="2" y="27"/>
                    <a:pt x="0" y="16"/>
                    <a:pt x="4" y="7"/>
                  </a:cubicBezTo>
                  <a:cubicBezTo>
                    <a:pt x="4" y="6"/>
                    <a:pt x="5" y="5"/>
                    <a:pt x="5" y="5"/>
                  </a:cubicBezTo>
                  <a:cubicBezTo>
                    <a:pt x="5" y="5"/>
                    <a:pt x="6" y="5"/>
                    <a:pt x="6" y="5"/>
                  </a:cubicBezTo>
                  <a:cubicBezTo>
                    <a:pt x="9" y="2"/>
                    <a:pt x="12" y="2"/>
                    <a:pt x="16" y="2"/>
                  </a:cubicBezTo>
                  <a:cubicBezTo>
                    <a:pt x="22" y="1"/>
                    <a:pt x="27" y="0"/>
                    <a:pt x="33" y="0"/>
                  </a:cubicBezTo>
                  <a:cubicBezTo>
                    <a:pt x="35" y="0"/>
                    <a:pt x="36" y="2"/>
                    <a:pt x="3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4" name="Freeform 38"/>
            <p:cNvSpPr>
              <a:spLocks noEditPoints="1"/>
            </p:cNvSpPr>
            <p:nvPr/>
          </p:nvSpPr>
          <p:spPr bwMode="auto">
            <a:xfrm>
              <a:off x="5654942" y="2554829"/>
              <a:ext cx="164412" cy="195916"/>
            </a:xfrm>
            <a:custGeom>
              <a:avLst/>
              <a:gdLst>
                <a:gd name="T0" fmla="*/ 36 w 37"/>
                <a:gd name="T1" fmla="*/ 23 h 44"/>
                <a:gd name="T2" fmla="*/ 33 w 37"/>
                <a:gd name="T3" fmla="*/ 38 h 44"/>
                <a:gd name="T4" fmla="*/ 4 w 37"/>
                <a:gd name="T5" fmla="*/ 44 h 44"/>
                <a:gd name="T6" fmla="*/ 0 w 37"/>
                <a:gd name="T7" fmla="*/ 40 h 44"/>
                <a:gd name="T8" fmla="*/ 5 w 37"/>
                <a:gd name="T9" fmla="*/ 7 h 44"/>
                <a:gd name="T10" fmla="*/ 9 w 37"/>
                <a:gd name="T11" fmla="*/ 9 h 44"/>
                <a:gd name="T12" fmla="*/ 9 w 37"/>
                <a:gd name="T13" fmla="*/ 10 h 44"/>
                <a:gd name="T14" fmla="*/ 10 w 37"/>
                <a:gd name="T15" fmla="*/ 10 h 44"/>
                <a:gd name="T16" fmla="*/ 11 w 37"/>
                <a:gd name="T17" fmla="*/ 10 h 44"/>
                <a:gd name="T18" fmla="*/ 17 w 37"/>
                <a:gd name="T19" fmla="*/ 7 h 44"/>
                <a:gd name="T20" fmla="*/ 26 w 37"/>
                <a:gd name="T21" fmla="*/ 2 h 44"/>
                <a:gd name="T22" fmla="*/ 32 w 37"/>
                <a:gd name="T23" fmla="*/ 4 h 44"/>
                <a:gd name="T24" fmla="*/ 36 w 37"/>
                <a:gd name="T25" fmla="*/ 23 h 44"/>
                <a:gd name="T26" fmla="*/ 26 w 37"/>
                <a:gd name="T27" fmla="*/ 32 h 44"/>
                <a:gd name="T28" fmla="*/ 28 w 37"/>
                <a:gd name="T29" fmla="*/ 27 h 44"/>
                <a:gd name="T30" fmla="*/ 28 w 37"/>
                <a:gd name="T31" fmla="*/ 21 h 44"/>
                <a:gd name="T32" fmla="*/ 26 w 37"/>
                <a:gd name="T33" fmla="*/ 12 h 44"/>
                <a:gd name="T34" fmla="*/ 11 w 37"/>
                <a:gd name="T35" fmla="*/ 19 h 44"/>
                <a:gd name="T36" fmla="*/ 8 w 37"/>
                <a:gd name="T37" fmla="*/ 19 h 44"/>
                <a:gd name="T38" fmla="*/ 8 w 37"/>
                <a:gd name="T39" fmla="*/ 36 h 44"/>
                <a:gd name="T40" fmla="*/ 26 w 37"/>
                <a:gd name="T4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4">
                  <a:moveTo>
                    <a:pt x="36" y="23"/>
                  </a:moveTo>
                  <a:cubicBezTo>
                    <a:pt x="36" y="27"/>
                    <a:pt x="37" y="36"/>
                    <a:pt x="33" y="38"/>
                  </a:cubicBezTo>
                  <a:cubicBezTo>
                    <a:pt x="24" y="42"/>
                    <a:pt x="14" y="44"/>
                    <a:pt x="4" y="44"/>
                  </a:cubicBezTo>
                  <a:cubicBezTo>
                    <a:pt x="2" y="44"/>
                    <a:pt x="0" y="42"/>
                    <a:pt x="0" y="40"/>
                  </a:cubicBezTo>
                  <a:cubicBezTo>
                    <a:pt x="1" y="29"/>
                    <a:pt x="1" y="17"/>
                    <a:pt x="5" y="7"/>
                  </a:cubicBezTo>
                  <a:cubicBezTo>
                    <a:pt x="6" y="5"/>
                    <a:pt x="10" y="6"/>
                    <a:pt x="9" y="9"/>
                  </a:cubicBezTo>
                  <a:cubicBezTo>
                    <a:pt x="9" y="9"/>
                    <a:pt x="9" y="9"/>
                    <a:pt x="9" y="10"/>
                  </a:cubicBezTo>
                  <a:cubicBezTo>
                    <a:pt x="9" y="10"/>
                    <a:pt x="10" y="10"/>
                    <a:pt x="10" y="10"/>
                  </a:cubicBezTo>
                  <a:cubicBezTo>
                    <a:pt x="10" y="10"/>
                    <a:pt x="10" y="10"/>
                    <a:pt x="11" y="10"/>
                  </a:cubicBezTo>
                  <a:cubicBezTo>
                    <a:pt x="13" y="9"/>
                    <a:pt x="15" y="8"/>
                    <a:pt x="17" y="7"/>
                  </a:cubicBezTo>
                  <a:cubicBezTo>
                    <a:pt x="20" y="5"/>
                    <a:pt x="23" y="3"/>
                    <a:pt x="26" y="2"/>
                  </a:cubicBezTo>
                  <a:cubicBezTo>
                    <a:pt x="29" y="0"/>
                    <a:pt x="32" y="1"/>
                    <a:pt x="32" y="4"/>
                  </a:cubicBezTo>
                  <a:cubicBezTo>
                    <a:pt x="34" y="10"/>
                    <a:pt x="36" y="17"/>
                    <a:pt x="36" y="23"/>
                  </a:cubicBezTo>
                  <a:close/>
                  <a:moveTo>
                    <a:pt x="26" y="32"/>
                  </a:moveTo>
                  <a:cubicBezTo>
                    <a:pt x="28" y="31"/>
                    <a:pt x="28" y="30"/>
                    <a:pt x="28" y="27"/>
                  </a:cubicBezTo>
                  <a:cubicBezTo>
                    <a:pt x="28" y="25"/>
                    <a:pt x="28" y="23"/>
                    <a:pt x="28" y="21"/>
                  </a:cubicBezTo>
                  <a:cubicBezTo>
                    <a:pt x="27" y="18"/>
                    <a:pt x="26" y="15"/>
                    <a:pt x="26" y="12"/>
                  </a:cubicBezTo>
                  <a:cubicBezTo>
                    <a:pt x="21" y="14"/>
                    <a:pt x="16" y="17"/>
                    <a:pt x="11" y="19"/>
                  </a:cubicBezTo>
                  <a:cubicBezTo>
                    <a:pt x="10" y="19"/>
                    <a:pt x="9" y="19"/>
                    <a:pt x="8" y="19"/>
                  </a:cubicBezTo>
                  <a:cubicBezTo>
                    <a:pt x="8" y="24"/>
                    <a:pt x="8" y="30"/>
                    <a:pt x="8" y="36"/>
                  </a:cubicBezTo>
                  <a:cubicBezTo>
                    <a:pt x="14" y="35"/>
                    <a:pt x="21" y="34"/>
                    <a:pt x="26"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 name="Freeform 39"/>
            <p:cNvSpPr>
              <a:spLocks noEditPoints="1"/>
            </p:cNvSpPr>
            <p:nvPr/>
          </p:nvSpPr>
          <p:spPr bwMode="auto">
            <a:xfrm>
              <a:off x="5650020" y="2260462"/>
              <a:ext cx="174257" cy="178195"/>
            </a:xfrm>
            <a:custGeom>
              <a:avLst/>
              <a:gdLst>
                <a:gd name="T0" fmla="*/ 36 w 39"/>
                <a:gd name="T1" fmla="*/ 3 h 40"/>
                <a:gd name="T2" fmla="*/ 31 w 39"/>
                <a:gd name="T3" fmla="*/ 33 h 40"/>
                <a:gd name="T4" fmla="*/ 4 w 39"/>
                <a:gd name="T5" fmla="*/ 38 h 40"/>
                <a:gd name="T6" fmla="*/ 1 w 39"/>
                <a:gd name="T7" fmla="*/ 34 h 40"/>
                <a:gd name="T8" fmla="*/ 3 w 39"/>
                <a:gd name="T9" fmla="*/ 7 h 40"/>
                <a:gd name="T10" fmla="*/ 7 w 39"/>
                <a:gd name="T11" fmla="*/ 5 h 40"/>
                <a:gd name="T12" fmla="*/ 7 w 39"/>
                <a:gd name="T13" fmla="*/ 5 h 40"/>
                <a:gd name="T14" fmla="*/ 10 w 39"/>
                <a:gd name="T15" fmla="*/ 4 h 40"/>
                <a:gd name="T16" fmla="*/ 10 w 39"/>
                <a:gd name="T17" fmla="*/ 4 h 40"/>
                <a:gd name="T18" fmla="*/ 11 w 39"/>
                <a:gd name="T19" fmla="*/ 3 h 40"/>
                <a:gd name="T20" fmla="*/ 14 w 39"/>
                <a:gd name="T21" fmla="*/ 3 h 40"/>
                <a:gd name="T22" fmla="*/ 20 w 39"/>
                <a:gd name="T23" fmla="*/ 2 h 40"/>
                <a:gd name="T24" fmla="*/ 32 w 39"/>
                <a:gd name="T25" fmla="*/ 0 h 40"/>
                <a:gd name="T26" fmla="*/ 36 w 39"/>
                <a:gd name="T27" fmla="*/ 3 h 40"/>
                <a:gd name="T28" fmla="*/ 26 w 39"/>
                <a:gd name="T29" fmla="*/ 26 h 40"/>
                <a:gd name="T30" fmla="*/ 28 w 39"/>
                <a:gd name="T31" fmla="*/ 9 h 40"/>
                <a:gd name="T32" fmla="*/ 16 w 39"/>
                <a:gd name="T33" fmla="*/ 12 h 40"/>
                <a:gd name="T34" fmla="*/ 8 w 39"/>
                <a:gd name="T35" fmla="*/ 11 h 40"/>
                <a:gd name="T36" fmla="*/ 9 w 39"/>
                <a:gd name="T37" fmla="*/ 30 h 40"/>
                <a:gd name="T38" fmla="*/ 26 w 39"/>
                <a:gd name="T3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0">
                  <a:moveTo>
                    <a:pt x="36" y="3"/>
                  </a:moveTo>
                  <a:cubicBezTo>
                    <a:pt x="39" y="13"/>
                    <a:pt x="39" y="25"/>
                    <a:pt x="31" y="33"/>
                  </a:cubicBezTo>
                  <a:cubicBezTo>
                    <a:pt x="24" y="40"/>
                    <a:pt x="14" y="40"/>
                    <a:pt x="4" y="38"/>
                  </a:cubicBezTo>
                  <a:cubicBezTo>
                    <a:pt x="2" y="38"/>
                    <a:pt x="1" y="36"/>
                    <a:pt x="1" y="34"/>
                  </a:cubicBezTo>
                  <a:cubicBezTo>
                    <a:pt x="1" y="25"/>
                    <a:pt x="0" y="15"/>
                    <a:pt x="3" y="7"/>
                  </a:cubicBezTo>
                  <a:cubicBezTo>
                    <a:pt x="4" y="4"/>
                    <a:pt x="6" y="4"/>
                    <a:pt x="7" y="5"/>
                  </a:cubicBezTo>
                  <a:cubicBezTo>
                    <a:pt x="7" y="5"/>
                    <a:pt x="7" y="5"/>
                    <a:pt x="7" y="5"/>
                  </a:cubicBezTo>
                  <a:cubicBezTo>
                    <a:pt x="8" y="4"/>
                    <a:pt x="9" y="4"/>
                    <a:pt x="10" y="4"/>
                  </a:cubicBezTo>
                  <a:cubicBezTo>
                    <a:pt x="10" y="4"/>
                    <a:pt x="10" y="4"/>
                    <a:pt x="10" y="4"/>
                  </a:cubicBezTo>
                  <a:cubicBezTo>
                    <a:pt x="10" y="4"/>
                    <a:pt x="11" y="4"/>
                    <a:pt x="11" y="3"/>
                  </a:cubicBezTo>
                  <a:cubicBezTo>
                    <a:pt x="12" y="3"/>
                    <a:pt x="13" y="3"/>
                    <a:pt x="14" y="3"/>
                  </a:cubicBezTo>
                  <a:cubicBezTo>
                    <a:pt x="16" y="3"/>
                    <a:pt x="18" y="2"/>
                    <a:pt x="20" y="2"/>
                  </a:cubicBezTo>
                  <a:cubicBezTo>
                    <a:pt x="24" y="1"/>
                    <a:pt x="28" y="0"/>
                    <a:pt x="32" y="0"/>
                  </a:cubicBezTo>
                  <a:cubicBezTo>
                    <a:pt x="34" y="0"/>
                    <a:pt x="36" y="2"/>
                    <a:pt x="36" y="3"/>
                  </a:cubicBezTo>
                  <a:close/>
                  <a:moveTo>
                    <a:pt x="26" y="26"/>
                  </a:moveTo>
                  <a:cubicBezTo>
                    <a:pt x="29" y="21"/>
                    <a:pt x="29" y="15"/>
                    <a:pt x="28" y="9"/>
                  </a:cubicBezTo>
                  <a:cubicBezTo>
                    <a:pt x="24" y="10"/>
                    <a:pt x="20" y="11"/>
                    <a:pt x="16" y="12"/>
                  </a:cubicBezTo>
                  <a:cubicBezTo>
                    <a:pt x="14" y="12"/>
                    <a:pt x="10" y="13"/>
                    <a:pt x="8" y="11"/>
                  </a:cubicBezTo>
                  <a:cubicBezTo>
                    <a:pt x="7" y="18"/>
                    <a:pt x="9" y="24"/>
                    <a:pt x="9" y="30"/>
                  </a:cubicBezTo>
                  <a:cubicBezTo>
                    <a:pt x="15" y="31"/>
                    <a:pt x="22" y="31"/>
                    <a:pt x="26"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 name="Freeform 40"/>
            <p:cNvSpPr>
              <a:spLocks noEditPoints="1"/>
            </p:cNvSpPr>
            <p:nvPr/>
          </p:nvSpPr>
          <p:spPr bwMode="auto">
            <a:xfrm>
              <a:off x="5637221" y="1962157"/>
              <a:ext cx="173273" cy="173273"/>
            </a:xfrm>
            <a:custGeom>
              <a:avLst/>
              <a:gdLst>
                <a:gd name="T0" fmla="*/ 39 w 39"/>
                <a:gd name="T1" fmla="*/ 29 h 39"/>
                <a:gd name="T2" fmla="*/ 36 w 39"/>
                <a:gd name="T3" fmla="*/ 33 h 39"/>
                <a:gd name="T4" fmla="*/ 5 w 39"/>
                <a:gd name="T5" fmla="*/ 36 h 39"/>
                <a:gd name="T6" fmla="*/ 1 w 39"/>
                <a:gd name="T7" fmla="*/ 32 h 39"/>
                <a:gd name="T8" fmla="*/ 3 w 39"/>
                <a:gd name="T9" fmla="*/ 7 h 39"/>
                <a:gd name="T10" fmla="*/ 6 w 39"/>
                <a:gd name="T11" fmla="*/ 5 h 39"/>
                <a:gd name="T12" fmla="*/ 9 w 39"/>
                <a:gd name="T13" fmla="*/ 4 h 39"/>
                <a:gd name="T14" fmla="*/ 9 w 39"/>
                <a:gd name="T15" fmla="*/ 4 h 39"/>
                <a:gd name="T16" fmla="*/ 12 w 39"/>
                <a:gd name="T17" fmla="*/ 3 h 39"/>
                <a:gd name="T18" fmla="*/ 18 w 39"/>
                <a:gd name="T19" fmla="*/ 2 h 39"/>
                <a:gd name="T20" fmla="*/ 30 w 39"/>
                <a:gd name="T21" fmla="*/ 1 h 39"/>
                <a:gd name="T22" fmla="*/ 33 w 39"/>
                <a:gd name="T23" fmla="*/ 3 h 39"/>
                <a:gd name="T24" fmla="*/ 39 w 39"/>
                <a:gd name="T25" fmla="*/ 29 h 39"/>
                <a:gd name="T26" fmla="*/ 30 w 39"/>
                <a:gd name="T27" fmla="*/ 26 h 39"/>
                <a:gd name="T28" fmla="*/ 27 w 39"/>
                <a:gd name="T29" fmla="*/ 10 h 39"/>
                <a:gd name="T30" fmla="*/ 11 w 39"/>
                <a:gd name="T31" fmla="*/ 13 h 39"/>
                <a:gd name="T32" fmla="*/ 8 w 39"/>
                <a:gd name="T33" fmla="*/ 12 h 39"/>
                <a:gd name="T34" fmla="*/ 9 w 39"/>
                <a:gd name="T35" fmla="*/ 28 h 39"/>
                <a:gd name="T36" fmla="*/ 30 w 39"/>
                <a:gd name="T3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9">
                  <a:moveTo>
                    <a:pt x="39" y="29"/>
                  </a:moveTo>
                  <a:cubicBezTo>
                    <a:pt x="39" y="31"/>
                    <a:pt x="38" y="32"/>
                    <a:pt x="36" y="33"/>
                  </a:cubicBezTo>
                  <a:cubicBezTo>
                    <a:pt x="26" y="36"/>
                    <a:pt x="15" y="39"/>
                    <a:pt x="5" y="36"/>
                  </a:cubicBezTo>
                  <a:cubicBezTo>
                    <a:pt x="3" y="35"/>
                    <a:pt x="1" y="33"/>
                    <a:pt x="1" y="32"/>
                  </a:cubicBezTo>
                  <a:cubicBezTo>
                    <a:pt x="2" y="23"/>
                    <a:pt x="0" y="15"/>
                    <a:pt x="3" y="7"/>
                  </a:cubicBezTo>
                  <a:cubicBezTo>
                    <a:pt x="3" y="5"/>
                    <a:pt x="5" y="5"/>
                    <a:pt x="6" y="5"/>
                  </a:cubicBezTo>
                  <a:cubicBezTo>
                    <a:pt x="7" y="4"/>
                    <a:pt x="8" y="4"/>
                    <a:pt x="9" y="4"/>
                  </a:cubicBezTo>
                  <a:cubicBezTo>
                    <a:pt x="9" y="4"/>
                    <a:pt x="9" y="4"/>
                    <a:pt x="9" y="4"/>
                  </a:cubicBezTo>
                  <a:cubicBezTo>
                    <a:pt x="10" y="4"/>
                    <a:pt x="11" y="4"/>
                    <a:pt x="12" y="3"/>
                  </a:cubicBezTo>
                  <a:cubicBezTo>
                    <a:pt x="14" y="3"/>
                    <a:pt x="16" y="3"/>
                    <a:pt x="18" y="2"/>
                  </a:cubicBezTo>
                  <a:cubicBezTo>
                    <a:pt x="22" y="2"/>
                    <a:pt x="26" y="1"/>
                    <a:pt x="30" y="1"/>
                  </a:cubicBezTo>
                  <a:cubicBezTo>
                    <a:pt x="31" y="0"/>
                    <a:pt x="33" y="1"/>
                    <a:pt x="33" y="3"/>
                  </a:cubicBezTo>
                  <a:cubicBezTo>
                    <a:pt x="37" y="11"/>
                    <a:pt x="39" y="20"/>
                    <a:pt x="39" y="29"/>
                  </a:cubicBezTo>
                  <a:close/>
                  <a:moveTo>
                    <a:pt x="30" y="26"/>
                  </a:moveTo>
                  <a:cubicBezTo>
                    <a:pt x="30" y="20"/>
                    <a:pt x="29" y="15"/>
                    <a:pt x="27" y="10"/>
                  </a:cubicBezTo>
                  <a:cubicBezTo>
                    <a:pt x="22" y="10"/>
                    <a:pt x="17" y="12"/>
                    <a:pt x="11" y="13"/>
                  </a:cubicBezTo>
                  <a:cubicBezTo>
                    <a:pt x="10" y="13"/>
                    <a:pt x="9" y="12"/>
                    <a:pt x="8" y="12"/>
                  </a:cubicBezTo>
                  <a:cubicBezTo>
                    <a:pt x="8" y="17"/>
                    <a:pt x="9" y="23"/>
                    <a:pt x="9" y="28"/>
                  </a:cubicBezTo>
                  <a:cubicBezTo>
                    <a:pt x="16" y="29"/>
                    <a:pt x="24" y="28"/>
                    <a:pt x="30"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7" name="Freeform 41"/>
            <p:cNvSpPr>
              <a:spLocks noEditPoints="1"/>
            </p:cNvSpPr>
            <p:nvPr/>
          </p:nvSpPr>
          <p:spPr bwMode="auto">
            <a:xfrm>
              <a:off x="5623438" y="1382285"/>
              <a:ext cx="156536" cy="169335"/>
            </a:xfrm>
            <a:custGeom>
              <a:avLst/>
              <a:gdLst>
                <a:gd name="T0" fmla="*/ 34 w 35"/>
                <a:gd name="T1" fmla="*/ 4 h 38"/>
                <a:gd name="T2" fmla="*/ 31 w 35"/>
                <a:gd name="T3" fmla="*/ 36 h 38"/>
                <a:gd name="T4" fmla="*/ 27 w 35"/>
                <a:gd name="T5" fmla="*/ 38 h 38"/>
                <a:gd name="T6" fmla="*/ 6 w 35"/>
                <a:gd name="T7" fmla="*/ 37 h 38"/>
                <a:gd name="T8" fmla="*/ 2 w 35"/>
                <a:gd name="T9" fmla="*/ 33 h 38"/>
                <a:gd name="T10" fmla="*/ 3 w 35"/>
                <a:gd name="T11" fmla="*/ 11 h 38"/>
                <a:gd name="T12" fmla="*/ 5 w 35"/>
                <a:gd name="T13" fmla="*/ 10 h 38"/>
                <a:gd name="T14" fmla="*/ 7 w 35"/>
                <a:gd name="T15" fmla="*/ 9 h 38"/>
                <a:gd name="T16" fmla="*/ 30 w 35"/>
                <a:gd name="T17" fmla="*/ 0 h 38"/>
                <a:gd name="T18" fmla="*/ 34 w 35"/>
                <a:gd name="T19" fmla="*/ 4 h 38"/>
                <a:gd name="T20" fmla="*/ 26 w 35"/>
                <a:gd name="T21" fmla="*/ 17 h 38"/>
                <a:gd name="T22" fmla="*/ 26 w 35"/>
                <a:gd name="T23" fmla="*/ 9 h 38"/>
                <a:gd name="T24" fmla="*/ 11 w 35"/>
                <a:gd name="T25" fmla="*/ 16 h 38"/>
                <a:gd name="T26" fmla="*/ 8 w 35"/>
                <a:gd name="T27" fmla="*/ 16 h 38"/>
                <a:gd name="T28" fmla="*/ 10 w 35"/>
                <a:gd name="T29" fmla="*/ 25 h 38"/>
                <a:gd name="T30" fmla="*/ 10 w 35"/>
                <a:gd name="T31" fmla="*/ 30 h 38"/>
                <a:gd name="T32" fmla="*/ 24 w 35"/>
                <a:gd name="T33" fmla="*/ 30 h 38"/>
                <a:gd name="T34" fmla="*/ 26 w 35"/>
                <a:gd name="T3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8">
                  <a:moveTo>
                    <a:pt x="34" y="4"/>
                  </a:moveTo>
                  <a:cubicBezTo>
                    <a:pt x="34" y="14"/>
                    <a:pt x="35" y="26"/>
                    <a:pt x="31" y="36"/>
                  </a:cubicBezTo>
                  <a:cubicBezTo>
                    <a:pt x="30" y="37"/>
                    <a:pt x="29" y="38"/>
                    <a:pt x="27" y="38"/>
                  </a:cubicBezTo>
                  <a:cubicBezTo>
                    <a:pt x="20" y="38"/>
                    <a:pt x="13" y="38"/>
                    <a:pt x="6" y="37"/>
                  </a:cubicBezTo>
                  <a:cubicBezTo>
                    <a:pt x="4" y="37"/>
                    <a:pt x="1" y="35"/>
                    <a:pt x="2" y="33"/>
                  </a:cubicBezTo>
                  <a:cubicBezTo>
                    <a:pt x="5" y="26"/>
                    <a:pt x="0" y="18"/>
                    <a:pt x="3" y="11"/>
                  </a:cubicBezTo>
                  <a:cubicBezTo>
                    <a:pt x="4" y="11"/>
                    <a:pt x="4" y="10"/>
                    <a:pt x="5" y="10"/>
                  </a:cubicBezTo>
                  <a:cubicBezTo>
                    <a:pt x="5" y="9"/>
                    <a:pt x="6" y="9"/>
                    <a:pt x="7" y="9"/>
                  </a:cubicBezTo>
                  <a:cubicBezTo>
                    <a:pt x="14" y="5"/>
                    <a:pt x="21" y="0"/>
                    <a:pt x="30" y="0"/>
                  </a:cubicBezTo>
                  <a:cubicBezTo>
                    <a:pt x="32" y="0"/>
                    <a:pt x="34" y="2"/>
                    <a:pt x="34" y="4"/>
                  </a:cubicBezTo>
                  <a:close/>
                  <a:moveTo>
                    <a:pt x="26" y="17"/>
                  </a:moveTo>
                  <a:cubicBezTo>
                    <a:pt x="26" y="14"/>
                    <a:pt x="26" y="12"/>
                    <a:pt x="26" y="9"/>
                  </a:cubicBezTo>
                  <a:cubicBezTo>
                    <a:pt x="20" y="11"/>
                    <a:pt x="16" y="14"/>
                    <a:pt x="11" y="16"/>
                  </a:cubicBezTo>
                  <a:cubicBezTo>
                    <a:pt x="10" y="16"/>
                    <a:pt x="9" y="16"/>
                    <a:pt x="8" y="16"/>
                  </a:cubicBezTo>
                  <a:cubicBezTo>
                    <a:pt x="8" y="19"/>
                    <a:pt x="10" y="22"/>
                    <a:pt x="10" y="25"/>
                  </a:cubicBezTo>
                  <a:cubicBezTo>
                    <a:pt x="10" y="27"/>
                    <a:pt x="10" y="28"/>
                    <a:pt x="10" y="30"/>
                  </a:cubicBezTo>
                  <a:cubicBezTo>
                    <a:pt x="15" y="30"/>
                    <a:pt x="20" y="30"/>
                    <a:pt x="24" y="30"/>
                  </a:cubicBezTo>
                  <a:cubicBezTo>
                    <a:pt x="26" y="26"/>
                    <a:pt x="26" y="21"/>
                    <a:pt x="26" y="1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8" name="Freeform 42"/>
            <p:cNvSpPr>
              <a:spLocks noEditPoints="1"/>
            </p:cNvSpPr>
            <p:nvPr/>
          </p:nvSpPr>
          <p:spPr bwMode="auto">
            <a:xfrm>
              <a:off x="5632299" y="1672713"/>
              <a:ext cx="156536" cy="169335"/>
            </a:xfrm>
            <a:custGeom>
              <a:avLst/>
              <a:gdLst>
                <a:gd name="T0" fmla="*/ 29 w 35"/>
                <a:gd name="T1" fmla="*/ 5 h 38"/>
                <a:gd name="T2" fmla="*/ 29 w 35"/>
                <a:gd name="T3" fmla="*/ 30 h 38"/>
                <a:gd name="T4" fmla="*/ 4 w 35"/>
                <a:gd name="T5" fmla="*/ 37 h 38"/>
                <a:gd name="T6" fmla="*/ 0 w 35"/>
                <a:gd name="T7" fmla="*/ 33 h 38"/>
                <a:gd name="T8" fmla="*/ 5 w 35"/>
                <a:gd name="T9" fmla="*/ 2 h 38"/>
                <a:gd name="T10" fmla="*/ 9 w 35"/>
                <a:gd name="T11" fmla="*/ 4 h 38"/>
                <a:gd name="T12" fmla="*/ 8 w 35"/>
                <a:gd name="T13" fmla="*/ 4 h 38"/>
                <a:gd name="T14" fmla="*/ 25 w 35"/>
                <a:gd name="T15" fmla="*/ 2 h 38"/>
                <a:gd name="T16" fmla="*/ 29 w 35"/>
                <a:gd name="T17" fmla="*/ 5 h 38"/>
                <a:gd name="T18" fmla="*/ 22 w 35"/>
                <a:gd name="T19" fmla="*/ 25 h 38"/>
                <a:gd name="T20" fmla="*/ 22 w 35"/>
                <a:gd name="T21" fmla="*/ 10 h 38"/>
                <a:gd name="T22" fmla="*/ 10 w 35"/>
                <a:gd name="T23" fmla="*/ 13 h 38"/>
                <a:gd name="T24" fmla="*/ 8 w 35"/>
                <a:gd name="T25" fmla="*/ 13 h 38"/>
                <a:gd name="T26" fmla="*/ 8 w 35"/>
                <a:gd name="T27" fmla="*/ 29 h 38"/>
                <a:gd name="T28" fmla="*/ 22 w 35"/>
                <a:gd name="T2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29" y="5"/>
                  </a:moveTo>
                  <a:cubicBezTo>
                    <a:pt x="33" y="13"/>
                    <a:pt x="35" y="23"/>
                    <a:pt x="29" y="30"/>
                  </a:cubicBezTo>
                  <a:cubicBezTo>
                    <a:pt x="23" y="37"/>
                    <a:pt x="13" y="38"/>
                    <a:pt x="4" y="37"/>
                  </a:cubicBezTo>
                  <a:cubicBezTo>
                    <a:pt x="2" y="36"/>
                    <a:pt x="0" y="35"/>
                    <a:pt x="0" y="33"/>
                  </a:cubicBezTo>
                  <a:cubicBezTo>
                    <a:pt x="0" y="23"/>
                    <a:pt x="1" y="12"/>
                    <a:pt x="5" y="2"/>
                  </a:cubicBezTo>
                  <a:cubicBezTo>
                    <a:pt x="6" y="0"/>
                    <a:pt x="9" y="2"/>
                    <a:pt x="9" y="4"/>
                  </a:cubicBezTo>
                  <a:cubicBezTo>
                    <a:pt x="9" y="4"/>
                    <a:pt x="8" y="4"/>
                    <a:pt x="8" y="4"/>
                  </a:cubicBezTo>
                  <a:cubicBezTo>
                    <a:pt x="14" y="2"/>
                    <a:pt x="19" y="2"/>
                    <a:pt x="25" y="2"/>
                  </a:cubicBezTo>
                  <a:cubicBezTo>
                    <a:pt x="27" y="2"/>
                    <a:pt x="29" y="3"/>
                    <a:pt x="29" y="5"/>
                  </a:cubicBezTo>
                  <a:close/>
                  <a:moveTo>
                    <a:pt x="22" y="25"/>
                  </a:moveTo>
                  <a:cubicBezTo>
                    <a:pt x="26" y="21"/>
                    <a:pt x="24" y="15"/>
                    <a:pt x="22" y="10"/>
                  </a:cubicBezTo>
                  <a:cubicBezTo>
                    <a:pt x="18" y="11"/>
                    <a:pt x="14" y="11"/>
                    <a:pt x="10" y="13"/>
                  </a:cubicBezTo>
                  <a:cubicBezTo>
                    <a:pt x="9" y="13"/>
                    <a:pt x="8" y="13"/>
                    <a:pt x="8" y="13"/>
                  </a:cubicBezTo>
                  <a:cubicBezTo>
                    <a:pt x="7" y="18"/>
                    <a:pt x="8" y="23"/>
                    <a:pt x="8" y="29"/>
                  </a:cubicBezTo>
                  <a:cubicBezTo>
                    <a:pt x="13" y="29"/>
                    <a:pt x="19" y="29"/>
                    <a:pt x="22" y="2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9" name="Freeform 43"/>
            <p:cNvSpPr>
              <a:spLocks noEditPoints="1"/>
            </p:cNvSpPr>
            <p:nvPr/>
          </p:nvSpPr>
          <p:spPr bwMode="auto">
            <a:xfrm>
              <a:off x="5076054" y="3058895"/>
              <a:ext cx="249080" cy="266801"/>
            </a:xfrm>
            <a:custGeom>
              <a:avLst/>
              <a:gdLst>
                <a:gd name="T0" fmla="*/ 56 w 56"/>
                <a:gd name="T1" fmla="*/ 7 h 60"/>
                <a:gd name="T2" fmla="*/ 56 w 56"/>
                <a:gd name="T3" fmla="*/ 55 h 60"/>
                <a:gd name="T4" fmla="*/ 51 w 56"/>
                <a:gd name="T5" fmla="*/ 59 h 60"/>
                <a:gd name="T6" fmla="*/ 6 w 56"/>
                <a:gd name="T7" fmla="*/ 56 h 60"/>
                <a:gd name="T8" fmla="*/ 3 w 56"/>
                <a:gd name="T9" fmla="*/ 52 h 60"/>
                <a:gd name="T10" fmla="*/ 3 w 56"/>
                <a:gd name="T11" fmla="*/ 51 h 60"/>
                <a:gd name="T12" fmla="*/ 2 w 56"/>
                <a:gd name="T13" fmla="*/ 30 h 60"/>
                <a:gd name="T14" fmla="*/ 5 w 56"/>
                <a:gd name="T15" fmla="*/ 3 h 60"/>
                <a:gd name="T16" fmla="*/ 9 w 56"/>
                <a:gd name="T17" fmla="*/ 0 h 60"/>
                <a:gd name="T18" fmla="*/ 53 w 56"/>
                <a:gd name="T19" fmla="*/ 3 h 60"/>
                <a:gd name="T20" fmla="*/ 56 w 56"/>
                <a:gd name="T21" fmla="*/ 7 h 60"/>
                <a:gd name="T22" fmla="*/ 47 w 56"/>
                <a:gd name="T23" fmla="*/ 50 h 60"/>
                <a:gd name="T24" fmla="*/ 47 w 56"/>
                <a:gd name="T25" fmla="*/ 11 h 60"/>
                <a:gd name="T26" fmla="*/ 13 w 56"/>
                <a:gd name="T27" fmla="*/ 9 h 60"/>
                <a:gd name="T28" fmla="*/ 11 w 56"/>
                <a:gd name="T29" fmla="*/ 33 h 60"/>
                <a:gd name="T30" fmla="*/ 11 w 56"/>
                <a:gd name="T31" fmla="*/ 49 h 60"/>
                <a:gd name="T32" fmla="*/ 47 w 56"/>
                <a:gd name="T33"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0">
                  <a:moveTo>
                    <a:pt x="56" y="7"/>
                  </a:moveTo>
                  <a:cubicBezTo>
                    <a:pt x="56" y="23"/>
                    <a:pt x="56" y="39"/>
                    <a:pt x="56" y="55"/>
                  </a:cubicBezTo>
                  <a:cubicBezTo>
                    <a:pt x="56" y="58"/>
                    <a:pt x="53" y="60"/>
                    <a:pt x="51" y="59"/>
                  </a:cubicBezTo>
                  <a:cubicBezTo>
                    <a:pt x="36" y="56"/>
                    <a:pt x="21" y="56"/>
                    <a:pt x="6" y="56"/>
                  </a:cubicBezTo>
                  <a:cubicBezTo>
                    <a:pt x="4" y="56"/>
                    <a:pt x="3" y="53"/>
                    <a:pt x="3" y="52"/>
                  </a:cubicBezTo>
                  <a:cubicBezTo>
                    <a:pt x="3" y="51"/>
                    <a:pt x="3" y="51"/>
                    <a:pt x="3" y="51"/>
                  </a:cubicBezTo>
                  <a:cubicBezTo>
                    <a:pt x="0" y="45"/>
                    <a:pt x="2" y="36"/>
                    <a:pt x="2" y="30"/>
                  </a:cubicBezTo>
                  <a:cubicBezTo>
                    <a:pt x="2" y="21"/>
                    <a:pt x="3" y="12"/>
                    <a:pt x="5" y="3"/>
                  </a:cubicBezTo>
                  <a:cubicBezTo>
                    <a:pt x="5" y="1"/>
                    <a:pt x="7" y="0"/>
                    <a:pt x="9" y="0"/>
                  </a:cubicBezTo>
                  <a:cubicBezTo>
                    <a:pt x="24" y="0"/>
                    <a:pt x="38" y="0"/>
                    <a:pt x="53" y="3"/>
                  </a:cubicBezTo>
                  <a:cubicBezTo>
                    <a:pt x="55" y="3"/>
                    <a:pt x="56" y="5"/>
                    <a:pt x="56" y="7"/>
                  </a:cubicBezTo>
                  <a:close/>
                  <a:moveTo>
                    <a:pt x="47" y="50"/>
                  </a:moveTo>
                  <a:cubicBezTo>
                    <a:pt x="47" y="37"/>
                    <a:pt x="47" y="24"/>
                    <a:pt x="47" y="11"/>
                  </a:cubicBezTo>
                  <a:cubicBezTo>
                    <a:pt x="36" y="9"/>
                    <a:pt x="24" y="9"/>
                    <a:pt x="13" y="9"/>
                  </a:cubicBezTo>
                  <a:cubicBezTo>
                    <a:pt x="12" y="17"/>
                    <a:pt x="11" y="25"/>
                    <a:pt x="11" y="33"/>
                  </a:cubicBezTo>
                  <a:cubicBezTo>
                    <a:pt x="11" y="37"/>
                    <a:pt x="12" y="44"/>
                    <a:pt x="11" y="49"/>
                  </a:cubicBezTo>
                  <a:cubicBezTo>
                    <a:pt x="23" y="48"/>
                    <a:pt x="35" y="49"/>
                    <a:pt x="47" y="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0" name="Freeform 44"/>
            <p:cNvSpPr/>
            <p:nvPr/>
          </p:nvSpPr>
          <p:spPr bwMode="auto">
            <a:xfrm>
              <a:off x="5053410" y="2616853"/>
              <a:ext cx="227420" cy="267785"/>
            </a:xfrm>
            <a:custGeom>
              <a:avLst/>
              <a:gdLst>
                <a:gd name="T0" fmla="*/ 47 w 51"/>
                <a:gd name="T1" fmla="*/ 3 h 60"/>
                <a:gd name="T2" fmla="*/ 50 w 51"/>
                <a:gd name="T3" fmla="*/ 7 h 60"/>
                <a:gd name="T4" fmla="*/ 50 w 51"/>
                <a:gd name="T5" fmla="*/ 55 h 60"/>
                <a:gd name="T6" fmla="*/ 46 w 51"/>
                <a:gd name="T7" fmla="*/ 60 h 60"/>
                <a:gd name="T8" fmla="*/ 3 w 51"/>
                <a:gd name="T9" fmla="*/ 58 h 60"/>
                <a:gd name="T10" fmla="*/ 3 w 51"/>
                <a:gd name="T11" fmla="*/ 53 h 60"/>
                <a:gd name="T12" fmla="*/ 42 w 51"/>
                <a:gd name="T13" fmla="*/ 51 h 60"/>
                <a:gd name="T14" fmla="*/ 42 w 51"/>
                <a:gd name="T15" fmla="*/ 11 h 60"/>
                <a:gd name="T16" fmla="*/ 16 w 51"/>
                <a:gd name="T17" fmla="*/ 11 h 60"/>
                <a:gd name="T18" fmla="*/ 14 w 51"/>
                <a:gd name="T19" fmla="*/ 31 h 60"/>
                <a:gd name="T20" fmla="*/ 12 w 51"/>
                <a:gd name="T21" fmla="*/ 43 h 60"/>
                <a:gd name="T22" fmla="*/ 12 w 51"/>
                <a:gd name="T23" fmla="*/ 47 h 60"/>
                <a:gd name="T24" fmla="*/ 12 w 51"/>
                <a:gd name="T25" fmla="*/ 49 h 60"/>
                <a:gd name="T26" fmla="*/ 12 w 51"/>
                <a:gd name="T27" fmla="*/ 47 h 60"/>
                <a:gd name="T28" fmla="*/ 12 w 51"/>
                <a:gd name="T29" fmla="*/ 47 h 60"/>
                <a:gd name="T30" fmla="*/ 12 w 51"/>
                <a:gd name="T31" fmla="*/ 48 h 60"/>
                <a:gd name="T32" fmla="*/ 12 w 51"/>
                <a:gd name="T33" fmla="*/ 48 h 60"/>
                <a:gd name="T34" fmla="*/ 9 w 51"/>
                <a:gd name="T35" fmla="*/ 51 h 60"/>
                <a:gd name="T36" fmla="*/ 4 w 51"/>
                <a:gd name="T37" fmla="*/ 37 h 60"/>
                <a:gd name="T38" fmla="*/ 7 w 51"/>
                <a:gd name="T39" fmla="*/ 7 h 60"/>
                <a:gd name="T40" fmla="*/ 10 w 51"/>
                <a:gd name="T41" fmla="*/ 3 h 60"/>
                <a:gd name="T42" fmla="*/ 47 w 51"/>
                <a:gd name="T4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60">
                  <a:moveTo>
                    <a:pt x="47" y="3"/>
                  </a:moveTo>
                  <a:cubicBezTo>
                    <a:pt x="49" y="3"/>
                    <a:pt x="51" y="5"/>
                    <a:pt x="50" y="7"/>
                  </a:cubicBezTo>
                  <a:cubicBezTo>
                    <a:pt x="50" y="23"/>
                    <a:pt x="50" y="39"/>
                    <a:pt x="50" y="55"/>
                  </a:cubicBezTo>
                  <a:cubicBezTo>
                    <a:pt x="50" y="57"/>
                    <a:pt x="48" y="60"/>
                    <a:pt x="46" y="60"/>
                  </a:cubicBezTo>
                  <a:cubicBezTo>
                    <a:pt x="32" y="58"/>
                    <a:pt x="18" y="58"/>
                    <a:pt x="3" y="58"/>
                  </a:cubicBezTo>
                  <a:cubicBezTo>
                    <a:pt x="0" y="58"/>
                    <a:pt x="0" y="53"/>
                    <a:pt x="3" y="53"/>
                  </a:cubicBezTo>
                  <a:cubicBezTo>
                    <a:pt x="16" y="52"/>
                    <a:pt x="29" y="52"/>
                    <a:pt x="42" y="51"/>
                  </a:cubicBezTo>
                  <a:cubicBezTo>
                    <a:pt x="42" y="38"/>
                    <a:pt x="42" y="24"/>
                    <a:pt x="42" y="11"/>
                  </a:cubicBezTo>
                  <a:cubicBezTo>
                    <a:pt x="33" y="9"/>
                    <a:pt x="24" y="9"/>
                    <a:pt x="16" y="11"/>
                  </a:cubicBezTo>
                  <a:cubicBezTo>
                    <a:pt x="15" y="18"/>
                    <a:pt x="14" y="24"/>
                    <a:pt x="14" y="31"/>
                  </a:cubicBezTo>
                  <a:cubicBezTo>
                    <a:pt x="13" y="35"/>
                    <a:pt x="13" y="39"/>
                    <a:pt x="12" y="43"/>
                  </a:cubicBezTo>
                  <a:cubicBezTo>
                    <a:pt x="12" y="45"/>
                    <a:pt x="12" y="46"/>
                    <a:pt x="12" y="47"/>
                  </a:cubicBezTo>
                  <a:cubicBezTo>
                    <a:pt x="12" y="48"/>
                    <a:pt x="12" y="49"/>
                    <a:pt x="12" y="49"/>
                  </a:cubicBezTo>
                  <a:cubicBezTo>
                    <a:pt x="12" y="49"/>
                    <a:pt x="12" y="48"/>
                    <a:pt x="12" y="47"/>
                  </a:cubicBezTo>
                  <a:cubicBezTo>
                    <a:pt x="12" y="47"/>
                    <a:pt x="12" y="47"/>
                    <a:pt x="12" y="47"/>
                  </a:cubicBezTo>
                  <a:cubicBezTo>
                    <a:pt x="12" y="48"/>
                    <a:pt x="12" y="48"/>
                    <a:pt x="12" y="48"/>
                  </a:cubicBezTo>
                  <a:cubicBezTo>
                    <a:pt x="12" y="48"/>
                    <a:pt x="12" y="48"/>
                    <a:pt x="12" y="48"/>
                  </a:cubicBezTo>
                  <a:cubicBezTo>
                    <a:pt x="11" y="49"/>
                    <a:pt x="10" y="50"/>
                    <a:pt x="9" y="51"/>
                  </a:cubicBezTo>
                  <a:cubicBezTo>
                    <a:pt x="2" y="53"/>
                    <a:pt x="4" y="40"/>
                    <a:pt x="4" y="37"/>
                  </a:cubicBezTo>
                  <a:cubicBezTo>
                    <a:pt x="5" y="27"/>
                    <a:pt x="7" y="17"/>
                    <a:pt x="7" y="7"/>
                  </a:cubicBezTo>
                  <a:cubicBezTo>
                    <a:pt x="7" y="5"/>
                    <a:pt x="8" y="3"/>
                    <a:pt x="10" y="3"/>
                  </a:cubicBezTo>
                  <a:cubicBezTo>
                    <a:pt x="22" y="0"/>
                    <a:pt x="36" y="0"/>
                    <a:pt x="4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1" name="Freeform 45"/>
            <p:cNvSpPr>
              <a:spLocks noEditPoints="1"/>
            </p:cNvSpPr>
            <p:nvPr/>
          </p:nvSpPr>
          <p:spPr bwMode="auto">
            <a:xfrm>
              <a:off x="5035689" y="2180717"/>
              <a:ext cx="231358" cy="289444"/>
            </a:xfrm>
            <a:custGeom>
              <a:avLst/>
              <a:gdLst>
                <a:gd name="T0" fmla="*/ 49 w 52"/>
                <a:gd name="T1" fmla="*/ 5 h 65"/>
                <a:gd name="T2" fmla="*/ 52 w 52"/>
                <a:gd name="T3" fmla="*/ 10 h 65"/>
                <a:gd name="T4" fmla="*/ 51 w 52"/>
                <a:gd name="T5" fmla="*/ 59 h 65"/>
                <a:gd name="T6" fmla="*/ 47 w 52"/>
                <a:gd name="T7" fmla="*/ 64 h 65"/>
                <a:gd name="T8" fmla="*/ 7 w 52"/>
                <a:gd name="T9" fmla="*/ 63 h 65"/>
                <a:gd name="T10" fmla="*/ 6 w 52"/>
                <a:gd name="T11" fmla="*/ 57 h 65"/>
                <a:gd name="T12" fmla="*/ 4 w 52"/>
                <a:gd name="T13" fmla="*/ 55 h 65"/>
                <a:gd name="T14" fmla="*/ 3 w 52"/>
                <a:gd name="T15" fmla="*/ 7 h 65"/>
                <a:gd name="T16" fmla="*/ 6 w 52"/>
                <a:gd name="T17" fmla="*/ 2 h 65"/>
                <a:gd name="T18" fmla="*/ 49 w 52"/>
                <a:gd name="T19" fmla="*/ 5 h 65"/>
                <a:gd name="T20" fmla="*/ 43 w 52"/>
                <a:gd name="T21" fmla="*/ 56 h 65"/>
                <a:gd name="T22" fmla="*/ 42 w 52"/>
                <a:gd name="T23" fmla="*/ 13 h 65"/>
                <a:gd name="T24" fmla="*/ 12 w 52"/>
                <a:gd name="T25" fmla="*/ 10 h 65"/>
                <a:gd name="T26" fmla="*/ 11 w 52"/>
                <a:gd name="T27" fmla="*/ 55 h 65"/>
                <a:gd name="T28" fmla="*/ 9 w 52"/>
                <a:gd name="T29" fmla="*/ 57 h 65"/>
                <a:gd name="T30" fmla="*/ 43 w 52"/>
                <a:gd name="T31"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5">
                  <a:moveTo>
                    <a:pt x="49" y="5"/>
                  </a:moveTo>
                  <a:cubicBezTo>
                    <a:pt x="51" y="6"/>
                    <a:pt x="52" y="8"/>
                    <a:pt x="52" y="10"/>
                  </a:cubicBezTo>
                  <a:cubicBezTo>
                    <a:pt x="49" y="26"/>
                    <a:pt x="49" y="43"/>
                    <a:pt x="51" y="59"/>
                  </a:cubicBezTo>
                  <a:cubicBezTo>
                    <a:pt x="52" y="61"/>
                    <a:pt x="50" y="64"/>
                    <a:pt x="47" y="64"/>
                  </a:cubicBezTo>
                  <a:cubicBezTo>
                    <a:pt x="34" y="63"/>
                    <a:pt x="20" y="65"/>
                    <a:pt x="7" y="63"/>
                  </a:cubicBezTo>
                  <a:cubicBezTo>
                    <a:pt x="4" y="62"/>
                    <a:pt x="4" y="59"/>
                    <a:pt x="6" y="57"/>
                  </a:cubicBezTo>
                  <a:cubicBezTo>
                    <a:pt x="5" y="57"/>
                    <a:pt x="4" y="56"/>
                    <a:pt x="4" y="55"/>
                  </a:cubicBezTo>
                  <a:cubicBezTo>
                    <a:pt x="0" y="40"/>
                    <a:pt x="3" y="22"/>
                    <a:pt x="3" y="7"/>
                  </a:cubicBezTo>
                  <a:cubicBezTo>
                    <a:pt x="3" y="5"/>
                    <a:pt x="4" y="3"/>
                    <a:pt x="6" y="2"/>
                  </a:cubicBezTo>
                  <a:cubicBezTo>
                    <a:pt x="20" y="0"/>
                    <a:pt x="35" y="2"/>
                    <a:pt x="49" y="5"/>
                  </a:cubicBezTo>
                  <a:close/>
                  <a:moveTo>
                    <a:pt x="43" y="56"/>
                  </a:moveTo>
                  <a:cubicBezTo>
                    <a:pt x="41" y="42"/>
                    <a:pt x="41" y="27"/>
                    <a:pt x="42" y="13"/>
                  </a:cubicBezTo>
                  <a:cubicBezTo>
                    <a:pt x="32" y="11"/>
                    <a:pt x="22" y="9"/>
                    <a:pt x="12" y="10"/>
                  </a:cubicBezTo>
                  <a:cubicBezTo>
                    <a:pt x="12" y="25"/>
                    <a:pt x="14" y="42"/>
                    <a:pt x="11" y="55"/>
                  </a:cubicBezTo>
                  <a:cubicBezTo>
                    <a:pt x="10" y="56"/>
                    <a:pt x="10" y="57"/>
                    <a:pt x="9" y="57"/>
                  </a:cubicBezTo>
                  <a:cubicBezTo>
                    <a:pt x="21" y="58"/>
                    <a:pt x="32" y="57"/>
                    <a:pt x="43"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2" name="Freeform 46"/>
            <p:cNvSpPr>
              <a:spLocks noEditPoints="1"/>
            </p:cNvSpPr>
            <p:nvPr/>
          </p:nvSpPr>
          <p:spPr bwMode="auto">
            <a:xfrm>
              <a:off x="4700958" y="2630636"/>
              <a:ext cx="245141" cy="240219"/>
            </a:xfrm>
            <a:custGeom>
              <a:avLst/>
              <a:gdLst>
                <a:gd name="T0" fmla="*/ 54 w 55"/>
                <a:gd name="T1" fmla="*/ 48 h 54"/>
                <a:gd name="T2" fmla="*/ 50 w 55"/>
                <a:gd name="T3" fmla="*/ 54 h 54"/>
                <a:gd name="T4" fmla="*/ 16 w 55"/>
                <a:gd name="T5" fmla="*/ 51 h 54"/>
                <a:gd name="T6" fmla="*/ 11 w 55"/>
                <a:gd name="T7" fmla="*/ 53 h 54"/>
                <a:gd name="T8" fmla="*/ 8 w 55"/>
                <a:gd name="T9" fmla="*/ 50 h 54"/>
                <a:gd name="T10" fmla="*/ 7 w 55"/>
                <a:gd name="T11" fmla="*/ 50 h 54"/>
                <a:gd name="T12" fmla="*/ 5 w 55"/>
                <a:gd name="T13" fmla="*/ 46 h 54"/>
                <a:gd name="T14" fmla="*/ 6 w 55"/>
                <a:gd name="T15" fmla="*/ 17 h 54"/>
                <a:gd name="T16" fmla="*/ 48 w 55"/>
                <a:gd name="T17" fmla="*/ 0 h 54"/>
                <a:gd name="T18" fmla="*/ 52 w 55"/>
                <a:gd name="T19" fmla="*/ 5 h 54"/>
                <a:gd name="T20" fmla="*/ 54 w 55"/>
                <a:gd name="T21" fmla="*/ 48 h 54"/>
                <a:gd name="T22" fmla="*/ 45 w 55"/>
                <a:gd name="T23" fmla="*/ 45 h 54"/>
                <a:gd name="T24" fmla="*/ 43 w 55"/>
                <a:gd name="T25" fmla="*/ 9 h 54"/>
                <a:gd name="T26" fmla="*/ 14 w 55"/>
                <a:gd name="T27" fmla="*/ 22 h 54"/>
                <a:gd name="T28" fmla="*/ 15 w 55"/>
                <a:gd name="T29" fmla="*/ 45 h 54"/>
                <a:gd name="T30" fmla="*/ 45 w 55"/>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4">
                  <a:moveTo>
                    <a:pt x="54" y="48"/>
                  </a:moveTo>
                  <a:cubicBezTo>
                    <a:pt x="55" y="51"/>
                    <a:pt x="53" y="54"/>
                    <a:pt x="50" y="54"/>
                  </a:cubicBezTo>
                  <a:cubicBezTo>
                    <a:pt x="39" y="54"/>
                    <a:pt x="27" y="53"/>
                    <a:pt x="16" y="51"/>
                  </a:cubicBezTo>
                  <a:cubicBezTo>
                    <a:pt x="15" y="53"/>
                    <a:pt x="13" y="54"/>
                    <a:pt x="11" y="53"/>
                  </a:cubicBezTo>
                  <a:cubicBezTo>
                    <a:pt x="10" y="52"/>
                    <a:pt x="9" y="51"/>
                    <a:pt x="8" y="50"/>
                  </a:cubicBezTo>
                  <a:cubicBezTo>
                    <a:pt x="8" y="50"/>
                    <a:pt x="7" y="50"/>
                    <a:pt x="7" y="50"/>
                  </a:cubicBezTo>
                  <a:cubicBezTo>
                    <a:pt x="5" y="49"/>
                    <a:pt x="5" y="48"/>
                    <a:pt x="5" y="46"/>
                  </a:cubicBezTo>
                  <a:cubicBezTo>
                    <a:pt x="0" y="38"/>
                    <a:pt x="0" y="26"/>
                    <a:pt x="6" y="17"/>
                  </a:cubicBezTo>
                  <a:cubicBezTo>
                    <a:pt x="16" y="4"/>
                    <a:pt x="32" y="0"/>
                    <a:pt x="48" y="0"/>
                  </a:cubicBezTo>
                  <a:cubicBezTo>
                    <a:pt x="51" y="0"/>
                    <a:pt x="52" y="3"/>
                    <a:pt x="52" y="5"/>
                  </a:cubicBezTo>
                  <a:cubicBezTo>
                    <a:pt x="50" y="20"/>
                    <a:pt x="49" y="34"/>
                    <a:pt x="54" y="48"/>
                  </a:cubicBezTo>
                  <a:close/>
                  <a:moveTo>
                    <a:pt x="45" y="45"/>
                  </a:moveTo>
                  <a:cubicBezTo>
                    <a:pt x="41" y="33"/>
                    <a:pt x="41" y="21"/>
                    <a:pt x="43" y="9"/>
                  </a:cubicBezTo>
                  <a:cubicBezTo>
                    <a:pt x="32" y="10"/>
                    <a:pt x="20" y="13"/>
                    <a:pt x="14" y="22"/>
                  </a:cubicBezTo>
                  <a:cubicBezTo>
                    <a:pt x="8" y="31"/>
                    <a:pt x="11" y="37"/>
                    <a:pt x="15" y="45"/>
                  </a:cubicBezTo>
                  <a:cubicBezTo>
                    <a:pt x="25" y="46"/>
                    <a:pt x="35" y="46"/>
                    <a:pt x="45" y="4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3" name="Freeform 47"/>
            <p:cNvSpPr>
              <a:spLocks noEditPoints="1"/>
            </p:cNvSpPr>
            <p:nvPr/>
          </p:nvSpPr>
          <p:spPr bwMode="auto">
            <a:xfrm>
              <a:off x="4652717" y="3022468"/>
              <a:ext cx="280584" cy="312088"/>
            </a:xfrm>
            <a:custGeom>
              <a:avLst/>
              <a:gdLst>
                <a:gd name="T0" fmla="*/ 63 w 63"/>
                <a:gd name="T1" fmla="*/ 7 h 70"/>
                <a:gd name="T2" fmla="*/ 63 w 63"/>
                <a:gd name="T3" fmla="*/ 63 h 70"/>
                <a:gd name="T4" fmla="*/ 59 w 63"/>
                <a:gd name="T5" fmla="*/ 67 h 70"/>
                <a:gd name="T6" fmla="*/ 23 w 63"/>
                <a:gd name="T7" fmla="*/ 66 h 70"/>
                <a:gd name="T8" fmla="*/ 17 w 63"/>
                <a:gd name="T9" fmla="*/ 69 h 70"/>
                <a:gd name="T10" fmla="*/ 7 w 63"/>
                <a:gd name="T11" fmla="*/ 68 h 70"/>
                <a:gd name="T12" fmla="*/ 6 w 63"/>
                <a:gd name="T13" fmla="*/ 63 h 70"/>
                <a:gd name="T14" fmla="*/ 5 w 63"/>
                <a:gd name="T15" fmla="*/ 61 h 70"/>
                <a:gd name="T16" fmla="*/ 13 w 63"/>
                <a:gd name="T17" fmla="*/ 14 h 70"/>
                <a:gd name="T18" fmla="*/ 59 w 63"/>
                <a:gd name="T19" fmla="*/ 2 h 70"/>
                <a:gd name="T20" fmla="*/ 63 w 63"/>
                <a:gd name="T21" fmla="*/ 7 h 70"/>
                <a:gd name="T22" fmla="*/ 54 w 63"/>
                <a:gd name="T23" fmla="*/ 59 h 70"/>
                <a:gd name="T24" fmla="*/ 54 w 63"/>
                <a:gd name="T25" fmla="*/ 11 h 70"/>
                <a:gd name="T26" fmla="*/ 19 w 63"/>
                <a:gd name="T27" fmla="*/ 21 h 70"/>
                <a:gd name="T28" fmla="*/ 12 w 63"/>
                <a:gd name="T29" fmla="*/ 61 h 70"/>
                <a:gd name="T30" fmla="*/ 10 w 63"/>
                <a:gd name="T31" fmla="*/ 63 h 70"/>
                <a:gd name="T32" fmla="*/ 14 w 63"/>
                <a:gd name="T33" fmla="*/ 64 h 70"/>
                <a:gd name="T34" fmla="*/ 16 w 63"/>
                <a:gd name="T35" fmla="*/ 61 h 70"/>
                <a:gd name="T36" fmla="*/ 54 w 63"/>
                <a:gd name="T37"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70">
                  <a:moveTo>
                    <a:pt x="63" y="7"/>
                  </a:moveTo>
                  <a:cubicBezTo>
                    <a:pt x="63" y="26"/>
                    <a:pt x="63" y="44"/>
                    <a:pt x="63" y="63"/>
                  </a:cubicBezTo>
                  <a:cubicBezTo>
                    <a:pt x="63" y="65"/>
                    <a:pt x="61" y="67"/>
                    <a:pt x="59" y="67"/>
                  </a:cubicBezTo>
                  <a:cubicBezTo>
                    <a:pt x="47" y="66"/>
                    <a:pt x="35" y="66"/>
                    <a:pt x="23" y="66"/>
                  </a:cubicBezTo>
                  <a:cubicBezTo>
                    <a:pt x="21" y="67"/>
                    <a:pt x="19" y="69"/>
                    <a:pt x="17" y="69"/>
                  </a:cubicBezTo>
                  <a:cubicBezTo>
                    <a:pt x="13" y="70"/>
                    <a:pt x="10" y="70"/>
                    <a:pt x="7" y="68"/>
                  </a:cubicBezTo>
                  <a:cubicBezTo>
                    <a:pt x="5" y="67"/>
                    <a:pt x="5" y="65"/>
                    <a:pt x="6" y="63"/>
                  </a:cubicBezTo>
                  <a:cubicBezTo>
                    <a:pt x="6" y="63"/>
                    <a:pt x="5" y="62"/>
                    <a:pt x="5" y="61"/>
                  </a:cubicBezTo>
                  <a:cubicBezTo>
                    <a:pt x="0" y="48"/>
                    <a:pt x="4" y="25"/>
                    <a:pt x="13" y="14"/>
                  </a:cubicBezTo>
                  <a:cubicBezTo>
                    <a:pt x="23" y="0"/>
                    <a:pt x="43" y="1"/>
                    <a:pt x="59" y="2"/>
                  </a:cubicBezTo>
                  <a:cubicBezTo>
                    <a:pt x="61" y="3"/>
                    <a:pt x="63" y="4"/>
                    <a:pt x="63" y="7"/>
                  </a:cubicBezTo>
                  <a:close/>
                  <a:moveTo>
                    <a:pt x="54" y="59"/>
                  </a:moveTo>
                  <a:cubicBezTo>
                    <a:pt x="54" y="43"/>
                    <a:pt x="54" y="27"/>
                    <a:pt x="54" y="11"/>
                  </a:cubicBezTo>
                  <a:cubicBezTo>
                    <a:pt x="42" y="10"/>
                    <a:pt x="26" y="9"/>
                    <a:pt x="19" y="21"/>
                  </a:cubicBezTo>
                  <a:cubicBezTo>
                    <a:pt x="11" y="34"/>
                    <a:pt x="16" y="48"/>
                    <a:pt x="12" y="61"/>
                  </a:cubicBezTo>
                  <a:cubicBezTo>
                    <a:pt x="11" y="62"/>
                    <a:pt x="11" y="63"/>
                    <a:pt x="10" y="63"/>
                  </a:cubicBezTo>
                  <a:cubicBezTo>
                    <a:pt x="11" y="64"/>
                    <a:pt x="12" y="64"/>
                    <a:pt x="14" y="64"/>
                  </a:cubicBezTo>
                  <a:cubicBezTo>
                    <a:pt x="13" y="62"/>
                    <a:pt x="14" y="61"/>
                    <a:pt x="16" y="61"/>
                  </a:cubicBezTo>
                  <a:cubicBezTo>
                    <a:pt x="29" y="59"/>
                    <a:pt x="42" y="60"/>
                    <a:pt x="54" y="5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4" name="Freeform 48"/>
            <p:cNvSpPr>
              <a:spLocks noEditPoints="1"/>
            </p:cNvSpPr>
            <p:nvPr/>
          </p:nvSpPr>
          <p:spPr bwMode="auto">
            <a:xfrm>
              <a:off x="4688159" y="2154136"/>
              <a:ext cx="245141" cy="347530"/>
            </a:xfrm>
            <a:custGeom>
              <a:avLst/>
              <a:gdLst>
                <a:gd name="T0" fmla="*/ 52 w 55"/>
                <a:gd name="T1" fmla="*/ 10 h 78"/>
                <a:gd name="T2" fmla="*/ 55 w 55"/>
                <a:gd name="T3" fmla="*/ 71 h 78"/>
                <a:gd name="T4" fmla="*/ 51 w 55"/>
                <a:gd name="T5" fmla="*/ 75 h 78"/>
                <a:gd name="T6" fmla="*/ 7 w 55"/>
                <a:gd name="T7" fmla="*/ 76 h 78"/>
                <a:gd name="T8" fmla="*/ 2 w 55"/>
                <a:gd name="T9" fmla="*/ 75 h 78"/>
                <a:gd name="T10" fmla="*/ 3 w 55"/>
                <a:gd name="T11" fmla="*/ 46 h 78"/>
                <a:gd name="T12" fmla="*/ 6 w 55"/>
                <a:gd name="T13" fmla="*/ 7 h 78"/>
                <a:gd name="T14" fmla="*/ 10 w 55"/>
                <a:gd name="T15" fmla="*/ 3 h 78"/>
                <a:gd name="T16" fmla="*/ 49 w 55"/>
                <a:gd name="T17" fmla="*/ 6 h 78"/>
                <a:gd name="T18" fmla="*/ 52 w 55"/>
                <a:gd name="T19" fmla="*/ 10 h 78"/>
                <a:gd name="T20" fmla="*/ 47 w 55"/>
                <a:gd name="T21" fmla="*/ 68 h 78"/>
                <a:gd name="T22" fmla="*/ 44 w 55"/>
                <a:gd name="T23" fmla="*/ 13 h 78"/>
                <a:gd name="T24" fmla="*/ 15 w 55"/>
                <a:gd name="T25" fmla="*/ 11 h 78"/>
                <a:gd name="T26" fmla="*/ 9 w 55"/>
                <a:gd name="T27" fmla="*/ 72 h 78"/>
                <a:gd name="T28" fmla="*/ 47 w 55"/>
                <a:gd name="T29"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8">
                  <a:moveTo>
                    <a:pt x="52" y="10"/>
                  </a:moveTo>
                  <a:cubicBezTo>
                    <a:pt x="53" y="30"/>
                    <a:pt x="55" y="51"/>
                    <a:pt x="55" y="71"/>
                  </a:cubicBezTo>
                  <a:cubicBezTo>
                    <a:pt x="55" y="74"/>
                    <a:pt x="53" y="75"/>
                    <a:pt x="51" y="75"/>
                  </a:cubicBezTo>
                  <a:cubicBezTo>
                    <a:pt x="36" y="77"/>
                    <a:pt x="22" y="77"/>
                    <a:pt x="7" y="76"/>
                  </a:cubicBezTo>
                  <a:cubicBezTo>
                    <a:pt x="6" y="78"/>
                    <a:pt x="3" y="77"/>
                    <a:pt x="2" y="75"/>
                  </a:cubicBezTo>
                  <a:cubicBezTo>
                    <a:pt x="0" y="66"/>
                    <a:pt x="3" y="56"/>
                    <a:pt x="3" y="46"/>
                  </a:cubicBezTo>
                  <a:cubicBezTo>
                    <a:pt x="5" y="33"/>
                    <a:pt x="6" y="20"/>
                    <a:pt x="6" y="7"/>
                  </a:cubicBezTo>
                  <a:cubicBezTo>
                    <a:pt x="6" y="5"/>
                    <a:pt x="8" y="3"/>
                    <a:pt x="10" y="3"/>
                  </a:cubicBezTo>
                  <a:cubicBezTo>
                    <a:pt x="22" y="0"/>
                    <a:pt x="37" y="2"/>
                    <a:pt x="49" y="6"/>
                  </a:cubicBezTo>
                  <a:cubicBezTo>
                    <a:pt x="51" y="6"/>
                    <a:pt x="52" y="8"/>
                    <a:pt x="52" y="10"/>
                  </a:cubicBezTo>
                  <a:close/>
                  <a:moveTo>
                    <a:pt x="47" y="68"/>
                  </a:moveTo>
                  <a:cubicBezTo>
                    <a:pt x="46" y="50"/>
                    <a:pt x="44" y="32"/>
                    <a:pt x="44" y="13"/>
                  </a:cubicBezTo>
                  <a:cubicBezTo>
                    <a:pt x="35" y="11"/>
                    <a:pt x="25" y="10"/>
                    <a:pt x="15" y="11"/>
                  </a:cubicBezTo>
                  <a:cubicBezTo>
                    <a:pt x="15" y="31"/>
                    <a:pt x="14" y="53"/>
                    <a:pt x="9" y="72"/>
                  </a:cubicBezTo>
                  <a:cubicBezTo>
                    <a:pt x="22" y="71"/>
                    <a:pt x="34" y="70"/>
                    <a:pt x="47" y="6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5" name="Freeform 49"/>
            <p:cNvSpPr>
              <a:spLocks noEditPoints="1"/>
            </p:cNvSpPr>
            <p:nvPr/>
          </p:nvSpPr>
          <p:spPr bwMode="auto">
            <a:xfrm>
              <a:off x="4349490" y="2595193"/>
              <a:ext cx="276646" cy="289444"/>
            </a:xfrm>
            <a:custGeom>
              <a:avLst/>
              <a:gdLst>
                <a:gd name="T0" fmla="*/ 58 w 62"/>
                <a:gd name="T1" fmla="*/ 5 h 65"/>
                <a:gd name="T2" fmla="*/ 62 w 62"/>
                <a:gd name="T3" fmla="*/ 10 h 65"/>
                <a:gd name="T4" fmla="*/ 56 w 62"/>
                <a:gd name="T5" fmla="*/ 61 h 65"/>
                <a:gd name="T6" fmla="*/ 52 w 62"/>
                <a:gd name="T7" fmla="*/ 64 h 65"/>
                <a:gd name="T8" fmla="*/ 9 w 62"/>
                <a:gd name="T9" fmla="*/ 63 h 65"/>
                <a:gd name="T10" fmla="*/ 4 w 62"/>
                <a:gd name="T11" fmla="*/ 63 h 65"/>
                <a:gd name="T12" fmla="*/ 2 w 62"/>
                <a:gd name="T13" fmla="*/ 58 h 65"/>
                <a:gd name="T14" fmla="*/ 1 w 62"/>
                <a:gd name="T15" fmla="*/ 36 h 65"/>
                <a:gd name="T16" fmla="*/ 5 w 62"/>
                <a:gd name="T17" fmla="*/ 3 h 65"/>
                <a:gd name="T18" fmla="*/ 9 w 62"/>
                <a:gd name="T19" fmla="*/ 0 h 65"/>
                <a:gd name="T20" fmla="*/ 58 w 62"/>
                <a:gd name="T21" fmla="*/ 5 h 65"/>
                <a:gd name="T22" fmla="*/ 48 w 62"/>
                <a:gd name="T23" fmla="*/ 56 h 65"/>
                <a:gd name="T24" fmla="*/ 53 w 62"/>
                <a:gd name="T25" fmla="*/ 13 h 65"/>
                <a:gd name="T26" fmla="*/ 13 w 62"/>
                <a:gd name="T27" fmla="*/ 9 h 65"/>
                <a:gd name="T28" fmla="*/ 10 w 62"/>
                <a:gd name="T29" fmla="*/ 36 h 65"/>
                <a:gd name="T30" fmla="*/ 11 w 62"/>
                <a:gd name="T31" fmla="*/ 57 h 65"/>
                <a:gd name="T32" fmla="*/ 48 w 62"/>
                <a:gd name="T33"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5">
                  <a:moveTo>
                    <a:pt x="58" y="5"/>
                  </a:moveTo>
                  <a:cubicBezTo>
                    <a:pt x="60" y="6"/>
                    <a:pt x="62" y="8"/>
                    <a:pt x="62" y="10"/>
                  </a:cubicBezTo>
                  <a:cubicBezTo>
                    <a:pt x="61" y="27"/>
                    <a:pt x="59" y="44"/>
                    <a:pt x="56" y="61"/>
                  </a:cubicBezTo>
                  <a:cubicBezTo>
                    <a:pt x="56" y="63"/>
                    <a:pt x="54" y="65"/>
                    <a:pt x="52" y="64"/>
                  </a:cubicBezTo>
                  <a:cubicBezTo>
                    <a:pt x="38" y="63"/>
                    <a:pt x="23" y="63"/>
                    <a:pt x="9" y="63"/>
                  </a:cubicBezTo>
                  <a:cubicBezTo>
                    <a:pt x="7" y="64"/>
                    <a:pt x="5" y="65"/>
                    <a:pt x="4" y="63"/>
                  </a:cubicBezTo>
                  <a:cubicBezTo>
                    <a:pt x="1" y="63"/>
                    <a:pt x="1" y="60"/>
                    <a:pt x="2" y="58"/>
                  </a:cubicBezTo>
                  <a:cubicBezTo>
                    <a:pt x="0" y="51"/>
                    <a:pt x="1" y="43"/>
                    <a:pt x="1" y="36"/>
                  </a:cubicBezTo>
                  <a:cubicBezTo>
                    <a:pt x="2" y="25"/>
                    <a:pt x="3" y="14"/>
                    <a:pt x="5" y="3"/>
                  </a:cubicBezTo>
                  <a:cubicBezTo>
                    <a:pt x="5" y="1"/>
                    <a:pt x="8" y="0"/>
                    <a:pt x="9" y="0"/>
                  </a:cubicBezTo>
                  <a:cubicBezTo>
                    <a:pt x="26" y="0"/>
                    <a:pt x="42" y="3"/>
                    <a:pt x="58" y="5"/>
                  </a:cubicBezTo>
                  <a:close/>
                  <a:moveTo>
                    <a:pt x="48" y="56"/>
                  </a:moveTo>
                  <a:cubicBezTo>
                    <a:pt x="51" y="42"/>
                    <a:pt x="53" y="28"/>
                    <a:pt x="53" y="13"/>
                  </a:cubicBezTo>
                  <a:cubicBezTo>
                    <a:pt x="40" y="11"/>
                    <a:pt x="27" y="9"/>
                    <a:pt x="13" y="9"/>
                  </a:cubicBezTo>
                  <a:cubicBezTo>
                    <a:pt x="12" y="18"/>
                    <a:pt x="11" y="27"/>
                    <a:pt x="10" y="36"/>
                  </a:cubicBezTo>
                  <a:cubicBezTo>
                    <a:pt x="10" y="43"/>
                    <a:pt x="11" y="50"/>
                    <a:pt x="11" y="57"/>
                  </a:cubicBezTo>
                  <a:cubicBezTo>
                    <a:pt x="23" y="57"/>
                    <a:pt x="36" y="58"/>
                    <a:pt x="48"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6" name="Freeform 50"/>
            <p:cNvSpPr>
              <a:spLocks noEditPoints="1"/>
            </p:cNvSpPr>
            <p:nvPr/>
          </p:nvSpPr>
          <p:spPr bwMode="auto">
            <a:xfrm>
              <a:off x="4353428" y="2131492"/>
              <a:ext cx="258925" cy="289444"/>
            </a:xfrm>
            <a:custGeom>
              <a:avLst/>
              <a:gdLst>
                <a:gd name="T0" fmla="*/ 54 w 58"/>
                <a:gd name="T1" fmla="*/ 0 h 65"/>
                <a:gd name="T2" fmla="*/ 58 w 58"/>
                <a:gd name="T3" fmla="*/ 4 h 65"/>
                <a:gd name="T4" fmla="*/ 55 w 58"/>
                <a:gd name="T5" fmla="*/ 60 h 65"/>
                <a:gd name="T6" fmla="*/ 51 w 58"/>
                <a:gd name="T7" fmla="*/ 65 h 65"/>
                <a:gd name="T8" fmla="*/ 3 w 58"/>
                <a:gd name="T9" fmla="*/ 63 h 65"/>
                <a:gd name="T10" fmla="*/ 3 w 58"/>
                <a:gd name="T11" fmla="*/ 58 h 65"/>
                <a:gd name="T12" fmla="*/ 5 w 58"/>
                <a:gd name="T13" fmla="*/ 58 h 65"/>
                <a:gd name="T14" fmla="*/ 2 w 58"/>
                <a:gd name="T15" fmla="*/ 38 h 65"/>
                <a:gd name="T16" fmla="*/ 1 w 58"/>
                <a:gd name="T17" fmla="*/ 4 h 65"/>
                <a:gd name="T18" fmla="*/ 6 w 58"/>
                <a:gd name="T19" fmla="*/ 0 h 65"/>
                <a:gd name="T20" fmla="*/ 54 w 58"/>
                <a:gd name="T21" fmla="*/ 0 h 65"/>
                <a:gd name="T22" fmla="*/ 49 w 58"/>
                <a:gd name="T23" fmla="*/ 9 h 65"/>
                <a:gd name="T24" fmla="*/ 10 w 58"/>
                <a:gd name="T25" fmla="*/ 9 h 65"/>
                <a:gd name="T26" fmla="*/ 12 w 58"/>
                <a:gd name="T27" fmla="*/ 57 h 65"/>
                <a:gd name="T28" fmla="*/ 12 w 58"/>
                <a:gd name="T29" fmla="*/ 57 h 65"/>
                <a:gd name="T30" fmla="*/ 47 w 58"/>
                <a:gd name="T31" fmla="*/ 56 h 65"/>
                <a:gd name="T32" fmla="*/ 49 w 58"/>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5">
                  <a:moveTo>
                    <a:pt x="54" y="0"/>
                  </a:moveTo>
                  <a:cubicBezTo>
                    <a:pt x="56" y="0"/>
                    <a:pt x="58" y="2"/>
                    <a:pt x="58" y="4"/>
                  </a:cubicBezTo>
                  <a:cubicBezTo>
                    <a:pt x="58" y="23"/>
                    <a:pt x="56" y="42"/>
                    <a:pt x="55" y="60"/>
                  </a:cubicBezTo>
                  <a:cubicBezTo>
                    <a:pt x="55" y="62"/>
                    <a:pt x="53" y="65"/>
                    <a:pt x="51" y="65"/>
                  </a:cubicBezTo>
                  <a:cubicBezTo>
                    <a:pt x="35" y="63"/>
                    <a:pt x="19" y="63"/>
                    <a:pt x="3" y="63"/>
                  </a:cubicBezTo>
                  <a:cubicBezTo>
                    <a:pt x="0" y="63"/>
                    <a:pt x="0" y="58"/>
                    <a:pt x="3" y="58"/>
                  </a:cubicBezTo>
                  <a:cubicBezTo>
                    <a:pt x="4" y="58"/>
                    <a:pt x="4" y="58"/>
                    <a:pt x="5" y="58"/>
                  </a:cubicBezTo>
                  <a:cubicBezTo>
                    <a:pt x="1" y="52"/>
                    <a:pt x="2" y="44"/>
                    <a:pt x="2" y="38"/>
                  </a:cubicBezTo>
                  <a:cubicBezTo>
                    <a:pt x="1" y="27"/>
                    <a:pt x="1" y="15"/>
                    <a:pt x="1" y="4"/>
                  </a:cubicBezTo>
                  <a:cubicBezTo>
                    <a:pt x="1" y="2"/>
                    <a:pt x="3" y="0"/>
                    <a:pt x="6" y="0"/>
                  </a:cubicBezTo>
                  <a:cubicBezTo>
                    <a:pt x="22" y="0"/>
                    <a:pt x="38" y="0"/>
                    <a:pt x="54" y="0"/>
                  </a:cubicBezTo>
                  <a:close/>
                  <a:moveTo>
                    <a:pt x="49" y="9"/>
                  </a:moveTo>
                  <a:cubicBezTo>
                    <a:pt x="36" y="9"/>
                    <a:pt x="23" y="9"/>
                    <a:pt x="10" y="9"/>
                  </a:cubicBezTo>
                  <a:cubicBezTo>
                    <a:pt x="10" y="25"/>
                    <a:pt x="9" y="41"/>
                    <a:pt x="12" y="57"/>
                  </a:cubicBezTo>
                  <a:cubicBezTo>
                    <a:pt x="12" y="57"/>
                    <a:pt x="12" y="57"/>
                    <a:pt x="12" y="57"/>
                  </a:cubicBezTo>
                  <a:cubicBezTo>
                    <a:pt x="23" y="57"/>
                    <a:pt x="35" y="57"/>
                    <a:pt x="47" y="56"/>
                  </a:cubicBezTo>
                  <a:cubicBezTo>
                    <a:pt x="47" y="40"/>
                    <a:pt x="49" y="25"/>
                    <a:pt x="49" y="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7" name="Freeform 51"/>
            <p:cNvSpPr>
              <a:spLocks noEditPoints="1"/>
            </p:cNvSpPr>
            <p:nvPr/>
          </p:nvSpPr>
          <p:spPr bwMode="auto">
            <a:xfrm>
              <a:off x="4326846" y="3045112"/>
              <a:ext cx="271723" cy="298305"/>
            </a:xfrm>
            <a:custGeom>
              <a:avLst/>
              <a:gdLst>
                <a:gd name="T0" fmla="*/ 10 w 61"/>
                <a:gd name="T1" fmla="*/ 62 h 67"/>
                <a:gd name="T2" fmla="*/ 12 w 61"/>
                <a:gd name="T3" fmla="*/ 61 h 67"/>
                <a:gd name="T4" fmla="*/ 51 w 61"/>
                <a:gd name="T5" fmla="*/ 59 h 67"/>
                <a:gd name="T6" fmla="*/ 53 w 61"/>
                <a:gd name="T7" fmla="*/ 9 h 67"/>
                <a:gd name="T8" fmla="*/ 15 w 61"/>
                <a:gd name="T9" fmla="*/ 9 h 67"/>
                <a:gd name="T10" fmla="*/ 11 w 61"/>
                <a:gd name="T11" fmla="*/ 40 h 67"/>
                <a:gd name="T12" fmla="*/ 10 w 61"/>
                <a:gd name="T13" fmla="*/ 62 h 67"/>
                <a:gd name="T14" fmla="*/ 10 w 61"/>
                <a:gd name="T15" fmla="*/ 62 h 67"/>
                <a:gd name="T16" fmla="*/ 9 w 61"/>
                <a:gd name="T17" fmla="*/ 63 h 67"/>
                <a:gd name="T18" fmla="*/ 3 w 61"/>
                <a:gd name="T19" fmla="*/ 62 h 67"/>
                <a:gd name="T20" fmla="*/ 3 w 61"/>
                <a:gd name="T21" fmla="*/ 34 h 67"/>
                <a:gd name="T22" fmla="*/ 7 w 61"/>
                <a:gd name="T23" fmla="*/ 3 h 67"/>
                <a:gd name="T24" fmla="*/ 12 w 61"/>
                <a:gd name="T25" fmla="*/ 0 h 67"/>
                <a:gd name="T26" fmla="*/ 57 w 61"/>
                <a:gd name="T27" fmla="*/ 0 h 67"/>
                <a:gd name="T28" fmla="*/ 61 w 61"/>
                <a:gd name="T29" fmla="*/ 5 h 67"/>
                <a:gd name="T30" fmla="*/ 58 w 61"/>
                <a:gd name="T31" fmla="*/ 64 h 67"/>
                <a:gd name="T32" fmla="*/ 54 w 61"/>
                <a:gd name="T33" fmla="*/ 67 h 67"/>
                <a:gd name="T34" fmla="*/ 12 w 61"/>
                <a:gd name="T35" fmla="*/ 66 h 67"/>
                <a:gd name="T36" fmla="*/ 9 w 61"/>
                <a:gd name="T37" fmla="*/ 63 h 67"/>
                <a:gd name="T38" fmla="*/ 10 w 61"/>
                <a:gd name="T39"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10" y="62"/>
                  </a:moveTo>
                  <a:cubicBezTo>
                    <a:pt x="10" y="61"/>
                    <a:pt x="11" y="61"/>
                    <a:pt x="12" y="61"/>
                  </a:cubicBezTo>
                  <a:cubicBezTo>
                    <a:pt x="25" y="60"/>
                    <a:pt x="38" y="60"/>
                    <a:pt x="51" y="59"/>
                  </a:cubicBezTo>
                  <a:cubicBezTo>
                    <a:pt x="53" y="43"/>
                    <a:pt x="53" y="26"/>
                    <a:pt x="53" y="9"/>
                  </a:cubicBezTo>
                  <a:cubicBezTo>
                    <a:pt x="40" y="9"/>
                    <a:pt x="28" y="9"/>
                    <a:pt x="15" y="9"/>
                  </a:cubicBezTo>
                  <a:cubicBezTo>
                    <a:pt x="13" y="19"/>
                    <a:pt x="12" y="30"/>
                    <a:pt x="11" y="40"/>
                  </a:cubicBezTo>
                  <a:cubicBezTo>
                    <a:pt x="11" y="47"/>
                    <a:pt x="12" y="55"/>
                    <a:pt x="10" y="62"/>
                  </a:cubicBezTo>
                  <a:close/>
                  <a:moveTo>
                    <a:pt x="10" y="62"/>
                  </a:moveTo>
                  <a:cubicBezTo>
                    <a:pt x="10" y="62"/>
                    <a:pt x="10" y="62"/>
                    <a:pt x="9" y="63"/>
                  </a:cubicBezTo>
                  <a:cubicBezTo>
                    <a:pt x="8" y="65"/>
                    <a:pt x="4" y="65"/>
                    <a:pt x="3" y="62"/>
                  </a:cubicBezTo>
                  <a:cubicBezTo>
                    <a:pt x="0" y="54"/>
                    <a:pt x="2" y="42"/>
                    <a:pt x="3" y="34"/>
                  </a:cubicBezTo>
                  <a:cubicBezTo>
                    <a:pt x="3" y="24"/>
                    <a:pt x="4" y="13"/>
                    <a:pt x="7" y="3"/>
                  </a:cubicBezTo>
                  <a:cubicBezTo>
                    <a:pt x="8" y="1"/>
                    <a:pt x="10" y="0"/>
                    <a:pt x="12" y="0"/>
                  </a:cubicBezTo>
                  <a:cubicBezTo>
                    <a:pt x="27" y="0"/>
                    <a:pt x="42" y="0"/>
                    <a:pt x="57" y="0"/>
                  </a:cubicBezTo>
                  <a:cubicBezTo>
                    <a:pt x="59" y="0"/>
                    <a:pt x="61" y="2"/>
                    <a:pt x="61" y="5"/>
                  </a:cubicBezTo>
                  <a:cubicBezTo>
                    <a:pt x="61" y="25"/>
                    <a:pt x="61" y="45"/>
                    <a:pt x="58" y="64"/>
                  </a:cubicBezTo>
                  <a:cubicBezTo>
                    <a:pt x="58" y="66"/>
                    <a:pt x="56" y="67"/>
                    <a:pt x="54" y="67"/>
                  </a:cubicBezTo>
                  <a:cubicBezTo>
                    <a:pt x="40" y="66"/>
                    <a:pt x="26" y="66"/>
                    <a:pt x="12" y="66"/>
                  </a:cubicBezTo>
                  <a:cubicBezTo>
                    <a:pt x="10" y="66"/>
                    <a:pt x="9" y="64"/>
                    <a:pt x="9" y="63"/>
                  </a:cubicBezTo>
                  <a:cubicBezTo>
                    <a:pt x="10" y="62"/>
                    <a:pt x="10" y="62"/>
                    <a:pt x="10" y="6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8" name="Freeform 52"/>
            <p:cNvSpPr/>
            <p:nvPr/>
          </p:nvSpPr>
          <p:spPr bwMode="auto">
            <a:xfrm>
              <a:off x="4367211" y="3321757"/>
              <a:ext cx="4923" cy="393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97"/>
            <p:cNvSpPr>
              <a:spLocks noEditPoints="1"/>
            </p:cNvSpPr>
            <p:nvPr/>
          </p:nvSpPr>
          <p:spPr bwMode="auto">
            <a:xfrm>
              <a:off x="5936247" y="745447"/>
              <a:ext cx="283333" cy="301534"/>
            </a:xfrm>
            <a:custGeom>
              <a:avLst/>
              <a:gdLst>
                <a:gd name="T0" fmla="*/ 109 w 257"/>
                <a:gd name="T1" fmla="*/ 272 h 273"/>
                <a:gd name="T2" fmla="*/ 146 w 257"/>
                <a:gd name="T3" fmla="*/ 101 h 273"/>
                <a:gd name="T4" fmla="*/ 179 w 257"/>
                <a:gd name="T5" fmla="*/ 142 h 273"/>
                <a:gd name="T6" fmla="*/ 151 w 257"/>
                <a:gd name="T7" fmla="*/ 255 h 273"/>
                <a:gd name="T8" fmla="*/ 187 w 257"/>
                <a:gd name="T9" fmla="*/ 169 h 273"/>
                <a:gd name="T10" fmla="*/ 85 w 257"/>
                <a:gd name="T11" fmla="*/ 251 h 273"/>
                <a:gd name="T12" fmla="*/ 21 w 257"/>
                <a:gd name="T13" fmla="*/ 97 h 273"/>
                <a:gd name="T14" fmla="*/ 70 w 257"/>
                <a:gd name="T15" fmla="*/ 169 h 273"/>
                <a:gd name="T16" fmla="*/ 60 w 257"/>
                <a:gd name="T17" fmla="*/ 116 h 273"/>
                <a:gd name="T18" fmla="*/ 246 w 257"/>
                <a:gd name="T19" fmla="*/ 91 h 273"/>
                <a:gd name="T20" fmla="*/ 91 w 257"/>
                <a:gd name="T21" fmla="*/ 53 h 273"/>
                <a:gd name="T22" fmla="*/ 44 w 257"/>
                <a:gd name="T23" fmla="*/ 123 h 273"/>
                <a:gd name="T24" fmla="*/ 83 w 257"/>
                <a:gd name="T25" fmla="*/ 25 h 273"/>
                <a:gd name="T26" fmla="*/ 105 w 257"/>
                <a:gd name="T27" fmla="*/ 74 h 273"/>
                <a:gd name="T28" fmla="*/ 88 w 257"/>
                <a:gd name="T29" fmla="*/ 266 h 273"/>
                <a:gd name="T30" fmla="*/ 146 w 257"/>
                <a:gd name="T31" fmla="*/ 51 h 273"/>
                <a:gd name="T32" fmla="*/ 81 w 257"/>
                <a:gd name="T33" fmla="*/ 105 h 273"/>
                <a:gd name="T34" fmla="*/ 114 w 257"/>
                <a:gd name="T35" fmla="*/ 86 h 273"/>
                <a:gd name="T36" fmla="*/ 80 w 257"/>
                <a:gd name="T37" fmla="*/ 241 h 273"/>
                <a:gd name="T38" fmla="*/ 81 w 257"/>
                <a:gd name="T39" fmla="*/ 270 h 273"/>
                <a:gd name="T40" fmla="*/ 204 w 257"/>
                <a:gd name="T41" fmla="*/ 117 h 273"/>
                <a:gd name="T42" fmla="*/ 156 w 257"/>
                <a:gd name="T43" fmla="*/ 31 h 273"/>
                <a:gd name="T44" fmla="*/ 168 w 257"/>
                <a:gd name="T45" fmla="*/ 201 h 273"/>
                <a:gd name="T46" fmla="*/ 138 w 257"/>
                <a:gd name="T47" fmla="*/ 250 h 273"/>
                <a:gd name="T48" fmla="*/ 194 w 257"/>
                <a:gd name="T49" fmla="*/ 167 h 273"/>
                <a:gd name="T50" fmla="*/ 24 w 257"/>
                <a:gd name="T51" fmla="*/ 164 h 273"/>
                <a:gd name="T52" fmla="*/ 245 w 257"/>
                <a:gd name="T53" fmla="*/ 155 h 273"/>
                <a:gd name="T54" fmla="*/ 89 w 257"/>
                <a:gd name="T55" fmla="*/ 66 h 273"/>
                <a:gd name="T56" fmla="*/ 112 w 257"/>
                <a:gd name="T57" fmla="*/ 23 h 273"/>
                <a:gd name="T58" fmla="*/ 51 w 257"/>
                <a:gd name="T59" fmla="*/ 157 h 273"/>
                <a:gd name="T60" fmla="*/ 150 w 257"/>
                <a:gd name="T61" fmla="*/ 46 h 273"/>
                <a:gd name="T62" fmla="*/ 143 w 257"/>
                <a:gd name="T63" fmla="*/ 238 h 273"/>
                <a:gd name="T64" fmla="*/ 92 w 257"/>
                <a:gd name="T65" fmla="*/ 182 h 273"/>
                <a:gd name="T66" fmla="*/ 204 w 257"/>
                <a:gd name="T67" fmla="*/ 169 h 273"/>
                <a:gd name="T68" fmla="*/ 189 w 257"/>
                <a:gd name="T69" fmla="*/ 119 h 273"/>
                <a:gd name="T70" fmla="*/ 61 w 257"/>
                <a:gd name="T71" fmla="*/ 133 h 273"/>
                <a:gd name="T72" fmla="*/ 16 w 257"/>
                <a:gd name="T73" fmla="*/ 124 h 273"/>
                <a:gd name="T74" fmla="*/ 121 w 257"/>
                <a:gd name="T75" fmla="*/ 16 h 273"/>
                <a:gd name="T76" fmla="*/ 50 w 257"/>
                <a:gd name="T77" fmla="*/ 135 h 273"/>
                <a:gd name="T78" fmla="*/ 85 w 257"/>
                <a:gd name="T79" fmla="*/ 235 h 273"/>
                <a:gd name="T80" fmla="*/ 212 w 257"/>
                <a:gd name="T81" fmla="*/ 117 h 273"/>
                <a:gd name="T82" fmla="*/ 181 w 257"/>
                <a:gd name="T83" fmla="*/ 104 h 273"/>
                <a:gd name="T84" fmla="*/ 163 w 257"/>
                <a:gd name="T85" fmla="*/ 42 h 273"/>
                <a:gd name="T86" fmla="*/ 176 w 257"/>
                <a:gd name="T87" fmla="*/ 184 h 273"/>
                <a:gd name="T88" fmla="*/ 109 w 257"/>
                <a:gd name="T89" fmla="*/ 252 h 273"/>
                <a:gd name="T90" fmla="*/ 92 w 257"/>
                <a:gd name="T91" fmla="*/ 23 h 273"/>
                <a:gd name="T92" fmla="*/ 232 w 257"/>
                <a:gd name="T93" fmla="*/ 117 h 273"/>
                <a:gd name="T94" fmla="*/ 69 w 257"/>
                <a:gd name="T95" fmla="*/ 156 h 273"/>
                <a:gd name="T96" fmla="*/ 136 w 257"/>
                <a:gd name="T97" fmla="*/ 222 h 273"/>
                <a:gd name="T98" fmla="*/ 121 w 257"/>
                <a:gd name="T99" fmla="*/ 257 h 273"/>
                <a:gd name="T100" fmla="*/ 149 w 257"/>
                <a:gd name="T101" fmla="*/ 51 h 273"/>
                <a:gd name="T102" fmla="*/ 123 w 257"/>
                <a:gd name="T103" fmla="*/ 254 h 273"/>
                <a:gd name="T104" fmla="*/ 105 w 257"/>
                <a:gd name="T105" fmla="*/ 261 h 273"/>
                <a:gd name="T106" fmla="*/ 100 w 257"/>
                <a:gd name="T107" fmla="*/ 263 h 273"/>
                <a:gd name="T108" fmla="*/ 239 w 257"/>
                <a:gd name="T109" fmla="*/ 116 h 273"/>
                <a:gd name="T110" fmla="*/ 20 w 257"/>
                <a:gd name="T111" fmla="*/ 151 h 273"/>
                <a:gd name="T112" fmla="*/ 239 w 257"/>
                <a:gd name="T113" fmla="*/ 145 h 273"/>
                <a:gd name="T114" fmla="*/ 102 w 257"/>
                <a:gd name="T115" fmla="*/ 188 h 273"/>
                <a:gd name="T116" fmla="*/ 92 w 257"/>
                <a:gd name="T117" fmla="*/ 14 h 273"/>
                <a:gd name="T118" fmla="*/ 55 w 257"/>
                <a:gd name="T119" fmla="*/ 131 h 273"/>
                <a:gd name="T120" fmla="*/ 79 w 257"/>
                <a:gd name="T121" fmla="*/ 70 h 273"/>
                <a:gd name="T122" fmla="*/ 69 w 257"/>
                <a:gd name="T123" fmla="*/ 116 h 273"/>
                <a:gd name="T124" fmla="*/ 213 w 257"/>
                <a:gd name="T125" fmla="*/ 1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 h="273">
                  <a:moveTo>
                    <a:pt x="74" y="86"/>
                  </a:moveTo>
                  <a:cubicBezTo>
                    <a:pt x="75" y="85"/>
                    <a:pt x="75" y="85"/>
                    <a:pt x="75" y="84"/>
                  </a:cubicBezTo>
                  <a:cubicBezTo>
                    <a:pt x="75" y="84"/>
                    <a:pt x="75" y="84"/>
                    <a:pt x="76" y="84"/>
                  </a:cubicBezTo>
                  <a:cubicBezTo>
                    <a:pt x="76" y="82"/>
                    <a:pt x="76" y="80"/>
                    <a:pt x="76" y="79"/>
                  </a:cubicBezTo>
                  <a:cubicBezTo>
                    <a:pt x="76" y="73"/>
                    <a:pt x="76" y="67"/>
                    <a:pt x="76" y="61"/>
                  </a:cubicBezTo>
                  <a:cubicBezTo>
                    <a:pt x="76" y="58"/>
                    <a:pt x="76" y="56"/>
                    <a:pt x="75" y="53"/>
                  </a:cubicBezTo>
                  <a:cubicBezTo>
                    <a:pt x="75" y="49"/>
                    <a:pt x="75" y="45"/>
                    <a:pt x="75" y="42"/>
                  </a:cubicBezTo>
                  <a:cubicBezTo>
                    <a:pt x="74" y="37"/>
                    <a:pt x="74" y="33"/>
                    <a:pt x="74" y="28"/>
                  </a:cubicBezTo>
                  <a:cubicBezTo>
                    <a:pt x="74" y="27"/>
                    <a:pt x="74" y="25"/>
                    <a:pt x="74" y="24"/>
                  </a:cubicBezTo>
                  <a:cubicBezTo>
                    <a:pt x="74" y="21"/>
                    <a:pt x="74" y="18"/>
                    <a:pt x="74" y="15"/>
                  </a:cubicBezTo>
                  <a:cubicBezTo>
                    <a:pt x="74" y="14"/>
                    <a:pt x="74" y="12"/>
                    <a:pt x="73" y="11"/>
                  </a:cubicBezTo>
                  <a:cubicBezTo>
                    <a:pt x="73" y="11"/>
                    <a:pt x="73" y="10"/>
                    <a:pt x="73" y="10"/>
                  </a:cubicBezTo>
                  <a:cubicBezTo>
                    <a:pt x="73" y="10"/>
                    <a:pt x="73" y="9"/>
                    <a:pt x="74" y="9"/>
                  </a:cubicBezTo>
                  <a:cubicBezTo>
                    <a:pt x="73" y="8"/>
                    <a:pt x="73" y="8"/>
                    <a:pt x="73" y="7"/>
                  </a:cubicBezTo>
                  <a:cubicBezTo>
                    <a:pt x="73" y="6"/>
                    <a:pt x="74" y="6"/>
                    <a:pt x="74" y="5"/>
                  </a:cubicBezTo>
                  <a:cubicBezTo>
                    <a:pt x="74" y="5"/>
                    <a:pt x="74" y="4"/>
                    <a:pt x="74" y="4"/>
                  </a:cubicBezTo>
                  <a:cubicBezTo>
                    <a:pt x="73" y="3"/>
                    <a:pt x="73" y="3"/>
                    <a:pt x="74" y="3"/>
                  </a:cubicBezTo>
                  <a:cubicBezTo>
                    <a:pt x="74" y="1"/>
                    <a:pt x="76" y="1"/>
                    <a:pt x="77" y="2"/>
                  </a:cubicBezTo>
                  <a:cubicBezTo>
                    <a:pt x="77" y="2"/>
                    <a:pt x="77" y="3"/>
                    <a:pt x="77" y="3"/>
                  </a:cubicBezTo>
                  <a:cubicBezTo>
                    <a:pt x="82" y="3"/>
                    <a:pt x="87" y="3"/>
                    <a:pt x="92" y="3"/>
                  </a:cubicBezTo>
                  <a:cubicBezTo>
                    <a:pt x="97" y="3"/>
                    <a:pt x="103" y="4"/>
                    <a:pt x="108" y="4"/>
                  </a:cubicBezTo>
                  <a:cubicBezTo>
                    <a:pt x="117" y="4"/>
                    <a:pt x="125" y="4"/>
                    <a:pt x="134" y="4"/>
                  </a:cubicBezTo>
                  <a:cubicBezTo>
                    <a:pt x="137" y="4"/>
                    <a:pt x="141" y="4"/>
                    <a:pt x="145" y="4"/>
                  </a:cubicBezTo>
                  <a:cubicBezTo>
                    <a:pt x="152" y="3"/>
                    <a:pt x="158" y="2"/>
                    <a:pt x="165" y="1"/>
                  </a:cubicBezTo>
                  <a:cubicBezTo>
                    <a:pt x="168" y="1"/>
                    <a:pt x="170" y="1"/>
                    <a:pt x="173" y="1"/>
                  </a:cubicBezTo>
                  <a:cubicBezTo>
                    <a:pt x="175" y="0"/>
                    <a:pt x="176" y="1"/>
                    <a:pt x="176" y="3"/>
                  </a:cubicBezTo>
                  <a:cubicBezTo>
                    <a:pt x="176" y="4"/>
                    <a:pt x="176" y="5"/>
                    <a:pt x="175" y="6"/>
                  </a:cubicBezTo>
                  <a:cubicBezTo>
                    <a:pt x="175" y="9"/>
                    <a:pt x="175" y="11"/>
                    <a:pt x="175" y="13"/>
                  </a:cubicBezTo>
                  <a:cubicBezTo>
                    <a:pt x="174" y="20"/>
                    <a:pt x="174" y="27"/>
                    <a:pt x="174" y="34"/>
                  </a:cubicBezTo>
                  <a:cubicBezTo>
                    <a:pt x="174" y="41"/>
                    <a:pt x="174" y="48"/>
                    <a:pt x="175" y="54"/>
                  </a:cubicBezTo>
                  <a:cubicBezTo>
                    <a:pt x="175" y="59"/>
                    <a:pt x="176" y="63"/>
                    <a:pt x="176" y="67"/>
                  </a:cubicBezTo>
                  <a:cubicBezTo>
                    <a:pt x="177" y="72"/>
                    <a:pt x="177" y="78"/>
                    <a:pt x="178" y="83"/>
                  </a:cubicBezTo>
                  <a:cubicBezTo>
                    <a:pt x="178" y="84"/>
                    <a:pt x="178" y="85"/>
                    <a:pt x="178" y="85"/>
                  </a:cubicBezTo>
                  <a:cubicBezTo>
                    <a:pt x="178" y="85"/>
                    <a:pt x="178" y="85"/>
                    <a:pt x="178" y="85"/>
                  </a:cubicBezTo>
                  <a:cubicBezTo>
                    <a:pt x="186" y="86"/>
                    <a:pt x="193" y="86"/>
                    <a:pt x="201" y="86"/>
                  </a:cubicBezTo>
                  <a:cubicBezTo>
                    <a:pt x="205" y="86"/>
                    <a:pt x="210" y="86"/>
                    <a:pt x="214" y="86"/>
                  </a:cubicBezTo>
                  <a:cubicBezTo>
                    <a:pt x="222" y="86"/>
                    <a:pt x="231" y="86"/>
                    <a:pt x="240" y="86"/>
                  </a:cubicBezTo>
                  <a:cubicBezTo>
                    <a:pt x="242" y="86"/>
                    <a:pt x="244" y="86"/>
                    <a:pt x="246" y="86"/>
                  </a:cubicBezTo>
                  <a:cubicBezTo>
                    <a:pt x="246" y="86"/>
                    <a:pt x="246" y="86"/>
                    <a:pt x="247" y="86"/>
                  </a:cubicBezTo>
                  <a:cubicBezTo>
                    <a:pt x="247" y="86"/>
                    <a:pt x="247" y="86"/>
                    <a:pt x="247" y="85"/>
                  </a:cubicBezTo>
                  <a:cubicBezTo>
                    <a:pt x="247" y="85"/>
                    <a:pt x="247" y="84"/>
                    <a:pt x="248" y="84"/>
                  </a:cubicBezTo>
                  <a:cubicBezTo>
                    <a:pt x="248" y="83"/>
                    <a:pt x="249" y="83"/>
                    <a:pt x="250" y="84"/>
                  </a:cubicBezTo>
                  <a:cubicBezTo>
                    <a:pt x="250" y="84"/>
                    <a:pt x="250" y="84"/>
                    <a:pt x="250" y="85"/>
                  </a:cubicBezTo>
                  <a:cubicBezTo>
                    <a:pt x="250" y="86"/>
                    <a:pt x="251" y="86"/>
                    <a:pt x="251" y="87"/>
                  </a:cubicBezTo>
                  <a:cubicBezTo>
                    <a:pt x="251" y="89"/>
                    <a:pt x="251" y="90"/>
                    <a:pt x="251" y="92"/>
                  </a:cubicBezTo>
                  <a:cubicBezTo>
                    <a:pt x="252" y="95"/>
                    <a:pt x="253" y="99"/>
                    <a:pt x="253" y="103"/>
                  </a:cubicBezTo>
                  <a:cubicBezTo>
                    <a:pt x="253" y="112"/>
                    <a:pt x="253" y="120"/>
                    <a:pt x="253" y="129"/>
                  </a:cubicBezTo>
                  <a:cubicBezTo>
                    <a:pt x="253" y="133"/>
                    <a:pt x="253" y="137"/>
                    <a:pt x="253" y="140"/>
                  </a:cubicBezTo>
                  <a:cubicBezTo>
                    <a:pt x="253" y="143"/>
                    <a:pt x="253" y="146"/>
                    <a:pt x="254" y="149"/>
                  </a:cubicBezTo>
                  <a:cubicBezTo>
                    <a:pt x="254" y="151"/>
                    <a:pt x="254" y="154"/>
                    <a:pt x="254" y="157"/>
                  </a:cubicBezTo>
                  <a:cubicBezTo>
                    <a:pt x="255" y="160"/>
                    <a:pt x="255" y="163"/>
                    <a:pt x="256" y="167"/>
                  </a:cubicBezTo>
                  <a:cubicBezTo>
                    <a:pt x="256" y="168"/>
                    <a:pt x="257" y="170"/>
                    <a:pt x="257" y="171"/>
                  </a:cubicBezTo>
                  <a:cubicBezTo>
                    <a:pt x="257" y="172"/>
                    <a:pt x="257" y="173"/>
                    <a:pt x="257" y="173"/>
                  </a:cubicBezTo>
                  <a:cubicBezTo>
                    <a:pt x="256" y="174"/>
                    <a:pt x="256" y="174"/>
                    <a:pt x="256" y="174"/>
                  </a:cubicBezTo>
                  <a:cubicBezTo>
                    <a:pt x="256" y="176"/>
                    <a:pt x="256" y="176"/>
                    <a:pt x="255" y="177"/>
                  </a:cubicBezTo>
                  <a:cubicBezTo>
                    <a:pt x="252" y="177"/>
                    <a:pt x="249" y="178"/>
                    <a:pt x="246" y="178"/>
                  </a:cubicBezTo>
                  <a:cubicBezTo>
                    <a:pt x="230" y="179"/>
                    <a:pt x="213" y="179"/>
                    <a:pt x="197" y="179"/>
                  </a:cubicBezTo>
                  <a:cubicBezTo>
                    <a:pt x="196" y="179"/>
                    <a:pt x="195" y="179"/>
                    <a:pt x="194" y="179"/>
                  </a:cubicBezTo>
                  <a:cubicBezTo>
                    <a:pt x="194" y="179"/>
                    <a:pt x="193" y="179"/>
                    <a:pt x="193" y="179"/>
                  </a:cubicBezTo>
                  <a:cubicBezTo>
                    <a:pt x="191" y="179"/>
                    <a:pt x="188" y="179"/>
                    <a:pt x="186" y="179"/>
                  </a:cubicBezTo>
                  <a:cubicBezTo>
                    <a:pt x="184" y="179"/>
                    <a:pt x="182" y="179"/>
                    <a:pt x="180" y="179"/>
                  </a:cubicBezTo>
                  <a:cubicBezTo>
                    <a:pt x="180" y="179"/>
                    <a:pt x="180" y="179"/>
                    <a:pt x="179" y="179"/>
                  </a:cubicBezTo>
                  <a:cubicBezTo>
                    <a:pt x="179" y="180"/>
                    <a:pt x="179" y="180"/>
                    <a:pt x="179" y="180"/>
                  </a:cubicBezTo>
                  <a:cubicBezTo>
                    <a:pt x="179" y="185"/>
                    <a:pt x="179" y="190"/>
                    <a:pt x="180" y="195"/>
                  </a:cubicBezTo>
                  <a:cubicBezTo>
                    <a:pt x="180" y="197"/>
                    <a:pt x="180" y="200"/>
                    <a:pt x="180" y="203"/>
                  </a:cubicBezTo>
                  <a:cubicBezTo>
                    <a:pt x="180" y="206"/>
                    <a:pt x="180" y="209"/>
                    <a:pt x="180" y="212"/>
                  </a:cubicBezTo>
                  <a:cubicBezTo>
                    <a:pt x="180" y="215"/>
                    <a:pt x="180" y="218"/>
                    <a:pt x="181" y="221"/>
                  </a:cubicBezTo>
                  <a:cubicBezTo>
                    <a:pt x="181" y="228"/>
                    <a:pt x="181" y="235"/>
                    <a:pt x="181" y="242"/>
                  </a:cubicBezTo>
                  <a:cubicBezTo>
                    <a:pt x="181" y="247"/>
                    <a:pt x="182" y="253"/>
                    <a:pt x="182" y="258"/>
                  </a:cubicBezTo>
                  <a:cubicBezTo>
                    <a:pt x="182" y="259"/>
                    <a:pt x="182" y="259"/>
                    <a:pt x="182" y="260"/>
                  </a:cubicBezTo>
                  <a:cubicBezTo>
                    <a:pt x="183" y="260"/>
                    <a:pt x="184" y="260"/>
                    <a:pt x="185" y="262"/>
                  </a:cubicBezTo>
                  <a:cubicBezTo>
                    <a:pt x="185" y="263"/>
                    <a:pt x="184" y="264"/>
                    <a:pt x="183" y="264"/>
                  </a:cubicBezTo>
                  <a:cubicBezTo>
                    <a:pt x="183" y="265"/>
                    <a:pt x="184" y="266"/>
                    <a:pt x="184" y="267"/>
                  </a:cubicBezTo>
                  <a:cubicBezTo>
                    <a:pt x="184" y="267"/>
                    <a:pt x="184" y="267"/>
                    <a:pt x="184" y="267"/>
                  </a:cubicBezTo>
                  <a:cubicBezTo>
                    <a:pt x="185" y="267"/>
                    <a:pt x="185" y="267"/>
                    <a:pt x="185" y="268"/>
                  </a:cubicBezTo>
                  <a:cubicBezTo>
                    <a:pt x="185" y="269"/>
                    <a:pt x="185" y="269"/>
                    <a:pt x="184" y="270"/>
                  </a:cubicBezTo>
                  <a:cubicBezTo>
                    <a:pt x="183" y="270"/>
                    <a:pt x="183" y="270"/>
                    <a:pt x="182" y="270"/>
                  </a:cubicBezTo>
                  <a:cubicBezTo>
                    <a:pt x="181" y="270"/>
                    <a:pt x="180" y="270"/>
                    <a:pt x="179" y="270"/>
                  </a:cubicBezTo>
                  <a:cubicBezTo>
                    <a:pt x="179" y="271"/>
                    <a:pt x="179" y="271"/>
                    <a:pt x="178" y="271"/>
                  </a:cubicBezTo>
                  <a:cubicBezTo>
                    <a:pt x="177" y="270"/>
                    <a:pt x="175" y="270"/>
                    <a:pt x="174" y="270"/>
                  </a:cubicBezTo>
                  <a:cubicBezTo>
                    <a:pt x="170" y="270"/>
                    <a:pt x="167" y="270"/>
                    <a:pt x="163" y="270"/>
                  </a:cubicBezTo>
                  <a:cubicBezTo>
                    <a:pt x="155" y="271"/>
                    <a:pt x="148" y="271"/>
                    <a:pt x="140" y="271"/>
                  </a:cubicBezTo>
                  <a:cubicBezTo>
                    <a:pt x="137" y="271"/>
                    <a:pt x="133" y="271"/>
                    <a:pt x="130" y="271"/>
                  </a:cubicBezTo>
                  <a:cubicBezTo>
                    <a:pt x="128" y="271"/>
                    <a:pt x="127" y="271"/>
                    <a:pt x="125" y="271"/>
                  </a:cubicBezTo>
                  <a:cubicBezTo>
                    <a:pt x="120" y="272"/>
                    <a:pt x="115" y="272"/>
                    <a:pt x="109" y="272"/>
                  </a:cubicBezTo>
                  <a:cubicBezTo>
                    <a:pt x="105" y="272"/>
                    <a:pt x="102" y="272"/>
                    <a:pt x="98" y="272"/>
                  </a:cubicBezTo>
                  <a:cubicBezTo>
                    <a:pt x="97" y="272"/>
                    <a:pt x="97" y="272"/>
                    <a:pt x="96" y="273"/>
                  </a:cubicBezTo>
                  <a:cubicBezTo>
                    <a:pt x="96" y="273"/>
                    <a:pt x="95" y="273"/>
                    <a:pt x="95" y="273"/>
                  </a:cubicBezTo>
                  <a:cubicBezTo>
                    <a:pt x="94" y="272"/>
                    <a:pt x="94" y="272"/>
                    <a:pt x="93" y="272"/>
                  </a:cubicBezTo>
                  <a:cubicBezTo>
                    <a:pt x="91" y="272"/>
                    <a:pt x="88" y="272"/>
                    <a:pt x="86" y="272"/>
                  </a:cubicBezTo>
                  <a:cubicBezTo>
                    <a:pt x="83" y="272"/>
                    <a:pt x="81" y="272"/>
                    <a:pt x="79" y="273"/>
                  </a:cubicBezTo>
                  <a:cubicBezTo>
                    <a:pt x="79" y="273"/>
                    <a:pt x="78" y="273"/>
                    <a:pt x="78" y="273"/>
                  </a:cubicBezTo>
                  <a:cubicBezTo>
                    <a:pt x="77" y="273"/>
                    <a:pt x="76" y="272"/>
                    <a:pt x="76" y="271"/>
                  </a:cubicBezTo>
                  <a:cubicBezTo>
                    <a:pt x="76" y="271"/>
                    <a:pt x="76" y="270"/>
                    <a:pt x="76" y="270"/>
                  </a:cubicBezTo>
                  <a:cubicBezTo>
                    <a:pt x="75" y="270"/>
                    <a:pt x="75" y="269"/>
                    <a:pt x="75" y="268"/>
                  </a:cubicBezTo>
                  <a:cubicBezTo>
                    <a:pt x="76" y="266"/>
                    <a:pt x="76" y="263"/>
                    <a:pt x="76" y="260"/>
                  </a:cubicBezTo>
                  <a:cubicBezTo>
                    <a:pt x="76" y="257"/>
                    <a:pt x="76" y="253"/>
                    <a:pt x="77" y="249"/>
                  </a:cubicBezTo>
                  <a:cubicBezTo>
                    <a:pt x="77" y="247"/>
                    <a:pt x="76" y="245"/>
                    <a:pt x="76" y="242"/>
                  </a:cubicBezTo>
                  <a:cubicBezTo>
                    <a:pt x="76" y="240"/>
                    <a:pt x="76" y="239"/>
                    <a:pt x="76" y="237"/>
                  </a:cubicBezTo>
                  <a:cubicBezTo>
                    <a:pt x="76" y="229"/>
                    <a:pt x="76" y="221"/>
                    <a:pt x="75" y="213"/>
                  </a:cubicBezTo>
                  <a:cubicBezTo>
                    <a:pt x="75" y="213"/>
                    <a:pt x="75" y="212"/>
                    <a:pt x="75" y="211"/>
                  </a:cubicBezTo>
                  <a:cubicBezTo>
                    <a:pt x="75" y="210"/>
                    <a:pt x="75" y="210"/>
                    <a:pt x="75" y="209"/>
                  </a:cubicBezTo>
                  <a:cubicBezTo>
                    <a:pt x="75" y="207"/>
                    <a:pt x="75" y="206"/>
                    <a:pt x="75" y="204"/>
                  </a:cubicBezTo>
                  <a:cubicBezTo>
                    <a:pt x="75" y="199"/>
                    <a:pt x="74" y="195"/>
                    <a:pt x="74" y="190"/>
                  </a:cubicBezTo>
                  <a:cubicBezTo>
                    <a:pt x="74" y="186"/>
                    <a:pt x="74" y="183"/>
                    <a:pt x="74" y="179"/>
                  </a:cubicBezTo>
                  <a:cubicBezTo>
                    <a:pt x="74" y="179"/>
                    <a:pt x="74" y="179"/>
                    <a:pt x="74" y="179"/>
                  </a:cubicBezTo>
                  <a:cubicBezTo>
                    <a:pt x="74" y="179"/>
                    <a:pt x="73" y="179"/>
                    <a:pt x="73" y="179"/>
                  </a:cubicBezTo>
                  <a:cubicBezTo>
                    <a:pt x="67" y="180"/>
                    <a:pt x="62" y="180"/>
                    <a:pt x="56" y="181"/>
                  </a:cubicBezTo>
                  <a:cubicBezTo>
                    <a:pt x="52" y="181"/>
                    <a:pt x="47" y="181"/>
                    <a:pt x="43" y="181"/>
                  </a:cubicBezTo>
                  <a:cubicBezTo>
                    <a:pt x="40" y="181"/>
                    <a:pt x="37" y="181"/>
                    <a:pt x="34" y="182"/>
                  </a:cubicBezTo>
                  <a:cubicBezTo>
                    <a:pt x="31" y="182"/>
                    <a:pt x="27" y="182"/>
                    <a:pt x="23" y="183"/>
                  </a:cubicBezTo>
                  <a:cubicBezTo>
                    <a:pt x="21" y="183"/>
                    <a:pt x="18" y="183"/>
                    <a:pt x="15" y="183"/>
                  </a:cubicBezTo>
                  <a:cubicBezTo>
                    <a:pt x="15" y="183"/>
                    <a:pt x="14" y="183"/>
                    <a:pt x="13" y="183"/>
                  </a:cubicBezTo>
                  <a:cubicBezTo>
                    <a:pt x="13" y="184"/>
                    <a:pt x="12" y="184"/>
                    <a:pt x="12" y="184"/>
                  </a:cubicBezTo>
                  <a:cubicBezTo>
                    <a:pt x="11" y="184"/>
                    <a:pt x="11" y="184"/>
                    <a:pt x="10" y="184"/>
                  </a:cubicBezTo>
                  <a:cubicBezTo>
                    <a:pt x="9" y="184"/>
                    <a:pt x="9" y="183"/>
                    <a:pt x="9" y="182"/>
                  </a:cubicBezTo>
                  <a:cubicBezTo>
                    <a:pt x="8" y="182"/>
                    <a:pt x="7" y="182"/>
                    <a:pt x="7" y="182"/>
                  </a:cubicBezTo>
                  <a:cubicBezTo>
                    <a:pt x="7" y="181"/>
                    <a:pt x="6" y="181"/>
                    <a:pt x="6" y="180"/>
                  </a:cubicBezTo>
                  <a:cubicBezTo>
                    <a:pt x="5" y="180"/>
                    <a:pt x="4" y="180"/>
                    <a:pt x="4" y="181"/>
                  </a:cubicBezTo>
                  <a:cubicBezTo>
                    <a:pt x="3" y="182"/>
                    <a:pt x="3" y="182"/>
                    <a:pt x="2" y="182"/>
                  </a:cubicBezTo>
                  <a:cubicBezTo>
                    <a:pt x="2" y="181"/>
                    <a:pt x="1" y="181"/>
                    <a:pt x="1" y="180"/>
                  </a:cubicBezTo>
                  <a:cubicBezTo>
                    <a:pt x="1" y="180"/>
                    <a:pt x="1" y="179"/>
                    <a:pt x="1" y="179"/>
                  </a:cubicBezTo>
                  <a:cubicBezTo>
                    <a:pt x="2" y="175"/>
                    <a:pt x="2" y="171"/>
                    <a:pt x="2" y="167"/>
                  </a:cubicBezTo>
                  <a:cubicBezTo>
                    <a:pt x="3" y="155"/>
                    <a:pt x="3" y="143"/>
                    <a:pt x="3" y="131"/>
                  </a:cubicBezTo>
                  <a:cubicBezTo>
                    <a:pt x="3" y="128"/>
                    <a:pt x="2" y="126"/>
                    <a:pt x="2" y="124"/>
                  </a:cubicBezTo>
                  <a:cubicBezTo>
                    <a:pt x="2" y="119"/>
                    <a:pt x="2" y="114"/>
                    <a:pt x="1" y="110"/>
                  </a:cubicBezTo>
                  <a:cubicBezTo>
                    <a:pt x="1" y="105"/>
                    <a:pt x="1" y="101"/>
                    <a:pt x="0" y="96"/>
                  </a:cubicBezTo>
                  <a:cubicBezTo>
                    <a:pt x="0" y="94"/>
                    <a:pt x="0" y="93"/>
                    <a:pt x="0" y="91"/>
                  </a:cubicBezTo>
                  <a:cubicBezTo>
                    <a:pt x="0" y="90"/>
                    <a:pt x="1" y="89"/>
                    <a:pt x="2" y="89"/>
                  </a:cubicBezTo>
                  <a:cubicBezTo>
                    <a:pt x="2" y="89"/>
                    <a:pt x="2" y="89"/>
                    <a:pt x="2" y="89"/>
                  </a:cubicBezTo>
                  <a:cubicBezTo>
                    <a:pt x="3" y="88"/>
                    <a:pt x="4" y="88"/>
                    <a:pt x="4" y="88"/>
                  </a:cubicBezTo>
                  <a:cubicBezTo>
                    <a:pt x="7" y="87"/>
                    <a:pt x="9" y="87"/>
                    <a:pt x="11" y="87"/>
                  </a:cubicBezTo>
                  <a:cubicBezTo>
                    <a:pt x="17" y="87"/>
                    <a:pt x="22" y="87"/>
                    <a:pt x="28" y="87"/>
                  </a:cubicBezTo>
                  <a:cubicBezTo>
                    <a:pt x="33" y="87"/>
                    <a:pt x="38" y="86"/>
                    <a:pt x="43" y="86"/>
                  </a:cubicBezTo>
                  <a:cubicBezTo>
                    <a:pt x="50" y="86"/>
                    <a:pt x="57" y="86"/>
                    <a:pt x="63" y="86"/>
                  </a:cubicBezTo>
                  <a:cubicBezTo>
                    <a:pt x="67" y="86"/>
                    <a:pt x="70" y="86"/>
                    <a:pt x="73" y="86"/>
                  </a:cubicBezTo>
                  <a:cubicBezTo>
                    <a:pt x="74" y="86"/>
                    <a:pt x="74" y="86"/>
                    <a:pt x="74" y="86"/>
                  </a:cubicBezTo>
                  <a:close/>
                  <a:moveTo>
                    <a:pt x="65" y="137"/>
                  </a:moveTo>
                  <a:cubicBezTo>
                    <a:pt x="65" y="136"/>
                    <a:pt x="65" y="136"/>
                    <a:pt x="65" y="135"/>
                  </a:cubicBezTo>
                  <a:cubicBezTo>
                    <a:pt x="65" y="135"/>
                    <a:pt x="65" y="135"/>
                    <a:pt x="65" y="135"/>
                  </a:cubicBezTo>
                  <a:cubicBezTo>
                    <a:pt x="65" y="136"/>
                    <a:pt x="65" y="136"/>
                    <a:pt x="65" y="137"/>
                  </a:cubicBezTo>
                  <a:cubicBezTo>
                    <a:pt x="65" y="137"/>
                    <a:pt x="66" y="138"/>
                    <a:pt x="66" y="138"/>
                  </a:cubicBezTo>
                  <a:cubicBezTo>
                    <a:pt x="66" y="138"/>
                    <a:pt x="66" y="137"/>
                    <a:pt x="65" y="137"/>
                  </a:cubicBezTo>
                  <a:close/>
                  <a:moveTo>
                    <a:pt x="81" y="109"/>
                  </a:moveTo>
                  <a:cubicBezTo>
                    <a:pt x="81" y="109"/>
                    <a:pt x="81" y="109"/>
                    <a:pt x="81" y="109"/>
                  </a:cubicBezTo>
                  <a:cubicBezTo>
                    <a:pt x="79" y="112"/>
                    <a:pt x="77" y="114"/>
                    <a:pt x="76" y="117"/>
                  </a:cubicBezTo>
                  <a:cubicBezTo>
                    <a:pt x="76" y="117"/>
                    <a:pt x="76" y="117"/>
                    <a:pt x="76" y="117"/>
                  </a:cubicBezTo>
                  <a:cubicBezTo>
                    <a:pt x="76" y="117"/>
                    <a:pt x="76" y="117"/>
                    <a:pt x="76" y="117"/>
                  </a:cubicBezTo>
                  <a:cubicBezTo>
                    <a:pt x="78" y="114"/>
                    <a:pt x="79" y="112"/>
                    <a:pt x="81" y="109"/>
                  </a:cubicBezTo>
                  <a:cubicBezTo>
                    <a:pt x="81" y="109"/>
                    <a:pt x="81" y="109"/>
                    <a:pt x="81" y="109"/>
                  </a:cubicBezTo>
                  <a:cubicBezTo>
                    <a:pt x="82" y="108"/>
                    <a:pt x="82" y="108"/>
                    <a:pt x="82" y="108"/>
                  </a:cubicBezTo>
                  <a:cubicBezTo>
                    <a:pt x="82" y="108"/>
                    <a:pt x="82" y="108"/>
                    <a:pt x="82" y="108"/>
                  </a:cubicBezTo>
                  <a:cubicBezTo>
                    <a:pt x="82" y="108"/>
                    <a:pt x="82" y="108"/>
                    <a:pt x="81" y="109"/>
                  </a:cubicBezTo>
                  <a:close/>
                  <a:moveTo>
                    <a:pt x="131" y="198"/>
                  </a:moveTo>
                  <a:cubicBezTo>
                    <a:pt x="131" y="197"/>
                    <a:pt x="131" y="197"/>
                    <a:pt x="132" y="196"/>
                  </a:cubicBezTo>
                  <a:cubicBezTo>
                    <a:pt x="134" y="196"/>
                    <a:pt x="135" y="195"/>
                    <a:pt x="137" y="193"/>
                  </a:cubicBezTo>
                  <a:cubicBezTo>
                    <a:pt x="138" y="192"/>
                    <a:pt x="139" y="190"/>
                    <a:pt x="140" y="189"/>
                  </a:cubicBezTo>
                  <a:cubicBezTo>
                    <a:pt x="142" y="187"/>
                    <a:pt x="144" y="184"/>
                    <a:pt x="146" y="182"/>
                  </a:cubicBezTo>
                  <a:cubicBezTo>
                    <a:pt x="149" y="179"/>
                    <a:pt x="152" y="176"/>
                    <a:pt x="156" y="172"/>
                  </a:cubicBezTo>
                  <a:cubicBezTo>
                    <a:pt x="158" y="170"/>
                    <a:pt x="160" y="168"/>
                    <a:pt x="161" y="165"/>
                  </a:cubicBezTo>
                  <a:cubicBezTo>
                    <a:pt x="163" y="164"/>
                    <a:pt x="164" y="162"/>
                    <a:pt x="165" y="161"/>
                  </a:cubicBezTo>
                  <a:cubicBezTo>
                    <a:pt x="167" y="158"/>
                    <a:pt x="169" y="155"/>
                    <a:pt x="171" y="152"/>
                  </a:cubicBezTo>
                  <a:cubicBezTo>
                    <a:pt x="173" y="149"/>
                    <a:pt x="175" y="145"/>
                    <a:pt x="177" y="141"/>
                  </a:cubicBezTo>
                  <a:cubicBezTo>
                    <a:pt x="178" y="137"/>
                    <a:pt x="179" y="133"/>
                    <a:pt x="180" y="129"/>
                  </a:cubicBezTo>
                  <a:cubicBezTo>
                    <a:pt x="181" y="122"/>
                    <a:pt x="180" y="116"/>
                    <a:pt x="177" y="110"/>
                  </a:cubicBezTo>
                  <a:cubicBezTo>
                    <a:pt x="176" y="108"/>
                    <a:pt x="174" y="105"/>
                    <a:pt x="172" y="103"/>
                  </a:cubicBezTo>
                  <a:cubicBezTo>
                    <a:pt x="170" y="102"/>
                    <a:pt x="169" y="101"/>
                    <a:pt x="167" y="100"/>
                  </a:cubicBezTo>
                  <a:cubicBezTo>
                    <a:pt x="166" y="99"/>
                    <a:pt x="164" y="99"/>
                    <a:pt x="162" y="99"/>
                  </a:cubicBezTo>
                  <a:cubicBezTo>
                    <a:pt x="160" y="99"/>
                    <a:pt x="157" y="99"/>
                    <a:pt x="155" y="99"/>
                  </a:cubicBezTo>
                  <a:cubicBezTo>
                    <a:pt x="152" y="99"/>
                    <a:pt x="149" y="100"/>
                    <a:pt x="146" y="101"/>
                  </a:cubicBezTo>
                  <a:cubicBezTo>
                    <a:pt x="143" y="102"/>
                    <a:pt x="140" y="103"/>
                    <a:pt x="138" y="105"/>
                  </a:cubicBezTo>
                  <a:cubicBezTo>
                    <a:pt x="136" y="106"/>
                    <a:pt x="135" y="107"/>
                    <a:pt x="134" y="108"/>
                  </a:cubicBezTo>
                  <a:cubicBezTo>
                    <a:pt x="134" y="108"/>
                    <a:pt x="134" y="108"/>
                    <a:pt x="134" y="108"/>
                  </a:cubicBezTo>
                  <a:cubicBezTo>
                    <a:pt x="134" y="110"/>
                    <a:pt x="134" y="111"/>
                    <a:pt x="132" y="111"/>
                  </a:cubicBezTo>
                  <a:cubicBezTo>
                    <a:pt x="132" y="111"/>
                    <a:pt x="132" y="111"/>
                    <a:pt x="132" y="111"/>
                  </a:cubicBezTo>
                  <a:cubicBezTo>
                    <a:pt x="131" y="112"/>
                    <a:pt x="130" y="112"/>
                    <a:pt x="130" y="113"/>
                  </a:cubicBezTo>
                  <a:cubicBezTo>
                    <a:pt x="130" y="113"/>
                    <a:pt x="130" y="113"/>
                    <a:pt x="130" y="113"/>
                  </a:cubicBezTo>
                  <a:cubicBezTo>
                    <a:pt x="128" y="113"/>
                    <a:pt x="126" y="112"/>
                    <a:pt x="126" y="110"/>
                  </a:cubicBezTo>
                  <a:cubicBezTo>
                    <a:pt x="126" y="110"/>
                    <a:pt x="126" y="110"/>
                    <a:pt x="127" y="110"/>
                  </a:cubicBezTo>
                  <a:cubicBezTo>
                    <a:pt x="126" y="109"/>
                    <a:pt x="126" y="109"/>
                    <a:pt x="125" y="108"/>
                  </a:cubicBezTo>
                  <a:cubicBezTo>
                    <a:pt x="123" y="106"/>
                    <a:pt x="120" y="105"/>
                    <a:pt x="117" y="104"/>
                  </a:cubicBezTo>
                  <a:cubicBezTo>
                    <a:pt x="114" y="104"/>
                    <a:pt x="111" y="103"/>
                    <a:pt x="108" y="103"/>
                  </a:cubicBezTo>
                  <a:cubicBezTo>
                    <a:pt x="105" y="103"/>
                    <a:pt x="102" y="103"/>
                    <a:pt x="99" y="103"/>
                  </a:cubicBezTo>
                  <a:cubicBezTo>
                    <a:pt x="96" y="103"/>
                    <a:pt x="94" y="104"/>
                    <a:pt x="92" y="105"/>
                  </a:cubicBezTo>
                  <a:cubicBezTo>
                    <a:pt x="89" y="107"/>
                    <a:pt x="86" y="109"/>
                    <a:pt x="84" y="112"/>
                  </a:cubicBezTo>
                  <a:cubicBezTo>
                    <a:pt x="83" y="112"/>
                    <a:pt x="83" y="113"/>
                    <a:pt x="83" y="113"/>
                  </a:cubicBezTo>
                  <a:cubicBezTo>
                    <a:pt x="81" y="116"/>
                    <a:pt x="80" y="118"/>
                    <a:pt x="80" y="121"/>
                  </a:cubicBezTo>
                  <a:cubicBezTo>
                    <a:pt x="79" y="123"/>
                    <a:pt x="79" y="126"/>
                    <a:pt x="79" y="128"/>
                  </a:cubicBezTo>
                  <a:cubicBezTo>
                    <a:pt x="79" y="133"/>
                    <a:pt x="80" y="137"/>
                    <a:pt x="83" y="140"/>
                  </a:cubicBezTo>
                  <a:cubicBezTo>
                    <a:pt x="84" y="143"/>
                    <a:pt x="86" y="145"/>
                    <a:pt x="88" y="147"/>
                  </a:cubicBezTo>
                  <a:cubicBezTo>
                    <a:pt x="89" y="149"/>
                    <a:pt x="90" y="150"/>
                    <a:pt x="91" y="151"/>
                  </a:cubicBezTo>
                  <a:cubicBezTo>
                    <a:pt x="92" y="152"/>
                    <a:pt x="94" y="153"/>
                    <a:pt x="95" y="154"/>
                  </a:cubicBezTo>
                  <a:cubicBezTo>
                    <a:pt x="98" y="157"/>
                    <a:pt x="100" y="160"/>
                    <a:pt x="103" y="163"/>
                  </a:cubicBezTo>
                  <a:cubicBezTo>
                    <a:pt x="104" y="163"/>
                    <a:pt x="104" y="164"/>
                    <a:pt x="105" y="164"/>
                  </a:cubicBezTo>
                  <a:cubicBezTo>
                    <a:pt x="107" y="167"/>
                    <a:pt x="109" y="169"/>
                    <a:pt x="111" y="171"/>
                  </a:cubicBezTo>
                  <a:cubicBezTo>
                    <a:pt x="114" y="174"/>
                    <a:pt x="118" y="178"/>
                    <a:pt x="121" y="181"/>
                  </a:cubicBezTo>
                  <a:cubicBezTo>
                    <a:pt x="122" y="183"/>
                    <a:pt x="123" y="184"/>
                    <a:pt x="125" y="185"/>
                  </a:cubicBezTo>
                  <a:cubicBezTo>
                    <a:pt x="125" y="186"/>
                    <a:pt x="126" y="187"/>
                    <a:pt x="127" y="188"/>
                  </a:cubicBezTo>
                  <a:cubicBezTo>
                    <a:pt x="128" y="189"/>
                    <a:pt x="128" y="190"/>
                    <a:pt x="129" y="190"/>
                  </a:cubicBezTo>
                  <a:cubicBezTo>
                    <a:pt x="130" y="190"/>
                    <a:pt x="130" y="191"/>
                    <a:pt x="130" y="192"/>
                  </a:cubicBezTo>
                  <a:cubicBezTo>
                    <a:pt x="130" y="193"/>
                    <a:pt x="130" y="193"/>
                    <a:pt x="129" y="194"/>
                  </a:cubicBezTo>
                  <a:cubicBezTo>
                    <a:pt x="128" y="194"/>
                    <a:pt x="127" y="194"/>
                    <a:pt x="127" y="193"/>
                  </a:cubicBezTo>
                  <a:cubicBezTo>
                    <a:pt x="127" y="193"/>
                    <a:pt x="126" y="192"/>
                    <a:pt x="126" y="192"/>
                  </a:cubicBezTo>
                  <a:cubicBezTo>
                    <a:pt x="126" y="191"/>
                    <a:pt x="125" y="190"/>
                    <a:pt x="125" y="189"/>
                  </a:cubicBezTo>
                  <a:cubicBezTo>
                    <a:pt x="123" y="187"/>
                    <a:pt x="122" y="185"/>
                    <a:pt x="121" y="184"/>
                  </a:cubicBezTo>
                  <a:cubicBezTo>
                    <a:pt x="117" y="180"/>
                    <a:pt x="114" y="176"/>
                    <a:pt x="110" y="172"/>
                  </a:cubicBezTo>
                  <a:cubicBezTo>
                    <a:pt x="108" y="171"/>
                    <a:pt x="107" y="170"/>
                    <a:pt x="106" y="168"/>
                  </a:cubicBezTo>
                  <a:cubicBezTo>
                    <a:pt x="104" y="166"/>
                    <a:pt x="102" y="165"/>
                    <a:pt x="101" y="163"/>
                  </a:cubicBezTo>
                  <a:cubicBezTo>
                    <a:pt x="97" y="159"/>
                    <a:pt x="93" y="155"/>
                    <a:pt x="89" y="151"/>
                  </a:cubicBezTo>
                  <a:cubicBezTo>
                    <a:pt x="88" y="151"/>
                    <a:pt x="88" y="150"/>
                    <a:pt x="87" y="149"/>
                  </a:cubicBezTo>
                  <a:cubicBezTo>
                    <a:pt x="85" y="147"/>
                    <a:pt x="83" y="144"/>
                    <a:pt x="81" y="142"/>
                  </a:cubicBezTo>
                  <a:cubicBezTo>
                    <a:pt x="79" y="139"/>
                    <a:pt x="78" y="135"/>
                    <a:pt x="77" y="132"/>
                  </a:cubicBezTo>
                  <a:cubicBezTo>
                    <a:pt x="77" y="132"/>
                    <a:pt x="77" y="131"/>
                    <a:pt x="77" y="131"/>
                  </a:cubicBezTo>
                  <a:cubicBezTo>
                    <a:pt x="77" y="131"/>
                    <a:pt x="76" y="132"/>
                    <a:pt x="76" y="132"/>
                  </a:cubicBezTo>
                  <a:cubicBezTo>
                    <a:pt x="76" y="134"/>
                    <a:pt x="76" y="135"/>
                    <a:pt x="77" y="137"/>
                  </a:cubicBezTo>
                  <a:cubicBezTo>
                    <a:pt x="78" y="141"/>
                    <a:pt x="81" y="145"/>
                    <a:pt x="83" y="148"/>
                  </a:cubicBezTo>
                  <a:cubicBezTo>
                    <a:pt x="85" y="150"/>
                    <a:pt x="87" y="152"/>
                    <a:pt x="88" y="154"/>
                  </a:cubicBezTo>
                  <a:cubicBezTo>
                    <a:pt x="90" y="157"/>
                    <a:pt x="93" y="160"/>
                    <a:pt x="96" y="163"/>
                  </a:cubicBezTo>
                  <a:cubicBezTo>
                    <a:pt x="97" y="163"/>
                    <a:pt x="98" y="164"/>
                    <a:pt x="99" y="165"/>
                  </a:cubicBezTo>
                  <a:cubicBezTo>
                    <a:pt x="99" y="166"/>
                    <a:pt x="99" y="166"/>
                    <a:pt x="99" y="167"/>
                  </a:cubicBezTo>
                  <a:cubicBezTo>
                    <a:pt x="99" y="167"/>
                    <a:pt x="100" y="168"/>
                    <a:pt x="100" y="168"/>
                  </a:cubicBezTo>
                  <a:cubicBezTo>
                    <a:pt x="103" y="171"/>
                    <a:pt x="105" y="173"/>
                    <a:pt x="108" y="176"/>
                  </a:cubicBezTo>
                  <a:cubicBezTo>
                    <a:pt x="112" y="180"/>
                    <a:pt x="115" y="183"/>
                    <a:pt x="119" y="187"/>
                  </a:cubicBezTo>
                  <a:cubicBezTo>
                    <a:pt x="122" y="190"/>
                    <a:pt x="126" y="193"/>
                    <a:pt x="129" y="196"/>
                  </a:cubicBezTo>
                  <a:cubicBezTo>
                    <a:pt x="130" y="197"/>
                    <a:pt x="130" y="197"/>
                    <a:pt x="131" y="198"/>
                  </a:cubicBezTo>
                  <a:close/>
                  <a:moveTo>
                    <a:pt x="134" y="199"/>
                  </a:moveTo>
                  <a:cubicBezTo>
                    <a:pt x="135" y="200"/>
                    <a:pt x="135" y="200"/>
                    <a:pt x="135" y="199"/>
                  </a:cubicBezTo>
                  <a:cubicBezTo>
                    <a:pt x="137" y="197"/>
                    <a:pt x="140" y="195"/>
                    <a:pt x="142" y="192"/>
                  </a:cubicBezTo>
                  <a:cubicBezTo>
                    <a:pt x="146" y="188"/>
                    <a:pt x="149" y="184"/>
                    <a:pt x="153" y="180"/>
                  </a:cubicBezTo>
                  <a:cubicBezTo>
                    <a:pt x="153" y="180"/>
                    <a:pt x="154" y="179"/>
                    <a:pt x="154" y="179"/>
                  </a:cubicBezTo>
                  <a:cubicBezTo>
                    <a:pt x="156" y="177"/>
                    <a:pt x="158" y="174"/>
                    <a:pt x="161" y="172"/>
                  </a:cubicBezTo>
                  <a:cubicBezTo>
                    <a:pt x="162" y="171"/>
                    <a:pt x="163" y="170"/>
                    <a:pt x="164" y="169"/>
                  </a:cubicBezTo>
                  <a:cubicBezTo>
                    <a:pt x="166" y="166"/>
                    <a:pt x="168" y="164"/>
                    <a:pt x="170" y="161"/>
                  </a:cubicBezTo>
                  <a:cubicBezTo>
                    <a:pt x="170" y="161"/>
                    <a:pt x="170" y="160"/>
                    <a:pt x="170" y="160"/>
                  </a:cubicBezTo>
                  <a:cubicBezTo>
                    <a:pt x="170" y="159"/>
                    <a:pt x="171" y="158"/>
                    <a:pt x="172" y="158"/>
                  </a:cubicBezTo>
                  <a:cubicBezTo>
                    <a:pt x="172" y="158"/>
                    <a:pt x="172" y="157"/>
                    <a:pt x="173" y="157"/>
                  </a:cubicBezTo>
                  <a:cubicBezTo>
                    <a:pt x="175" y="154"/>
                    <a:pt x="176" y="151"/>
                    <a:pt x="178" y="148"/>
                  </a:cubicBezTo>
                  <a:cubicBezTo>
                    <a:pt x="180" y="145"/>
                    <a:pt x="182" y="141"/>
                    <a:pt x="183" y="138"/>
                  </a:cubicBezTo>
                  <a:cubicBezTo>
                    <a:pt x="184" y="136"/>
                    <a:pt x="185" y="134"/>
                    <a:pt x="185" y="132"/>
                  </a:cubicBezTo>
                  <a:cubicBezTo>
                    <a:pt x="186" y="131"/>
                    <a:pt x="186" y="129"/>
                    <a:pt x="186" y="128"/>
                  </a:cubicBezTo>
                  <a:cubicBezTo>
                    <a:pt x="186" y="124"/>
                    <a:pt x="186" y="121"/>
                    <a:pt x="185" y="118"/>
                  </a:cubicBezTo>
                  <a:cubicBezTo>
                    <a:pt x="185" y="116"/>
                    <a:pt x="184" y="115"/>
                    <a:pt x="184" y="113"/>
                  </a:cubicBezTo>
                  <a:cubicBezTo>
                    <a:pt x="183" y="113"/>
                    <a:pt x="183" y="113"/>
                    <a:pt x="183" y="113"/>
                  </a:cubicBezTo>
                  <a:cubicBezTo>
                    <a:pt x="183" y="114"/>
                    <a:pt x="182" y="114"/>
                    <a:pt x="182" y="113"/>
                  </a:cubicBezTo>
                  <a:cubicBezTo>
                    <a:pt x="181" y="113"/>
                    <a:pt x="181" y="112"/>
                    <a:pt x="181" y="112"/>
                  </a:cubicBezTo>
                  <a:cubicBezTo>
                    <a:pt x="181" y="111"/>
                    <a:pt x="182" y="111"/>
                    <a:pt x="182" y="111"/>
                  </a:cubicBezTo>
                  <a:cubicBezTo>
                    <a:pt x="182" y="110"/>
                    <a:pt x="182" y="110"/>
                    <a:pt x="182" y="109"/>
                  </a:cubicBezTo>
                  <a:cubicBezTo>
                    <a:pt x="179" y="105"/>
                    <a:pt x="176" y="102"/>
                    <a:pt x="173" y="100"/>
                  </a:cubicBezTo>
                  <a:cubicBezTo>
                    <a:pt x="172" y="99"/>
                    <a:pt x="172" y="99"/>
                    <a:pt x="171" y="99"/>
                  </a:cubicBezTo>
                  <a:cubicBezTo>
                    <a:pt x="171" y="99"/>
                    <a:pt x="171" y="100"/>
                    <a:pt x="171" y="100"/>
                  </a:cubicBezTo>
                  <a:cubicBezTo>
                    <a:pt x="171" y="100"/>
                    <a:pt x="172" y="101"/>
                    <a:pt x="173" y="101"/>
                  </a:cubicBezTo>
                  <a:cubicBezTo>
                    <a:pt x="174" y="103"/>
                    <a:pt x="176" y="104"/>
                    <a:pt x="177" y="105"/>
                  </a:cubicBezTo>
                  <a:cubicBezTo>
                    <a:pt x="179" y="109"/>
                    <a:pt x="181" y="114"/>
                    <a:pt x="182" y="119"/>
                  </a:cubicBezTo>
                  <a:cubicBezTo>
                    <a:pt x="182" y="122"/>
                    <a:pt x="182" y="124"/>
                    <a:pt x="182" y="127"/>
                  </a:cubicBezTo>
                  <a:cubicBezTo>
                    <a:pt x="182" y="132"/>
                    <a:pt x="180" y="137"/>
                    <a:pt x="179" y="142"/>
                  </a:cubicBezTo>
                  <a:cubicBezTo>
                    <a:pt x="178" y="143"/>
                    <a:pt x="177" y="145"/>
                    <a:pt x="177" y="146"/>
                  </a:cubicBezTo>
                  <a:cubicBezTo>
                    <a:pt x="174" y="151"/>
                    <a:pt x="171" y="156"/>
                    <a:pt x="167" y="161"/>
                  </a:cubicBezTo>
                  <a:cubicBezTo>
                    <a:pt x="166" y="163"/>
                    <a:pt x="165" y="164"/>
                    <a:pt x="163" y="166"/>
                  </a:cubicBezTo>
                  <a:cubicBezTo>
                    <a:pt x="161" y="169"/>
                    <a:pt x="159" y="172"/>
                    <a:pt x="156" y="175"/>
                  </a:cubicBezTo>
                  <a:cubicBezTo>
                    <a:pt x="153" y="178"/>
                    <a:pt x="150" y="181"/>
                    <a:pt x="147" y="184"/>
                  </a:cubicBezTo>
                  <a:cubicBezTo>
                    <a:pt x="142" y="189"/>
                    <a:pt x="138" y="194"/>
                    <a:pt x="134" y="199"/>
                  </a:cubicBezTo>
                  <a:close/>
                  <a:moveTo>
                    <a:pt x="79" y="92"/>
                  </a:moveTo>
                  <a:cubicBezTo>
                    <a:pt x="78" y="92"/>
                    <a:pt x="78" y="92"/>
                    <a:pt x="77" y="92"/>
                  </a:cubicBezTo>
                  <a:cubicBezTo>
                    <a:pt x="76" y="91"/>
                    <a:pt x="74" y="91"/>
                    <a:pt x="72" y="91"/>
                  </a:cubicBezTo>
                  <a:cubicBezTo>
                    <a:pt x="68" y="90"/>
                    <a:pt x="63" y="90"/>
                    <a:pt x="59" y="90"/>
                  </a:cubicBezTo>
                  <a:cubicBezTo>
                    <a:pt x="53" y="90"/>
                    <a:pt x="47" y="90"/>
                    <a:pt x="41" y="90"/>
                  </a:cubicBezTo>
                  <a:cubicBezTo>
                    <a:pt x="37" y="90"/>
                    <a:pt x="33" y="90"/>
                    <a:pt x="29" y="90"/>
                  </a:cubicBezTo>
                  <a:cubicBezTo>
                    <a:pt x="26" y="91"/>
                    <a:pt x="23" y="91"/>
                    <a:pt x="20" y="91"/>
                  </a:cubicBezTo>
                  <a:cubicBezTo>
                    <a:pt x="20" y="92"/>
                    <a:pt x="19" y="92"/>
                    <a:pt x="19" y="92"/>
                  </a:cubicBezTo>
                  <a:cubicBezTo>
                    <a:pt x="20" y="92"/>
                    <a:pt x="21" y="92"/>
                    <a:pt x="22" y="92"/>
                  </a:cubicBezTo>
                  <a:cubicBezTo>
                    <a:pt x="24" y="92"/>
                    <a:pt x="26" y="92"/>
                    <a:pt x="28" y="92"/>
                  </a:cubicBezTo>
                  <a:cubicBezTo>
                    <a:pt x="32" y="92"/>
                    <a:pt x="37" y="92"/>
                    <a:pt x="41" y="92"/>
                  </a:cubicBezTo>
                  <a:cubicBezTo>
                    <a:pt x="49" y="92"/>
                    <a:pt x="56" y="91"/>
                    <a:pt x="64" y="92"/>
                  </a:cubicBezTo>
                  <a:cubicBezTo>
                    <a:pt x="69" y="92"/>
                    <a:pt x="74" y="93"/>
                    <a:pt x="79" y="93"/>
                  </a:cubicBezTo>
                  <a:cubicBezTo>
                    <a:pt x="79" y="93"/>
                    <a:pt x="79" y="93"/>
                    <a:pt x="80" y="93"/>
                  </a:cubicBezTo>
                  <a:cubicBezTo>
                    <a:pt x="79" y="92"/>
                    <a:pt x="79" y="92"/>
                    <a:pt x="79" y="92"/>
                  </a:cubicBezTo>
                  <a:close/>
                  <a:moveTo>
                    <a:pt x="119" y="50"/>
                  </a:moveTo>
                  <a:cubicBezTo>
                    <a:pt x="121" y="50"/>
                    <a:pt x="123" y="50"/>
                    <a:pt x="124" y="50"/>
                  </a:cubicBezTo>
                  <a:cubicBezTo>
                    <a:pt x="125" y="50"/>
                    <a:pt x="125" y="50"/>
                    <a:pt x="125" y="50"/>
                  </a:cubicBezTo>
                  <a:cubicBezTo>
                    <a:pt x="125" y="49"/>
                    <a:pt x="125" y="49"/>
                    <a:pt x="125" y="48"/>
                  </a:cubicBezTo>
                  <a:cubicBezTo>
                    <a:pt x="125" y="48"/>
                    <a:pt x="126" y="47"/>
                    <a:pt x="126" y="46"/>
                  </a:cubicBezTo>
                  <a:cubicBezTo>
                    <a:pt x="126" y="45"/>
                    <a:pt x="127" y="45"/>
                    <a:pt x="128" y="46"/>
                  </a:cubicBezTo>
                  <a:cubicBezTo>
                    <a:pt x="128" y="46"/>
                    <a:pt x="128" y="46"/>
                    <a:pt x="128" y="46"/>
                  </a:cubicBezTo>
                  <a:cubicBezTo>
                    <a:pt x="131" y="46"/>
                    <a:pt x="132" y="45"/>
                    <a:pt x="133" y="43"/>
                  </a:cubicBezTo>
                  <a:cubicBezTo>
                    <a:pt x="132" y="43"/>
                    <a:pt x="131" y="43"/>
                    <a:pt x="130" y="43"/>
                  </a:cubicBezTo>
                  <a:cubicBezTo>
                    <a:pt x="129" y="43"/>
                    <a:pt x="128" y="43"/>
                    <a:pt x="127" y="43"/>
                  </a:cubicBezTo>
                  <a:cubicBezTo>
                    <a:pt x="126" y="43"/>
                    <a:pt x="125" y="44"/>
                    <a:pt x="124" y="44"/>
                  </a:cubicBezTo>
                  <a:cubicBezTo>
                    <a:pt x="124" y="44"/>
                    <a:pt x="123" y="45"/>
                    <a:pt x="123" y="45"/>
                  </a:cubicBezTo>
                  <a:cubicBezTo>
                    <a:pt x="122" y="46"/>
                    <a:pt x="121" y="48"/>
                    <a:pt x="120" y="49"/>
                  </a:cubicBezTo>
                  <a:cubicBezTo>
                    <a:pt x="119" y="49"/>
                    <a:pt x="119" y="49"/>
                    <a:pt x="119" y="50"/>
                  </a:cubicBezTo>
                  <a:close/>
                  <a:moveTo>
                    <a:pt x="154" y="245"/>
                  </a:moveTo>
                  <a:cubicBezTo>
                    <a:pt x="153" y="247"/>
                    <a:pt x="153" y="249"/>
                    <a:pt x="152" y="251"/>
                  </a:cubicBezTo>
                  <a:cubicBezTo>
                    <a:pt x="152" y="251"/>
                    <a:pt x="153" y="252"/>
                    <a:pt x="154" y="252"/>
                  </a:cubicBezTo>
                  <a:cubicBezTo>
                    <a:pt x="155" y="253"/>
                    <a:pt x="155" y="254"/>
                    <a:pt x="154" y="255"/>
                  </a:cubicBezTo>
                  <a:cubicBezTo>
                    <a:pt x="154" y="255"/>
                    <a:pt x="154" y="255"/>
                    <a:pt x="154" y="255"/>
                  </a:cubicBezTo>
                  <a:cubicBezTo>
                    <a:pt x="155" y="256"/>
                    <a:pt x="155" y="257"/>
                    <a:pt x="156" y="258"/>
                  </a:cubicBezTo>
                  <a:cubicBezTo>
                    <a:pt x="156" y="258"/>
                    <a:pt x="157" y="258"/>
                    <a:pt x="157" y="258"/>
                  </a:cubicBezTo>
                  <a:cubicBezTo>
                    <a:pt x="158" y="258"/>
                    <a:pt x="158" y="258"/>
                    <a:pt x="159" y="258"/>
                  </a:cubicBezTo>
                  <a:cubicBezTo>
                    <a:pt x="158" y="253"/>
                    <a:pt x="156" y="249"/>
                    <a:pt x="154" y="245"/>
                  </a:cubicBezTo>
                  <a:close/>
                  <a:moveTo>
                    <a:pt x="149" y="226"/>
                  </a:moveTo>
                  <a:cubicBezTo>
                    <a:pt x="151" y="226"/>
                    <a:pt x="152" y="226"/>
                    <a:pt x="153" y="225"/>
                  </a:cubicBezTo>
                  <a:cubicBezTo>
                    <a:pt x="155" y="221"/>
                    <a:pt x="158" y="216"/>
                    <a:pt x="161" y="211"/>
                  </a:cubicBezTo>
                  <a:cubicBezTo>
                    <a:pt x="160" y="211"/>
                    <a:pt x="160" y="211"/>
                    <a:pt x="160" y="211"/>
                  </a:cubicBezTo>
                  <a:cubicBezTo>
                    <a:pt x="159" y="212"/>
                    <a:pt x="157" y="213"/>
                    <a:pt x="156" y="214"/>
                  </a:cubicBezTo>
                  <a:cubicBezTo>
                    <a:pt x="156" y="215"/>
                    <a:pt x="156" y="215"/>
                    <a:pt x="155" y="215"/>
                  </a:cubicBezTo>
                  <a:cubicBezTo>
                    <a:pt x="154" y="217"/>
                    <a:pt x="153" y="220"/>
                    <a:pt x="152" y="222"/>
                  </a:cubicBezTo>
                  <a:cubicBezTo>
                    <a:pt x="152" y="222"/>
                    <a:pt x="151" y="222"/>
                    <a:pt x="151" y="223"/>
                  </a:cubicBezTo>
                  <a:cubicBezTo>
                    <a:pt x="151" y="223"/>
                    <a:pt x="151" y="223"/>
                    <a:pt x="151" y="224"/>
                  </a:cubicBezTo>
                  <a:cubicBezTo>
                    <a:pt x="150" y="224"/>
                    <a:pt x="150" y="225"/>
                    <a:pt x="149" y="226"/>
                  </a:cubicBezTo>
                  <a:close/>
                  <a:moveTo>
                    <a:pt x="122" y="29"/>
                  </a:moveTo>
                  <a:cubicBezTo>
                    <a:pt x="122" y="29"/>
                    <a:pt x="122" y="29"/>
                    <a:pt x="122" y="29"/>
                  </a:cubicBezTo>
                  <a:cubicBezTo>
                    <a:pt x="120" y="29"/>
                    <a:pt x="118" y="29"/>
                    <a:pt x="116" y="30"/>
                  </a:cubicBezTo>
                  <a:cubicBezTo>
                    <a:pt x="115" y="30"/>
                    <a:pt x="115" y="30"/>
                    <a:pt x="115" y="30"/>
                  </a:cubicBezTo>
                  <a:cubicBezTo>
                    <a:pt x="115" y="32"/>
                    <a:pt x="114" y="33"/>
                    <a:pt x="114" y="35"/>
                  </a:cubicBezTo>
                  <a:cubicBezTo>
                    <a:pt x="114" y="35"/>
                    <a:pt x="114" y="35"/>
                    <a:pt x="113" y="36"/>
                  </a:cubicBezTo>
                  <a:cubicBezTo>
                    <a:pt x="116" y="35"/>
                    <a:pt x="119" y="34"/>
                    <a:pt x="122" y="33"/>
                  </a:cubicBezTo>
                  <a:cubicBezTo>
                    <a:pt x="122" y="32"/>
                    <a:pt x="122" y="30"/>
                    <a:pt x="122" y="29"/>
                  </a:cubicBezTo>
                  <a:close/>
                  <a:moveTo>
                    <a:pt x="66" y="178"/>
                  </a:moveTo>
                  <a:cubicBezTo>
                    <a:pt x="66" y="178"/>
                    <a:pt x="66" y="178"/>
                    <a:pt x="66" y="178"/>
                  </a:cubicBezTo>
                  <a:cubicBezTo>
                    <a:pt x="66" y="178"/>
                    <a:pt x="66" y="178"/>
                    <a:pt x="65" y="178"/>
                  </a:cubicBezTo>
                  <a:cubicBezTo>
                    <a:pt x="61" y="178"/>
                    <a:pt x="56" y="178"/>
                    <a:pt x="51" y="178"/>
                  </a:cubicBezTo>
                  <a:cubicBezTo>
                    <a:pt x="50" y="178"/>
                    <a:pt x="49" y="178"/>
                    <a:pt x="48" y="178"/>
                  </a:cubicBezTo>
                  <a:cubicBezTo>
                    <a:pt x="46" y="178"/>
                    <a:pt x="44" y="178"/>
                    <a:pt x="41" y="178"/>
                  </a:cubicBezTo>
                  <a:cubicBezTo>
                    <a:pt x="41" y="178"/>
                    <a:pt x="40" y="178"/>
                    <a:pt x="40" y="179"/>
                  </a:cubicBezTo>
                  <a:cubicBezTo>
                    <a:pt x="40" y="179"/>
                    <a:pt x="39" y="179"/>
                    <a:pt x="39" y="179"/>
                  </a:cubicBezTo>
                  <a:cubicBezTo>
                    <a:pt x="38" y="178"/>
                    <a:pt x="37" y="179"/>
                    <a:pt x="36" y="179"/>
                  </a:cubicBezTo>
                  <a:cubicBezTo>
                    <a:pt x="33" y="179"/>
                    <a:pt x="30" y="179"/>
                    <a:pt x="28" y="179"/>
                  </a:cubicBezTo>
                  <a:cubicBezTo>
                    <a:pt x="24" y="180"/>
                    <a:pt x="21" y="180"/>
                    <a:pt x="18" y="181"/>
                  </a:cubicBezTo>
                  <a:cubicBezTo>
                    <a:pt x="17" y="181"/>
                    <a:pt x="15" y="181"/>
                    <a:pt x="14" y="181"/>
                  </a:cubicBezTo>
                  <a:cubicBezTo>
                    <a:pt x="15" y="181"/>
                    <a:pt x="15" y="181"/>
                    <a:pt x="16" y="181"/>
                  </a:cubicBezTo>
                  <a:cubicBezTo>
                    <a:pt x="18" y="181"/>
                    <a:pt x="20" y="181"/>
                    <a:pt x="23" y="181"/>
                  </a:cubicBezTo>
                  <a:cubicBezTo>
                    <a:pt x="26" y="180"/>
                    <a:pt x="30" y="180"/>
                    <a:pt x="34" y="180"/>
                  </a:cubicBezTo>
                  <a:cubicBezTo>
                    <a:pt x="36" y="180"/>
                    <a:pt x="39" y="179"/>
                    <a:pt x="42" y="179"/>
                  </a:cubicBezTo>
                  <a:cubicBezTo>
                    <a:pt x="46" y="179"/>
                    <a:pt x="49" y="179"/>
                    <a:pt x="53" y="179"/>
                  </a:cubicBezTo>
                  <a:cubicBezTo>
                    <a:pt x="56" y="179"/>
                    <a:pt x="59" y="179"/>
                    <a:pt x="62" y="178"/>
                  </a:cubicBezTo>
                  <a:cubicBezTo>
                    <a:pt x="63" y="178"/>
                    <a:pt x="65" y="178"/>
                    <a:pt x="66" y="178"/>
                  </a:cubicBezTo>
                  <a:close/>
                  <a:moveTo>
                    <a:pt x="152" y="259"/>
                  </a:moveTo>
                  <a:cubicBezTo>
                    <a:pt x="153" y="259"/>
                    <a:pt x="153" y="259"/>
                    <a:pt x="154" y="259"/>
                  </a:cubicBezTo>
                  <a:cubicBezTo>
                    <a:pt x="153" y="258"/>
                    <a:pt x="152" y="256"/>
                    <a:pt x="151" y="255"/>
                  </a:cubicBezTo>
                  <a:cubicBezTo>
                    <a:pt x="151" y="255"/>
                    <a:pt x="151" y="255"/>
                    <a:pt x="151" y="255"/>
                  </a:cubicBezTo>
                  <a:cubicBezTo>
                    <a:pt x="150" y="255"/>
                    <a:pt x="149" y="255"/>
                    <a:pt x="148" y="255"/>
                  </a:cubicBezTo>
                  <a:cubicBezTo>
                    <a:pt x="147" y="255"/>
                    <a:pt x="147" y="255"/>
                    <a:pt x="146" y="255"/>
                  </a:cubicBezTo>
                  <a:cubicBezTo>
                    <a:pt x="146" y="255"/>
                    <a:pt x="146" y="255"/>
                    <a:pt x="145" y="255"/>
                  </a:cubicBezTo>
                  <a:cubicBezTo>
                    <a:pt x="144" y="255"/>
                    <a:pt x="143" y="255"/>
                    <a:pt x="142" y="255"/>
                  </a:cubicBezTo>
                  <a:cubicBezTo>
                    <a:pt x="143" y="256"/>
                    <a:pt x="143" y="257"/>
                    <a:pt x="144" y="258"/>
                  </a:cubicBezTo>
                  <a:cubicBezTo>
                    <a:pt x="146" y="258"/>
                    <a:pt x="148" y="258"/>
                    <a:pt x="150" y="258"/>
                  </a:cubicBezTo>
                  <a:cubicBezTo>
                    <a:pt x="151" y="258"/>
                    <a:pt x="152" y="258"/>
                    <a:pt x="152" y="259"/>
                  </a:cubicBezTo>
                  <a:close/>
                  <a:moveTo>
                    <a:pt x="103" y="48"/>
                  </a:moveTo>
                  <a:cubicBezTo>
                    <a:pt x="103" y="48"/>
                    <a:pt x="103" y="48"/>
                    <a:pt x="103" y="48"/>
                  </a:cubicBezTo>
                  <a:cubicBezTo>
                    <a:pt x="104" y="48"/>
                    <a:pt x="104" y="48"/>
                    <a:pt x="104" y="48"/>
                  </a:cubicBezTo>
                  <a:cubicBezTo>
                    <a:pt x="107" y="47"/>
                    <a:pt x="110" y="46"/>
                    <a:pt x="113" y="45"/>
                  </a:cubicBezTo>
                  <a:cubicBezTo>
                    <a:pt x="115" y="45"/>
                    <a:pt x="115" y="44"/>
                    <a:pt x="116" y="43"/>
                  </a:cubicBezTo>
                  <a:cubicBezTo>
                    <a:pt x="116" y="43"/>
                    <a:pt x="115" y="43"/>
                    <a:pt x="115" y="43"/>
                  </a:cubicBezTo>
                  <a:cubicBezTo>
                    <a:pt x="113" y="43"/>
                    <a:pt x="111" y="43"/>
                    <a:pt x="108" y="43"/>
                  </a:cubicBezTo>
                  <a:cubicBezTo>
                    <a:pt x="107" y="44"/>
                    <a:pt x="107" y="44"/>
                    <a:pt x="106" y="45"/>
                  </a:cubicBezTo>
                  <a:cubicBezTo>
                    <a:pt x="105" y="46"/>
                    <a:pt x="104" y="47"/>
                    <a:pt x="103" y="48"/>
                  </a:cubicBezTo>
                  <a:close/>
                  <a:moveTo>
                    <a:pt x="172" y="39"/>
                  </a:moveTo>
                  <a:cubicBezTo>
                    <a:pt x="172" y="39"/>
                    <a:pt x="172" y="39"/>
                    <a:pt x="172" y="39"/>
                  </a:cubicBezTo>
                  <a:cubicBezTo>
                    <a:pt x="172" y="36"/>
                    <a:pt x="172" y="32"/>
                    <a:pt x="172" y="29"/>
                  </a:cubicBezTo>
                  <a:cubicBezTo>
                    <a:pt x="172" y="28"/>
                    <a:pt x="172" y="27"/>
                    <a:pt x="172" y="25"/>
                  </a:cubicBezTo>
                  <a:cubicBezTo>
                    <a:pt x="172" y="19"/>
                    <a:pt x="171" y="13"/>
                    <a:pt x="171" y="7"/>
                  </a:cubicBezTo>
                  <a:cubicBezTo>
                    <a:pt x="171" y="7"/>
                    <a:pt x="171" y="6"/>
                    <a:pt x="170" y="5"/>
                  </a:cubicBezTo>
                  <a:cubicBezTo>
                    <a:pt x="170" y="6"/>
                    <a:pt x="170" y="7"/>
                    <a:pt x="170" y="8"/>
                  </a:cubicBezTo>
                  <a:cubicBezTo>
                    <a:pt x="170" y="12"/>
                    <a:pt x="170" y="16"/>
                    <a:pt x="170" y="20"/>
                  </a:cubicBezTo>
                  <a:cubicBezTo>
                    <a:pt x="171" y="21"/>
                    <a:pt x="171" y="22"/>
                    <a:pt x="171" y="23"/>
                  </a:cubicBezTo>
                  <a:cubicBezTo>
                    <a:pt x="171" y="27"/>
                    <a:pt x="171" y="31"/>
                    <a:pt x="171" y="35"/>
                  </a:cubicBezTo>
                  <a:cubicBezTo>
                    <a:pt x="171" y="36"/>
                    <a:pt x="172" y="38"/>
                    <a:pt x="172" y="39"/>
                  </a:cubicBezTo>
                  <a:close/>
                  <a:moveTo>
                    <a:pt x="164" y="250"/>
                  </a:moveTo>
                  <a:cubicBezTo>
                    <a:pt x="163" y="251"/>
                    <a:pt x="163" y="252"/>
                    <a:pt x="162" y="252"/>
                  </a:cubicBezTo>
                  <a:cubicBezTo>
                    <a:pt x="162" y="253"/>
                    <a:pt x="162" y="253"/>
                    <a:pt x="162" y="253"/>
                  </a:cubicBezTo>
                  <a:cubicBezTo>
                    <a:pt x="162" y="254"/>
                    <a:pt x="161" y="255"/>
                    <a:pt x="161" y="255"/>
                  </a:cubicBezTo>
                  <a:cubicBezTo>
                    <a:pt x="161" y="256"/>
                    <a:pt x="161" y="257"/>
                    <a:pt x="161" y="257"/>
                  </a:cubicBezTo>
                  <a:cubicBezTo>
                    <a:pt x="161" y="257"/>
                    <a:pt x="162" y="257"/>
                    <a:pt x="162" y="257"/>
                  </a:cubicBezTo>
                  <a:cubicBezTo>
                    <a:pt x="163" y="257"/>
                    <a:pt x="165" y="257"/>
                    <a:pt x="166" y="256"/>
                  </a:cubicBezTo>
                  <a:cubicBezTo>
                    <a:pt x="167" y="256"/>
                    <a:pt x="167" y="256"/>
                    <a:pt x="167" y="256"/>
                  </a:cubicBezTo>
                  <a:cubicBezTo>
                    <a:pt x="168" y="256"/>
                    <a:pt x="168" y="255"/>
                    <a:pt x="168" y="255"/>
                  </a:cubicBezTo>
                  <a:cubicBezTo>
                    <a:pt x="166" y="253"/>
                    <a:pt x="165" y="252"/>
                    <a:pt x="164" y="250"/>
                  </a:cubicBezTo>
                  <a:close/>
                  <a:moveTo>
                    <a:pt x="51" y="174"/>
                  </a:moveTo>
                  <a:cubicBezTo>
                    <a:pt x="52" y="174"/>
                    <a:pt x="52" y="174"/>
                    <a:pt x="52" y="174"/>
                  </a:cubicBezTo>
                  <a:cubicBezTo>
                    <a:pt x="59" y="174"/>
                    <a:pt x="66" y="174"/>
                    <a:pt x="74" y="174"/>
                  </a:cubicBezTo>
                  <a:cubicBezTo>
                    <a:pt x="74" y="174"/>
                    <a:pt x="74" y="174"/>
                    <a:pt x="74" y="174"/>
                  </a:cubicBezTo>
                  <a:cubicBezTo>
                    <a:pt x="74" y="174"/>
                    <a:pt x="74" y="174"/>
                    <a:pt x="74" y="174"/>
                  </a:cubicBezTo>
                  <a:cubicBezTo>
                    <a:pt x="73" y="173"/>
                    <a:pt x="73" y="173"/>
                    <a:pt x="73" y="173"/>
                  </a:cubicBezTo>
                  <a:cubicBezTo>
                    <a:pt x="73" y="172"/>
                    <a:pt x="72" y="172"/>
                    <a:pt x="72" y="172"/>
                  </a:cubicBezTo>
                  <a:cubicBezTo>
                    <a:pt x="69" y="172"/>
                    <a:pt x="66" y="173"/>
                    <a:pt x="62" y="173"/>
                  </a:cubicBezTo>
                  <a:cubicBezTo>
                    <a:pt x="62" y="173"/>
                    <a:pt x="62" y="173"/>
                    <a:pt x="62" y="173"/>
                  </a:cubicBezTo>
                  <a:cubicBezTo>
                    <a:pt x="61" y="174"/>
                    <a:pt x="60" y="174"/>
                    <a:pt x="59" y="173"/>
                  </a:cubicBezTo>
                  <a:cubicBezTo>
                    <a:pt x="59" y="173"/>
                    <a:pt x="59" y="173"/>
                    <a:pt x="58" y="173"/>
                  </a:cubicBezTo>
                  <a:cubicBezTo>
                    <a:pt x="56" y="173"/>
                    <a:pt x="54" y="173"/>
                    <a:pt x="52" y="173"/>
                  </a:cubicBezTo>
                  <a:cubicBezTo>
                    <a:pt x="52" y="173"/>
                    <a:pt x="51" y="173"/>
                    <a:pt x="51" y="173"/>
                  </a:cubicBezTo>
                  <a:cubicBezTo>
                    <a:pt x="51" y="173"/>
                    <a:pt x="51" y="174"/>
                    <a:pt x="51" y="174"/>
                  </a:cubicBezTo>
                  <a:close/>
                  <a:moveTo>
                    <a:pt x="103" y="37"/>
                  </a:moveTo>
                  <a:cubicBezTo>
                    <a:pt x="105" y="37"/>
                    <a:pt x="107" y="37"/>
                    <a:pt x="108" y="37"/>
                  </a:cubicBezTo>
                  <a:cubicBezTo>
                    <a:pt x="108" y="37"/>
                    <a:pt x="109" y="37"/>
                    <a:pt x="109" y="37"/>
                  </a:cubicBezTo>
                  <a:cubicBezTo>
                    <a:pt x="110" y="36"/>
                    <a:pt x="110" y="35"/>
                    <a:pt x="111" y="35"/>
                  </a:cubicBezTo>
                  <a:cubicBezTo>
                    <a:pt x="111" y="35"/>
                    <a:pt x="111" y="34"/>
                    <a:pt x="111" y="34"/>
                  </a:cubicBezTo>
                  <a:cubicBezTo>
                    <a:pt x="111" y="33"/>
                    <a:pt x="112" y="32"/>
                    <a:pt x="112" y="31"/>
                  </a:cubicBezTo>
                  <a:cubicBezTo>
                    <a:pt x="111" y="31"/>
                    <a:pt x="111" y="31"/>
                    <a:pt x="111" y="31"/>
                  </a:cubicBezTo>
                  <a:cubicBezTo>
                    <a:pt x="109" y="32"/>
                    <a:pt x="107" y="33"/>
                    <a:pt x="105" y="34"/>
                  </a:cubicBezTo>
                  <a:cubicBezTo>
                    <a:pt x="104" y="35"/>
                    <a:pt x="104" y="35"/>
                    <a:pt x="103" y="37"/>
                  </a:cubicBezTo>
                  <a:close/>
                  <a:moveTo>
                    <a:pt x="81" y="22"/>
                  </a:moveTo>
                  <a:cubicBezTo>
                    <a:pt x="81" y="22"/>
                    <a:pt x="81" y="22"/>
                    <a:pt x="81" y="22"/>
                  </a:cubicBezTo>
                  <a:cubicBezTo>
                    <a:pt x="81" y="22"/>
                    <a:pt x="81" y="21"/>
                    <a:pt x="81" y="21"/>
                  </a:cubicBezTo>
                  <a:cubicBezTo>
                    <a:pt x="81" y="19"/>
                    <a:pt x="81" y="18"/>
                    <a:pt x="81" y="16"/>
                  </a:cubicBezTo>
                  <a:cubicBezTo>
                    <a:pt x="82" y="14"/>
                    <a:pt x="83" y="12"/>
                    <a:pt x="85" y="12"/>
                  </a:cubicBezTo>
                  <a:cubicBezTo>
                    <a:pt x="85" y="12"/>
                    <a:pt x="86" y="12"/>
                    <a:pt x="86" y="12"/>
                  </a:cubicBezTo>
                  <a:cubicBezTo>
                    <a:pt x="86" y="11"/>
                    <a:pt x="86" y="10"/>
                    <a:pt x="86" y="9"/>
                  </a:cubicBezTo>
                  <a:cubicBezTo>
                    <a:pt x="85" y="9"/>
                    <a:pt x="84" y="9"/>
                    <a:pt x="82" y="9"/>
                  </a:cubicBezTo>
                  <a:cubicBezTo>
                    <a:pt x="82" y="9"/>
                    <a:pt x="81" y="9"/>
                    <a:pt x="81" y="9"/>
                  </a:cubicBezTo>
                  <a:cubicBezTo>
                    <a:pt x="81" y="9"/>
                    <a:pt x="81" y="9"/>
                    <a:pt x="81" y="10"/>
                  </a:cubicBezTo>
                  <a:cubicBezTo>
                    <a:pt x="81" y="12"/>
                    <a:pt x="81" y="15"/>
                    <a:pt x="81" y="18"/>
                  </a:cubicBezTo>
                  <a:cubicBezTo>
                    <a:pt x="81" y="19"/>
                    <a:pt x="81" y="21"/>
                    <a:pt x="81" y="22"/>
                  </a:cubicBezTo>
                  <a:close/>
                  <a:moveTo>
                    <a:pt x="21" y="118"/>
                  </a:moveTo>
                  <a:cubicBezTo>
                    <a:pt x="19" y="117"/>
                    <a:pt x="16" y="117"/>
                    <a:pt x="14" y="117"/>
                  </a:cubicBezTo>
                  <a:cubicBezTo>
                    <a:pt x="13" y="117"/>
                    <a:pt x="13" y="117"/>
                    <a:pt x="13" y="117"/>
                  </a:cubicBezTo>
                  <a:cubicBezTo>
                    <a:pt x="12" y="118"/>
                    <a:pt x="12" y="119"/>
                    <a:pt x="11" y="120"/>
                  </a:cubicBezTo>
                  <a:cubicBezTo>
                    <a:pt x="10" y="120"/>
                    <a:pt x="10" y="120"/>
                    <a:pt x="11" y="121"/>
                  </a:cubicBezTo>
                  <a:cubicBezTo>
                    <a:pt x="12" y="121"/>
                    <a:pt x="12" y="120"/>
                    <a:pt x="13" y="120"/>
                  </a:cubicBezTo>
                  <a:cubicBezTo>
                    <a:pt x="14" y="120"/>
                    <a:pt x="14" y="120"/>
                    <a:pt x="14" y="120"/>
                  </a:cubicBezTo>
                  <a:cubicBezTo>
                    <a:pt x="15" y="120"/>
                    <a:pt x="15" y="120"/>
                    <a:pt x="16" y="120"/>
                  </a:cubicBezTo>
                  <a:cubicBezTo>
                    <a:pt x="18" y="120"/>
                    <a:pt x="19" y="120"/>
                    <a:pt x="20" y="119"/>
                  </a:cubicBezTo>
                  <a:cubicBezTo>
                    <a:pt x="21" y="119"/>
                    <a:pt x="21" y="118"/>
                    <a:pt x="21" y="118"/>
                  </a:cubicBezTo>
                  <a:close/>
                  <a:moveTo>
                    <a:pt x="189" y="172"/>
                  </a:moveTo>
                  <a:cubicBezTo>
                    <a:pt x="188" y="171"/>
                    <a:pt x="188" y="171"/>
                    <a:pt x="188" y="170"/>
                  </a:cubicBezTo>
                  <a:cubicBezTo>
                    <a:pt x="188" y="170"/>
                    <a:pt x="187" y="169"/>
                    <a:pt x="187" y="169"/>
                  </a:cubicBezTo>
                  <a:cubicBezTo>
                    <a:pt x="184" y="169"/>
                    <a:pt x="181" y="169"/>
                    <a:pt x="178" y="169"/>
                  </a:cubicBezTo>
                  <a:cubicBezTo>
                    <a:pt x="177" y="169"/>
                    <a:pt x="177" y="169"/>
                    <a:pt x="177" y="169"/>
                  </a:cubicBezTo>
                  <a:cubicBezTo>
                    <a:pt x="177" y="170"/>
                    <a:pt x="177" y="170"/>
                    <a:pt x="177" y="170"/>
                  </a:cubicBezTo>
                  <a:cubicBezTo>
                    <a:pt x="178" y="170"/>
                    <a:pt x="178" y="171"/>
                    <a:pt x="178" y="172"/>
                  </a:cubicBezTo>
                  <a:cubicBezTo>
                    <a:pt x="182" y="171"/>
                    <a:pt x="185" y="172"/>
                    <a:pt x="189" y="172"/>
                  </a:cubicBezTo>
                  <a:close/>
                  <a:moveTo>
                    <a:pt x="252" y="174"/>
                  </a:moveTo>
                  <a:cubicBezTo>
                    <a:pt x="252" y="174"/>
                    <a:pt x="251" y="175"/>
                    <a:pt x="250" y="175"/>
                  </a:cubicBezTo>
                  <a:cubicBezTo>
                    <a:pt x="249" y="175"/>
                    <a:pt x="248" y="176"/>
                    <a:pt x="247" y="176"/>
                  </a:cubicBezTo>
                  <a:cubicBezTo>
                    <a:pt x="243" y="176"/>
                    <a:pt x="238" y="176"/>
                    <a:pt x="233" y="176"/>
                  </a:cubicBezTo>
                  <a:cubicBezTo>
                    <a:pt x="230" y="176"/>
                    <a:pt x="226" y="176"/>
                    <a:pt x="223" y="176"/>
                  </a:cubicBezTo>
                  <a:cubicBezTo>
                    <a:pt x="220" y="176"/>
                    <a:pt x="218" y="177"/>
                    <a:pt x="216" y="177"/>
                  </a:cubicBezTo>
                  <a:cubicBezTo>
                    <a:pt x="216" y="177"/>
                    <a:pt x="216" y="177"/>
                    <a:pt x="216" y="177"/>
                  </a:cubicBezTo>
                  <a:cubicBezTo>
                    <a:pt x="216" y="177"/>
                    <a:pt x="217" y="177"/>
                    <a:pt x="217" y="177"/>
                  </a:cubicBezTo>
                  <a:cubicBezTo>
                    <a:pt x="223" y="177"/>
                    <a:pt x="229" y="177"/>
                    <a:pt x="235" y="177"/>
                  </a:cubicBezTo>
                  <a:cubicBezTo>
                    <a:pt x="239" y="177"/>
                    <a:pt x="244" y="176"/>
                    <a:pt x="249" y="176"/>
                  </a:cubicBezTo>
                  <a:cubicBezTo>
                    <a:pt x="250" y="176"/>
                    <a:pt x="252" y="175"/>
                    <a:pt x="253" y="175"/>
                  </a:cubicBezTo>
                  <a:cubicBezTo>
                    <a:pt x="253" y="175"/>
                    <a:pt x="252" y="174"/>
                    <a:pt x="252" y="174"/>
                  </a:cubicBezTo>
                  <a:close/>
                  <a:moveTo>
                    <a:pt x="139" y="96"/>
                  </a:moveTo>
                  <a:cubicBezTo>
                    <a:pt x="139" y="97"/>
                    <a:pt x="139" y="97"/>
                    <a:pt x="139" y="97"/>
                  </a:cubicBezTo>
                  <a:cubicBezTo>
                    <a:pt x="139" y="96"/>
                    <a:pt x="139" y="96"/>
                    <a:pt x="140" y="96"/>
                  </a:cubicBezTo>
                  <a:cubicBezTo>
                    <a:pt x="141" y="96"/>
                    <a:pt x="142" y="95"/>
                    <a:pt x="144" y="95"/>
                  </a:cubicBezTo>
                  <a:cubicBezTo>
                    <a:pt x="145" y="94"/>
                    <a:pt x="145" y="94"/>
                    <a:pt x="145" y="93"/>
                  </a:cubicBezTo>
                  <a:cubicBezTo>
                    <a:pt x="146" y="92"/>
                    <a:pt x="146" y="91"/>
                    <a:pt x="146" y="91"/>
                  </a:cubicBezTo>
                  <a:cubicBezTo>
                    <a:pt x="144" y="90"/>
                    <a:pt x="143" y="90"/>
                    <a:pt x="141" y="90"/>
                  </a:cubicBezTo>
                  <a:cubicBezTo>
                    <a:pt x="141" y="90"/>
                    <a:pt x="141" y="90"/>
                    <a:pt x="141" y="90"/>
                  </a:cubicBezTo>
                  <a:cubicBezTo>
                    <a:pt x="141" y="91"/>
                    <a:pt x="141" y="92"/>
                    <a:pt x="141" y="93"/>
                  </a:cubicBezTo>
                  <a:cubicBezTo>
                    <a:pt x="140" y="94"/>
                    <a:pt x="139" y="95"/>
                    <a:pt x="139" y="96"/>
                  </a:cubicBezTo>
                  <a:close/>
                  <a:moveTo>
                    <a:pt x="176" y="248"/>
                  </a:moveTo>
                  <a:cubicBezTo>
                    <a:pt x="176" y="249"/>
                    <a:pt x="176" y="249"/>
                    <a:pt x="176" y="249"/>
                  </a:cubicBezTo>
                  <a:cubicBezTo>
                    <a:pt x="176" y="251"/>
                    <a:pt x="176" y="252"/>
                    <a:pt x="176" y="253"/>
                  </a:cubicBezTo>
                  <a:cubicBezTo>
                    <a:pt x="176" y="254"/>
                    <a:pt x="176" y="255"/>
                    <a:pt x="175" y="256"/>
                  </a:cubicBezTo>
                  <a:cubicBezTo>
                    <a:pt x="175" y="257"/>
                    <a:pt x="175" y="258"/>
                    <a:pt x="175" y="258"/>
                  </a:cubicBezTo>
                  <a:cubicBezTo>
                    <a:pt x="175" y="259"/>
                    <a:pt x="175" y="260"/>
                    <a:pt x="174" y="260"/>
                  </a:cubicBezTo>
                  <a:cubicBezTo>
                    <a:pt x="175" y="260"/>
                    <a:pt x="176" y="260"/>
                    <a:pt x="177" y="261"/>
                  </a:cubicBezTo>
                  <a:cubicBezTo>
                    <a:pt x="178" y="259"/>
                    <a:pt x="178" y="250"/>
                    <a:pt x="177" y="248"/>
                  </a:cubicBezTo>
                  <a:cubicBezTo>
                    <a:pt x="177" y="248"/>
                    <a:pt x="177" y="248"/>
                    <a:pt x="176" y="248"/>
                  </a:cubicBezTo>
                  <a:close/>
                  <a:moveTo>
                    <a:pt x="108" y="189"/>
                  </a:moveTo>
                  <a:cubicBezTo>
                    <a:pt x="107" y="189"/>
                    <a:pt x="106" y="188"/>
                    <a:pt x="105" y="187"/>
                  </a:cubicBezTo>
                  <a:cubicBezTo>
                    <a:pt x="104" y="188"/>
                    <a:pt x="103" y="189"/>
                    <a:pt x="102" y="190"/>
                  </a:cubicBezTo>
                  <a:cubicBezTo>
                    <a:pt x="103" y="192"/>
                    <a:pt x="105" y="193"/>
                    <a:pt x="106" y="195"/>
                  </a:cubicBezTo>
                  <a:cubicBezTo>
                    <a:pt x="107" y="194"/>
                    <a:pt x="107" y="193"/>
                    <a:pt x="108" y="193"/>
                  </a:cubicBezTo>
                  <a:cubicBezTo>
                    <a:pt x="107" y="192"/>
                    <a:pt x="107" y="190"/>
                    <a:pt x="108" y="189"/>
                  </a:cubicBezTo>
                  <a:close/>
                  <a:moveTo>
                    <a:pt x="127" y="93"/>
                  </a:moveTo>
                  <a:cubicBezTo>
                    <a:pt x="128" y="93"/>
                    <a:pt x="128" y="93"/>
                    <a:pt x="128" y="93"/>
                  </a:cubicBezTo>
                  <a:cubicBezTo>
                    <a:pt x="130" y="93"/>
                    <a:pt x="132" y="93"/>
                    <a:pt x="134" y="93"/>
                  </a:cubicBezTo>
                  <a:cubicBezTo>
                    <a:pt x="134" y="93"/>
                    <a:pt x="134" y="92"/>
                    <a:pt x="134" y="92"/>
                  </a:cubicBezTo>
                  <a:cubicBezTo>
                    <a:pt x="135" y="90"/>
                    <a:pt x="135" y="89"/>
                    <a:pt x="136" y="87"/>
                  </a:cubicBezTo>
                  <a:cubicBezTo>
                    <a:pt x="136" y="87"/>
                    <a:pt x="136" y="87"/>
                    <a:pt x="136" y="87"/>
                  </a:cubicBezTo>
                  <a:cubicBezTo>
                    <a:pt x="133" y="89"/>
                    <a:pt x="130" y="90"/>
                    <a:pt x="128" y="92"/>
                  </a:cubicBezTo>
                  <a:cubicBezTo>
                    <a:pt x="128" y="93"/>
                    <a:pt x="127" y="93"/>
                    <a:pt x="127" y="93"/>
                  </a:cubicBezTo>
                  <a:close/>
                  <a:moveTo>
                    <a:pt x="159" y="21"/>
                  </a:moveTo>
                  <a:cubicBezTo>
                    <a:pt x="160" y="18"/>
                    <a:pt x="160" y="15"/>
                    <a:pt x="160" y="13"/>
                  </a:cubicBezTo>
                  <a:cubicBezTo>
                    <a:pt x="160" y="13"/>
                    <a:pt x="159" y="13"/>
                    <a:pt x="159" y="13"/>
                  </a:cubicBezTo>
                  <a:cubicBezTo>
                    <a:pt x="158" y="13"/>
                    <a:pt x="158" y="13"/>
                    <a:pt x="158" y="14"/>
                  </a:cubicBezTo>
                  <a:cubicBezTo>
                    <a:pt x="157" y="16"/>
                    <a:pt x="156" y="18"/>
                    <a:pt x="155" y="19"/>
                  </a:cubicBezTo>
                  <a:cubicBezTo>
                    <a:pt x="155" y="20"/>
                    <a:pt x="155" y="20"/>
                    <a:pt x="155" y="20"/>
                  </a:cubicBezTo>
                  <a:cubicBezTo>
                    <a:pt x="157" y="20"/>
                    <a:pt x="158" y="20"/>
                    <a:pt x="159" y="21"/>
                  </a:cubicBezTo>
                  <a:close/>
                  <a:moveTo>
                    <a:pt x="132" y="81"/>
                  </a:moveTo>
                  <a:cubicBezTo>
                    <a:pt x="132" y="82"/>
                    <a:pt x="131" y="84"/>
                    <a:pt x="130" y="85"/>
                  </a:cubicBezTo>
                  <a:cubicBezTo>
                    <a:pt x="131" y="85"/>
                    <a:pt x="131" y="85"/>
                    <a:pt x="131" y="85"/>
                  </a:cubicBezTo>
                  <a:cubicBezTo>
                    <a:pt x="131" y="85"/>
                    <a:pt x="132" y="85"/>
                    <a:pt x="133" y="85"/>
                  </a:cubicBezTo>
                  <a:cubicBezTo>
                    <a:pt x="133" y="85"/>
                    <a:pt x="133" y="85"/>
                    <a:pt x="134" y="84"/>
                  </a:cubicBezTo>
                  <a:cubicBezTo>
                    <a:pt x="134" y="83"/>
                    <a:pt x="135" y="83"/>
                    <a:pt x="136" y="83"/>
                  </a:cubicBezTo>
                  <a:cubicBezTo>
                    <a:pt x="136" y="83"/>
                    <a:pt x="137" y="83"/>
                    <a:pt x="138" y="83"/>
                  </a:cubicBezTo>
                  <a:cubicBezTo>
                    <a:pt x="138" y="82"/>
                    <a:pt x="139" y="81"/>
                    <a:pt x="139" y="79"/>
                  </a:cubicBezTo>
                  <a:cubicBezTo>
                    <a:pt x="138" y="80"/>
                    <a:pt x="137" y="80"/>
                    <a:pt x="136" y="80"/>
                  </a:cubicBezTo>
                  <a:cubicBezTo>
                    <a:pt x="135" y="80"/>
                    <a:pt x="135" y="80"/>
                    <a:pt x="135" y="81"/>
                  </a:cubicBezTo>
                  <a:cubicBezTo>
                    <a:pt x="134" y="82"/>
                    <a:pt x="134" y="82"/>
                    <a:pt x="132" y="81"/>
                  </a:cubicBezTo>
                  <a:close/>
                  <a:moveTo>
                    <a:pt x="130" y="81"/>
                  </a:moveTo>
                  <a:cubicBezTo>
                    <a:pt x="130" y="81"/>
                    <a:pt x="130" y="81"/>
                    <a:pt x="130" y="81"/>
                  </a:cubicBezTo>
                  <a:cubicBezTo>
                    <a:pt x="127" y="83"/>
                    <a:pt x="125" y="84"/>
                    <a:pt x="122" y="86"/>
                  </a:cubicBezTo>
                  <a:cubicBezTo>
                    <a:pt x="122" y="86"/>
                    <a:pt x="121" y="87"/>
                    <a:pt x="121" y="88"/>
                  </a:cubicBezTo>
                  <a:cubicBezTo>
                    <a:pt x="123" y="88"/>
                    <a:pt x="125" y="87"/>
                    <a:pt x="128" y="86"/>
                  </a:cubicBezTo>
                  <a:cubicBezTo>
                    <a:pt x="128" y="86"/>
                    <a:pt x="128" y="86"/>
                    <a:pt x="128" y="86"/>
                  </a:cubicBezTo>
                  <a:cubicBezTo>
                    <a:pt x="129" y="84"/>
                    <a:pt x="129" y="83"/>
                    <a:pt x="130" y="81"/>
                  </a:cubicBezTo>
                  <a:close/>
                  <a:moveTo>
                    <a:pt x="84" y="247"/>
                  </a:moveTo>
                  <a:cubicBezTo>
                    <a:pt x="84" y="247"/>
                    <a:pt x="84" y="247"/>
                    <a:pt x="84" y="247"/>
                  </a:cubicBezTo>
                  <a:cubicBezTo>
                    <a:pt x="83" y="248"/>
                    <a:pt x="82" y="249"/>
                    <a:pt x="81" y="250"/>
                  </a:cubicBezTo>
                  <a:cubicBezTo>
                    <a:pt x="81" y="250"/>
                    <a:pt x="81" y="250"/>
                    <a:pt x="81" y="250"/>
                  </a:cubicBezTo>
                  <a:cubicBezTo>
                    <a:pt x="81" y="252"/>
                    <a:pt x="81" y="253"/>
                    <a:pt x="81" y="254"/>
                  </a:cubicBezTo>
                  <a:cubicBezTo>
                    <a:pt x="81" y="255"/>
                    <a:pt x="81" y="255"/>
                    <a:pt x="81" y="256"/>
                  </a:cubicBezTo>
                  <a:cubicBezTo>
                    <a:pt x="81" y="257"/>
                    <a:pt x="81" y="257"/>
                    <a:pt x="81" y="258"/>
                  </a:cubicBezTo>
                  <a:cubicBezTo>
                    <a:pt x="81" y="258"/>
                    <a:pt x="81" y="258"/>
                    <a:pt x="81" y="257"/>
                  </a:cubicBezTo>
                  <a:cubicBezTo>
                    <a:pt x="82" y="256"/>
                    <a:pt x="82" y="255"/>
                    <a:pt x="83" y="254"/>
                  </a:cubicBezTo>
                  <a:cubicBezTo>
                    <a:pt x="83" y="253"/>
                    <a:pt x="84" y="252"/>
                    <a:pt x="85" y="251"/>
                  </a:cubicBezTo>
                  <a:cubicBezTo>
                    <a:pt x="85" y="250"/>
                    <a:pt x="85" y="248"/>
                    <a:pt x="84" y="247"/>
                  </a:cubicBezTo>
                  <a:close/>
                  <a:moveTo>
                    <a:pt x="153" y="66"/>
                  </a:moveTo>
                  <a:cubicBezTo>
                    <a:pt x="151" y="66"/>
                    <a:pt x="149" y="66"/>
                    <a:pt x="147" y="66"/>
                  </a:cubicBezTo>
                  <a:cubicBezTo>
                    <a:pt x="147" y="66"/>
                    <a:pt x="147" y="67"/>
                    <a:pt x="147" y="67"/>
                  </a:cubicBezTo>
                  <a:cubicBezTo>
                    <a:pt x="146" y="68"/>
                    <a:pt x="146" y="68"/>
                    <a:pt x="146" y="70"/>
                  </a:cubicBezTo>
                  <a:cubicBezTo>
                    <a:pt x="147" y="70"/>
                    <a:pt x="148" y="70"/>
                    <a:pt x="149" y="70"/>
                  </a:cubicBezTo>
                  <a:cubicBezTo>
                    <a:pt x="150" y="70"/>
                    <a:pt x="151" y="70"/>
                    <a:pt x="151" y="69"/>
                  </a:cubicBezTo>
                  <a:cubicBezTo>
                    <a:pt x="152" y="69"/>
                    <a:pt x="152" y="68"/>
                    <a:pt x="152" y="68"/>
                  </a:cubicBezTo>
                  <a:cubicBezTo>
                    <a:pt x="153" y="67"/>
                    <a:pt x="153" y="67"/>
                    <a:pt x="153" y="66"/>
                  </a:cubicBezTo>
                  <a:close/>
                  <a:moveTo>
                    <a:pt x="29" y="175"/>
                  </a:moveTo>
                  <a:cubicBezTo>
                    <a:pt x="30" y="175"/>
                    <a:pt x="34" y="175"/>
                    <a:pt x="35" y="175"/>
                  </a:cubicBezTo>
                  <a:cubicBezTo>
                    <a:pt x="34" y="173"/>
                    <a:pt x="33" y="172"/>
                    <a:pt x="33" y="171"/>
                  </a:cubicBezTo>
                  <a:cubicBezTo>
                    <a:pt x="31" y="171"/>
                    <a:pt x="30" y="171"/>
                    <a:pt x="28" y="171"/>
                  </a:cubicBezTo>
                  <a:cubicBezTo>
                    <a:pt x="28" y="172"/>
                    <a:pt x="29" y="173"/>
                    <a:pt x="29" y="175"/>
                  </a:cubicBezTo>
                  <a:close/>
                  <a:moveTo>
                    <a:pt x="66" y="159"/>
                  </a:moveTo>
                  <a:cubicBezTo>
                    <a:pt x="66" y="159"/>
                    <a:pt x="66" y="159"/>
                    <a:pt x="66" y="159"/>
                  </a:cubicBezTo>
                  <a:cubicBezTo>
                    <a:pt x="66" y="160"/>
                    <a:pt x="67" y="161"/>
                    <a:pt x="67" y="161"/>
                  </a:cubicBezTo>
                  <a:cubicBezTo>
                    <a:pt x="67" y="162"/>
                    <a:pt x="68" y="162"/>
                    <a:pt x="69" y="162"/>
                  </a:cubicBezTo>
                  <a:cubicBezTo>
                    <a:pt x="69" y="162"/>
                    <a:pt x="70" y="162"/>
                    <a:pt x="71" y="163"/>
                  </a:cubicBezTo>
                  <a:cubicBezTo>
                    <a:pt x="72" y="163"/>
                    <a:pt x="73" y="163"/>
                    <a:pt x="73" y="163"/>
                  </a:cubicBezTo>
                  <a:cubicBezTo>
                    <a:pt x="73" y="161"/>
                    <a:pt x="73" y="160"/>
                    <a:pt x="73" y="159"/>
                  </a:cubicBezTo>
                  <a:cubicBezTo>
                    <a:pt x="70" y="159"/>
                    <a:pt x="68" y="159"/>
                    <a:pt x="66" y="159"/>
                  </a:cubicBezTo>
                  <a:close/>
                  <a:moveTo>
                    <a:pt x="248" y="158"/>
                  </a:moveTo>
                  <a:cubicBezTo>
                    <a:pt x="248" y="158"/>
                    <a:pt x="248" y="159"/>
                    <a:pt x="247" y="160"/>
                  </a:cubicBezTo>
                  <a:cubicBezTo>
                    <a:pt x="247" y="160"/>
                    <a:pt x="247" y="161"/>
                    <a:pt x="247" y="161"/>
                  </a:cubicBezTo>
                  <a:cubicBezTo>
                    <a:pt x="247" y="162"/>
                    <a:pt x="247" y="162"/>
                    <a:pt x="247" y="162"/>
                  </a:cubicBezTo>
                  <a:cubicBezTo>
                    <a:pt x="246" y="163"/>
                    <a:pt x="246" y="163"/>
                    <a:pt x="246" y="163"/>
                  </a:cubicBezTo>
                  <a:cubicBezTo>
                    <a:pt x="246" y="164"/>
                    <a:pt x="245" y="164"/>
                    <a:pt x="245" y="164"/>
                  </a:cubicBezTo>
                  <a:cubicBezTo>
                    <a:pt x="245" y="165"/>
                    <a:pt x="246" y="165"/>
                    <a:pt x="247" y="166"/>
                  </a:cubicBezTo>
                  <a:cubicBezTo>
                    <a:pt x="247" y="166"/>
                    <a:pt x="247" y="166"/>
                    <a:pt x="247" y="166"/>
                  </a:cubicBezTo>
                  <a:cubicBezTo>
                    <a:pt x="248" y="166"/>
                    <a:pt x="249" y="166"/>
                    <a:pt x="249" y="166"/>
                  </a:cubicBezTo>
                  <a:cubicBezTo>
                    <a:pt x="250" y="165"/>
                    <a:pt x="249" y="158"/>
                    <a:pt x="248" y="158"/>
                  </a:cubicBezTo>
                  <a:close/>
                  <a:moveTo>
                    <a:pt x="27" y="97"/>
                  </a:moveTo>
                  <a:cubicBezTo>
                    <a:pt x="27" y="97"/>
                    <a:pt x="27" y="97"/>
                    <a:pt x="27" y="97"/>
                  </a:cubicBezTo>
                  <a:cubicBezTo>
                    <a:pt x="26" y="97"/>
                    <a:pt x="26" y="97"/>
                    <a:pt x="25" y="97"/>
                  </a:cubicBezTo>
                  <a:cubicBezTo>
                    <a:pt x="25" y="97"/>
                    <a:pt x="24" y="97"/>
                    <a:pt x="24" y="98"/>
                  </a:cubicBezTo>
                  <a:cubicBezTo>
                    <a:pt x="22" y="100"/>
                    <a:pt x="20" y="103"/>
                    <a:pt x="18" y="105"/>
                  </a:cubicBezTo>
                  <a:cubicBezTo>
                    <a:pt x="18" y="105"/>
                    <a:pt x="18" y="106"/>
                    <a:pt x="18" y="106"/>
                  </a:cubicBezTo>
                  <a:cubicBezTo>
                    <a:pt x="20" y="106"/>
                    <a:pt x="21" y="106"/>
                    <a:pt x="22" y="105"/>
                  </a:cubicBezTo>
                  <a:cubicBezTo>
                    <a:pt x="21" y="105"/>
                    <a:pt x="21" y="105"/>
                    <a:pt x="21" y="105"/>
                  </a:cubicBezTo>
                  <a:cubicBezTo>
                    <a:pt x="21" y="104"/>
                    <a:pt x="21" y="103"/>
                    <a:pt x="22" y="103"/>
                  </a:cubicBezTo>
                  <a:cubicBezTo>
                    <a:pt x="22" y="103"/>
                    <a:pt x="23" y="103"/>
                    <a:pt x="23" y="103"/>
                  </a:cubicBezTo>
                  <a:cubicBezTo>
                    <a:pt x="23" y="102"/>
                    <a:pt x="24" y="103"/>
                    <a:pt x="24" y="102"/>
                  </a:cubicBezTo>
                  <a:cubicBezTo>
                    <a:pt x="25" y="102"/>
                    <a:pt x="25" y="101"/>
                    <a:pt x="26" y="100"/>
                  </a:cubicBezTo>
                  <a:cubicBezTo>
                    <a:pt x="26" y="100"/>
                    <a:pt x="25" y="100"/>
                    <a:pt x="25" y="100"/>
                  </a:cubicBezTo>
                  <a:cubicBezTo>
                    <a:pt x="24" y="100"/>
                    <a:pt x="24" y="99"/>
                    <a:pt x="24" y="99"/>
                  </a:cubicBezTo>
                  <a:cubicBezTo>
                    <a:pt x="24" y="98"/>
                    <a:pt x="24" y="98"/>
                    <a:pt x="25" y="98"/>
                  </a:cubicBezTo>
                  <a:cubicBezTo>
                    <a:pt x="25" y="98"/>
                    <a:pt x="25" y="98"/>
                    <a:pt x="26" y="98"/>
                  </a:cubicBezTo>
                  <a:cubicBezTo>
                    <a:pt x="26" y="98"/>
                    <a:pt x="27" y="97"/>
                    <a:pt x="27" y="97"/>
                  </a:cubicBezTo>
                  <a:close/>
                  <a:moveTo>
                    <a:pt x="74" y="98"/>
                  </a:moveTo>
                  <a:cubicBezTo>
                    <a:pt x="73" y="98"/>
                    <a:pt x="73" y="98"/>
                    <a:pt x="73" y="98"/>
                  </a:cubicBezTo>
                  <a:cubicBezTo>
                    <a:pt x="72" y="97"/>
                    <a:pt x="70" y="97"/>
                    <a:pt x="69" y="97"/>
                  </a:cubicBezTo>
                  <a:cubicBezTo>
                    <a:pt x="67" y="97"/>
                    <a:pt x="67" y="97"/>
                    <a:pt x="65" y="99"/>
                  </a:cubicBezTo>
                  <a:cubicBezTo>
                    <a:pt x="65" y="99"/>
                    <a:pt x="65" y="99"/>
                    <a:pt x="65" y="99"/>
                  </a:cubicBezTo>
                  <a:cubicBezTo>
                    <a:pt x="65" y="100"/>
                    <a:pt x="64" y="100"/>
                    <a:pt x="64" y="100"/>
                  </a:cubicBezTo>
                  <a:cubicBezTo>
                    <a:pt x="66" y="100"/>
                    <a:pt x="68" y="100"/>
                    <a:pt x="70" y="100"/>
                  </a:cubicBezTo>
                  <a:cubicBezTo>
                    <a:pt x="70" y="101"/>
                    <a:pt x="70" y="100"/>
                    <a:pt x="71" y="100"/>
                  </a:cubicBezTo>
                  <a:cubicBezTo>
                    <a:pt x="72" y="100"/>
                    <a:pt x="73" y="99"/>
                    <a:pt x="74" y="98"/>
                  </a:cubicBezTo>
                  <a:close/>
                  <a:moveTo>
                    <a:pt x="50" y="99"/>
                  </a:moveTo>
                  <a:cubicBezTo>
                    <a:pt x="52" y="99"/>
                    <a:pt x="53" y="99"/>
                    <a:pt x="55" y="99"/>
                  </a:cubicBezTo>
                  <a:cubicBezTo>
                    <a:pt x="55" y="99"/>
                    <a:pt x="56" y="99"/>
                    <a:pt x="56" y="99"/>
                  </a:cubicBezTo>
                  <a:cubicBezTo>
                    <a:pt x="57" y="100"/>
                    <a:pt x="58" y="100"/>
                    <a:pt x="59" y="100"/>
                  </a:cubicBezTo>
                  <a:cubicBezTo>
                    <a:pt x="59" y="100"/>
                    <a:pt x="60" y="99"/>
                    <a:pt x="60" y="99"/>
                  </a:cubicBezTo>
                  <a:cubicBezTo>
                    <a:pt x="61" y="98"/>
                    <a:pt x="61" y="98"/>
                    <a:pt x="62" y="97"/>
                  </a:cubicBezTo>
                  <a:cubicBezTo>
                    <a:pt x="62" y="97"/>
                    <a:pt x="62" y="97"/>
                    <a:pt x="62" y="97"/>
                  </a:cubicBezTo>
                  <a:cubicBezTo>
                    <a:pt x="58" y="97"/>
                    <a:pt x="55" y="97"/>
                    <a:pt x="52" y="97"/>
                  </a:cubicBezTo>
                  <a:cubicBezTo>
                    <a:pt x="52" y="97"/>
                    <a:pt x="52" y="97"/>
                    <a:pt x="52" y="97"/>
                  </a:cubicBezTo>
                  <a:cubicBezTo>
                    <a:pt x="51" y="98"/>
                    <a:pt x="51" y="98"/>
                    <a:pt x="50" y="99"/>
                  </a:cubicBezTo>
                  <a:close/>
                  <a:moveTo>
                    <a:pt x="79" y="162"/>
                  </a:moveTo>
                  <a:cubicBezTo>
                    <a:pt x="80" y="161"/>
                    <a:pt x="80" y="160"/>
                    <a:pt x="79" y="160"/>
                  </a:cubicBezTo>
                  <a:cubicBezTo>
                    <a:pt x="79" y="159"/>
                    <a:pt x="78" y="159"/>
                    <a:pt x="78" y="159"/>
                  </a:cubicBezTo>
                  <a:cubicBezTo>
                    <a:pt x="78" y="158"/>
                    <a:pt x="78" y="158"/>
                    <a:pt x="78" y="158"/>
                  </a:cubicBezTo>
                  <a:cubicBezTo>
                    <a:pt x="76" y="155"/>
                    <a:pt x="74" y="153"/>
                    <a:pt x="72" y="151"/>
                  </a:cubicBezTo>
                  <a:cubicBezTo>
                    <a:pt x="72" y="151"/>
                    <a:pt x="72" y="151"/>
                    <a:pt x="72" y="151"/>
                  </a:cubicBezTo>
                  <a:cubicBezTo>
                    <a:pt x="72" y="153"/>
                    <a:pt x="72" y="155"/>
                    <a:pt x="72" y="156"/>
                  </a:cubicBezTo>
                  <a:cubicBezTo>
                    <a:pt x="73" y="156"/>
                    <a:pt x="73" y="156"/>
                    <a:pt x="74" y="156"/>
                  </a:cubicBezTo>
                  <a:cubicBezTo>
                    <a:pt x="74" y="156"/>
                    <a:pt x="75" y="156"/>
                    <a:pt x="75" y="157"/>
                  </a:cubicBezTo>
                  <a:cubicBezTo>
                    <a:pt x="76" y="157"/>
                    <a:pt x="76" y="157"/>
                    <a:pt x="76" y="158"/>
                  </a:cubicBezTo>
                  <a:cubicBezTo>
                    <a:pt x="76" y="158"/>
                    <a:pt x="76" y="158"/>
                    <a:pt x="76" y="158"/>
                  </a:cubicBezTo>
                  <a:cubicBezTo>
                    <a:pt x="77" y="160"/>
                    <a:pt x="78" y="161"/>
                    <a:pt x="79" y="162"/>
                  </a:cubicBezTo>
                  <a:close/>
                  <a:moveTo>
                    <a:pt x="13" y="101"/>
                  </a:moveTo>
                  <a:cubicBezTo>
                    <a:pt x="14" y="101"/>
                    <a:pt x="15" y="101"/>
                    <a:pt x="16" y="102"/>
                  </a:cubicBezTo>
                  <a:cubicBezTo>
                    <a:pt x="16" y="102"/>
                    <a:pt x="16" y="101"/>
                    <a:pt x="17" y="101"/>
                  </a:cubicBezTo>
                  <a:cubicBezTo>
                    <a:pt x="18" y="100"/>
                    <a:pt x="19" y="99"/>
                    <a:pt x="20" y="98"/>
                  </a:cubicBezTo>
                  <a:cubicBezTo>
                    <a:pt x="20" y="98"/>
                    <a:pt x="21" y="98"/>
                    <a:pt x="21" y="97"/>
                  </a:cubicBezTo>
                  <a:cubicBezTo>
                    <a:pt x="21" y="97"/>
                    <a:pt x="20" y="97"/>
                    <a:pt x="20" y="97"/>
                  </a:cubicBezTo>
                  <a:cubicBezTo>
                    <a:pt x="19" y="97"/>
                    <a:pt x="17" y="97"/>
                    <a:pt x="16" y="97"/>
                  </a:cubicBezTo>
                  <a:cubicBezTo>
                    <a:pt x="15" y="97"/>
                    <a:pt x="15" y="97"/>
                    <a:pt x="15" y="98"/>
                  </a:cubicBezTo>
                  <a:cubicBezTo>
                    <a:pt x="14" y="99"/>
                    <a:pt x="14" y="100"/>
                    <a:pt x="13" y="101"/>
                  </a:cubicBezTo>
                  <a:cubicBezTo>
                    <a:pt x="13" y="101"/>
                    <a:pt x="13" y="101"/>
                    <a:pt x="13" y="101"/>
                  </a:cubicBezTo>
                  <a:close/>
                  <a:moveTo>
                    <a:pt x="194" y="123"/>
                  </a:moveTo>
                  <a:cubicBezTo>
                    <a:pt x="194" y="124"/>
                    <a:pt x="194" y="124"/>
                    <a:pt x="193" y="124"/>
                  </a:cubicBezTo>
                  <a:cubicBezTo>
                    <a:pt x="193" y="126"/>
                    <a:pt x="192" y="128"/>
                    <a:pt x="191" y="129"/>
                  </a:cubicBezTo>
                  <a:cubicBezTo>
                    <a:pt x="191" y="130"/>
                    <a:pt x="191" y="130"/>
                    <a:pt x="192" y="130"/>
                  </a:cubicBezTo>
                  <a:cubicBezTo>
                    <a:pt x="192" y="131"/>
                    <a:pt x="193" y="132"/>
                    <a:pt x="194" y="133"/>
                  </a:cubicBezTo>
                  <a:cubicBezTo>
                    <a:pt x="194" y="134"/>
                    <a:pt x="194" y="134"/>
                    <a:pt x="194" y="134"/>
                  </a:cubicBezTo>
                  <a:cubicBezTo>
                    <a:pt x="194" y="134"/>
                    <a:pt x="194" y="134"/>
                    <a:pt x="194" y="134"/>
                  </a:cubicBezTo>
                  <a:cubicBezTo>
                    <a:pt x="194" y="131"/>
                    <a:pt x="195" y="129"/>
                    <a:pt x="195" y="126"/>
                  </a:cubicBezTo>
                  <a:cubicBezTo>
                    <a:pt x="195" y="125"/>
                    <a:pt x="194" y="124"/>
                    <a:pt x="194" y="123"/>
                  </a:cubicBezTo>
                  <a:close/>
                  <a:moveTo>
                    <a:pt x="158" y="234"/>
                  </a:moveTo>
                  <a:cubicBezTo>
                    <a:pt x="158" y="234"/>
                    <a:pt x="158" y="234"/>
                    <a:pt x="158" y="234"/>
                  </a:cubicBezTo>
                  <a:cubicBezTo>
                    <a:pt x="158" y="234"/>
                    <a:pt x="158" y="233"/>
                    <a:pt x="158" y="233"/>
                  </a:cubicBezTo>
                  <a:cubicBezTo>
                    <a:pt x="159" y="232"/>
                    <a:pt x="160" y="231"/>
                    <a:pt x="161" y="229"/>
                  </a:cubicBezTo>
                  <a:cubicBezTo>
                    <a:pt x="161" y="229"/>
                    <a:pt x="161" y="229"/>
                    <a:pt x="161" y="228"/>
                  </a:cubicBezTo>
                  <a:cubicBezTo>
                    <a:pt x="161" y="226"/>
                    <a:pt x="161" y="225"/>
                    <a:pt x="161" y="223"/>
                  </a:cubicBezTo>
                  <a:cubicBezTo>
                    <a:pt x="161" y="223"/>
                    <a:pt x="161" y="223"/>
                    <a:pt x="161" y="223"/>
                  </a:cubicBezTo>
                  <a:cubicBezTo>
                    <a:pt x="161" y="223"/>
                    <a:pt x="160" y="223"/>
                    <a:pt x="160" y="223"/>
                  </a:cubicBezTo>
                  <a:cubicBezTo>
                    <a:pt x="159" y="225"/>
                    <a:pt x="158" y="227"/>
                    <a:pt x="158" y="229"/>
                  </a:cubicBezTo>
                  <a:cubicBezTo>
                    <a:pt x="157" y="229"/>
                    <a:pt x="157" y="229"/>
                    <a:pt x="157" y="230"/>
                  </a:cubicBezTo>
                  <a:cubicBezTo>
                    <a:pt x="157" y="231"/>
                    <a:pt x="158" y="232"/>
                    <a:pt x="158" y="234"/>
                  </a:cubicBezTo>
                  <a:close/>
                  <a:moveTo>
                    <a:pt x="200" y="159"/>
                  </a:moveTo>
                  <a:cubicBezTo>
                    <a:pt x="201" y="157"/>
                    <a:pt x="202" y="153"/>
                    <a:pt x="202" y="152"/>
                  </a:cubicBezTo>
                  <a:cubicBezTo>
                    <a:pt x="202" y="152"/>
                    <a:pt x="202" y="152"/>
                    <a:pt x="202" y="152"/>
                  </a:cubicBezTo>
                  <a:cubicBezTo>
                    <a:pt x="201" y="152"/>
                    <a:pt x="201" y="152"/>
                    <a:pt x="201" y="151"/>
                  </a:cubicBezTo>
                  <a:cubicBezTo>
                    <a:pt x="201" y="150"/>
                    <a:pt x="201" y="150"/>
                    <a:pt x="201" y="150"/>
                  </a:cubicBezTo>
                  <a:cubicBezTo>
                    <a:pt x="201" y="150"/>
                    <a:pt x="201" y="149"/>
                    <a:pt x="201" y="149"/>
                  </a:cubicBezTo>
                  <a:cubicBezTo>
                    <a:pt x="200" y="150"/>
                    <a:pt x="199" y="151"/>
                    <a:pt x="198" y="152"/>
                  </a:cubicBezTo>
                  <a:cubicBezTo>
                    <a:pt x="198" y="153"/>
                    <a:pt x="198" y="153"/>
                    <a:pt x="198" y="153"/>
                  </a:cubicBezTo>
                  <a:cubicBezTo>
                    <a:pt x="198" y="155"/>
                    <a:pt x="199" y="157"/>
                    <a:pt x="200" y="159"/>
                  </a:cubicBezTo>
                  <a:close/>
                  <a:moveTo>
                    <a:pt x="101" y="241"/>
                  </a:moveTo>
                  <a:cubicBezTo>
                    <a:pt x="103" y="239"/>
                    <a:pt x="104" y="237"/>
                    <a:pt x="106" y="235"/>
                  </a:cubicBezTo>
                  <a:cubicBezTo>
                    <a:pt x="105" y="234"/>
                    <a:pt x="104" y="233"/>
                    <a:pt x="103" y="232"/>
                  </a:cubicBezTo>
                  <a:cubicBezTo>
                    <a:pt x="102" y="232"/>
                    <a:pt x="102" y="233"/>
                    <a:pt x="101" y="233"/>
                  </a:cubicBezTo>
                  <a:cubicBezTo>
                    <a:pt x="101" y="234"/>
                    <a:pt x="101" y="235"/>
                    <a:pt x="101" y="235"/>
                  </a:cubicBezTo>
                  <a:cubicBezTo>
                    <a:pt x="101" y="236"/>
                    <a:pt x="102" y="237"/>
                    <a:pt x="102" y="237"/>
                  </a:cubicBezTo>
                  <a:cubicBezTo>
                    <a:pt x="102" y="238"/>
                    <a:pt x="102" y="239"/>
                    <a:pt x="101" y="239"/>
                  </a:cubicBezTo>
                  <a:cubicBezTo>
                    <a:pt x="101" y="239"/>
                    <a:pt x="101" y="239"/>
                    <a:pt x="100" y="239"/>
                  </a:cubicBezTo>
                  <a:cubicBezTo>
                    <a:pt x="101" y="240"/>
                    <a:pt x="101" y="240"/>
                    <a:pt x="101" y="241"/>
                  </a:cubicBezTo>
                  <a:close/>
                  <a:moveTo>
                    <a:pt x="104" y="207"/>
                  </a:moveTo>
                  <a:cubicBezTo>
                    <a:pt x="103" y="206"/>
                    <a:pt x="103" y="205"/>
                    <a:pt x="102" y="205"/>
                  </a:cubicBezTo>
                  <a:cubicBezTo>
                    <a:pt x="100" y="206"/>
                    <a:pt x="99" y="207"/>
                    <a:pt x="98" y="208"/>
                  </a:cubicBezTo>
                  <a:cubicBezTo>
                    <a:pt x="99" y="209"/>
                    <a:pt x="100" y="210"/>
                    <a:pt x="100" y="211"/>
                  </a:cubicBezTo>
                  <a:cubicBezTo>
                    <a:pt x="102" y="210"/>
                    <a:pt x="103" y="209"/>
                    <a:pt x="104" y="207"/>
                  </a:cubicBezTo>
                  <a:close/>
                  <a:moveTo>
                    <a:pt x="161" y="233"/>
                  </a:moveTo>
                  <a:cubicBezTo>
                    <a:pt x="161" y="233"/>
                    <a:pt x="161" y="233"/>
                    <a:pt x="161" y="233"/>
                  </a:cubicBezTo>
                  <a:cubicBezTo>
                    <a:pt x="160" y="234"/>
                    <a:pt x="159" y="236"/>
                    <a:pt x="158" y="237"/>
                  </a:cubicBezTo>
                  <a:cubicBezTo>
                    <a:pt x="158" y="237"/>
                    <a:pt x="158" y="237"/>
                    <a:pt x="158" y="238"/>
                  </a:cubicBezTo>
                  <a:cubicBezTo>
                    <a:pt x="158" y="239"/>
                    <a:pt x="158" y="240"/>
                    <a:pt x="159" y="241"/>
                  </a:cubicBezTo>
                  <a:cubicBezTo>
                    <a:pt x="160" y="241"/>
                    <a:pt x="160" y="242"/>
                    <a:pt x="160" y="242"/>
                  </a:cubicBezTo>
                  <a:cubicBezTo>
                    <a:pt x="161" y="243"/>
                    <a:pt x="161" y="243"/>
                    <a:pt x="161" y="243"/>
                  </a:cubicBezTo>
                  <a:cubicBezTo>
                    <a:pt x="161" y="240"/>
                    <a:pt x="161" y="236"/>
                    <a:pt x="161" y="233"/>
                  </a:cubicBezTo>
                  <a:close/>
                  <a:moveTo>
                    <a:pt x="107" y="237"/>
                  </a:moveTo>
                  <a:cubicBezTo>
                    <a:pt x="105" y="239"/>
                    <a:pt x="103" y="241"/>
                    <a:pt x="102" y="243"/>
                  </a:cubicBezTo>
                  <a:cubicBezTo>
                    <a:pt x="103" y="244"/>
                    <a:pt x="103" y="245"/>
                    <a:pt x="104" y="246"/>
                  </a:cubicBezTo>
                  <a:cubicBezTo>
                    <a:pt x="104" y="245"/>
                    <a:pt x="105" y="244"/>
                    <a:pt x="105" y="244"/>
                  </a:cubicBezTo>
                  <a:cubicBezTo>
                    <a:pt x="105" y="243"/>
                    <a:pt x="105" y="242"/>
                    <a:pt x="106" y="242"/>
                  </a:cubicBezTo>
                  <a:cubicBezTo>
                    <a:pt x="106" y="242"/>
                    <a:pt x="106" y="242"/>
                    <a:pt x="106" y="242"/>
                  </a:cubicBezTo>
                  <a:cubicBezTo>
                    <a:pt x="107" y="242"/>
                    <a:pt x="108" y="240"/>
                    <a:pt x="108" y="240"/>
                  </a:cubicBezTo>
                  <a:cubicBezTo>
                    <a:pt x="108" y="240"/>
                    <a:pt x="108" y="239"/>
                    <a:pt x="108" y="239"/>
                  </a:cubicBezTo>
                  <a:cubicBezTo>
                    <a:pt x="107" y="239"/>
                    <a:pt x="107" y="238"/>
                    <a:pt x="107" y="237"/>
                  </a:cubicBezTo>
                  <a:close/>
                  <a:moveTo>
                    <a:pt x="90" y="169"/>
                  </a:moveTo>
                  <a:cubicBezTo>
                    <a:pt x="88" y="171"/>
                    <a:pt x="87" y="174"/>
                    <a:pt x="85" y="176"/>
                  </a:cubicBezTo>
                  <a:cubicBezTo>
                    <a:pt x="86" y="176"/>
                    <a:pt x="86" y="176"/>
                    <a:pt x="87" y="177"/>
                  </a:cubicBezTo>
                  <a:cubicBezTo>
                    <a:pt x="89" y="175"/>
                    <a:pt x="90" y="173"/>
                    <a:pt x="92" y="172"/>
                  </a:cubicBezTo>
                  <a:cubicBezTo>
                    <a:pt x="91" y="171"/>
                    <a:pt x="91" y="170"/>
                    <a:pt x="90" y="169"/>
                  </a:cubicBezTo>
                  <a:close/>
                  <a:moveTo>
                    <a:pt x="137" y="51"/>
                  </a:moveTo>
                  <a:cubicBezTo>
                    <a:pt x="136" y="51"/>
                    <a:pt x="135" y="51"/>
                    <a:pt x="134" y="51"/>
                  </a:cubicBezTo>
                  <a:cubicBezTo>
                    <a:pt x="134" y="51"/>
                    <a:pt x="134" y="51"/>
                    <a:pt x="134" y="51"/>
                  </a:cubicBezTo>
                  <a:cubicBezTo>
                    <a:pt x="133" y="53"/>
                    <a:pt x="132" y="54"/>
                    <a:pt x="131" y="55"/>
                  </a:cubicBezTo>
                  <a:cubicBezTo>
                    <a:pt x="131" y="56"/>
                    <a:pt x="131" y="56"/>
                    <a:pt x="131" y="56"/>
                  </a:cubicBezTo>
                  <a:cubicBezTo>
                    <a:pt x="132" y="56"/>
                    <a:pt x="134" y="55"/>
                    <a:pt x="136" y="55"/>
                  </a:cubicBezTo>
                  <a:cubicBezTo>
                    <a:pt x="136" y="54"/>
                    <a:pt x="137" y="52"/>
                    <a:pt x="137" y="51"/>
                  </a:cubicBezTo>
                  <a:close/>
                  <a:moveTo>
                    <a:pt x="197" y="142"/>
                  </a:moveTo>
                  <a:cubicBezTo>
                    <a:pt x="196" y="142"/>
                    <a:pt x="196" y="143"/>
                    <a:pt x="196" y="143"/>
                  </a:cubicBezTo>
                  <a:cubicBezTo>
                    <a:pt x="195" y="145"/>
                    <a:pt x="195" y="147"/>
                    <a:pt x="196" y="148"/>
                  </a:cubicBezTo>
                  <a:cubicBezTo>
                    <a:pt x="197" y="149"/>
                    <a:pt x="197" y="150"/>
                    <a:pt x="197" y="151"/>
                  </a:cubicBezTo>
                  <a:cubicBezTo>
                    <a:pt x="198" y="149"/>
                    <a:pt x="199" y="148"/>
                    <a:pt x="200" y="147"/>
                  </a:cubicBezTo>
                  <a:cubicBezTo>
                    <a:pt x="199" y="146"/>
                    <a:pt x="198" y="144"/>
                    <a:pt x="197" y="142"/>
                  </a:cubicBezTo>
                  <a:close/>
                  <a:moveTo>
                    <a:pt x="62" y="168"/>
                  </a:moveTo>
                  <a:cubicBezTo>
                    <a:pt x="65" y="169"/>
                    <a:pt x="67" y="169"/>
                    <a:pt x="70" y="169"/>
                  </a:cubicBezTo>
                  <a:cubicBezTo>
                    <a:pt x="70" y="169"/>
                    <a:pt x="70" y="169"/>
                    <a:pt x="70" y="169"/>
                  </a:cubicBezTo>
                  <a:cubicBezTo>
                    <a:pt x="69" y="168"/>
                    <a:pt x="69" y="167"/>
                    <a:pt x="68" y="167"/>
                  </a:cubicBezTo>
                  <a:cubicBezTo>
                    <a:pt x="68" y="166"/>
                    <a:pt x="68" y="166"/>
                    <a:pt x="67" y="166"/>
                  </a:cubicBezTo>
                  <a:cubicBezTo>
                    <a:pt x="66" y="166"/>
                    <a:pt x="64" y="166"/>
                    <a:pt x="62" y="166"/>
                  </a:cubicBezTo>
                  <a:cubicBezTo>
                    <a:pt x="62" y="166"/>
                    <a:pt x="62" y="166"/>
                    <a:pt x="62" y="166"/>
                  </a:cubicBezTo>
                  <a:cubicBezTo>
                    <a:pt x="62" y="167"/>
                    <a:pt x="62" y="168"/>
                    <a:pt x="62" y="168"/>
                  </a:cubicBezTo>
                  <a:close/>
                  <a:moveTo>
                    <a:pt x="123" y="20"/>
                  </a:moveTo>
                  <a:cubicBezTo>
                    <a:pt x="122" y="20"/>
                    <a:pt x="121" y="20"/>
                    <a:pt x="119" y="20"/>
                  </a:cubicBezTo>
                  <a:cubicBezTo>
                    <a:pt x="119" y="20"/>
                    <a:pt x="119" y="20"/>
                    <a:pt x="119" y="20"/>
                  </a:cubicBezTo>
                  <a:cubicBezTo>
                    <a:pt x="119" y="21"/>
                    <a:pt x="118" y="22"/>
                    <a:pt x="118" y="23"/>
                  </a:cubicBezTo>
                  <a:cubicBezTo>
                    <a:pt x="118" y="23"/>
                    <a:pt x="118" y="23"/>
                    <a:pt x="117" y="24"/>
                  </a:cubicBezTo>
                  <a:cubicBezTo>
                    <a:pt x="119" y="24"/>
                    <a:pt x="121" y="24"/>
                    <a:pt x="123" y="23"/>
                  </a:cubicBezTo>
                  <a:cubicBezTo>
                    <a:pt x="123" y="22"/>
                    <a:pt x="123" y="21"/>
                    <a:pt x="123" y="20"/>
                  </a:cubicBezTo>
                  <a:close/>
                  <a:moveTo>
                    <a:pt x="108" y="250"/>
                  </a:moveTo>
                  <a:cubicBezTo>
                    <a:pt x="108" y="250"/>
                    <a:pt x="108" y="250"/>
                    <a:pt x="109" y="249"/>
                  </a:cubicBezTo>
                  <a:cubicBezTo>
                    <a:pt x="109" y="249"/>
                    <a:pt x="110" y="248"/>
                    <a:pt x="110" y="247"/>
                  </a:cubicBezTo>
                  <a:cubicBezTo>
                    <a:pt x="111" y="247"/>
                    <a:pt x="111" y="247"/>
                    <a:pt x="110" y="246"/>
                  </a:cubicBezTo>
                  <a:cubicBezTo>
                    <a:pt x="110" y="245"/>
                    <a:pt x="110" y="244"/>
                    <a:pt x="108" y="244"/>
                  </a:cubicBezTo>
                  <a:cubicBezTo>
                    <a:pt x="108" y="244"/>
                    <a:pt x="108" y="244"/>
                    <a:pt x="108" y="244"/>
                  </a:cubicBezTo>
                  <a:cubicBezTo>
                    <a:pt x="107" y="244"/>
                    <a:pt x="107" y="244"/>
                    <a:pt x="107" y="245"/>
                  </a:cubicBezTo>
                  <a:cubicBezTo>
                    <a:pt x="107" y="245"/>
                    <a:pt x="107" y="245"/>
                    <a:pt x="106" y="245"/>
                  </a:cubicBezTo>
                  <a:cubicBezTo>
                    <a:pt x="106" y="246"/>
                    <a:pt x="106" y="247"/>
                    <a:pt x="105" y="247"/>
                  </a:cubicBezTo>
                  <a:cubicBezTo>
                    <a:pt x="106" y="248"/>
                    <a:pt x="106" y="248"/>
                    <a:pt x="107" y="249"/>
                  </a:cubicBezTo>
                  <a:cubicBezTo>
                    <a:pt x="107" y="250"/>
                    <a:pt x="107" y="250"/>
                    <a:pt x="108" y="250"/>
                  </a:cubicBezTo>
                  <a:close/>
                  <a:moveTo>
                    <a:pt x="63" y="107"/>
                  </a:moveTo>
                  <a:cubicBezTo>
                    <a:pt x="63" y="107"/>
                    <a:pt x="63" y="107"/>
                    <a:pt x="63" y="107"/>
                  </a:cubicBezTo>
                  <a:cubicBezTo>
                    <a:pt x="61" y="107"/>
                    <a:pt x="60" y="107"/>
                    <a:pt x="59" y="107"/>
                  </a:cubicBezTo>
                  <a:cubicBezTo>
                    <a:pt x="58" y="107"/>
                    <a:pt x="58" y="108"/>
                    <a:pt x="57" y="108"/>
                  </a:cubicBezTo>
                  <a:cubicBezTo>
                    <a:pt x="57" y="109"/>
                    <a:pt x="56" y="110"/>
                    <a:pt x="55" y="111"/>
                  </a:cubicBezTo>
                  <a:cubicBezTo>
                    <a:pt x="55" y="111"/>
                    <a:pt x="55" y="111"/>
                    <a:pt x="55" y="111"/>
                  </a:cubicBezTo>
                  <a:cubicBezTo>
                    <a:pt x="56" y="111"/>
                    <a:pt x="57" y="111"/>
                    <a:pt x="58" y="111"/>
                  </a:cubicBezTo>
                  <a:cubicBezTo>
                    <a:pt x="58" y="112"/>
                    <a:pt x="59" y="111"/>
                    <a:pt x="59" y="111"/>
                  </a:cubicBezTo>
                  <a:cubicBezTo>
                    <a:pt x="60" y="110"/>
                    <a:pt x="61" y="109"/>
                    <a:pt x="62" y="108"/>
                  </a:cubicBezTo>
                  <a:cubicBezTo>
                    <a:pt x="63" y="108"/>
                    <a:pt x="63" y="107"/>
                    <a:pt x="63" y="107"/>
                  </a:cubicBezTo>
                  <a:close/>
                  <a:moveTo>
                    <a:pt x="149" y="24"/>
                  </a:moveTo>
                  <a:cubicBezTo>
                    <a:pt x="147" y="24"/>
                    <a:pt x="146" y="24"/>
                    <a:pt x="144" y="24"/>
                  </a:cubicBezTo>
                  <a:cubicBezTo>
                    <a:pt x="144" y="25"/>
                    <a:pt x="143" y="27"/>
                    <a:pt x="143" y="28"/>
                  </a:cubicBezTo>
                  <a:cubicBezTo>
                    <a:pt x="145" y="28"/>
                    <a:pt x="146" y="27"/>
                    <a:pt x="148" y="27"/>
                  </a:cubicBezTo>
                  <a:cubicBezTo>
                    <a:pt x="148" y="26"/>
                    <a:pt x="148" y="25"/>
                    <a:pt x="149" y="24"/>
                  </a:cubicBezTo>
                  <a:close/>
                  <a:moveTo>
                    <a:pt x="125" y="104"/>
                  </a:moveTo>
                  <a:cubicBezTo>
                    <a:pt x="125" y="104"/>
                    <a:pt x="126" y="105"/>
                    <a:pt x="127" y="105"/>
                  </a:cubicBezTo>
                  <a:cubicBezTo>
                    <a:pt x="128" y="106"/>
                    <a:pt x="129" y="106"/>
                    <a:pt x="130" y="107"/>
                  </a:cubicBezTo>
                  <a:cubicBezTo>
                    <a:pt x="131" y="107"/>
                    <a:pt x="132" y="107"/>
                    <a:pt x="132" y="106"/>
                  </a:cubicBezTo>
                  <a:cubicBezTo>
                    <a:pt x="134" y="105"/>
                    <a:pt x="136" y="104"/>
                    <a:pt x="138" y="102"/>
                  </a:cubicBezTo>
                  <a:cubicBezTo>
                    <a:pt x="138" y="102"/>
                    <a:pt x="138" y="102"/>
                    <a:pt x="139" y="102"/>
                  </a:cubicBezTo>
                  <a:cubicBezTo>
                    <a:pt x="138" y="102"/>
                    <a:pt x="137" y="102"/>
                    <a:pt x="136" y="102"/>
                  </a:cubicBezTo>
                  <a:cubicBezTo>
                    <a:pt x="135" y="102"/>
                    <a:pt x="135" y="103"/>
                    <a:pt x="135" y="103"/>
                  </a:cubicBezTo>
                  <a:cubicBezTo>
                    <a:pt x="134" y="104"/>
                    <a:pt x="134" y="104"/>
                    <a:pt x="133" y="105"/>
                  </a:cubicBezTo>
                  <a:cubicBezTo>
                    <a:pt x="132" y="106"/>
                    <a:pt x="131" y="106"/>
                    <a:pt x="131" y="105"/>
                  </a:cubicBezTo>
                  <a:cubicBezTo>
                    <a:pt x="131" y="105"/>
                    <a:pt x="131" y="104"/>
                    <a:pt x="131" y="104"/>
                  </a:cubicBezTo>
                  <a:cubicBezTo>
                    <a:pt x="129" y="105"/>
                    <a:pt x="129" y="105"/>
                    <a:pt x="128" y="104"/>
                  </a:cubicBezTo>
                  <a:cubicBezTo>
                    <a:pt x="127" y="104"/>
                    <a:pt x="126" y="103"/>
                    <a:pt x="126" y="103"/>
                  </a:cubicBezTo>
                  <a:cubicBezTo>
                    <a:pt x="126" y="103"/>
                    <a:pt x="125" y="103"/>
                    <a:pt x="125" y="103"/>
                  </a:cubicBezTo>
                  <a:cubicBezTo>
                    <a:pt x="125" y="103"/>
                    <a:pt x="125" y="103"/>
                    <a:pt x="125" y="104"/>
                  </a:cubicBezTo>
                  <a:close/>
                  <a:moveTo>
                    <a:pt x="126" y="90"/>
                  </a:moveTo>
                  <a:cubicBezTo>
                    <a:pt x="126" y="90"/>
                    <a:pt x="126" y="90"/>
                    <a:pt x="126" y="90"/>
                  </a:cubicBezTo>
                  <a:cubicBezTo>
                    <a:pt x="124" y="90"/>
                    <a:pt x="121" y="91"/>
                    <a:pt x="119" y="91"/>
                  </a:cubicBezTo>
                  <a:cubicBezTo>
                    <a:pt x="119" y="91"/>
                    <a:pt x="119" y="91"/>
                    <a:pt x="119" y="91"/>
                  </a:cubicBezTo>
                  <a:cubicBezTo>
                    <a:pt x="118" y="92"/>
                    <a:pt x="118" y="92"/>
                    <a:pt x="118" y="93"/>
                  </a:cubicBezTo>
                  <a:cubicBezTo>
                    <a:pt x="120" y="93"/>
                    <a:pt x="122" y="93"/>
                    <a:pt x="124" y="93"/>
                  </a:cubicBezTo>
                  <a:cubicBezTo>
                    <a:pt x="125" y="93"/>
                    <a:pt x="125" y="92"/>
                    <a:pt x="125" y="92"/>
                  </a:cubicBezTo>
                  <a:cubicBezTo>
                    <a:pt x="126" y="92"/>
                    <a:pt x="126" y="91"/>
                    <a:pt x="126" y="90"/>
                  </a:cubicBezTo>
                  <a:close/>
                  <a:moveTo>
                    <a:pt x="157" y="54"/>
                  </a:moveTo>
                  <a:cubicBezTo>
                    <a:pt x="157" y="56"/>
                    <a:pt x="157" y="58"/>
                    <a:pt x="157" y="60"/>
                  </a:cubicBezTo>
                  <a:cubicBezTo>
                    <a:pt x="158" y="60"/>
                    <a:pt x="159" y="60"/>
                    <a:pt x="160" y="60"/>
                  </a:cubicBezTo>
                  <a:cubicBezTo>
                    <a:pt x="160" y="58"/>
                    <a:pt x="160" y="56"/>
                    <a:pt x="160" y="54"/>
                  </a:cubicBezTo>
                  <a:cubicBezTo>
                    <a:pt x="159" y="54"/>
                    <a:pt x="158" y="54"/>
                    <a:pt x="157" y="54"/>
                  </a:cubicBezTo>
                  <a:close/>
                  <a:moveTo>
                    <a:pt x="210" y="97"/>
                  </a:moveTo>
                  <a:cubicBezTo>
                    <a:pt x="210" y="97"/>
                    <a:pt x="209" y="97"/>
                    <a:pt x="209" y="97"/>
                  </a:cubicBezTo>
                  <a:cubicBezTo>
                    <a:pt x="208" y="97"/>
                    <a:pt x="208" y="97"/>
                    <a:pt x="207" y="98"/>
                  </a:cubicBezTo>
                  <a:cubicBezTo>
                    <a:pt x="206" y="99"/>
                    <a:pt x="206" y="100"/>
                    <a:pt x="207" y="102"/>
                  </a:cubicBezTo>
                  <a:cubicBezTo>
                    <a:pt x="208" y="102"/>
                    <a:pt x="208" y="103"/>
                    <a:pt x="209" y="104"/>
                  </a:cubicBezTo>
                  <a:cubicBezTo>
                    <a:pt x="209" y="104"/>
                    <a:pt x="210" y="103"/>
                    <a:pt x="210" y="103"/>
                  </a:cubicBezTo>
                  <a:cubicBezTo>
                    <a:pt x="209" y="101"/>
                    <a:pt x="209" y="101"/>
                    <a:pt x="210" y="100"/>
                  </a:cubicBezTo>
                  <a:cubicBezTo>
                    <a:pt x="210" y="100"/>
                    <a:pt x="210" y="100"/>
                    <a:pt x="210" y="99"/>
                  </a:cubicBezTo>
                  <a:cubicBezTo>
                    <a:pt x="210" y="99"/>
                    <a:pt x="210" y="98"/>
                    <a:pt x="210" y="97"/>
                  </a:cubicBezTo>
                  <a:close/>
                  <a:moveTo>
                    <a:pt x="60" y="116"/>
                  </a:moveTo>
                  <a:cubicBezTo>
                    <a:pt x="59" y="116"/>
                    <a:pt x="58" y="116"/>
                    <a:pt x="57" y="116"/>
                  </a:cubicBezTo>
                  <a:cubicBezTo>
                    <a:pt x="56" y="116"/>
                    <a:pt x="56" y="116"/>
                    <a:pt x="56" y="117"/>
                  </a:cubicBezTo>
                  <a:cubicBezTo>
                    <a:pt x="55" y="117"/>
                    <a:pt x="54" y="118"/>
                    <a:pt x="53" y="119"/>
                  </a:cubicBezTo>
                  <a:cubicBezTo>
                    <a:pt x="53" y="119"/>
                    <a:pt x="53" y="120"/>
                    <a:pt x="53" y="120"/>
                  </a:cubicBezTo>
                  <a:cubicBezTo>
                    <a:pt x="54" y="120"/>
                    <a:pt x="55" y="120"/>
                    <a:pt x="56" y="120"/>
                  </a:cubicBezTo>
                  <a:cubicBezTo>
                    <a:pt x="57" y="120"/>
                    <a:pt x="57" y="120"/>
                    <a:pt x="57" y="120"/>
                  </a:cubicBezTo>
                  <a:cubicBezTo>
                    <a:pt x="58" y="119"/>
                    <a:pt x="59" y="118"/>
                    <a:pt x="60" y="117"/>
                  </a:cubicBezTo>
                  <a:cubicBezTo>
                    <a:pt x="60" y="116"/>
                    <a:pt x="60" y="116"/>
                    <a:pt x="60" y="116"/>
                  </a:cubicBezTo>
                  <a:close/>
                  <a:moveTo>
                    <a:pt x="200" y="136"/>
                  </a:moveTo>
                  <a:cubicBezTo>
                    <a:pt x="202" y="136"/>
                    <a:pt x="202" y="136"/>
                    <a:pt x="203" y="136"/>
                  </a:cubicBezTo>
                  <a:cubicBezTo>
                    <a:pt x="203" y="135"/>
                    <a:pt x="204" y="135"/>
                    <a:pt x="204" y="134"/>
                  </a:cubicBezTo>
                  <a:cubicBezTo>
                    <a:pt x="204" y="134"/>
                    <a:pt x="204" y="134"/>
                    <a:pt x="203" y="133"/>
                  </a:cubicBezTo>
                  <a:cubicBezTo>
                    <a:pt x="203" y="132"/>
                    <a:pt x="202" y="131"/>
                    <a:pt x="201" y="129"/>
                  </a:cubicBezTo>
                  <a:cubicBezTo>
                    <a:pt x="200" y="130"/>
                    <a:pt x="200" y="131"/>
                    <a:pt x="200" y="132"/>
                  </a:cubicBezTo>
                  <a:cubicBezTo>
                    <a:pt x="200" y="133"/>
                    <a:pt x="200" y="133"/>
                    <a:pt x="200" y="134"/>
                  </a:cubicBezTo>
                  <a:cubicBezTo>
                    <a:pt x="200" y="135"/>
                    <a:pt x="200" y="135"/>
                    <a:pt x="200" y="136"/>
                  </a:cubicBezTo>
                  <a:close/>
                  <a:moveTo>
                    <a:pt x="86" y="16"/>
                  </a:moveTo>
                  <a:cubicBezTo>
                    <a:pt x="85" y="16"/>
                    <a:pt x="84" y="16"/>
                    <a:pt x="84" y="15"/>
                  </a:cubicBezTo>
                  <a:cubicBezTo>
                    <a:pt x="83" y="18"/>
                    <a:pt x="83" y="20"/>
                    <a:pt x="83" y="22"/>
                  </a:cubicBezTo>
                  <a:cubicBezTo>
                    <a:pt x="84" y="22"/>
                    <a:pt x="85" y="22"/>
                    <a:pt x="86" y="21"/>
                  </a:cubicBezTo>
                  <a:cubicBezTo>
                    <a:pt x="86" y="20"/>
                    <a:pt x="86" y="18"/>
                    <a:pt x="86" y="16"/>
                  </a:cubicBezTo>
                  <a:close/>
                  <a:moveTo>
                    <a:pt x="161" y="77"/>
                  </a:moveTo>
                  <a:cubicBezTo>
                    <a:pt x="163" y="77"/>
                    <a:pt x="165" y="77"/>
                    <a:pt x="167" y="77"/>
                  </a:cubicBezTo>
                  <a:cubicBezTo>
                    <a:pt x="166" y="76"/>
                    <a:pt x="166" y="74"/>
                    <a:pt x="166" y="73"/>
                  </a:cubicBezTo>
                  <a:cubicBezTo>
                    <a:pt x="165" y="73"/>
                    <a:pt x="164" y="73"/>
                    <a:pt x="162" y="73"/>
                  </a:cubicBezTo>
                  <a:cubicBezTo>
                    <a:pt x="162" y="74"/>
                    <a:pt x="162" y="75"/>
                    <a:pt x="161" y="77"/>
                  </a:cubicBezTo>
                  <a:close/>
                  <a:moveTo>
                    <a:pt x="81" y="197"/>
                  </a:moveTo>
                  <a:cubicBezTo>
                    <a:pt x="81" y="197"/>
                    <a:pt x="81" y="197"/>
                    <a:pt x="81" y="197"/>
                  </a:cubicBezTo>
                  <a:cubicBezTo>
                    <a:pt x="81" y="195"/>
                    <a:pt x="81" y="194"/>
                    <a:pt x="81" y="192"/>
                  </a:cubicBezTo>
                  <a:cubicBezTo>
                    <a:pt x="81" y="191"/>
                    <a:pt x="81" y="190"/>
                    <a:pt x="81" y="189"/>
                  </a:cubicBezTo>
                  <a:cubicBezTo>
                    <a:pt x="82" y="187"/>
                    <a:pt x="82" y="185"/>
                    <a:pt x="82" y="183"/>
                  </a:cubicBezTo>
                  <a:cubicBezTo>
                    <a:pt x="82" y="182"/>
                    <a:pt x="81" y="181"/>
                    <a:pt x="81" y="181"/>
                  </a:cubicBezTo>
                  <a:cubicBezTo>
                    <a:pt x="81" y="181"/>
                    <a:pt x="80" y="181"/>
                    <a:pt x="80" y="181"/>
                  </a:cubicBezTo>
                  <a:cubicBezTo>
                    <a:pt x="79" y="182"/>
                    <a:pt x="80" y="184"/>
                    <a:pt x="80" y="185"/>
                  </a:cubicBezTo>
                  <a:cubicBezTo>
                    <a:pt x="80" y="187"/>
                    <a:pt x="80" y="189"/>
                    <a:pt x="81" y="191"/>
                  </a:cubicBezTo>
                  <a:cubicBezTo>
                    <a:pt x="81" y="193"/>
                    <a:pt x="81" y="195"/>
                    <a:pt x="81" y="197"/>
                  </a:cubicBezTo>
                  <a:close/>
                  <a:moveTo>
                    <a:pt x="14" y="176"/>
                  </a:moveTo>
                  <a:cubicBezTo>
                    <a:pt x="14" y="175"/>
                    <a:pt x="13" y="174"/>
                    <a:pt x="12" y="174"/>
                  </a:cubicBezTo>
                  <a:cubicBezTo>
                    <a:pt x="12" y="174"/>
                    <a:pt x="12" y="174"/>
                    <a:pt x="12" y="174"/>
                  </a:cubicBezTo>
                  <a:cubicBezTo>
                    <a:pt x="11" y="174"/>
                    <a:pt x="11" y="173"/>
                    <a:pt x="11" y="172"/>
                  </a:cubicBezTo>
                  <a:cubicBezTo>
                    <a:pt x="12" y="172"/>
                    <a:pt x="12" y="172"/>
                    <a:pt x="12" y="171"/>
                  </a:cubicBezTo>
                  <a:cubicBezTo>
                    <a:pt x="11" y="170"/>
                    <a:pt x="10" y="169"/>
                    <a:pt x="10" y="168"/>
                  </a:cubicBezTo>
                  <a:cubicBezTo>
                    <a:pt x="10" y="168"/>
                    <a:pt x="10" y="168"/>
                    <a:pt x="10" y="168"/>
                  </a:cubicBezTo>
                  <a:cubicBezTo>
                    <a:pt x="10" y="171"/>
                    <a:pt x="9" y="174"/>
                    <a:pt x="9" y="176"/>
                  </a:cubicBezTo>
                  <a:cubicBezTo>
                    <a:pt x="11" y="176"/>
                    <a:pt x="13" y="176"/>
                    <a:pt x="14" y="176"/>
                  </a:cubicBezTo>
                  <a:close/>
                  <a:moveTo>
                    <a:pt x="119" y="62"/>
                  </a:moveTo>
                  <a:cubicBezTo>
                    <a:pt x="120" y="62"/>
                    <a:pt x="121" y="61"/>
                    <a:pt x="122" y="61"/>
                  </a:cubicBezTo>
                  <a:cubicBezTo>
                    <a:pt x="122" y="60"/>
                    <a:pt x="122" y="59"/>
                    <a:pt x="123" y="59"/>
                  </a:cubicBezTo>
                  <a:cubicBezTo>
                    <a:pt x="123" y="59"/>
                    <a:pt x="123" y="58"/>
                    <a:pt x="123" y="58"/>
                  </a:cubicBezTo>
                  <a:cubicBezTo>
                    <a:pt x="123" y="57"/>
                    <a:pt x="123" y="56"/>
                    <a:pt x="124" y="55"/>
                  </a:cubicBezTo>
                  <a:cubicBezTo>
                    <a:pt x="124" y="55"/>
                    <a:pt x="123" y="55"/>
                    <a:pt x="123" y="55"/>
                  </a:cubicBezTo>
                  <a:cubicBezTo>
                    <a:pt x="122" y="56"/>
                    <a:pt x="120" y="58"/>
                    <a:pt x="119" y="59"/>
                  </a:cubicBezTo>
                  <a:cubicBezTo>
                    <a:pt x="119" y="59"/>
                    <a:pt x="119" y="60"/>
                    <a:pt x="119" y="60"/>
                  </a:cubicBezTo>
                  <a:cubicBezTo>
                    <a:pt x="119" y="60"/>
                    <a:pt x="119" y="61"/>
                    <a:pt x="119" y="62"/>
                  </a:cubicBezTo>
                  <a:close/>
                  <a:moveTo>
                    <a:pt x="187" y="164"/>
                  </a:moveTo>
                  <a:cubicBezTo>
                    <a:pt x="189" y="164"/>
                    <a:pt x="191" y="164"/>
                    <a:pt x="193" y="164"/>
                  </a:cubicBezTo>
                  <a:cubicBezTo>
                    <a:pt x="193" y="162"/>
                    <a:pt x="193" y="160"/>
                    <a:pt x="193" y="158"/>
                  </a:cubicBezTo>
                  <a:cubicBezTo>
                    <a:pt x="192" y="159"/>
                    <a:pt x="191" y="160"/>
                    <a:pt x="191" y="161"/>
                  </a:cubicBezTo>
                  <a:cubicBezTo>
                    <a:pt x="190" y="161"/>
                    <a:pt x="190" y="161"/>
                    <a:pt x="190" y="162"/>
                  </a:cubicBezTo>
                  <a:cubicBezTo>
                    <a:pt x="190" y="163"/>
                    <a:pt x="190" y="163"/>
                    <a:pt x="189" y="163"/>
                  </a:cubicBezTo>
                  <a:cubicBezTo>
                    <a:pt x="189" y="163"/>
                    <a:pt x="189" y="163"/>
                    <a:pt x="188" y="163"/>
                  </a:cubicBezTo>
                  <a:cubicBezTo>
                    <a:pt x="188" y="163"/>
                    <a:pt x="188" y="163"/>
                    <a:pt x="187" y="163"/>
                  </a:cubicBezTo>
                  <a:cubicBezTo>
                    <a:pt x="187" y="163"/>
                    <a:pt x="187" y="163"/>
                    <a:pt x="186" y="163"/>
                  </a:cubicBezTo>
                  <a:cubicBezTo>
                    <a:pt x="187" y="163"/>
                    <a:pt x="187" y="164"/>
                    <a:pt x="187" y="164"/>
                  </a:cubicBezTo>
                  <a:close/>
                  <a:moveTo>
                    <a:pt x="56" y="154"/>
                  </a:moveTo>
                  <a:cubicBezTo>
                    <a:pt x="55" y="153"/>
                    <a:pt x="55" y="153"/>
                    <a:pt x="55" y="152"/>
                  </a:cubicBezTo>
                  <a:cubicBezTo>
                    <a:pt x="53" y="152"/>
                    <a:pt x="51" y="152"/>
                    <a:pt x="49" y="152"/>
                  </a:cubicBezTo>
                  <a:cubicBezTo>
                    <a:pt x="49" y="153"/>
                    <a:pt x="49" y="153"/>
                    <a:pt x="49" y="154"/>
                  </a:cubicBezTo>
                  <a:cubicBezTo>
                    <a:pt x="51" y="154"/>
                    <a:pt x="53" y="154"/>
                    <a:pt x="56" y="154"/>
                  </a:cubicBezTo>
                  <a:close/>
                  <a:moveTo>
                    <a:pt x="188" y="148"/>
                  </a:moveTo>
                  <a:cubicBezTo>
                    <a:pt x="187" y="148"/>
                    <a:pt x="187" y="148"/>
                    <a:pt x="187" y="149"/>
                  </a:cubicBezTo>
                  <a:cubicBezTo>
                    <a:pt x="187" y="149"/>
                    <a:pt x="186" y="150"/>
                    <a:pt x="187" y="150"/>
                  </a:cubicBezTo>
                  <a:cubicBezTo>
                    <a:pt x="187" y="152"/>
                    <a:pt x="188" y="153"/>
                    <a:pt x="188" y="155"/>
                  </a:cubicBezTo>
                  <a:cubicBezTo>
                    <a:pt x="188" y="155"/>
                    <a:pt x="188" y="155"/>
                    <a:pt x="188" y="156"/>
                  </a:cubicBezTo>
                  <a:cubicBezTo>
                    <a:pt x="189" y="156"/>
                    <a:pt x="189" y="156"/>
                    <a:pt x="189" y="155"/>
                  </a:cubicBezTo>
                  <a:cubicBezTo>
                    <a:pt x="189" y="154"/>
                    <a:pt x="190" y="153"/>
                    <a:pt x="190" y="152"/>
                  </a:cubicBezTo>
                  <a:cubicBezTo>
                    <a:pt x="190" y="151"/>
                    <a:pt x="190" y="151"/>
                    <a:pt x="190" y="151"/>
                  </a:cubicBezTo>
                  <a:cubicBezTo>
                    <a:pt x="189" y="150"/>
                    <a:pt x="189" y="149"/>
                    <a:pt x="188" y="148"/>
                  </a:cubicBezTo>
                  <a:close/>
                  <a:moveTo>
                    <a:pt x="100" y="45"/>
                  </a:moveTo>
                  <a:cubicBezTo>
                    <a:pt x="100" y="45"/>
                    <a:pt x="100" y="44"/>
                    <a:pt x="100" y="44"/>
                  </a:cubicBezTo>
                  <a:cubicBezTo>
                    <a:pt x="98" y="45"/>
                    <a:pt x="95" y="45"/>
                    <a:pt x="93" y="45"/>
                  </a:cubicBezTo>
                  <a:cubicBezTo>
                    <a:pt x="93" y="46"/>
                    <a:pt x="93" y="46"/>
                    <a:pt x="92" y="46"/>
                  </a:cubicBezTo>
                  <a:cubicBezTo>
                    <a:pt x="92" y="47"/>
                    <a:pt x="91" y="47"/>
                    <a:pt x="91" y="48"/>
                  </a:cubicBezTo>
                  <a:cubicBezTo>
                    <a:pt x="91" y="48"/>
                    <a:pt x="92" y="48"/>
                    <a:pt x="93" y="48"/>
                  </a:cubicBezTo>
                  <a:cubicBezTo>
                    <a:pt x="93" y="49"/>
                    <a:pt x="94" y="48"/>
                    <a:pt x="94" y="48"/>
                  </a:cubicBezTo>
                  <a:cubicBezTo>
                    <a:pt x="95" y="47"/>
                    <a:pt x="96" y="47"/>
                    <a:pt x="98" y="46"/>
                  </a:cubicBezTo>
                  <a:cubicBezTo>
                    <a:pt x="98" y="45"/>
                    <a:pt x="99" y="45"/>
                    <a:pt x="100" y="45"/>
                  </a:cubicBezTo>
                  <a:close/>
                  <a:moveTo>
                    <a:pt x="58" y="133"/>
                  </a:moveTo>
                  <a:cubicBezTo>
                    <a:pt x="56" y="133"/>
                    <a:pt x="55" y="133"/>
                    <a:pt x="53" y="134"/>
                  </a:cubicBezTo>
                  <a:cubicBezTo>
                    <a:pt x="54" y="135"/>
                    <a:pt x="54" y="136"/>
                    <a:pt x="54" y="137"/>
                  </a:cubicBezTo>
                  <a:cubicBezTo>
                    <a:pt x="55" y="137"/>
                    <a:pt x="57" y="137"/>
                    <a:pt x="58" y="137"/>
                  </a:cubicBezTo>
                  <a:cubicBezTo>
                    <a:pt x="58" y="136"/>
                    <a:pt x="58" y="135"/>
                    <a:pt x="58" y="133"/>
                  </a:cubicBezTo>
                  <a:close/>
                  <a:moveTo>
                    <a:pt x="246" y="91"/>
                  </a:moveTo>
                  <a:cubicBezTo>
                    <a:pt x="246" y="91"/>
                    <a:pt x="246" y="91"/>
                    <a:pt x="246" y="91"/>
                  </a:cubicBezTo>
                  <a:cubicBezTo>
                    <a:pt x="246" y="91"/>
                    <a:pt x="246" y="91"/>
                    <a:pt x="246" y="91"/>
                  </a:cubicBezTo>
                  <a:cubicBezTo>
                    <a:pt x="245" y="91"/>
                    <a:pt x="244" y="91"/>
                    <a:pt x="243" y="91"/>
                  </a:cubicBezTo>
                  <a:cubicBezTo>
                    <a:pt x="238" y="91"/>
                    <a:pt x="234" y="91"/>
                    <a:pt x="229" y="91"/>
                  </a:cubicBezTo>
                  <a:cubicBezTo>
                    <a:pt x="228" y="91"/>
                    <a:pt x="226" y="91"/>
                    <a:pt x="225" y="91"/>
                  </a:cubicBezTo>
                  <a:cubicBezTo>
                    <a:pt x="225" y="91"/>
                    <a:pt x="225" y="91"/>
                    <a:pt x="224" y="91"/>
                  </a:cubicBezTo>
                  <a:cubicBezTo>
                    <a:pt x="224" y="91"/>
                    <a:pt x="224" y="91"/>
                    <a:pt x="224" y="91"/>
                  </a:cubicBezTo>
                  <a:cubicBezTo>
                    <a:pt x="225" y="91"/>
                    <a:pt x="225" y="91"/>
                    <a:pt x="225" y="91"/>
                  </a:cubicBezTo>
                  <a:cubicBezTo>
                    <a:pt x="230" y="91"/>
                    <a:pt x="236" y="91"/>
                    <a:pt x="241" y="91"/>
                  </a:cubicBezTo>
                  <a:cubicBezTo>
                    <a:pt x="242" y="91"/>
                    <a:pt x="242" y="91"/>
                    <a:pt x="243" y="91"/>
                  </a:cubicBezTo>
                  <a:cubicBezTo>
                    <a:pt x="244" y="91"/>
                    <a:pt x="244" y="91"/>
                    <a:pt x="244" y="91"/>
                  </a:cubicBezTo>
                  <a:cubicBezTo>
                    <a:pt x="245" y="91"/>
                    <a:pt x="245" y="91"/>
                    <a:pt x="246" y="91"/>
                  </a:cubicBezTo>
                  <a:close/>
                  <a:moveTo>
                    <a:pt x="71" y="166"/>
                  </a:moveTo>
                  <a:cubicBezTo>
                    <a:pt x="71" y="166"/>
                    <a:pt x="71" y="166"/>
                    <a:pt x="71" y="166"/>
                  </a:cubicBezTo>
                  <a:cubicBezTo>
                    <a:pt x="72" y="168"/>
                    <a:pt x="72" y="169"/>
                    <a:pt x="74" y="170"/>
                  </a:cubicBezTo>
                  <a:cubicBezTo>
                    <a:pt x="74" y="170"/>
                    <a:pt x="74" y="171"/>
                    <a:pt x="74" y="171"/>
                  </a:cubicBezTo>
                  <a:cubicBezTo>
                    <a:pt x="74" y="172"/>
                    <a:pt x="75" y="172"/>
                    <a:pt x="76" y="173"/>
                  </a:cubicBezTo>
                  <a:cubicBezTo>
                    <a:pt x="76" y="170"/>
                    <a:pt x="75" y="168"/>
                    <a:pt x="74" y="166"/>
                  </a:cubicBezTo>
                  <a:cubicBezTo>
                    <a:pt x="73" y="166"/>
                    <a:pt x="72" y="166"/>
                    <a:pt x="71" y="166"/>
                  </a:cubicBezTo>
                  <a:close/>
                  <a:moveTo>
                    <a:pt x="40" y="132"/>
                  </a:moveTo>
                  <a:cubicBezTo>
                    <a:pt x="42" y="132"/>
                    <a:pt x="44" y="132"/>
                    <a:pt x="46" y="132"/>
                  </a:cubicBezTo>
                  <a:cubicBezTo>
                    <a:pt x="46" y="131"/>
                    <a:pt x="46" y="131"/>
                    <a:pt x="46" y="130"/>
                  </a:cubicBezTo>
                  <a:cubicBezTo>
                    <a:pt x="45" y="130"/>
                    <a:pt x="44" y="130"/>
                    <a:pt x="43" y="130"/>
                  </a:cubicBezTo>
                  <a:cubicBezTo>
                    <a:pt x="42" y="129"/>
                    <a:pt x="40" y="130"/>
                    <a:pt x="39" y="130"/>
                  </a:cubicBezTo>
                  <a:cubicBezTo>
                    <a:pt x="39" y="131"/>
                    <a:pt x="40" y="132"/>
                    <a:pt x="40" y="132"/>
                  </a:cubicBezTo>
                  <a:close/>
                  <a:moveTo>
                    <a:pt x="80" y="230"/>
                  </a:moveTo>
                  <a:cubicBezTo>
                    <a:pt x="81" y="229"/>
                    <a:pt x="81" y="228"/>
                    <a:pt x="81" y="227"/>
                  </a:cubicBezTo>
                  <a:cubicBezTo>
                    <a:pt x="81" y="224"/>
                    <a:pt x="81" y="222"/>
                    <a:pt x="81" y="219"/>
                  </a:cubicBezTo>
                  <a:cubicBezTo>
                    <a:pt x="81" y="219"/>
                    <a:pt x="81" y="218"/>
                    <a:pt x="81" y="218"/>
                  </a:cubicBezTo>
                  <a:cubicBezTo>
                    <a:pt x="80" y="218"/>
                    <a:pt x="80" y="218"/>
                    <a:pt x="79" y="217"/>
                  </a:cubicBezTo>
                  <a:cubicBezTo>
                    <a:pt x="79" y="221"/>
                    <a:pt x="79" y="225"/>
                    <a:pt x="80" y="230"/>
                  </a:cubicBezTo>
                  <a:close/>
                  <a:moveTo>
                    <a:pt x="34" y="120"/>
                  </a:moveTo>
                  <a:cubicBezTo>
                    <a:pt x="32" y="120"/>
                    <a:pt x="31" y="120"/>
                    <a:pt x="30" y="120"/>
                  </a:cubicBezTo>
                  <a:cubicBezTo>
                    <a:pt x="28" y="120"/>
                    <a:pt x="27" y="121"/>
                    <a:pt x="25" y="121"/>
                  </a:cubicBezTo>
                  <a:cubicBezTo>
                    <a:pt x="24" y="121"/>
                    <a:pt x="23" y="121"/>
                    <a:pt x="22" y="122"/>
                  </a:cubicBezTo>
                  <a:cubicBezTo>
                    <a:pt x="22" y="122"/>
                    <a:pt x="21" y="122"/>
                    <a:pt x="20" y="122"/>
                  </a:cubicBezTo>
                  <a:cubicBezTo>
                    <a:pt x="20" y="122"/>
                    <a:pt x="20" y="122"/>
                    <a:pt x="20" y="122"/>
                  </a:cubicBezTo>
                  <a:cubicBezTo>
                    <a:pt x="20" y="123"/>
                    <a:pt x="20" y="123"/>
                    <a:pt x="20" y="123"/>
                  </a:cubicBezTo>
                  <a:cubicBezTo>
                    <a:pt x="21" y="123"/>
                    <a:pt x="22" y="123"/>
                    <a:pt x="23" y="122"/>
                  </a:cubicBezTo>
                  <a:cubicBezTo>
                    <a:pt x="27" y="122"/>
                    <a:pt x="30" y="121"/>
                    <a:pt x="33" y="121"/>
                  </a:cubicBezTo>
                  <a:cubicBezTo>
                    <a:pt x="33" y="121"/>
                    <a:pt x="33" y="121"/>
                    <a:pt x="34" y="121"/>
                  </a:cubicBezTo>
                  <a:cubicBezTo>
                    <a:pt x="34" y="120"/>
                    <a:pt x="34" y="120"/>
                    <a:pt x="34" y="120"/>
                  </a:cubicBezTo>
                  <a:close/>
                  <a:moveTo>
                    <a:pt x="199" y="91"/>
                  </a:moveTo>
                  <a:cubicBezTo>
                    <a:pt x="199" y="91"/>
                    <a:pt x="199" y="91"/>
                    <a:pt x="199" y="91"/>
                  </a:cubicBezTo>
                  <a:cubicBezTo>
                    <a:pt x="195" y="91"/>
                    <a:pt x="191" y="90"/>
                    <a:pt x="186" y="90"/>
                  </a:cubicBezTo>
                  <a:cubicBezTo>
                    <a:pt x="184" y="90"/>
                    <a:pt x="183" y="90"/>
                    <a:pt x="181" y="91"/>
                  </a:cubicBezTo>
                  <a:cubicBezTo>
                    <a:pt x="181" y="92"/>
                    <a:pt x="181" y="92"/>
                    <a:pt x="181" y="92"/>
                  </a:cubicBezTo>
                  <a:cubicBezTo>
                    <a:pt x="180" y="92"/>
                    <a:pt x="179" y="92"/>
                    <a:pt x="178" y="91"/>
                  </a:cubicBezTo>
                  <a:cubicBezTo>
                    <a:pt x="178" y="91"/>
                    <a:pt x="178" y="91"/>
                    <a:pt x="178" y="90"/>
                  </a:cubicBezTo>
                  <a:cubicBezTo>
                    <a:pt x="177" y="90"/>
                    <a:pt x="177" y="90"/>
                    <a:pt x="176" y="90"/>
                  </a:cubicBezTo>
                  <a:cubicBezTo>
                    <a:pt x="176" y="91"/>
                    <a:pt x="176" y="92"/>
                    <a:pt x="175" y="92"/>
                  </a:cubicBezTo>
                  <a:cubicBezTo>
                    <a:pt x="177" y="92"/>
                    <a:pt x="179" y="92"/>
                    <a:pt x="181" y="92"/>
                  </a:cubicBezTo>
                  <a:cubicBezTo>
                    <a:pt x="181" y="92"/>
                    <a:pt x="181" y="92"/>
                    <a:pt x="182" y="92"/>
                  </a:cubicBezTo>
                  <a:cubicBezTo>
                    <a:pt x="182" y="92"/>
                    <a:pt x="183" y="91"/>
                    <a:pt x="183" y="91"/>
                  </a:cubicBezTo>
                  <a:cubicBezTo>
                    <a:pt x="184" y="91"/>
                    <a:pt x="184" y="91"/>
                    <a:pt x="185" y="91"/>
                  </a:cubicBezTo>
                  <a:cubicBezTo>
                    <a:pt x="187" y="91"/>
                    <a:pt x="188" y="91"/>
                    <a:pt x="189" y="91"/>
                  </a:cubicBezTo>
                  <a:cubicBezTo>
                    <a:pt x="190" y="91"/>
                    <a:pt x="190" y="91"/>
                    <a:pt x="190" y="91"/>
                  </a:cubicBezTo>
                  <a:cubicBezTo>
                    <a:pt x="191" y="91"/>
                    <a:pt x="191" y="91"/>
                    <a:pt x="191" y="91"/>
                  </a:cubicBezTo>
                  <a:cubicBezTo>
                    <a:pt x="192" y="91"/>
                    <a:pt x="192" y="91"/>
                    <a:pt x="192" y="91"/>
                  </a:cubicBezTo>
                  <a:cubicBezTo>
                    <a:pt x="194" y="91"/>
                    <a:pt x="197" y="91"/>
                    <a:pt x="199" y="91"/>
                  </a:cubicBezTo>
                  <a:close/>
                  <a:moveTo>
                    <a:pt x="188" y="106"/>
                  </a:moveTo>
                  <a:cubicBezTo>
                    <a:pt x="189" y="104"/>
                    <a:pt x="191" y="102"/>
                    <a:pt x="192" y="100"/>
                  </a:cubicBezTo>
                  <a:cubicBezTo>
                    <a:pt x="192" y="100"/>
                    <a:pt x="192" y="100"/>
                    <a:pt x="192" y="99"/>
                  </a:cubicBezTo>
                  <a:cubicBezTo>
                    <a:pt x="192" y="99"/>
                    <a:pt x="192" y="98"/>
                    <a:pt x="192" y="97"/>
                  </a:cubicBezTo>
                  <a:cubicBezTo>
                    <a:pt x="191" y="97"/>
                    <a:pt x="191" y="97"/>
                    <a:pt x="191" y="97"/>
                  </a:cubicBezTo>
                  <a:cubicBezTo>
                    <a:pt x="190" y="99"/>
                    <a:pt x="190" y="100"/>
                    <a:pt x="189" y="102"/>
                  </a:cubicBezTo>
                  <a:cubicBezTo>
                    <a:pt x="188" y="103"/>
                    <a:pt x="188" y="104"/>
                    <a:pt x="187" y="105"/>
                  </a:cubicBezTo>
                  <a:cubicBezTo>
                    <a:pt x="187" y="105"/>
                    <a:pt x="187" y="105"/>
                    <a:pt x="188" y="106"/>
                  </a:cubicBezTo>
                  <a:close/>
                  <a:moveTo>
                    <a:pt x="171" y="258"/>
                  </a:moveTo>
                  <a:cubicBezTo>
                    <a:pt x="170" y="259"/>
                    <a:pt x="170" y="259"/>
                    <a:pt x="170" y="259"/>
                  </a:cubicBezTo>
                  <a:cubicBezTo>
                    <a:pt x="169" y="260"/>
                    <a:pt x="169" y="260"/>
                    <a:pt x="168" y="260"/>
                  </a:cubicBezTo>
                  <a:cubicBezTo>
                    <a:pt x="166" y="260"/>
                    <a:pt x="165" y="260"/>
                    <a:pt x="163" y="260"/>
                  </a:cubicBezTo>
                  <a:cubicBezTo>
                    <a:pt x="163" y="260"/>
                    <a:pt x="162" y="260"/>
                    <a:pt x="162" y="260"/>
                  </a:cubicBezTo>
                  <a:cubicBezTo>
                    <a:pt x="162" y="261"/>
                    <a:pt x="162" y="261"/>
                    <a:pt x="162" y="261"/>
                  </a:cubicBezTo>
                  <a:cubicBezTo>
                    <a:pt x="162" y="261"/>
                    <a:pt x="162" y="261"/>
                    <a:pt x="162" y="262"/>
                  </a:cubicBezTo>
                  <a:cubicBezTo>
                    <a:pt x="166" y="262"/>
                    <a:pt x="170" y="261"/>
                    <a:pt x="173" y="260"/>
                  </a:cubicBezTo>
                  <a:cubicBezTo>
                    <a:pt x="172" y="260"/>
                    <a:pt x="172" y="259"/>
                    <a:pt x="171" y="258"/>
                  </a:cubicBezTo>
                  <a:close/>
                  <a:moveTo>
                    <a:pt x="91" y="53"/>
                  </a:moveTo>
                  <a:cubicBezTo>
                    <a:pt x="90" y="53"/>
                    <a:pt x="90" y="52"/>
                    <a:pt x="90" y="52"/>
                  </a:cubicBezTo>
                  <a:cubicBezTo>
                    <a:pt x="90" y="51"/>
                    <a:pt x="91" y="51"/>
                    <a:pt x="91" y="50"/>
                  </a:cubicBezTo>
                  <a:cubicBezTo>
                    <a:pt x="91" y="50"/>
                    <a:pt x="90" y="50"/>
                    <a:pt x="90" y="50"/>
                  </a:cubicBezTo>
                  <a:cubicBezTo>
                    <a:pt x="90" y="50"/>
                    <a:pt x="89" y="50"/>
                    <a:pt x="89" y="51"/>
                  </a:cubicBezTo>
                  <a:cubicBezTo>
                    <a:pt x="88" y="52"/>
                    <a:pt x="87" y="53"/>
                    <a:pt x="87" y="54"/>
                  </a:cubicBezTo>
                  <a:cubicBezTo>
                    <a:pt x="86" y="55"/>
                    <a:pt x="86" y="56"/>
                    <a:pt x="87" y="57"/>
                  </a:cubicBezTo>
                  <a:cubicBezTo>
                    <a:pt x="88" y="56"/>
                    <a:pt x="89" y="55"/>
                    <a:pt x="91" y="53"/>
                  </a:cubicBezTo>
                  <a:close/>
                  <a:moveTo>
                    <a:pt x="11" y="161"/>
                  </a:moveTo>
                  <a:cubicBezTo>
                    <a:pt x="11" y="161"/>
                    <a:pt x="11" y="162"/>
                    <a:pt x="11" y="162"/>
                  </a:cubicBezTo>
                  <a:cubicBezTo>
                    <a:pt x="11" y="163"/>
                    <a:pt x="10" y="163"/>
                    <a:pt x="10" y="163"/>
                  </a:cubicBezTo>
                  <a:cubicBezTo>
                    <a:pt x="9" y="163"/>
                    <a:pt x="9" y="163"/>
                    <a:pt x="9" y="162"/>
                  </a:cubicBezTo>
                  <a:cubicBezTo>
                    <a:pt x="9" y="162"/>
                    <a:pt x="9" y="162"/>
                    <a:pt x="9" y="161"/>
                  </a:cubicBezTo>
                  <a:cubicBezTo>
                    <a:pt x="8" y="162"/>
                    <a:pt x="8" y="162"/>
                    <a:pt x="8" y="164"/>
                  </a:cubicBezTo>
                  <a:cubicBezTo>
                    <a:pt x="9" y="164"/>
                    <a:pt x="10" y="164"/>
                    <a:pt x="10" y="165"/>
                  </a:cubicBezTo>
                  <a:cubicBezTo>
                    <a:pt x="10" y="165"/>
                    <a:pt x="11" y="166"/>
                    <a:pt x="11" y="166"/>
                  </a:cubicBezTo>
                  <a:cubicBezTo>
                    <a:pt x="12" y="166"/>
                    <a:pt x="12" y="165"/>
                    <a:pt x="13" y="165"/>
                  </a:cubicBezTo>
                  <a:cubicBezTo>
                    <a:pt x="13" y="164"/>
                    <a:pt x="13" y="163"/>
                    <a:pt x="13" y="162"/>
                  </a:cubicBezTo>
                  <a:cubicBezTo>
                    <a:pt x="12" y="161"/>
                    <a:pt x="11" y="161"/>
                    <a:pt x="11" y="161"/>
                  </a:cubicBezTo>
                  <a:close/>
                  <a:moveTo>
                    <a:pt x="114" y="190"/>
                  </a:moveTo>
                  <a:cubicBezTo>
                    <a:pt x="116" y="191"/>
                    <a:pt x="117" y="192"/>
                    <a:pt x="118" y="194"/>
                  </a:cubicBezTo>
                  <a:cubicBezTo>
                    <a:pt x="119" y="194"/>
                    <a:pt x="119" y="194"/>
                    <a:pt x="120" y="194"/>
                  </a:cubicBezTo>
                  <a:cubicBezTo>
                    <a:pt x="120" y="195"/>
                    <a:pt x="120" y="195"/>
                    <a:pt x="120" y="195"/>
                  </a:cubicBezTo>
                  <a:cubicBezTo>
                    <a:pt x="121" y="195"/>
                    <a:pt x="121" y="196"/>
                    <a:pt x="122" y="196"/>
                  </a:cubicBezTo>
                  <a:cubicBezTo>
                    <a:pt x="123" y="197"/>
                    <a:pt x="124" y="197"/>
                    <a:pt x="124" y="198"/>
                  </a:cubicBezTo>
                  <a:cubicBezTo>
                    <a:pt x="122" y="195"/>
                    <a:pt x="119" y="192"/>
                    <a:pt x="115" y="189"/>
                  </a:cubicBezTo>
                  <a:cubicBezTo>
                    <a:pt x="115" y="189"/>
                    <a:pt x="115" y="190"/>
                    <a:pt x="114" y="190"/>
                  </a:cubicBezTo>
                  <a:close/>
                  <a:moveTo>
                    <a:pt x="106" y="55"/>
                  </a:moveTo>
                  <a:cubicBezTo>
                    <a:pt x="106" y="55"/>
                    <a:pt x="106" y="55"/>
                    <a:pt x="106" y="55"/>
                  </a:cubicBezTo>
                  <a:cubicBezTo>
                    <a:pt x="108" y="55"/>
                    <a:pt x="109" y="55"/>
                    <a:pt x="111" y="54"/>
                  </a:cubicBezTo>
                  <a:cubicBezTo>
                    <a:pt x="111" y="54"/>
                    <a:pt x="112" y="54"/>
                    <a:pt x="112" y="54"/>
                  </a:cubicBezTo>
                  <a:cubicBezTo>
                    <a:pt x="112" y="53"/>
                    <a:pt x="112" y="52"/>
                    <a:pt x="113" y="51"/>
                  </a:cubicBezTo>
                  <a:cubicBezTo>
                    <a:pt x="112" y="51"/>
                    <a:pt x="111" y="51"/>
                    <a:pt x="110" y="51"/>
                  </a:cubicBezTo>
                  <a:cubicBezTo>
                    <a:pt x="110" y="51"/>
                    <a:pt x="110" y="51"/>
                    <a:pt x="110" y="52"/>
                  </a:cubicBezTo>
                  <a:cubicBezTo>
                    <a:pt x="108" y="53"/>
                    <a:pt x="107" y="54"/>
                    <a:pt x="106" y="55"/>
                  </a:cubicBezTo>
                  <a:close/>
                  <a:moveTo>
                    <a:pt x="88" y="168"/>
                  </a:moveTo>
                  <a:cubicBezTo>
                    <a:pt x="85" y="170"/>
                    <a:pt x="83" y="172"/>
                    <a:pt x="80" y="175"/>
                  </a:cubicBezTo>
                  <a:cubicBezTo>
                    <a:pt x="81" y="175"/>
                    <a:pt x="81" y="175"/>
                    <a:pt x="82" y="175"/>
                  </a:cubicBezTo>
                  <a:cubicBezTo>
                    <a:pt x="83" y="175"/>
                    <a:pt x="83" y="175"/>
                    <a:pt x="84" y="175"/>
                  </a:cubicBezTo>
                  <a:cubicBezTo>
                    <a:pt x="84" y="175"/>
                    <a:pt x="84" y="174"/>
                    <a:pt x="84" y="174"/>
                  </a:cubicBezTo>
                  <a:cubicBezTo>
                    <a:pt x="85" y="173"/>
                    <a:pt x="86" y="171"/>
                    <a:pt x="88" y="169"/>
                  </a:cubicBezTo>
                  <a:cubicBezTo>
                    <a:pt x="88" y="169"/>
                    <a:pt x="88" y="169"/>
                    <a:pt x="88" y="168"/>
                  </a:cubicBezTo>
                  <a:close/>
                  <a:moveTo>
                    <a:pt x="166" y="71"/>
                  </a:moveTo>
                  <a:cubicBezTo>
                    <a:pt x="166" y="68"/>
                    <a:pt x="166" y="66"/>
                    <a:pt x="165" y="64"/>
                  </a:cubicBezTo>
                  <a:cubicBezTo>
                    <a:pt x="165" y="64"/>
                    <a:pt x="165" y="64"/>
                    <a:pt x="165" y="64"/>
                  </a:cubicBezTo>
                  <a:cubicBezTo>
                    <a:pt x="164" y="64"/>
                    <a:pt x="164" y="65"/>
                    <a:pt x="164" y="65"/>
                  </a:cubicBezTo>
                  <a:cubicBezTo>
                    <a:pt x="164" y="66"/>
                    <a:pt x="163" y="67"/>
                    <a:pt x="163" y="67"/>
                  </a:cubicBezTo>
                  <a:cubicBezTo>
                    <a:pt x="163" y="68"/>
                    <a:pt x="163" y="68"/>
                    <a:pt x="163" y="69"/>
                  </a:cubicBezTo>
                  <a:cubicBezTo>
                    <a:pt x="163" y="70"/>
                    <a:pt x="163" y="70"/>
                    <a:pt x="164" y="70"/>
                  </a:cubicBezTo>
                  <a:cubicBezTo>
                    <a:pt x="164" y="70"/>
                    <a:pt x="165" y="70"/>
                    <a:pt x="166" y="71"/>
                  </a:cubicBezTo>
                  <a:close/>
                  <a:moveTo>
                    <a:pt x="4" y="169"/>
                  </a:moveTo>
                  <a:cubicBezTo>
                    <a:pt x="4" y="169"/>
                    <a:pt x="4" y="169"/>
                    <a:pt x="4" y="169"/>
                  </a:cubicBezTo>
                  <a:cubicBezTo>
                    <a:pt x="3" y="172"/>
                    <a:pt x="3" y="175"/>
                    <a:pt x="3" y="179"/>
                  </a:cubicBezTo>
                  <a:cubicBezTo>
                    <a:pt x="4" y="179"/>
                    <a:pt x="4" y="179"/>
                    <a:pt x="4" y="179"/>
                  </a:cubicBezTo>
                  <a:cubicBezTo>
                    <a:pt x="4" y="178"/>
                    <a:pt x="5" y="178"/>
                    <a:pt x="5" y="178"/>
                  </a:cubicBezTo>
                  <a:cubicBezTo>
                    <a:pt x="6" y="177"/>
                    <a:pt x="6" y="177"/>
                    <a:pt x="6" y="176"/>
                  </a:cubicBezTo>
                  <a:cubicBezTo>
                    <a:pt x="5" y="174"/>
                    <a:pt x="5" y="173"/>
                    <a:pt x="4" y="171"/>
                  </a:cubicBezTo>
                  <a:cubicBezTo>
                    <a:pt x="4" y="170"/>
                    <a:pt x="4" y="169"/>
                    <a:pt x="4" y="169"/>
                  </a:cubicBezTo>
                  <a:close/>
                  <a:moveTo>
                    <a:pt x="209" y="163"/>
                  </a:moveTo>
                  <a:cubicBezTo>
                    <a:pt x="211" y="163"/>
                    <a:pt x="213" y="162"/>
                    <a:pt x="215" y="162"/>
                  </a:cubicBezTo>
                  <a:cubicBezTo>
                    <a:pt x="215" y="162"/>
                    <a:pt x="215" y="161"/>
                    <a:pt x="215" y="160"/>
                  </a:cubicBezTo>
                  <a:cubicBezTo>
                    <a:pt x="213" y="160"/>
                    <a:pt x="212" y="160"/>
                    <a:pt x="211" y="160"/>
                  </a:cubicBezTo>
                  <a:cubicBezTo>
                    <a:pt x="210" y="160"/>
                    <a:pt x="210" y="160"/>
                    <a:pt x="209" y="160"/>
                  </a:cubicBezTo>
                  <a:cubicBezTo>
                    <a:pt x="209" y="161"/>
                    <a:pt x="209" y="160"/>
                    <a:pt x="209" y="160"/>
                  </a:cubicBezTo>
                  <a:cubicBezTo>
                    <a:pt x="208" y="160"/>
                    <a:pt x="208" y="160"/>
                    <a:pt x="208" y="160"/>
                  </a:cubicBezTo>
                  <a:cubicBezTo>
                    <a:pt x="208" y="160"/>
                    <a:pt x="208" y="160"/>
                    <a:pt x="208" y="160"/>
                  </a:cubicBezTo>
                  <a:cubicBezTo>
                    <a:pt x="208" y="161"/>
                    <a:pt x="209" y="162"/>
                    <a:pt x="209" y="163"/>
                  </a:cubicBezTo>
                  <a:close/>
                  <a:moveTo>
                    <a:pt x="120" y="218"/>
                  </a:moveTo>
                  <a:cubicBezTo>
                    <a:pt x="120" y="218"/>
                    <a:pt x="121" y="217"/>
                    <a:pt x="121" y="217"/>
                  </a:cubicBezTo>
                  <a:cubicBezTo>
                    <a:pt x="120" y="215"/>
                    <a:pt x="119" y="214"/>
                    <a:pt x="118" y="212"/>
                  </a:cubicBezTo>
                  <a:cubicBezTo>
                    <a:pt x="117" y="213"/>
                    <a:pt x="117" y="214"/>
                    <a:pt x="116" y="215"/>
                  </a:cubicBezTo>
                  <a:cubicBezTo>
                    <a:pt x="117" y="216"/>
                    <a:pt x="118" y="217"/>
                    <a:pt x="120" y="218"/>
                  </a:cubicBezTo>
                  <a:close/>
                  <a:moveTo>
                    <a:pt x="98" y="202"/>
                  </a:moveTo>
                  <a:cubicBezTo>
                    <a:pt x="97" y="201"/>
                    <a:pt x="96" y="200"/>
                    <a:pt x="95" y="199"/>
                  </a:cubicBezTo>
                  <a:cubicBezTo>
                    <a:pt x="94" y="199"/>
                    <a:pt x="94" y="200"/>
                    <a:pt x="93" y="201"/>
                  </a:cubicBezTo>
                  <a:cubicBezTo>
                    <a:pt x="94" y="202"/>
                    <a:pt x="95" y="203"/>
                    <a:pt x="96" y="204"/>
                  </a:cubicBezTo>
                  <a:cubicBezTo>
                    <a:pt x="97" y="203"/>
                    <a:pt x="97" y="203"/>
                    <a:pt x="98" y="202"/>
                  </a:cubicBezTo>
                  <a:close/>
                  <a:moveTo>
                    <a:pt x="73" y="107"/>
                  </a:moveTo>
                  <a:cubicBezTo>
                    <a:pt x="75" y="106"/>
                    <a:pt x="77" y="104"/>
                    <a:pt x="80" y="102"/>
                  </a:cubicBezTo>
                  <a:cubicBezTo>
                    <a:pt x="79" y="102"/>
                    <a:pt x="79" y="102"/>
                    <a:pt x="79" y="102"/>
                  </a:cubicBezTo>
                  <a:cubicBezTo>
                    <a:pt x="77" y="102"/>
                    <a:pt x="76" y="103"/>
                    <a:pt x="74" y="103"/>
                  </a:cubicBezTo>
                  <a:cubicBezTo>
                    <a:pt x="74" y="103"/>
                    <a:pt x="74" y="104"/>
                    <a:pt x="74" y="104"/>
                  </a:cubicBezTo>
                  <a:cubicBezTo>
                    <a:pt x="73" y="104"/>
                    <a:pt x="73" y="105"/>
                    <a:pt x="72" y="106"/>
                  </a:cubicBezTo>
                  <a:cubicBezTo>
                    <a:pt x="72" y="106"/>
                    <a:pt x="73" y="107"/>
                    <a:pt x="73" y="107"/>
                  </a:cubicBezTo>
                  <a:close/>
                  <a:moveTo>
                    <a:pt x="110" y="214"/>
                  </a:moveTo>
                  <a:cubicBezTo>
                    <a:pt x="110" y="213"/>
                    <a:pt x="110" y="213"/>
                    <a:pt x="110" y="212"/>
                  </a:cubicBezTo>
                  <a:cubicBezTo>
                    <a:pt x="110" y="211"/>
                    <a:pt x="109" y="211"/>
                    <a:pt x="108" y="210"/>
                  </a:cubicBezTo>
                  <a:cubicBezTo>
                    <a:pt x="108" y="212"/>
                    <a:pt x="107" y="213"/>
                    <a:pt x="106" y="214"/>
                  </a:cubicBezTo>
                  <a:cubicBezTo>
                    <a:pt x="107" y="214"/>
                    <a:pt x="107" y="216"/>
                    <a:pt x="109" y="216"/>
                  </a:cubicBezTo>
                  <a:cubicBezTo>
                    <a:pt x="109" y="215"/>
                    <a:pt x="110" y="215"/>
                    <a:pt x="110" y="214"/>
                  </a:cubicBezTo>
                  <a:close/>
                  <a:moveTo>
                    <a:pt x="38" y="124"/>
                  </a:moveTo>
                  <a:cubicBezTo>
                    <a:pt x="38" y="124"/>
                    <a:pt x="38" y="124"/>
                    <a:pt x="38" y="124"/>
                  </a:cubicBezTo>
                  <a:cubicBezTo>
                    <a:pt x="40" y="124"/>
                    <a:pt x="42" y="123"/>
                    <a:pt x="44" y="123"/>
                  </a:cubicBezTo>
                  <a:cubicBezTo>
                    <a:pt x="44" y="123"/>
                    <a:pt x="44" y="122"/>
                    <a:pt x="45" y="121"/>
                  </a:cubicBezTo>
                  <a:cubicBezTo>
                    <a:pt x="43" y="121"/>
                    <a:pt x="42" y="121"/>
                    <a:pt x="41" y="121"/>
                  </a:cubicBezTo>
                  <a:cubicBezTo>
                    <a:pt x="41" y="121"/>
                    <a:pt x="40" y="121"/>
                    <a:pt x="40" y="121"/>
                  </a:cubicBezTo>
                  <a:cubicBezTo>
                    <a:pt x="39" y="122"/>
                    <a:pt x="38" y="123"/>
                    <a:pt x="38" y="124"/>
                  </a:cubicBezTo>
                  <a:close/>
                  <a:moveTo>
                    <a:pt x="32" y="94"/>
                  </a:moveTo>
                  <a:cubicBezTo>
                    <a:pt x="32" y="94"/>
                    <a:pt x="32" y="94"/>
                    <a:pt x="32" y="94"/>
                  </a:cubicBezTo>
                  <a:cubicBezTo>
                    <a:pt x="29" y="94"/>
                    <a:pt x="27" y="94"/>
                    <a:pt x="24" y="94"/>
                  </a:cubicBezTo>
                  <a:cubicBezTo>
                    <a:pt x="22" y="94"/>
                    <a:pt x="20" y="94"/>
                    <a:pt x="18" y="94"/>
                  </a:cubicBezTo>
                  <a:cubicBezTo>
                    <a:pt x="17" y="94"/>
                    <a:pt x="17" y="94"/>
                    <a:pt x="17" y="95"/>
                  </a:cubicBezTo>
                  <a:cubicBezTo>
                    <a:pt x="19" y="95"/>
                    <a:pt x="21" y="95"/>
                    <a:pt x="22" y="95"/>
                  </a:cubicBezTo>
                  <a:cubicBezTo>
                    <a:pt x="23" y="95"/>
                    <a:pt x="23" y="95"/>
                    <a:pt x="24" y="95"/>
                  </a:cubicBezTo>
                  <a:cubicBezTo>
                    <a:pt x="24" y="95"/>
                    <a:pt x="25" y="95"/>
                    <a:pt x="25" y="95"/>
                  </a:cubicBezTo>
                  <a:cubicBezTo>
                    <a:pt x="25" y="95"/>
                    <a:pt x="25" y="95"/>
                    <a:pt x="26" y="95"/>
                  </a:cubicBezTo>
                  <a:cubicBezTo>
                    <a:pt x="27" y="95"/>
                    <a:pt x="29" y="95"/>
                    <a:pt x="31" y="95"/>
                  </a:cubicBezTo>
                  <a:cubicBezTo>
                    <a:pt x="31" y="95"/>
                    <a:pt x="32" y="95"/>
                    <a:pt x="32" y="94"/>
                  </a:cubicBezTo>
                  <a:close/>
                  <a:moveTo>
                    <a:pt x="128" y="19"/>
                  </a:moveTo>
                  <a:cubicBezTo>
                    <a:pt x="127" y="19"/>
                    <a:pt x="126" y="19"/>
                    <a:pt x="125" y="19"/>
                  </a:cubicBezTo>
                  <a:cubicBezTo>
                    <a:pt x="125" y="21"/>
                    <a:pt x="125" y="22"/>
                    <a:pt x="125" y="24"/>
                  </a:cubicBezTo>
                  <a:cubicBezTo>
                    <a:pt x="125" y="24"/>
                    <a:pt x="126" y="24"/>
                    <a:pt x="126" y="24"/>
                  </a:cubicBezTo>
                  <a:cubicBezTo>
                    <a:pt x="128" y="24"/>
                    <a:pt x="128" y="24"/>
                    <a:pt x="129" y="22"/>
                  </a:cubicBezTo>
                  <a:cubicBezTo>
                    <a:pt x="129" y="22"/>
                    <a:pt x="129" y="22"/>
                    <a:pt x="129" y="22"/>
                  </a:cubicBezTo>
                  <a:cubicBezTo>
                    <a:pt x="127" y="21"/>
                    <a:pt x="127" y="21"/>
                    <a:pt x="128" y="19"/>
                  </a:cubicBezTo>
                  <a:close/>
                  <a:moveTo>
                    <a:pt x="227" y="172"/>
                  </a:moveTo>
                  <a:cubicBezTo>
                    <a:pt x="230" y="172"/>
                    <a:pt x="233" y="172"/>
                    <a:pt x="236" y="172"/>
                  </a:cubicBezTo>
                  <a:cubicBezTo>
                    <a:pt x="235" y="171"/>
                    <a:pt x="235" y="171"/>
                    <a:pt x="235" y="170"/>
                  </a:cubicBezTo>
                  <a:cubicBezTo>
                    <a:pt x="234" y="170"/>
                    <a:pt x="234" y="170"/>
                    <a:pt x="233" y="170"/>
                  </a:cubicBezTo>
                  <a:cubicBezTo>
                    <a:pt x="232" y="170"/>
                    <a:pt x="231" y="170"/>
                    <a:pt x="230" y="170"/>
                  </a:cubicBezTo>
                  <a:cubicBezTo>
                    <a:pt x="229" y="170"/>
                    <a:pt x="228" y="170"/>
                    <a:pt x="227" y="171"/>
                  </a:cubicBezTo>
                  <a:cubicBezTo>
                    <a:pt x="227" y="171"/>
                    <a:pt x="227" y="171"/>
                    <a:pt x="227" y="172"/>
                  </a:cubicBezTo>
                  <a:close/>
                  <a:moveTo>
                    <a:pt x="145" y="60"/>
                  </a:moveTo>
                  <a:cubicBezTo>
                    <a:pt x="145" y="59"/>
                    <a:pt x="145" y="57"/>
                    <a:pt x="146" y="55"/>
                  </a:cubicBezTo>
                  <a:cubicBezTo>
                    <a:pt x="144" y="56"/>
                    <a:pt x="143" y="56"/>
                    <a:pt x="142" y="56"/>
                  </a:cubicBezTo>
                  <a:cubicBezTo>
                    <a:pt x="142" y="57"/>
                    <a:pt x="142" y="58"/>
                    <a:pt x="142" y="58"/>
                  </a:cubicBezTo>
                  <a:cubicBezTo>
                    <a:pt x="142" y="59"/>
                    <a:pt x="142" y="60"/>
                    <a:pt x="142" y="60"/>
                  </a:cubicBezTo>
                  <a:cubicBezTo>
                    <a:pt x="143" y="60"/>
                    <a:pt x="144" y="60"/>
                    <a:pt x="145" y="60"/>
                  </a:cubicBezTo>
                  <a:close/>
                  <a:moveTo>
                    <a:pt x="110" y="76"/>
                  </a:moveTo>
                  <a:cubicBezTo>
                    <a:pt x="110" y="76"/>
                    <a:pt x="110" y="76"/>
                    <a:pt x="110" y="76"/>
                  </a:cubicBezTo>
                  <a:cubicBezTo>
                    <a:pt x="112" y="75"/>
                    <a:pt x="114" y="75"/>
                    <a:pt x="116" y="74"/>
                  </a:cubicBezTo>
                  <a:cubicBezTo>
                    <a:pt x="117" y="74"/>
                    <a:pt x="117" y="73"/>
                    <a:pt x="117" y="73"/>
                  </a:cubicBezTo>
                  <a:cubicBezTo>
                    <a:pt x="118" y="73"/>
                    <a:pt x="118" y="73"/>
                    <a:pt x="118" y="72"/>
                  </a:cubicBezTo>
                  <a:cubicBezTo>
                    <a:pt x="115" y="73"/>
                    <a:pt x="113" y="73"/>
                    <a:pt x="111" y="73"/>
                  </a:cubicBezTo>
                  <a:cubicBezTo>
                    <a:pt x="111" y="73"/>
                    <a:pt x="111" y="73"/>
                    <a:pt x="111" y="73"/>
                  </a:cubicBezTo>
                  <a:cubicBezTo>
                    <a:pt x="110" y="74"/>
                    <a:pt x="110" y="75"/>
                    <a:pt x="110" y="76"/>
                  </a:cubicBezTo>
                  <a:close/>
                  <a:moveTo>
                    <a:pt x="151" y="98"/>
                  </a:moveTo>
                  <a:cubicBezTo>
                    <a:pt x="151" y="98"/>
                    <a:pt x="152" y="98"/>
                    <a:pt x="152" y="98"/>
                  </a:cubicBezTo>
                  <a:cubicBezTo>
                    <a:pt x="156" y="97"/>
                    <a:pt x="159" y="97"/>
                    <a:pt x="162" y="97"/>
                  </a:cubicBezTo>
                  <a:cubicBezTo>
                    <a:pt x="164" y="97"/>
                    <a:pt x="166" y="97"/>
                    <a:pt x="168" y="99"/>
                  </a:cubicBezTo>
                  <a:cubicBezTo>
                    <a:pt x="169" y="99"/>
                    <a:pt x="169" y="99"/>
                    <a:pt x="169" y="99"/>
                  </a:cubicBezTo>
                  <a:cubicBezTo>
                    <a:pt x="169" y="97"/>
                    <a:pt x="169" y="97"/>
                    <a:pt x="168" y="97"/>
                  </a:cubicBezTo>
                  <a:cubicBezTo>
                    <a:pt x="166" y="96"/>
                    <a:pt x="165" y="96"/>
                    <a:pt x="163" y="96"/>
                  </a:cubicBezTo>
                  <a:cubicBezTo>
                    <a:pt x="160" y="96"/>
                    <a:pt x="158" y="96"/>
                    <a:pt x="155" y="97"/>
                  </a:cubicBezTo>
                  <a:cubicBezTo>
                    <a:pt x="154" y="97"/>
                    <a:pt x="152" y="97"/>
                    <a:pt x="151" y="98"/>
                  </a:cubicBezTo>
                  <a:close/>
                  <a:moveTo>
                    <a:pt x="123" y="76"/>
                  </a:moveTo>
                  <a:cubicBezTo>
                    <a:pt x="123" y="78"/>
                    <a:pt x="122" y="79"/>
                    <a:pt x="122" y="80"/>
                  </a:cubicBezTo>
                  <a:cubicBezTo>
                    <a:pt x="123" y="80"/>
                    <a:pt x="124" y="80"/>
                    <a:pt x="124" y="80"/>
                  </a:cubicBezTo>
                  <a:cubicBezTo>
                    <a:pt x="125" y="78"/>
                    <a:pt x="126" y="76"/>
                    <a:pt x="128" y="75"/>
                  </a:cubicBezTo>
                  <a:cubicBezTo>
                    <a:pt x="128" y="74"/>
                    <a:pt x="128" y="74"/>
                    <a:pt x="128" y="74"/>
                  </a:cubicBezTo>
                  <a:cubicBezTo>
                    <a:pt x="126" y="75"/>
                    <a:pt x="124" y="76"/>
                    <a:pt x="123" y="76"/>
                  </a:cubicBezTo>
                  <a:close/>
                  <a:moveTo>
                    <a:pt x="191" y="149"/>
                  </a:moveTo>
                  <a:cubicBezTo>
                    <a:pt x="192" y="148"/>
                    <a:pt x="192" y="147"/>
                    <a:pt x="193" y="146"/>
                  </a:cubicBezTo>
                  <a:cubicBezTo>
                    <a:pt x="193" y="145"/>
                    <a:pt x="193" y="145"/>
                    <a:pt x="193" y="144"/>
                  </a:cubicBezTo>
                  <a:cubicBezTo>
                    <a:pt x="193" y="144"/>
                    <a:pt x="192" y="143"/>
                    <a:pt x="192" y="142"/>
                  </a:cubicBezTo>
                  <a:cubicBezTo>
                    <a:pt x="191" y="144"/>
                    <a:pt x="190" y="145"/>
                    <a:pt x="189" y="146"/>
                  </a:cubicBezTo>
                  <a:cubicBezTo>
                    <a:pt x="190" y="147"/>
                    <a:pt x="191" y="148"/>
                    <a:pt x="191" y="149"/>
                  </a:cubicBezTo>
                  <a:close/>
                  <a:moveTo>
                    <a:pt x="200" y="97"/>
                  </a:moveTo>
                  <a:cubicBezTo>
                    <a:pt x="199" y="97"/>
                    <a:pt x="199" y="97"/>
                    <a:pt x="199" y="97"/>
                  </a:cubicBezTo>
                  <a:cubicBezTo>
                    <a:pt x="198" y="99"/>
                    <a:pt x="198" y="100"/>
                    <a:pt x="197" y="101"/>
                  </a:cubicBezTo>
                  <a:cubicBezTo>
                    <a:pt x="197" y="101"/>
                    <a:pt x="197" y="101"/>
                    <a:pt x="197" y="102"/>
                  </a:cubicBezTo>
                  <a:cubicBezTo>
                    <a:pt x="197" y="102"/>
                    <a:pt x="197" y="103"/>
                    <a:pt x="198" y="104"/>
                  </a:cubicBezTo>
                  <a:cubicBezTo>
                    <a:pt x="199" y="103"/>
                    <a:pt x="199" y="102"/>
                    <a:pt x="200" y="101"/>
                  </a:cubicBezTo>
                  <a:cubicBezTo>
                    <a:pt x="200" y="101"/>
                    <a:pt x="200" y="101"/>
                    <a:pt x="200" y="100"/>
                  </a:cubicBezTo>
                  <a:cubicBezTo>
                    <a:pt x="200" y="99"/>
                    <a:pt x="200" y="98"/>
                    <a:pt x="200" y="97"/>
                  </a:cubicBezTo>
                  <a:close/>
                  <a:moveTo>
                    <a:pt x="137" y="24"/>
                  </a:moveTo>
                  <a:cubicBezTo>
                    <a:pt x="137" y="24"/>
                    <a:pt x="137" y="24"/>
                    <a:pt x="137" y="25"/>
                  </a:cubicBezTo>
                  <a:cubicBezTo>
                    <a:pt x="138" y="25"/>
                    <a:pt x="138" y="25"/>
                    <a:pt x="139" y="25"/>
                  </a:cubicBezTo>
                  <a:cubicBezTo>
                    <a:pt x="139" y="25"/>
                    <a:pt x="140" y="25"/>
                    <a:pt x="140" y="26"/>
                  </a:cubicBezTo>
                  <a:cubicBezTo>
                    <a:pt x="140" y="27"/>
                    <a:pt x="140" y="27"/>
                    <a:pt x="139" y="27"/>
                  </a:cubicBezTo>
                  <a:cubicBezTo>
                    <a:pt x="138" y="27"/>
                    <a:pt x="138" y="27"/>
                    <a:pt x="137" y="28"/>
                  </a:cubicBezTo>
                  <a:cubicBezTo>
                    <a:pt x="137" y="28"/>
                    <a:pt x="137" y="28"/>
                    <a:pt x="137" y="28"/>
                  </a:cubicBezTo>
                  <a:cubicBezTo>
                    <a:pt x="138" y="28"/>
                    <a:pt x="139" y="28"/>
                    <a:pt x="140" y="28"/>
                  </a:cubicBezTo>
                  <a:cubicBezTo>
                    <a:pt x="140" y="28"/>
                    <a:pt x="141" y="28"/>
                    <a:pt x="141" y="28"/>
                  </a:cubicBezTo>
                  <a:cubicBezTo>
                    <a:pt x="141" y="27"/>
                    <a:pt x="141" y="26"/>
                    <a:pt x="142" y="25"/>
                  </a:cubicBezTo>
                  <a:cubicBezTo>
                    <a:pt x="142" y="24"/>
                    <a:pt x="142" y="24"/>
                    <a:pt x="142" y="24"/>
                  </a:cubicBezTo>
                  <a:cubicBezTo>
                    <a:pt x="140" y="24"/>
                    <a:pt x="139" y="24"/>
                    <a:pt x="137" y="24"/>
                  </a:cubicBezTo>
                  <a:close/>
                  <a:moveTo>
                    <a:pt x="83" y="25"/>
                  </a:moveTo>
                  <a:cubicBezTo>
                    <a:pt x="83" y="28"/>
                    <a:pt x="84" y="31"/>
                    <a:pt x="84" y="33"/>
                  </a:cubicBezTo>
                  <a:cubicBezTo>
                    <a:pt x="84" y="33"/>
                    <a:pt x="85" y="33"/>
                    <a:pt x="85" y="33"/>
                  </a:cubicBezTo>
                  <a:cubicBezTo>
                    <a:pt x="85" y="32"/>
                    <a:pt x="85" y="31"/>
                    <a:pt x="85" y="30"/>
                  </a:cubicBezTo>
                  <a:cubicBezTo>
                    <a:pt x="84" y="29"/>
                    <a:pt x="84" y="28"/>
                    <a:pt x="85" y="27"/>
                  </a:cubicBezTo>
                  <a:cubicBezTo>
                    <a:pt x="86" y="27"/>
                    <a:pt x="86" y="26"/>
                    <a:pt x="86" y="25"/>
                  </a:cubicBezTo>
                  <a:cubicBezTo>
                    <a:pt x="85" y="25"/>
                    <a:pt x="84" y="25"/>
                    <a:pt x="83" y="25"/>
                  </a:cubicBezTo>
                  <a:close/>
                  <a:moveTo>
                    <a:pt x="166" y="17"/>
                  </a:moveTo>
                  <a:cubicBezTo>
                    <a:pt x="166" y="17"/>
                    <a:pt x="166" y="17"/>
                    <a:pt x="166" y="17"/>
                  </a:cubicBezTo>
                  <a:cubicBezTo>
                    <a:pt x="166" y="18"/>
                    <a:pt x="166" y="19"/>
                    <a:pt x="166" y="19"/>
                  </a:cubicBezTo>
                  <a:cubicBezTo>
                    <a:pt x="165" y="21"/>
                    <a:pt x="164" y="23"/>
                    <a:pt x="165" y="26"/>
                  </a:cubicBezTo>
                  <a:cubicBezTo>
                    <a:pt x="165" y="26"/>
                    <a:pt x="165" y="26"/>
                    <a:pt x="165" y="26"/>
                  </a:cubicBezTo>
                  <a:cubicBezTo>
                    <a:pt x="165" y="27"/>
                    <a:pt x="166" y="29"/>
                    <a:pt x="166" y="30"/>
                  </a:cubicBezTo>
                  <a:cubicBezTo>
                    <a:pt x="166" y="26"/>
                    <a:pt x="167" y="21"/>
                    <a:pt x="166" y="17"/>
                  </a:cubicBezTo>
                  <a:close/>
                  <a:moveTo>
                    <a:pt x="144" y="19"/>
                  </a:moveTo>
                  <a:cubicBezTo>
                    <a:pt x="143" y="19"/>
                    <a:pt x="138" y="19"/>
                    <a:pt x="137" y="19"/>
                  </a:cubicBezTo>
                  <a:cubicBezTo>
                    <a:pt x="137" y="20"/>
                    <a:pt x="137" y="20"/>
                    <a:pt x="137" y="21"/>
                  </a:cubicBezTo>
                  <a:cubicBezTo>
                    <a:pt x="137" y="21"/>
                    <a:pt x="137" y="21"/>
                    <a:pt x="137" y="21"/>
                  </a:cubicBezTo>
                  <a:cubicBezTo>
                    <a:pt x="139" y="21"/>
                    <a:pt x="141" y="21"/>
                    <a:pt x="143" y="21"/>
                  </a:cubicBezTo>
                  <a:cubicBezTo>
                    <a:pt x="143" y="21"/>
                    <a:pt x="144" y="21"/>
                    <a:pt x="144" y="20"/>
                  </a:cubicBezTo>
                  <a:cubicBezTo>
                    <a:pt x="144" y="20"/>
                    <a:pt x="144" y="20"/>
                    <a:pt x="144" y="19"/>
                  </a:cubicBezTo>
                  <a:close/>
                  <a:moveTo>
                    <a:pt x="147" y="37"/>
                  </a:moveTo>
                  <a:cubicBezTo>
                    <a:pt x="146" y="37"/>
                    <a:pt x="145" y="37"/>
                    <a:pt x="144" y="37"/>
                  </a:cubicBezTo>
                  <a:cubicBezTo>
                    <a:pt x="144" y="37"/>
                    <a:pt x="144" y="37"/>
                    <a:pt x="144" y="37"/>
                  </a:cubicBezTo>
                  <a:cubicBezTo>
                    <a:pt x="143" y="38"/>
                    <a:pt x="143" y="39"/>
                    <a:pt x="142" y="40"/>
                  </a:cubicBezTo>
                  <a:cubicBezTo>
                    <a:pt x="142" y="40"/>
                    <a:pt x="142" y="40"/>
                    <a:pt x="142" y="40"/>
                  </a:cubicBezTo>
                  <a:cubicBezTo>
                    <a:pt x="143" y="40"/>
                    <a:pt x="145" y="40"/>
                    <a:pt x="146" y="40"/>
                  </a:cubicBezTo>
                  <a:cubicBezTo>
                    <a:pt x="146" y="39"/>
                    <a:pt x="147" y="38"/>
                    <a:pt x="147" y="37"/>
                  </a:cubicBezTo>
                  <a:close/>
                  <a:moveTo>
                    <a:pt x="158" y="65"/>
                  </a:moveTo>
                  <a:cubicBezTo>
                    <a:pt x="157" y="67"/>
                    <a:pt x="157" y="68"/>
                    <a:pt x="157" y="70"/>
                  </a:cubicBezTo>
                  <a:cubicBezTo>
                    <a:pt x="158" y="70"/>
                    <a:pt x="159" y="70"/>
                    <a:pt x="160" y="70"/>
                  </a:cubicBezTo>
                  <a:cubicBezTo>
                    <a:pt x="160" y="68"/>
                    <a:pt x="160" y="67"/>
                    <a:pt x="160" y="65"/>
                  </a:cubicBezTo>
                  <a:cubicBezTo>
                    <a:pt x="159" y="65"/>
                    <a:pt x="158" y="65"/>
                    <a:pt x="158" y="65"/>
                  </a:cubicBezTo>
                  <a:close/>
                  <a:moveTo>
                    <a:pt x="130" y="212"/>
                  </a:moveTo>
                  <a:cubicBezTo>
                    <a:pt x="129" y="213"/>
                    <a:pt x="129" y="214"/>
                    <a:pt x="128" y="214"/>
                  </a:cubicBezTo>
                  <a:cubicBezTo>
                    <a:pt x="129" y="216"/>
                    <a:pt x="131" y="217"/>
                    <a:pt x="132" y="218"/>
                  </a:cubicBezTo>
                  <a:cubicBezTo>
                    <a:pt x="133" y="218"/>
                    <a:pt x="133" y="217"/>
                    <a:pt x="133" y="217"/>
                  </a:cubicBezTo>
                  <a:cubicBezTo>
                    <a:pt x="132" y="215"/>
                    <a:pt x="131" y="214"/>
                    <a:pt x="130" y="212"/>
                  </a:cubicBezTo>
                  <a:close/>
                  <a:moveTo>
                    <a:pt x="51" y="127"/>
                  </a:moveTo>
                  <a:cubicBezTo>
                    <a:pt x="52" y="127"/>
                    <a:pt x="52" y="128"/>
                    <a:pt x="52" y="128"/>
                  </a:cubicBezTo>
                  <a:cubicBezTo>
                    <a:pt x="52" y="128"/>
                    <a:pt x="52" y="129"/>
                    <a:pt x="52" y="129"/>
                  </a:cubicBezTo>
                  <a:cubicBezTo>
                    <a:pt x="54" y="129"/>
                    <a:pt x="56" y="129"/>
                    <a:pt x="58" y="129"/>
                  </a:cubicBezTo>
                  <a:cubicBezTo>
                    <a:pt x="58" y="128"/>
                    <a:pt x="58" y="127"/>
                    <a:pt x="58" y="126"/>
                  </a:cubicBezTo>
                  <a:cubicBezTo>
                    <a:pt x="57" y="126"/>
                    <a:pt x="57" y="126"/>
                    <a:pt x="57" y="126"/>
                  </a:cubicBezTo>
                  <a:cubicBezTo>
                    <a:pt x="56" y="127"/>
                    <a:pt x="56" y="127"/>
                    <a:pt x="55" y="128"/>
                  </a:cubicBezTo>
                  <a:cubicBezTo>
                    <a:pt x="54" y="128"/>
                    <a:pt x="53" y="128"/>
                    <a:pt x="53" y="126"/>
                  </a:cubicBezTo>
                  <a:cubicBezTo>
                    <a:pt x="53" y="126"/>
                    <a:pt x="53" y="126"/>
                    <a:pt x="53" y="126"/>
                  </a:cubicBezTo>
                  <a:cubicBezTo>
                    <a:pt x="52" y="126"/>
                    <a:pt x="52" y="127"/>
                    <a:pt x="51" y="127"/>
                  </a:cubicBezTo>
                  <a:close/>
                  <a:moveTo>
                    <a:pt x="139" y="227"/>
                  </a:moveTo>
                  <a:cubicBezTo>
                    <a:pt x="138" y="229"/>
                    <a:pt x="137" y="231"/>
                    <a:pt x="136" y="232"/>
                  </a:cubicBezTo>
                  <a:cubicBezTo>
                    <a:pt x="136" y="233"/>
                    <a:pt x="137" y="233"/>
                    <a:pt x="137" y="234"/>
                  </a:cubicBezTo>
                  <a:cubicBezTo>
                    <a:pt x="138" y="232"/>
                    <a:pt x="140" y="230"/>
                    <a:pt x="141" y="228"/>
                  </a:cubicBezTo>
                  <a:cubicBezTo>
                    <a:pt x="140" y="228"/>
                    <a:pt x="140" y="227"/>
                    <a:pt x="139" y="227"/>
                  </a:cubicBezTo>
                  <a:close/>
                  <a:moveTo>
                    <a:pt x="245" y="111"/>
                  </a:moveTo>
                  <a:cubicBezTo>
                    <a:pt x="245" y="112"/>
                    <a:pt x="245" y="112"/>
                    <a:pt x="245" y="112"/>
                  </a:cubicBezTo>
                  <a:cubicBezTo>
                    <a:pt x="244" y="113"/>
                    <a:pt x="243" y="115"/>
                    <a:pt x="242" y="116"/>
                  </a:cubicBezTo>
                  <a:cubicBezTo>
                    <a:pt x="242" y="117"/>
                    <a:pt x="242" y="117"/>
                    <a:pt x="242" y="118"/>
                  </a:cubicBezTo>
                  <a:cubicBezTo>
                    <a:pt x="243" y="118"/>
                    <a:pt x="244" y="118"/>
                    <a:pt x="244" y="119"/>
                  </a:cubicBezTo>
                  <a:cubicBezTo>
                    <a:pt x="245" y="118"/>
                    <a:pt x="245" y="118"/>
                    <a:pt x="245" y="117"/>
                  </a:cubicBezTo>
                  <a:cubicBezTo>
                    <a:pt x="245" y="116"/>
                    <a:pt x="245" y="115"/>
                    <a:pt x="245" y="114"/>
                  </a:cubicBezTo>
                  <a:cubicBezTo>
                    <a:pt x="245" y="113"/>
                    <a:pt x="245" y="112"/>
                    <a:pt x="245" y="111"/>
                  </a:cubicBezTo>
                  <a:close/>
                  <a:moveTo>
                    <a:pt x="153" y="27"/>
                  </a:moveTo>
                  <a:cubicBezTo>
                    <a:pt x="155" y="27"/>
                    <a:pt x="157" y="26"/>
                    <a:pt x="159" y="26"/>
                  </a:cubicBezTo>
                  <a:cubicBezTo>
                    <a:pt x="159" y="26"/>
                    <a:pt x="159" y="26"/>
                    <a:pt x="159" y="25"/>
                  </a:cubicBezTo>
                  <a:cubicBezTo>
                    <a:pt x="159" y="25"/>
                    <a:pt x="159" y="25"/>
                    <a:pt x="159" y="25"/>
                  </a:cubicBezTo>
                  <a:cubicBezTo>
                    <a:pt x="158" y="24"/>
                    <a:pt x="155" y="24"/>
                    <a:pt x="154" y="24"/>
                  </a:cubicBezTo>
                  <a:cubicBezTo>
                    <a:pt x="153" y="25"/>
                    <a:pt x="153" y="26"/>
                    <a:pt x="153" y="27"/>
                  </a:cubicBezTo>
                  <a:close/>
                  <a:moveTo>
                    <a:pt x="122" y="251"/>
                  </a:moveTo>
                  <a:cubicBezTo>
                    <a:pt x="122" y="250"/>
                    <a:pt x="123" y="249"/>
                    <a:pt x="124" y="248"/>
                  </a:cubicBezTo>
                  <a:cubicBezTo>
                    <a:pt x="124" y="247"/>
                    <a:pt x="124" y="247"/>
                    <a:pt x="123" y="247"/>
                  </a:cubicBezTo>
                  <a:cubicBezTo>
                    <a:pt x="123" y="246"/>
                    <a:pt x="122" y="246"/>
                    <a:pt x="121" y="246"/>
                  </a:cubicBezTo>
                  <a:cubicBezTo>
                    <a:pt x="121" y="247"/>
                    <a:pt x="120" y="248"/>
                    <a:pt x="119" y="249"/>
                  </a:cubicBezTo>
                  <a:cubicBezTo>
                    <a:pt x="120" y="250"/>
                    <a:pt x="120" y="251"/>
                    <a:pt x="122" y="251"/>
                  </a:cubicBezTo>
                  <a:close/>
                  <a:moveTo>
                    <a:pt x="23" y="113"/>
                  </a:moveTo>
                  <a:cubicBezTo>
                    <a:pt x="23" y="113"/>
                    <a:pt x="23" y="113"/>
                    <a:pt x="23" y="113"/>
                  </a:cubicBezTo>
                  <a:cubicBezTo>
                    <a:pt x="21" y="114"/>
                    <a:pt x="19" y="114"/>
                    <a:pt x="17" y="114"/>
                  </a:cubicBezTo>
                  <a:cubicBezTo>
                    <a:pt x="16" y="114"/>
                    <a:pt x="16" y="115"/>
                    <a:pt x="15" y="115"/>
                  </a:cubicBezTo>
                  <a:cubicBezTo>
                    <a:pt x="17" y="115"/>
                    <a:pt x="20" y="116"/>
                    <a:pt x="22" y="116"/>
                  </a:cubicBezTo>
                  <a:cubicBezTo>
                    <a:pt x="22" y="115"/>
                    <a:pt x="23" y="114"/>
                    <a:pt x="23" y="113"/>
                  </a:cubicBezTo>
                  <a:close/>
                  <a:moveTo>
                    <a:pt x="105" y="74"/>
                  </a:moveTo>
                  <a:cubicBezTo>
                    <a:pt x="104" y="74"/>
                    <a:pt x="104" y="74"/>
                    <a:pt x="104" y="74"/>
                  </a:cubicBezTo>
                  <a:cubicBezTo>
                    <a:pt x="103" y="75"/>
                    <a:pt x="101" y="75"/>
                    <a:pt x="100" y="76"/>
                  </a:cubicBezTo>
                  <a:cubicBezTo>
                    <a:pt x="100" y="76"/>
                    <a:pt x="99" y="77"/>
                    <a:pt x="99" y="78"/>
                  </a:cubicBezTo>
                  <a:cubicBezTo>
                    <a:pt x="100" y="78"/>
                    <a:pt x="101" y="78"/>
                    <a:pt x="102" y="77"/>
                  </a:cubicBezTo>
                  <a:cubicBezTo>
                    <a:pt x="103" y="77"/>
                    <a:pt x="104" y="77"/>
                    <a:pt x="104" y="76"/>
                  </a:cubicBezTo>
                  <a:cubicBezTo>
                    <a:pt x="105" y="75"/>
                    <a:pt x="105" y="75"/>
                    <a:pt x="105" y="74"/>
                  </a:cubicBezTo>
                  <a:close/>
                  <a:moveTo>
                    <a:pt x="206" y="110"/>
                  </a:moveTo>
                  <a:cubicBezTo>
                    <a:pt x="206" y="111"/>
                    <a:pt x="205" y="111"/>
                    <a:pt x="205" y="113"/>
                  </a:cubicBezTo>
                  <a:cubicBezTo>
                    <a:pt x="205" y="114"/>
                    <a:pt x="205" y="116"/>
                    <a:pt x="206" y="117"/>
                  </a:cubicBezTo>
                  <a:cubicBezTo>
                    <a:pt x="206" y="117"/>
                    <a:pt x="206" y="117"/>
                    <a:pt x="206" y="118"/>
                  </a:cubicBezTo>
                  <a:cubicBezTo>
                    <a:pt x="206" y="118"/>
                    <a:pt x="206" y="118"/>
                    <a:pt x="206" y="118"/>
                  </a:cubicBezTo>
                  <a:cubicBezTo>
                    <a:pt x="206" y="117"/>
                    <a:pt x="206" y="117"/>
                    <a:pt x="207" y="116"/>
                  </a:cubicBezTo>
                  <a:cubicBezTo>
                    <a:pt x="207" y="115"/>
                    <a:pt x="208" y="114"/>
                    <a:pt x="208" y="113"/>
                  </a:cubicBezTo>
                  <a:cubicBezTo>
                    <a:pt x="208" y="112"/>
                    <a:pt x="208" y="112"/>
                    <a:pt x="208" y="112"/>
                  </a:cubicBezTo>
                  <a:cubicBezTo>
                    <a:pt x="207" y="111"/>
                    <a:pt x="207" y="111"/>
                    <a:pt x="206" y="110"/>
                  </a:cubicBezTo>
                  <a:close/>
                  <a:moveTo>
                    <a:pt x="189" y="108"/>
                  </a:moveTo>
                  <a:cubicBezTo>
                    <a:pt x="189" y="108"/>
                    <a:pt x="190" y="109"/>
                    <a:pt x="190" y="110"/>
                  </a:cubicBezTo>
                  <a:cubicBezTo>
                    <a:pt x="190" y="110"/>
                    <a:pt x="190" y="110"/>
                    <a:pt x="190" y="110"/>
                  </a:cubicBezTo>
                  <a:cubicBezTo>
                    <a:pt x="191" y="108"/>
                    <a:pt x="192" y="106"/>
                    <a:pt x="193" y="104"/>
                  </a:cubicBezTo>
                  <a:cubicBezTo>
                    <a:pt x="193" y="104"/>
                    <a:pt x="193" y="103"/>
                    <a:pt x="193" y="102"/>
                  </a:cubicBezTo>
                  <a:cubicBezTo>
                    <a:pt x="191" y="104"/>
                    <a:pt x="190" y="106"/>
                    <a:pt x="189" y="108"/>
                  </a:cubicBezTo>
                  <a:close/>
                  <a:moveTo>
                    <a:pt x="168" y="264"/>
                  </a:moveTo>
                  <a:cubicBezTo>
                    <a:pt x="166" y="264"/>
                    <a:pt x="165" y="264"/>
                    <a:pt x="163" y="264"/>
                  </a:cubicBezTo>
                  <a:cubicBezTo>
                    <a:pt x="163" y="264"/>
                    <a:pt x="162" y="264"/>
                    <a:pt x="162" y="264"/>
                  </a:cubicBezTo>
                  <a:cubicBezTo>
                    <a:pt x="162" y="265"/>
                    <a:pt x="161" y="265"/>
                    <a:pt x="160" y="265"/>
                  </a:cubicBezTo>
                  <a:cubicBezTo>
                    <a:pt x="160" y="264"/>
                    <a:pt x="159" y="264"/>
                    <a:pt x="159" y="264"/>
                  </a:cubicBezTo>
                  <a:cubicBezTo>
                    <a:pt x="157" y="265"/>
                    <a:pt x="156" y="265"/>
                    <a:pt x="155" y="265"/>
                  </a:cubicBezTo>
                  <a:cubicBezTo>
                    <a:pt x="153" y="265"/>
                    <a:pt x="152" y="265"/>
                    <a:pt x="151" y="265"/>
                  </a:cubicBezTo>
                  <a:cubicBezTo>
                    <a:pt x="151" y="265"/>
                    <a:pt x="151" y="265"/>
                    <a:pt x="151" y="265"/>
                  </a:cubicBezTo>
                  <a:cubicBezTo>
                    <a:pt x="155" y="265"/>
                    <a:pt x="159" y="265"/>
                    <a:pt x="163" y="265"/>
                  </a:cubicBezTo>
                  <a:cubicBezTo>
                    <a:pt x="164" y="265"/>
                    <a:pt x="166" y="265"/>
                    <a:pt x="168" y="264"/>
                  </a:cubicBezTo>
                  <a:cubicBezTo>
                    <a:pt x="168" y="264"/>
                    <a:pt x="168" y="264"/>
                    <a:pt x="168" y="264"/>
                  </a:cubicBezTo>
                  <a:close/>
                  <a:moveTo>
                    <a:pt x="165" y="9"/>
                  </a:moveTo>
                  <a:cubicBezTo>
                    <a:pt x="165" y="11"/>
                    <a:pt x="165" y="13"/>
                    <a:pt x="165" y="15"/>
                  </a:cubicBezTo>
                  <a:cubicBezTo>
                    <a:pt x="165" y="15"/>
                    <a:pt x="165" y="15"/>
                    <a:pt x="165" y="15"/>
                  </a:cubicBezTo>
                  <a:cubicBezTo>
                    <a:pt x="165" y="15"/>
                    <a:pt x="165" y="14"/>
                    <a:pt x="165" y="14"/>
                  </a:cubicBezTo>
                  <a:cubicBezTo>
                    <a:pt x="165" y="14"/>
                    <a:pt x="166" y="13"/>
                    <a:pt x="166" y="12"/>
                  </a:cubicBezTo>
                  <a:cubicBezTo>
                    <a:pt x="166" y="11"/>
                    <a:pt x="167" y="11"/>
                    <a:pt x="168" y="12"/>
                  </a:cubicBezTo>
                  <a:cubicBezTo>
                    <a:pt x="168" y="12"/>
                    <a:pt x="168" y="12"/>
                    <a:pt x="168" y="12"/>
                  </a:cubicBezTo>
                  <a:cubicBezTo>
                    <a:pt x="168" y="10"/>
                    <a:pt x="168" y="9"/>
                    <a:pt x="168" y="8"/>
                  </a:cubicBezTo>
                  <a:cubicBezTo>
                    <a:pt x="167" y="8"/>
                    <a:pt x="166" y="8"/>
                    <a:pt x="165" y="9"/>
                  </a:cubicBezTo>
                  <a:close/>
                  <a:moveTo>
                    <a:pt x="86" y="87"/>
                  </a:moveTo>
                  <a:cubicBezTo>
                    <a:pt x="87" y="87"/>
                    <a:pt x="87" y="87"/>
                    <a:pt x="88" y="86"/>
                  </a:cubicBezTo>
                  <a:cubicBezTo>
                    <a:pt x="88" y="85"/>
                    <a:pt x="89" y="85"/>
                    <a:pt x="89" y="84"/>
                  </a:cubicBezTo>
                  <a:cubicBezTo>
                    <a:pt x="89" y="84"/>
                    <a:pt x="88" y="83"/>
                    <a:pt x="88" y="83"/>
                  </a:cubicBezTo>
                  <a:cubicBezTo>
                    <a:pt x="88" y="82"/>
                    <a:pt x="88" y="82"/>
                    <a:pt x="88" y="81"/>
                  </a:cubicBezTo>
                  <a:cubicBezTo>
                    <a:pt x="87" y="81"/>
                    <a:pt x="87" y="81"/>
                    <a:pt x="87" y="81"/>
                  </a:cubicBezTo>
                  <a:cubicBezTo>
                    <a:pt x="86" y="83"/>
                    <a:pt x="86" y="85"/>
                    <a:pt x="86" y="87"/>
                  </a:cubicBezTo>
                  <a:close/>
                  <a:moveTo>
                    <a:pt x="61" y="111"/>
                  </a:moveTo>
                  <a:cubicBezTo>
                    <a:pt x="61" y="112"/>
                    <a:pt x="61" y="112"/>
                    <a:pt x="61" y="112"/>
                  </a:cubicBezTo>
                  <a:cubicBezTo>
                    <a:pt x="62" y="112"/>
                    <a:pt x="62" y="112"/>
                    <a:pt x="63" y="112"/>
                  </a:cubicBezTo>
                  <a:cubicBezTo>
                    <a:pt x="64" y="112"/>
                    <a:pt x="64" y="112"/>
                    <a:pt x="64" y="111"/>
                  </a:cubicBezTo>
                  <a:cubicBezTo>
                    <a:pt x="65" y="110"/>
                    <a:pt x="66" y="109"/>
                    <a:pt x="68" y="108"/>
                  </a:cubicBezTo>
                  <a:cubicBezTo>
                    <a:pt x="68" y="107"/>
                    <a:pt x="68" y="107"/>
                    <a:pt x="68" y="107"/>
                  </a:cubicBezTo>
                  <a:cubicBezTo>
                    <a:pt x="67" y="107"/>
                    <a:pt x="67" y="107"/>
                    <a:pt x="66" y="107"/>
                  </a:cubicBezTo>
                  <a:cubicBezTo>
                    <a:pt x="66" y="107"/>
                    <a:pt x="66" y="107"/>
                    <a:pt x="66" y="107"/>
                  </a:cubicBezTo>
                  <a:cubicBezTo>
                    <a:pt x="64" y="109"/>
                    <a:pt x="63" y="110"/>
                    <a:pt x="61" y="111"/>
                  </a:cubicBezTo>
                  <a:close/>
                  <a:moveTo>
                    <a:pt x="218" y="102"/>
                  </a:moveTo>
                  <a:cubicBezTo>
                    <a:pt x="219" y="102"/>
                    <a:pt x="220" y="102"/>
                    <a:pt x="222" y="102"/>
                  </a:cubicBezTo>
                  <a:cubicBezTo>
                    <a:pt x="222" y="101"/>
                    <a:pt x="223" y="100"/>
                    <a:pt x="223" y="99"/>
                  </a:cubicBezTo>
                  <a:cubicBezTo>
                    <a:pt x="222" y="99"/>
                    <a:pt x="220" y="99"/>
                    <a:pt x="219" y="99"/>
                  </a:cubicBezTo>
                  <a:cubicBezTo>
                    <a:pt x="219" y="99"/>
                    <a:pt x="219" y="99"/>
                    <a:pt x="219" y="100"/>
                  </a:cubicBezTo>
                  <a:cubicBezTo>
                    <a:pt x="219" y="100"/>
                    <a:pt x="218" y="101"/>
                    <a:pt x="218" y="102"/>
                  </a:cubicBezTo>
                  <a:close/>
                  <a:moveTo>
                    <a:pt x="170" y="42"/>
                  </a:moveTo>
                  <a:cubicBezTo>
                    <a:pt x="170" y="40"/>
                    <a:pt x="170" y="38"/>
                    <a:pt x="169" y="36"/>
                  </a:cubicBezTo>
                  <a:cubicBezTo>
                    <a:pt x="169" y="37"/>
                    <a:pt x="169" y="37"/>
                    <a:pt x="168" y="38"/>
                  </a:cubicBezTo>
                  <a:cubicBezTo>
                    <a:pt x="168" y="40"/>
                    <a:pt x="168" y="42"/>
                    <a:pt x="168" y="44"/>
                  </a:cubicBezTo>
                  <a:cubicBezTo>
                    <a:pt x="168" y="45"/>
                    <a:pt x="168" y="45"/>
                    <a:pt x="168" y="45"/>
                  </a:cubicBezTo>
                  <a:cubicBezTo>
                    <a:pt x="169" y="44"/>
                    <a:pt x="169" y="43"/>
                    <a:pt x="170" y="42"/>
                  </a:cubicBezTo>
                  <a:close/>
                  <a:moveTo>
                    <a:pt x="131" y="74"/>
                  </a:moveTo>
                  <a:cubicBezTo>
                    <a:pt x="131" y="74"/>
                    <a:pt x="131" y="74"/>
                    <a:pt x="131" y="74"/>
                  </a:cubicBezTo>
                  <a:cubicBezTo>
                    <a:pt x="129" y="75"/>
                    <a:pt x="128" y="77"/>
                    <a:pt x="127" y="79"/>
                  </a:cubicBezTo>
                  <a:cubicBezTo>
                    <a:pt x="127" y="79"/>
                    <a:pt x="127" y="79"/>
                    <a:pt x="127" y="79"/>
                  </a:cubicBezTo>
                  <a:cubicBezTo>
                    <a:pt x="129" y="79"/>
                    <a:pt x="130" y="78"/>
                    <a:pt x="132" y="78"/>
                  </a:cubicBezTo>
                  <a:cubicBezTo>
                    <a:pt x="131" y="76"/>
                    <a:pt x="131" y="75"/>
                    <a:pt x="131" y="74"/>
                  </a:cubicBezTo>
                  <a:close/>
                  <a:moveTo>
                    <a:pt x="40" y="174"/>
                  </a:moveTo>
                  <a:cubicBezTo>
                    <a:pt x="42" y="174"/>
                    <a:pt x="44" y="174"/>
                    <a:pt x="46" y="174"/>
                  </a:cubicBezTo>
                  <a:cubicBezTo>
                    <a:pt x="46" y="174"/>
                    <a:pt x="46" y="173"/>
                    <a:pt x="45" y="173"/>
                  </a:cubicBezTo>
                  <a:cubicBezTo>
                    <a:pt x="44" y="173"/>
                    <a:pt x="44" y="173"/>
                    <a:pt x="43" y="173"/>
                  </a:cubicBezTo>
                  <a:cubicBezTo>
                    <a:pt x="42" y="173"/>
                    <a:pt x="41" y="172"/>
                    <a:pt x="42" y="171"/>
                  </a:cubicBezTo>
                  <a:cubicBezTo>
                    <a:pt x="42" y="171"/>
                    <a:pt x="42" y="171"/>
                    <a:pt x="42" y="170"/>
                  </a:cubicBezTo>
                  <a:cubicBezTo>
                    <a:pt x="41" y="170"/>
                    <a:pt x="40" y="170"/>
                    <a:pt x="40" y="170"/>
                  </a:cubicBezTo>
                  <a:cubicBezTo>
                    <a:pt x="40" y="172"/>
                    <a:pt x="40" y="173"/>
                    <a:pt x="40" y="174"/>
                  </a:cubicBezTo>
                  <a:close/>
                  <a:moveTo>
                    <a:pt x="131" y="246"/>
                  </a:moveTo>
                  <a:cubicBezTo>
                    <a:pt x="133" y="246"/>
                    <a:pt x="134" y="246"/>
                    <a:pt x="135" y="247"/>
                  </a:cubicBezTo>
                  <a:cubicBezTo>
                    <a:pt x="136" y="246"/>
                    <a:pt x="137" y="245"/>
                    <a:pt x="136" y="243"/>
                  </a:cubicBezTo>
                  <a:cubicBezTo>
                    <a:pt x="135" y="243"/>
                    <a:pt x="134" y="243"/>
                    <a:pt x="134" y="243"/>
                  </a:cubicBezTo>
                  <a:cubicBezTo>
                    <a:pt x="134" y="243"/>
                    <a:pt x="133" y="243"/>
                    <a:pt x="133" y="244"/>
                  </a:cubicBezTo>
                  <a:cubicBezTo>
                    <a:pt x="133" y="244"/>
                    <a:pt x="132" y="245"/>
                    <a:pt x="131" y="246"/>
                  </a:cubicBezTo>
                  <a:close/>
                  <a:moveTo>
                    <a:pt x="88" y="270"/>
                  </a:moveTo>
                  <a:cubicBezTo>
                    <a:pt x="88" y="268"/>
                    <a:pt x="87" y="267"/>
                    <a:pt x="88" y="266"/>
                  </a:cubicBezTo>
                  <a:cubicBezTo>
                    <a:pt x="86" y="266"/>
                    <a:pt x="86" y="264"/>
                    <a:pt x="85" y="263"/>
                  </a:cubicBezTo>
                  <a:cubicBezTo>
                    <a:pt x="85" y="264"/>
                    <a:pt x="84" y="264"/>
                    <a:pt x="83" y="265"/>
                  </a:cubicBezTo>
                  <a:cubicBezTo>
                    <a:pt x="85" y="266"/>
                    <a:pt x="86" y="268"/>
                    <a:pt x="88" y="270"/>
                  </a:cubicBezTo>
                  <a:close/>
                  <a:moveTo>
                    <a:pt x="248" y="171"/>
                  </a:moveTo>
                  <a:cubicBezTo>
                    <a:pt x="248" y="170"/>
                    <a:pt x="247" y="170"/>
                    <a:pt x="247" y="169"/>
                  </a:cubicBezTo>
                  <a:cubicBezTo>
                    <a:pt x="246" y="169"/>
                    <a:pt x="246" y="168"/>
                    <a:pt x="245" y="169"/>
                  </a:cubicBezTo>
                  <a:cubicBezTo>
                    <a:pt x="245" y="169"/>
                    <a:pt x="245" y="169"/>
                    <a:pt x="245" y="169"/>
                  </a:cubicBezTo>
                  <a:cubicBezTo>
                    <a:pt x="244" y="170"/>
                    <a:pt x="243" y="171"/>
                    <a:pt x="242" y="171"/>
                  </a:cubicBezTo>
                  <a:cubicBezTo>
                    <a:pt x="241" y="171"/>
                    <a:pt x="240" y="171"/>
                    <a:pt x="239" y="170"/>
                  </a:cubicBezTo>
                  <a:cubicBezTo>
                    <a:pt x="239" y="170"/>
                    <a:pt x="239" y="170"/>
                    <a:pt x="239" y="171"/>
                  </a:cubicBezTo>
                  <a:cubicBezTo>
                    <a:pt x="239" y="171"/>
                    <a:pt x="238" y="171"/>
                    <a:pt x="238" y="172"/>
                  </a:cubicBezTo>
                  <a:cubicBezTo>
                    <a:pt x="241" y="171"/>
                    <a:pt x="245" y="171"/>
                    <a:pt x="248" y="171"/>
                  </a:cubicBezTo>
                  <a:close/>
                  <a:moveTo>
                    <a:pt x="135" y="62"/>
                  </a:moveTo>
                  <a:cubicBezTo>
                    <a:pt x="135" y="62"/>
                    <a:pt x="135" y="62"/>
                    <a:pt x="135" y="62"/>
                  </a:cubicBezTo>
                  <a:cubicBezTo>
                    <a:pt x="134" y="62"/>
                    <a:pt x="134" y="62"/>
                    <a:pt x="133" y="62"/>
                  </a:cubicBezTo>
                  <a:cubicBezTo>
                    <a:pt x="132" y="62"/>
                    <a:pt x="132" y="63"/>
                    <a:pt x="132" y="64"/>
                  </a:cubicBezTo>
                  <a:cubicBezTo>
                    <a:pt x="132" y="64"/>
                    <a:pt x="132" y="65"/>
                    <a:pt x="132" y="65"/>
                  </a:cubicBezTo>
                  <a:cubicBezTo>
                    <a:pt x="132" y="66"/>
                    <a:pt x="132" y="66"/>
                    <a:pt x="132" y="67"/>
                  </a:cubicBezTo>
                  <a:cubicBezTo>
                    <a:pt x="133" y="66"/>
                    <a:pt x="133" y="66"/>
                    <a:pt x="134" y="66"/>
                  </a:cubicBezTo>
                  <a:cubicBezTo>
                    <a:pt x="134" y="65"/>
                    <a:pt x="135" y="65"/>
                    <a:pt x="135" y="64"/>
                  </a:cubicBezTo>
                  <a:cubicBezTo>
                    <a:pt x="135" y="63"/>
                    <a:pt x="135" y="63"/>
                    <a:pt x="135" y="62"/>
                  </a:cubicBezTo>
                  <a:close/>
                  <a:moveTo>
                    <a:pt x="113" y="199"/>
                  </a:moveTo>
                  <a:cubicBezTo>
                    <a:pt x="112" y="198"/>
                    <a:pt x="111" y="196"/>
                    <a:pt x="109" y="195"/>
                  </a:cubicBezTo>
                  <a:cubicBezTo>
                    <a:pt x="109" y="196"/>
                    <a:pt x="109" y="196"/>
                    <a:pt x="108" y="197"/>
                  </a:cubicBezTo>
                  <a:cubicBezTo>
                    <a:pt x="109" y="198"/>
                    <a:pt x="110" y="199"/>
                    <a:pt x="111" y="200"/>
                  </a:cubicBezTo>
                  <a:cubicBezTo>
                    <a:pt x="112" y="200"/>
                    <a:pt x="113" y="199"/>
                    <a:pt x="113" y="199"/>
                  </a:cubicBezTo>
                  <a:close/>
                  <a:moveTo>
                    <a:pt x="208" y="137"/>
                  </a:moveTo>
                  <a:cubicBezTo>
                    <a:pt x="209" y="138"/>
                    <a:pt x="209" y="139"/>
                    <a:pt x="210" y="139"/>
                  </a:cubicBezTo>
                  <a:cubicBezTo>
                    <a:pt x="210" y="139"/>
                    <a:pt x="210" y="140"/>
                    <a:pt x="210" y="140"/>
                  </a:cubicBezTo>
                  <a:cubicBezTo>
                    <a:pt x="211" y="140"/>
                    <a:pt x="212" y="140"/>
                    <a:pt x="213" y="140"/>
                  </a:cubicBezTo>
                  <a:cubicBezTo>
                    <a:pt x="213" y="139"/>
                    <a:pt x="213" y="138"/>
                    <a:pt x="213" y="137"/>
                  </a:cubicBezTo>
                  <a:cubicBezTo>
                    <a:pt x="212" y="137"/>
                    <a:pt x="210" y="137"/>
                    <a:pt x="208" y="137"/>
                  </a:cubicBezTo>
                  <a:close/>
                  <a:moveTo>
                    <a:pt x="87" y="220"/>
                  </a:moveTo>
                  <a:cubicBezTo>
                    <a:pt x="88" y="218"/>
                    <a:pt x="89" y="217"/>
                    <a:pt x="90" y="216"/>
                  </a:cubicBezTo>
                  <a:cubicBezTo>
                    <a:pt x="90" y="215"/>
                    <a:pt x="89" y="214"/>
                    <a:pt x="89" y="213"/>
                  </a:cubicBezTo>
                  <a:cubicBezTo>
                    <a:pt x="88" y="214"/>
                    <a:pt x="88" y="214"/>
                    <a:pt x="87" y="214"/>
                  </a:cubicBezTo>
                  <a:cubicBezTo>
                    <a:pt x="87" y="215"/>
                    <a:pt x="87" y="215"/>
                    <a:pt x="87" y="215"/>
                  </a:cubicBezTo>
                  <a:cubicBezTo>
                    <a:pt x="87" y="217"/>
                    <a:pt x="87" y="218"/>
                    <a:pt x="87" y="219"/>
                  </a:cubicBezTo>
                  <a:cubicBezTo>
                    <a:pt x="87" y="219"/>
                    <a:pt x="87" y="219"/>
                    <a:pt x="87" y="220"/>
                  </a:cubicBezTo>
                  <a:close/>
                  <a:moveTo>
                    <a:pt x="163" y="218"/>
                  </a:moveTo>
                  <a:cubicBezTo>
                    <a:pt x="163" y="219"/>
                    <a:pt x="162" y="219"/>
                    <a:pt x="163" y="220"/>
                  </a:cubicBezTo>
                  <a:cubicBezTo>
                    <a:pt x="163" y="221"/>
                    <a:pt x="163" y="223"/>
                    <a:pt x="163" y="225"/>
                  </a:cubicBezTo>
                  <a:cubicBezTo>
                    <a:pt x="163" y="225"/>
                    <a:pt x="163" y="225"/>
                    <a:pt x="163" y="225"/>
                  </a:cubicBezTo>
                  <a:cubicBezTo>
                    <a:pt x="164" y="224"/>
                    <a:pt x="164" y="223"/>
                    <a:pt x="165" y="222"/>
                  </a:cubicBezTo>
                  <a:cubicBezTo>
                    <a:pt x="165" y="222"/>
                    <a:pt x="165" y="222"/>
                    <a:pt x="165" y="222"/>
                  </a:cubicBezTo>
                  <a:cubicBezTo>
                    <a:pt x="165" y="220"/>
                    <a:pt x="164" y="219"/>
                    <a:pt x="163" y="218"/>
                  </a:cubicBezTo>
                  <a:close/>
                  <a:moveTo>
                    <a:pt x="89" y="223"/>
                  </a:moveTo>
                  <a:cubicBezTo>
                    <a:pt x="90" y="222"/>
                    <a:pt x="91" y="221"/>
                    <a:pt x="92" y="220"/>
                  </a:cubicBezTo>
                  <a:cubicBezTo>
                    <a:pt x="92" y="219"/>
                    <a:pt x="91" y="218"/>
                    <a:pt x="91" y="217"/>
                  </a:cubicBezTo>
                  <a:cubicBezTo>
                    <a:pt x="90" y="219"/>
                    <a:pt x="89" y="220"/>
                    <a:pt x="88" y="222"/>
                  </a:cubicBezTo>
                  <a:cubicBezTo>
                    <a:pt x="88" y="222"/>
                    <a:pt x="89" y="223"/>
                    <a:pt x="89" y="223"/>
                  </a:cubicBezTo>
                  <a:close/>
                  <a:moveTo>
                    <a:pt x="188" y="144"/>
                  </a:moveTo>
                  <a:cubicBezTo>
                    <a:pt x="189" y="142"/>
                    <a:pt x="190" y="141"/>
                    <a:pt x="191" y="140"/>
                  </a:cubicBezTo>
                  <a:cubicBezTo>
                    <a:pt x="191" y="140"/>
                    <a:pt x="192" y="140"/>
                    <a:pt x="191" y="139"/>
                  </a:cubicBezTo>
                  <a:cubicBezTo>
                    <a:pt x="191" y="138"/>
                    <a:pt x="191" y="137"/>
                    <a:pt x="190" y="136"/>
                  </a:cubicBezTo>
                  <a:cubicBezTo>
                    <a:pt x="190" y="135"/>
                    <a:pt x="190" y="135"/>
                    <a:pt x="190" y="135"/>
                  </a:cubicBezTo>
                  <a:cubicBezTo>
                    <a:pt x="190" y="138"/>
                    <a:pt x="189" y="141"/>
                    <a:pt x="188" y="144"/>
                  </a:cubicBezTo>
                  <a:close/>
                  <a:moveTo>
                    <a:pt x="41" y="108"/>
                  </a:moveTo>
                  <a:cubicBezTo>
                    <a:pt x="41" y="108"/>
                    <a:pt x="40" y="108"/>
                    <a:pt x="40" y="108"/>
                  </a:cubicBezTo>
                  <a:cubicBezTo>
                    <a:pt x="39" y="108"/>
                    <a:pt x="38" y="109"/>
                    <a:pt x="36" y="109"/>
                  </a:cubicBezTo>
                  <a:cubicBezTo>
                    <a:pt x="35" y="109"/>
                    <a:pt x="35" y="109"/>
                    <a:pt x="34" y="110"/>
                  </a:cubicBezTo>
                  <a:cubicBezTo>
                    <a:pt x="34" y="110"/>
                    <a:pt x="34" y="110"/>
                    <a:pt x="34" y="110"/>
                  </a:cubicBezTo>
                  <a:cubicBezTo>
                    <a:pt x="36" y="110"/>
                    <a:pt x="38" y="110"/>
                    <a:pt x="39" y="110"/>
                  </a:cubicBezTo>
                  <a:cubicBezTo>
                    <a:pt x="40" y="110"/>
                    <a:pt x="40" y="110"/>
                    <a:pt x="40" y="110"/>
                  </a:cubicBezTo>
                  <a:cubicBezTo>
                    <a:pt x="40" y="110"/>
                    <a:pt x="41" y="109"/>
                    <a:pt x="41" y="108"/>
                  </a:cubicBezTo>
                  <a:close/>
                  <a:moveTo>
                    <a:pt x="29" y="116"/>
                  </a:moveTo>
                  <a:cubicBezTo>
                    <a:pt x="29" y="116"/>
                    <a:pt x="29" y="116"/>
                    <a:pt x="29" y="116"/>
                  </a:cubicBezTo>
                  <a:cubicBezTo>
                    <a:pt x="31" y="115"/>
                    <a:pt x="34" y="114"/>
                    <a:pt x="37" y="112"/>
                  </a:cubicBezTo>
                  <a:cubicBezTo>
                    <a:pt x="36" y="112"/>
                    <a:pt x="34" y="112"/>
                    <a:pt x="32" y="112"/>
                  </a:cubicBezTo>
                  <a:cubicBezTo>
                    <a:pt x="32" y="112"/>
                    <a:pt x="32" y="112"/>
                    <a:pt x="32" y="112"/>
                  </a:cubicBezTo>
                  <a:cubicBezTo>
                    <a:pt x="31" y="113"/>
                    <a:pt x="30" y="115"/>
                    <a:pt x="29" y="116"/>
                  </a:cubicBezTo>
                  <a:close/>
                  <a:moveTo>
                    <a:pt x="169" y="247"/>
                  </a:moveTo>
                  <a:cubicBezTo>
                    <a:pt x="168" y="248"/>
                    <a:pt x="168" y="248"/>
                    <a:pt x="167" y="249"/>
                  </a:cubicBezTo>
                  <a:cubicBezTo>
                    <a:pt x="167" y="249"/>
                    <a:pt x="166" y="248"/>
                    <a:pt x="166" y="248"/>
                  </a:cubicBezTo>
                  <a:cubicBezTo>
                    <a:pt x="165" y="248"/>
                    <a:pt x="165" y="249"/>
                    <a:pt x="165" y="249"/>
                  </a:cubicBezTo>
                  <a:cubicBezTo>
                    <a:pt x="166" y="250"/>
                    <a:pt x="167" y="251"/>
                    <a:pt x="168" y="253"/>
                  </a:cubicBezTo>
                  <a:cubicBezTo>
                    <a:pt x="169" y="252"/>
                    <a:pt x="169" y="251"/>
                    <a:pt x="169" y="250"/>
                  </a:cubicBezTo>
                  <a:cubicBezTo>
                    <a:pt x="169" y="249"/>
                    <a:pt x="169" y="248"/>
                    <a:pt x="169" y="247"/>
                  </a:cubicBezTo>
                  <a:close/>
                  <a:moveTo>
                    <a:pt x="146" y="51"/>
                  </a:moveTo>
                  <a:cubicBezTo>
                    <a:pt x="145" y="51"/>
                    <a:pt x="144" y="51"/>
                    <a:pt x="143" y="51"/>
                  </a:cubicBezTo>
                  <a:cubicBezTo>
                    <a:pt x="143" y="51"/>
                    <a:pt x="142" y="52"/>
                    <a:pt x="142" y="52"/>
                  </a:cubicBezTo>
                  <a:cubicBezTo>
                    <a:pt x="142" y="53"/>
                    <a:pt x="142" y="53"/>
                    <a:pt x="142" y="54"/>
                  </a:cubicBezTo>
                  <a:cubicBezTo>
                    <a:pt x="143" y="54"/>
                    <a:pt x="143" y="54"/>
                    <a:pt x="143" y="54"/>
                  </a:cubicBezTo>
                  <a:cubicBezTo>
                    <a:pt x="144" y="54"/>
                    <a:pt x="145" y="54"/>
                    <a:pt x="146" y="53"/>
                  </a:cubicBezTo>
                  <a:cubicBezTo>
                    <a:pt x="146" y="53"/>
                    <a:pt x="146" y="52"/>
                    <a:pt x="146" y="51"/>
                  </a:cubicBezTo>
                  <a:close/>
                  <a:moveTo>
                    <a:pt x="54" y="150"/>
                  </a:moveTo>
                  <a:cubicBezTo>
                    <a:pt x="54" y="148"/>
                    <a:pt x="54" y="148"/>
                    <a:pt x="53" y="148"/>
                  </a:cubicBezTo>
                  <a:cubicBezTo>
                    <a:pt x="53" y="148"/>
                    <a:pt x="53" y="148"/>
                    <a:pt x="53" y="148"/>
                  </a:cubicBezTo>
                  <a:cubicBezTo>
                    <a:pt x="51" y="147"/>
                    <a:pt x="50" y="148"/>
                    <a:pt x="49" y="148"/>
                  </a:cubicBezTo>
                  <a:cubicBezTo>
                    <a:pt x="49" y="149"/>
                    <a:pt x="49" y="149"/>
                    <a:pt x="49" y="150"/>
                  </a:cubicBezTo>
                  <a:cubicBezTo>
                    <a:pt x="51" y="150"/>
                    <a:pt x="53" y="150"/>
                    <a:pt x="54" y="150"/>
                  </a:cubicBezTo>
                  <a:close/>
                  <a:moveTo>
                    <a:pt x="232" y="97"/>
                  </a:moveTo>
                  <a:cubicBezTo>
                    <a:pt x="231" y="97"/>
                    <a:pt x="231" y="98"/>
                    <a:pt x="230" y="98"/>
                  </a:cubicBezTo>
                  <a:cubicBezTo>
                    <a:pt x="230" y="99"/>
                    <a:pt x="229" y="100"/>
                    <a:pt x="229" y="101"/>
                  </a:cubicBezTo>
                  <a:cubicBezTo>
                    <a:pt x="228" y="102"/>
                    <a:pt x="228" y="102"/>
                    <a:pt x="229" y="102"/>
                  </a:cubicBezTo>
                  <a:cubicBezTo>
                    <a:pt x="230" y="102"/>
                    <a:pt x="231" y="103"/>
                    <a:pt x="232" y="102"/>
                  </a:cubicBezTo>
                  <a:cubicBezTo>
                    <a:pt x="232" y="101"/>
                    <a:pt x="232" y="99"/>
                    <a:pt x="232" y="97"/>
                  </a:cubicBezTo>
                  <a:close/>
                  <a:moveTo>
                    <a:pt x="61" y="151"/>
                  </a:moveTo>
                  <a:cubicBezTo>
                    <a:pt x="61" y="152"/>
                    <a:pt x="61" y="152"/>
                    <a:pt x="61" y="152"/>
                  </a:cubicBezTo>
                  <a:cubicBezTo>
                    <a:pt x="62" y="153"/>
                    <a:pt x="62" y="154"/>
                    <a:pt x="63" y="155"/>
                  </a:cubicBezTo>
                  <a:cubicBezTo>
                    <a:pt x="63" y="155"/>
                    <a:pt x="63" y="155"/>
                    <a:pt x="63" y="155"/>
                  </a:cubicBezTo>
                  <a:cubicBezTo>
                    <a:pt x="64" y="155"/>
                    <a:pt x="64" y="155"/>
                    <a:pt x="65" y="155"/>
                  </a:cubicBezTo>
                  <a:cubicBezTo>
                    <a:pt x="65" y="154"/>
                    <a:pt x="65" y="153"/>
                    <a:pt x="64" y="151"/>
                  </a:cubicBezTo>
                  <a:cubicBezTo>
                    <a:pt x="63" y="151"/>
                    <a:pt x="62" y="151"/>
                    <a:pt x="61" y="151"/>
                  </a:cubicBezTo>
                  <a:close/>
                  <a:moveTo>
                    <a:pt x="46" y="141"/>
                  </a:moveTo>
                  <a:cubicBezTo>
                    <a:pt x="46" y="140"/>
                    <a:pt x="46" y="139"/>
                    <a:pt x="46" y="138"/>
                  </a:cubicBezTo>
                  <a:cubicBezTo>
                    <a:pt x="45" y="138"/>
                    <a:pt x="45" y="138"/>
                    <a:pt x="44" y="138"/>
                  </a:cubicBezTo>
                  <a:cubicBezTo>
                    <a:pt x="43" y="138"/>
                    <a:pt x="42" y="139"/>
                    <a:pt x="41" y="139"/>
                  </a:cubicBezTo>
                  <a:cubicBezTo>
                    <a:pt x="42" y="140"/>
                    <a:pt x="42" y="141"/>
                    <a:pt x="42" y="141"/>
                  </a:cubicBezTo>
                  <a:cubicBezTo>
                    <a:pt x="43" y="141"/>
                    <a:pt x="44" y="141"/>
                    <a:pt x="45" y="141"/>
                  </a:cubicBezTo>
                  <a:cubicBezTo>
                    <a:pt x="45" y="141"/>
                    <a:pt x="45" y="141"/>
                    <a:pt x="46" y="141"/>
                  </a:cubicBezTo>
                  <a:close/>
                  <a:moveTo>
                    <a:pt x="128" y="52"/>
                  </a:moveTo>
                  <a:cubicBezTo>
                    <a:pt x="128" y="52"/>
                    <a:pt x="128" y="52"/>
                    <a:pt x="128" y="52"/>
                  </a:cubicBezTo>
                  <a:cubicBezTo>
                    <a:pt x="128" y="53"/>
                    <a:pt x="127" y="53"/>
                    <a:pt x="126" y="53"/>
                  </a:cubicBezTo>
                  <a:cubicBezTo>
                    <a:pt x="126" y="53"/>
                    <a:pt x="126" y="54"/>
                    <a:pt x="126" y="54"/>
                  </a:cubicBezTo>
                  <a:cubicBezTo>
                    <a:pt x="126" y="55"/>
                    <a:pt x="125" y="56"/>
                    <a:pt x="125" y="57"/>
                  </a:cubicBezTo>
                  <a:cubicBezTo>
                    <a:pt x="125" y="57"/>
                    <a:pt x="125" y="57"/>
                    <a:pt x="125" y="58"/>
                  </a:cubicBezTo>
                  <a:cubicBezTo>
                    <a:pt x="126" y="57"/>
                    <a:pt x="127" y="57"/>
                    <a:pt x="127" y="57"/>
                  </a:cubicBezTo>
                  <a:cubicBezTo>
                    <a:pt x="128" y="57"/>
                    <a:pt x="128" y="56"/>
                    <a:pt x="128" y="55"/>
                  </a:cubicBezTo>
                  <a:cubicBezTo>
                    <a:pt x="128" y="54"/>
                    <a:pt x="128" y="53"/>
                    <a:pt x="128" y="52"/>
                  </a:cubicBezTo>
                  <a:close/>
                  <a:moveTo>
                    <a:pt x="137" y="60"/>
                  </a:moveTo>
                  <a:cubicBezTo>
                    <a:pt x="138" y="60"/>
                    <a:pt x="139" y="60"/>
                    <a:pt x="140" y="60"/>
                  </a:cubicBezTo>
                  <a:cubicBezTo>
                    <a:pt x="140" y="59"/>
                    <a:pt x="140" y="58"/>
                    <a:pt x="140" y="56"/>
                  </a:cubicBezTo>
                  <a:cubicBezTo>
                    <a:pt x="139" y="56"/>
                    <a:pt x="139" y="57"/>
                    <a:pt x="138" y="57"/>
                  </a:cubicBezTo>
                  <a:cubicBezTo>
                    <a:pt x="138" y="58"/>
                    <a:pt x="138" y="59"/>
                    <a:pt x="137" y="60"/>
                  </a:cubicBezTo>
                  <a:close/>
                  <a:moveTo>
                    <a:pt x="39" y="115"/>
                  </a:moveTo>
                  <a:cubicBezTo>
                    <a:pt x="40" y="115"/>
                    <a:pt x="41" y="115"/>
                    <a:pt x="41" y="115"/>
                  </a:cubicBezTo>
                  <a:cubicBezTo>
                    <a:pt x="43" y="115"/>
                    <a:pt x="44" y="115"/>
                    <a:pt x="45" y="113"/>
                  </a:cubicBezTo>
                  <a:cubicBezTo>
                    <a:pt x="45" y="113"/>
                    <a:pt x="45" y="113"/>
                    <a:pt x="45" y="113"/>
                  </a:cubicBezTo>
                  <a:cubicBezTo>
                    <a:pt x="44" y="113"/>
                    <a:pt x="44" y="112"/>
                    <a:pt x="43" y="113"/>
                  </a:cubicBezTo>
                  <a:cubicBezTo>
                    <a:pt x="41" y="113"/>
                    <a:pt x="40" y="113"/>
                    <a:pt x="39" y="115"/>
                  </a:cubicBezTo>
                  <a:close/>
                  <a:moveTo>
                    <a:pt x="38" y="126"/>
                  </a:moveTo>
                  <a:cubicBezTo>
                    <a:pt x="38" y="126"/>
                    <a:pt x="38" y="127"/>
                    <a:pt x="38" y="127"/>
                  </a:cubicBezTo>
                  <a:cubicBezTo>
                    <a:pt x="41" y="128"/>
                    <a:pt x="42" y="127"/>
                    <a:pt x="45" y="126"/>
                  </a:cubicBezTo>
                  <a:cubicBezTo>
                    <a:pt x="46" y="126"/>
                    <a:pt x="46" y="126"/>
                    <a:pt x="46" y="125"/>
                  </a:cubicBezTo>
                  <a:cubicBezTo>
                    <a:pt x="45" y="125"/>
                    <a:pt x="40" y="125"/>
                    <a:pt x="38" y="126"/>
                  </a:cubicBezTo>
                  <a:close/>
                  <a:moveTo>
                    <a:pt x="130" y="221"/>
                  </a:moveTo>
                  <a:cubicBezTo>
                    <a:pt x="128" y="220"/>
                    <a:pt x="127" y="219"/>
                    <a:pt x="125" y="217"/>
                  </a:cubicBezTo>
                  <a:cubicBezTo>
                    <a:pt x="124" y="218"/>
                    <a:pt x="124" y="218"/>
                    <a:pt x="125" y="218"/>
                  </a:cubicBezTo>
                  <a:cubicBezTo>
                    <a:pt x="125" y="219"/>
                    <a:pt x="126" y="220"/>
                    <a:pt x="127" y="221"/>
                  </a:cubicBezTo>
                  <a:cubicBezTo>
                    <a:pt x="127" y="222"/>
                    <a:pt x="128" y="222"/>
                    <a:pt x="128" y="223"/>
                  </a:cubicBezTo>
                  <a:cubicBezTo>
                    <a:pt x="129" y="222"/>
                    <a:pt x="129" y="222"/>
                    <a:pt x="130" y="221"/>
                  </a:cubicBezTo>
                  <a:close/>
                  <a:moveTo>
                    <a:pt x="106" y="29"/>
                  </a:moveTo>
                  <a:cubicBezTo>
                    <a:pt x="108" y="28"/>
                    <a:pt x="110" y="27"/>
                    <a:pt x="111" y="27"/>
                  </a:cubicBezTo>
                  <a:cubicBezTo>
                    <a:pt x="112" y="27"/>
                    <a:pt x="112" y="27"/>
                    <a:pt x="112" y="26"/>
                  </a:cubicBezTo>
                  <a:cubicBezTo>
                    <a:pt x="110" y="26"/>
                    <a:pt x="109" y="26"/>
                    <a:pt x="107" y="26"/>
                  </a:cubicBezTo>
                  <a:cubicBezTo>
                    <a:pt x="107" y="27"/>
                    <a:pt x="106" y="28"/>
                    <a:pt x="106" y="29"/>
                  </a:cubicBezTo>
                  <a:close/>
                  <a:moveTo>
                    <a:pt x="136" y="225"/>
                  </a:moveTo>
                  <a:cubicBezTo>
                    <a:pt x="135" y="226"/>
                    <a:pt x="134" y="228"/>
                    <a:pt x="133" y="229"/>
                  </a:cubicBezTo>
                  <a:cubicBezTo>
                    <a:pt x="134" y="230"/>
                    <a:pt x="134" y="230"/>
                    <a:pt x="135" y="231"/>
                  </a:cubicBezTo>
                  <a:cubicBezTo>
                    <a:pt x="136" y="229"/>
                    <a:pt x="137" y="227"/>
                    <a:pt x="138" y="226"/>
                  </a:cubicBezTo>
                  <a:cubicBezTo>
                    <a:pt x="137" y="225"/>
                    <a:pt x="137" y="225"/>
                    <a:pt x="137" y="225"/>
                  </a:cubicBezTo>
                  <a:cubicBezTo>
                    <a:pt x="137" y="225"/>
                    <a:pt x="137" y="225"/>
                    <a:pt x="136" y="225"/>
                  </a:cubicBezTo>
                  <a:close/>
                  <a:moveTo>
                    <a:pt x="173" y="83"/>
                  </a:moveTo>
                  <a:cubicBezTo>
                    <a:pt x="173" y="83"/>
                    <a:pt x="173" y="83"/>
                    <a:pt x="173" y="83"/>
                  </a:cubicBezTo>
                  <a:cubicBezTo>
                    <a:pt x="173" y="81"/>
                    <a:pt x="172" y="72"/>
                    <a:pt x="172" y="71"/>
                  </a:cubicBezTo>
                  <a:cubicBezTo>
                    <a:pt x="171" y="74"/>
                    <a:pt x="171" y="76"/>
                    <a:pt x="172" y="79"/>
                  </a:cubicBezTo>
                  <a:cubicBezTo>
                    <a:pt x="172" y="79"/>
                    <a:pt x="172" y="79"/>
                    <a:pt x="172" y="79"/>
                  </a:cubicBezTo>
                  <a:cubicBezTo>
                    <a:pt x="172" y="80"/>
                    <a:pt x="172" y="82"/>
                    <a:pt x="173" y="83"/>
                  </a:cubicBezTo>
                  <a:close/>
                  <a:moveTo>
                    <a:pt x="215" y="164"/>
                  </a:moveTo>
                  <a:cubicBezTo>
                    <a:pt x="213" y="164"/>
                    <a:pt x="212" y="165"/>
                    <a:pt x="210" y="165"/>
                  </a:cubicBezTo>
                  <a:cubicBezTo>
                    <a:pt x="211" y="166"/>
                    <a:pt x="211" y="166"/>
                    <a:pt x="212" y="167"/>
                  </a:cubicBezTo>
                  <a:cubicBezTo>
                    <a:pt x="213" y="167"/>
                    <a:pt x="214" y="167"/>
                    <a:pt x="215" y="167"/>
                  </a:cubicBezTo>
                  <a:cubicBezTo>
                    <a:pt x="215" y="166"/>
                    <a:pt x="215" y="165"/>
                    <a:pt x="215" y="164"/>
                  </a:cubicBezTo>
                  <a:close/>
                  <a:moveTo>
                    <a:pt x="189" y="97"/>
                  </a:moveTo>
                  <a:cubicBezTo>
                    <a:pt x="188" y="97"/>
                    <a:pt x="187" y="98"/>
                    <a:pt x="186" y="99"/>
                  </a:cubicBezTo>
                  <a:cubicBezTo>
                    <a:pt x="186" y="100"/>
                    <a:pt x="185" y="101"/>
                    <a:pt x="184" y="101"/>
                  </a:cubicBezTo>
                  <a:cubicBezTo>
                    <a:pt x="185" y="102"/>
                    <a:pt x="185" y="103"/>
                    <a:pt x="186" y="103"/>
                  </a:cubicBezTo>
                  <a:cubicBezTo>
                    <a:pt x="187" y="101"/>
                    <a:pt x="188" y="99"/>
                    <a:pt x="189" y="97"/>
                  </a:cubicBezTo>
                  <a:close/>
                  <a:moveTo>
                    <a:pt x="81" y="105"/>
                  </a:moveTo>
                  <a:cubicBezTo>
                    <a:pt x="82" y="105"/>
                    <a:pt x="82" y="105"/>
                    <a:pt x="82" y="106"/>
                  </a:cubicBezTo>
                  <a:cubicBezTo>
                    <a:pt x="83" y="104"/>
                    <a:pt x="86" y="103"/>
                    <a:pt x="88" y="102"/>
                  </a:cubicBezTo>
                  <a:cubicBezTo>
                    <a:pt x="88" y="101"/>
                    <a:pt x="88" y="100"/>
                    <a:pt x="88" y="99"/>
                  </a:cubicBezTo>
                  <a:cubicBezTo>
                    <a:pt x="87" y="99"/>
                    <a:pt x="87" y="100"/>
                    <a:pt x="86" y="100"/>
                  </a:cubicBezTo>
                  <a:cubicBezTo>
                    <a:pt x="86" y="101"/>
                    <a:pt x="86" y="101"/>
                    <a:pt x="85" y="101"/>
                  </a:cubicBezTo>
                  <a:cubicBezTo>
                    <a:pt x="85" y="101"/>
                    <a:pt x="85" y="101"/>
                    <a:pt x="84" y="101"/>
                  </a:cubicBezTo>
                  <a:cubicBezTo>
                    <a:pt x="83" y="103"/>
                    <a:pt x="82" y="104"/>
                    <a:pt x="81" y="105"/>
                  </a:cubicBezTo>
                  <a:close/>
                  <a:moveTo>
                    <a:pt x="87" y="212"/>
                  </a:moveTo>
                  <a:cubicBezTo>
                    <a:pt x="87" y="212"/>
                    <a:pt x="87" y="212"/>
                    <a:pt x="87" y="212"/>
                  </a:cubicBezTo>
                  <a:cubicBezTo>
                    <a:pt x="88" y="211"/>
                    <a:pt x="89" y="210"/>
                    <a:pt x="90" y="210"/>
                  </a:cubicBezTo>
                  <a:cubicBezTo>
                    <a:pt x="89" y="209"/>
                    <a:pt x="89" y="208"/>
                    <a:pt x="88" y="207"/>
                  </a:cubicBezTo>
                  <a:cubicBezTo>
                    <a:pt x="88" y="207"/>
                    <a:pt x="87" y="208"/>
                    <a:pt x="87" y="208"/>
                  </a:cubicBezTo>
                  <a:cubicBezTo>
                    <a:pt x="87" y="208"/>
                    <a:pt x="87" y="209"/>
                    <a:pt x="87" y="209"/>
                  </a:cubicBezTo>
                  <a:cubicBezTo>
                    <a:pt x="87" y="210"/>
                    <a:pt x="87" y="211"/>
                    <a:pt x="87" y="212"/>
                  </a:cubicBezTo>
                  <a:close/>
                  <a:moveTo>
                    <a:pt x="134" y="236"/>
                  </a:moveTo>
                  <a:cubicBezTo>
                    <a:pt x="134" y="236"/>
                    <a:pt x="133" y="236"/>
                    <a:pt x="133" y="236"/>
                  </a:cubicBezTo>
                  <a:cubicBezTo>
                    <a:pt x="132" y="238"/>
                    <a:pt x="131" y="240"/>
                    <a:pt x="130" y="241"/>
                  </a:cubicBezTo>
                  <a:cubicBezTo>
                    <a:pt x="131" y="241"/>
                    <a:pt x="131" y="242"/>
                    <a:pt x="132" y="241"/>
                  </a:cubicBezTo>
                  <a:cubicBezTo>
                    <a:pt x="132" y="241"/>
                    <a:pt x="132" y="241"/>
                    <a:pt x="132" y="241"/>
                  </a:cubicBezTo>
                  <a:cubicBezTo>
                    <a:pt x="133" y="240"/>
                    <a:pt x="134" y="240"/>
                    <a:pt x="134" y="239"/>
                  </a:cubicBezTo>
                  <a:cubicBezTo>
                    <a:pt x="134" y="239"/>
                    <a:pt x="134" y="238"/>
                    <a:pt x="134" y="238"/>
                  </a:cubicBezTo>
                  <a:cubicBezTo>
                    <a:pt x="134" y="238"/>
                    <a:pt x="134" y="237"/>
                    <a:pt x="134" y="236"/>
                  </a:cubicBezTo>
                  <a:close/>
                  <a:moveTo>
                    <a:pt x="164" y="201"/>
                  </a:moveTo>
                  <a:cubicBezTo>
                    <a:pt x="163" y="201"/>
                    <a:pt x="163" y="201"/>
                    <a:pt x="163" y="202"/>
                  </a:cubicBezTo>
                  <a:cubicBezTo>
                    <a:pt x="163" y="203"/>
                    <a:pt x="162" y="204"/>
                    <a:pt x="162" y="205"/>
                  </a:cubicBezTo>
                  <a:cubicBezTo>
                    <a:pt x="161" y="206"/>
                    <a:pt x="161" y="206"/>
                    <a:pt x="161" y="206"/>
                  </a:cubicBezTo>
                  <a:cubicBezTo>
                    <a:pt x="162" y="207"/>
                    <a:pt x="162" y="207"/>
                    <a:pt x="163" y="207"/>
                  </a:cubicBezTo>
                  <a:cubicBezTo>
                    <a:pt x="163" y="206"/>
                    <a:pt x="164" y="205"/>
                    <a:pt x="165" y="204"/>
                  </a:cubicBezTo>
                  <a:cubicBezTo>
                    <a:pt x="165" y="203"/>
                    <a:pt x="165" y="203"/>
                    <a:pt x="165" y="203"/>
                  </a:cubicBezTo>
                  <a:cubicBezTo>
                    <a:pt x="164" y="202"/>
                    <a:pt x="164" y="202"/>
                    <a:pt x="164" y="201"/>
                  </a:cubicBezTo>
                  <a:close/>
                  <a:moveTo>
                    <a:pt x="60" y="143"/>
                  </a:moveTo>
                  <a:cubicBezTo>
                    <a:pt x="60" y="144"/>
                    <a:pt x="61" y="145"/>
                    <a:pt x="61" y="147"/>
                  </a:cubicBezTo>
                  <a:cubicBezTo>
                    <a:pt x="61" y="147"/>
                    <a:pt x="62" y="147"/>
                    <a:pt x="62" y="147"/>
                  </a:cubicBezTo>
                  <a:cubicBezTo>
                    <a:pt x="62" y="147"/>
                    <a:pt x="63" y="147"/>
                    <a:pt x="63" y="147"/>
                  </a:cubicBezTo>
                  <a:cubicBezTo>
                    <a:pt x="63" y="145"/>
                    <a:pt x="63" y="144"/>
                    <a:pt x="63" y="143"/>
                  </a:cubicBezTo>
                  <a:cubicBezTo>
                    <a:pt x="62" y="143"/>
                    <a:pt x="61" y="143"/>
                    <a:pt x="60" y="143"/>
                  </a:cubicBezTo>
                  <a:close/>
                  <a:moveTo>
                    <a:pt x="91" y="90"/>
                  </a:moveTo>
                  <a:cubicBezTo>
                    <a:pt x="92" y="89"/>
                    <a:pt x="92" y="88"/>
                    <a:pt x="93" y="87"/>
                  </a:cubicBezTo>
                  <a:cubicBezTo>
                    <a:pt x="91" y="87"/>
                    <a:pt x="90" y="88"/>
                    <a:pt x="89" y="88"/>
                  </a:cubicBezTo>
                  <a:cubicBezTo>
                    <a:pt x="89" y="88"/>
                    <a:pt x="89" y="88"/>
                    <a:pt x="89" y="88"/>
                  </a:cubicBezTo>
                  <a:cubicBezTo>
                    <a:pt x="89" y="89"/>
                    <a:pt x="88" y="90"/>
                    <a:pt x="88" y="90"/>
                  </a:cubicBezTo>
                  <a:cubicBezTo>
                    <a:pt x="89" y="90"/>
                    <a:pt x="90" y="90"/>
                    <a:pt x="91" y="90"/>
                  </a:cubicBezTo>
                  <a:close/>
                  <a:moveTo>
                    <a:pt x="59" y="161"/>
                  </a:moveTo>
                  <a:cubicBezTo>
                    <a:pt x="59" y="161"/>
                    <a:pt x="59" y="161"/>
                    <a:pt x="59" y="161"/>
                  </a:cubicBezTo>
                  <a:cubicBezTo>
                    <a:pt x="58" y="161"/>
                    <a:pt x="58" y="161"/>
                    <a:pt x="58" y="160"/>
                  </a:cubicBezTo>
                  <a:cubicBezTo>
                    <a:pt x="57" y="160"/>
                    <a:pt x="57" y="160"/>
                    <a:pt x="57" y="159"/>
                  </a:cubicBezTo>
                  <a:cubicBezTo>
                    <a:pt x="55" y="159"/>
                    <a:pt x="54" y="159"/>
                    <a:pt x="52" y="159"/>
                  </a:cubicBezTo>
                  <a:cubicBezTo>
                    <a:pt x="52" y="160"/>
                    <a:pt x="52" y="160"/>
                    <a:pt x="52" y="160"/>
                  </a:cubicBezTo>
                  <a:cubicBezTo>
                    <a:pt x="53" y="161"/>
                    <a:pt x="53" y="161"/>
                    <a:pt x="53" y="161"/>
                  </a:cubicBezTo>
                  <a:cubicBezTo>
                    <a:pt x="55" y="161"/>
                    <a:pt x="56" y="161"/>
                    <a:pt x="58" y="161"/>
                  </a:cubicBezTo>
                  <a:cubicBezTo>
                    <a:pt x="58" y="161"/>
                    <a:pt x="59" y="161"/>
                    <a:pt x="59" y="161"/>
                  </a:cubicBezTo>
                  <a:close/>
                  <a:moveTo>
                    <a:pt x="132" y="14"/>
                  </a:moveTo>
                  <a:cubicBezTo>
                    <a:pt x="132" y="14"/>
                    <a:pt x="131" y="14"/>
                    <a:pt x="130" y="13"/>
                  </a:cubicBezTo>
                  <a:cubicBezTo>
                    <a:pt x="130" y="13"/>
                    <a:pt x="130" y="13"/>
                    <a:pt x="130" y="13"/>
                  </a:cubicBezTo>
                  <a:cubicBezTo>
                    <a:pt x="128" y="13"/>
                    <a:pt x="127" y="13"/>
                    <a:pt x="125" y="13"/>
                  </a:cubicBezTo>
                  <a:cubicBezTo>
                    <a:pt x="125" y="13"/>
                    <a:pt x="125" y="13"/>
                    <a:pt x="125" y="13"/>
                  </a:cubicBezTo>
                  <a:cubicBezTo>
                    <a:pt x="125" y="14"/>
                    <a:pt x="125" y="14"/>
                    <a:pt x="125" y="14"/>
                  </a:cubicBezTo>
                  <a:cubicBezTo>
                    <a:pt x="125" y="14"/>
                    <a:pt x="125" y="14"/>
                    <a:pt x="125" y="14"/>
                  </a:cubicBezTo>
                  <a:cubicBezTo>
                    <a:pt x="127" y="14"/>
                    <a:pt x="130" y="14"/>
                    <a:pt x="132" y="14"/>
                  </a:cubicBezTo>
                  <a:cubicBezTo>
                    <a:pt x="132" y="14"/>
                    <a:pt x="132" y="14"/>
                    <a:pt x="132" y="14"/>
                  </a:cubicBezTo>
                  <a:close/>
                  <a:moveTo>
                    <a:pt x="141" y="76"/>
                  </a:moveTo>
                  <a:cubicBezTo>
                    <a:pt x="139" y="76"/>
                    <a:pt x="138" y="76"/>
                    <a:pt x="138" y="75"/>
                  </a:cubicBezTo>
                  <a:cubicBezTo>
                    <a:pt x="137" y="74"/>
                    <a:pt x="138" y="73"/>
                    <a:pt x="138" y="72"/>
                  </a:cubicBezTo>
                  <a:cubicBezTo>
                    <a:pt x="138" y="72"/>
                    <a:pt x="138" y="72"/>
                    <a:pt x="137" y="72"/>
                  </a:cubicBezTo>
                  <a:cubicBezTo>
                    <a:pt x="136" y="72"/>
                    <a:pt x="136" y="72"/>
                    <a:pt x="136" y="73"/>
                  </a:cubicBezTo>
                  <a:cubicBezTo>
                    <a:pt x="136" y="74"/>
                    <a:pt x="136" y="75"/>
                    <a:pt x="136" y="75"/>
                  </a:cubicBezTo>
                  <a:cubicBezTo>
                    <a:pt x="136" y="76"/>
                    <a:pt x="136" y="76"/>
                    <a:pt x="136" y="76"/>
                  </a:cubicBezTo>
                  <a:cubicBezTo>
                    <a:pt x="136" y="76"/>
                    <a:pt x="137" y="76"/>
                    <a:pt x="137" y="76"/>
                  </a:cubicBezTo>
                  <a:cubicBezTo>
                    <a:pt x="138" y="76"/>
                    <a:pt x="138" y="76"/>
                    <a:pt x="138" y="76"/>
                  </a:cubicBezTo>
                  <a:cubicBezTo>
                    <a:pt x="139" y="76"/>
                    <a:pt x="140" y="76"/>
                    <a:pt x="140" y="76"/>
                  </a:cubicBezTo>
                  <a:cubicBezTo>
                    <a:pt x="140" y="76"/>
                    <a:pt x="140" y="76"/>
                    <a:pt x="141" y="76"/>
                  </a:cubicBezTo>
                  <a:close/>
                  <a:moveTo>
                    <a:pt x="10" y="106"/>
                  </a:moveTo>
                  <a:cubicBezTo>
                    <a:pt x="11" y="106"/>
                    <a:pt x="11" y="106"/>
                    <a:pt x="12" y="105"/>
                  </a:cubicBezTo>
                  <a:cubicBezTo>
                    <a:pt x="13" y="105"/>
                    <a:pt x="14" y="104"/>
                    <a:pt x="15" y="103"/>
                  </a:cubicBezTo>
                  <a:cubicBezTo>
                    <a:pt x="15" y="103"/>
                    <a:pt x="15" y="103"/>
                    <a:pt x="15" y="102"/>
                  </a:cubicBezTo>
                  <a:cubicBezTo>
                    <a:pt x="14" y="102"/>
                    <a:pt x="13" y="102"/>
                    <a:pt x="12" y="102"/>
                  </a:cubicBezTo>
                  <a:cubicBezTo>
                    <a:pt x="11" y="103"/>
                    <a:pt x="10" y="105"/>
                    <a:pt x="10" y="106"/>
                  </a:cubicBezTo>
                  <a:close/>
                  <a:moveTo>
                    <a:pt x="114" y="86"/>
                  </a:moveTo>
                  <a:cubicBezTo>
                    <a:pt x="112" y="87"/>
                    <a:pt x="111" y="87"/>
                    <a:pt x="109" y="88"/>
                  </a:cubicBezTo>
                  <a:cubicBezTo>
                    <a:pt x="109" y="88"/>
                    <a:pt x="109" y="89"/>
                    <a:pt x="109" y="89"/>
                  </a:cubicBezTo>
                  <a:cubicBezTo>
                    <a:pt x="109" y="89"/>
                    <a:pt x="109" y="89"/>
                    <a:pt x="110" y="89"/>
                  </a:cubicBezTo>
                  <a:cubicBezTo>
                    <a:pt x="110" y="89"/>
                    <a:pt x="110" y="89"/>
                    <a:pt x="111" y="90"/>
                  </a:cubicBezTo>
                  <a:cubicBezTo>
                    <a:pt x="111" y="90"/>
                    <a:pt x="112" y="90"/>
                    <a:pt x="112" y="90"/>
                  </a:cubicBezTo>
                  <a:cubicBezTo>
                    <a:pt x="112" y="90"/>
                    <a:pt x="113" y="90"/>
                    <a:pt x="113" y="89"/>
                  </a:cubicBezTo>
                  <a:cubicBezTo>
                    <a:pt x="113" y="88"/>
                    <a:pt x="114" y="87"/>
                    <a:pt x="114" y="86"/>
                  </a:cubicBezTo>
                  <a:close/>
                  <a:moveTo>
                    <a:pt x="24" y="151"/>
                  </a:moveTo>
                  <a:cubicBezTo>
                    <a:pt x="24" y="151"/>
                    <a:pt x="24" y="152"/>
                    <a:pt x="24" y="152"/>
                  </a:cubicBezTo>
                  <a:cubicBezTo>
                    <a:pt x="24" y="154"/>
                    <a:pt x="24" y="154"/>
                    <a:pt x="26" y="154"/>
                  </a:cubicBezTo>
                  <a:cubicBezTo>
                    <a:pt x="26" y="154"/>
                    <a:pt x="27" y="154"/>
                    <a:pt x="28" y="154"/>
                  </a:cubicBezTo>
                  <a:cubicBezTo>
                    <a:pt x="28" y="153"/>
                    <a:pt x="28" y="152"/>
                    <a:pt x="28" y="152"/>
                  </a:cubicBezTo>
                  <a:cubicBezTo>
                    <a:pt x="26" y="151"/>
                    <a:pt x="25" y="151"/>
                    <a:pt x="24" y="151"/>
                  </a:cubicBezTo>
                  <a:close/>
                  <a:moveTo>
                    <a:pt x="98" y="267"/>
                  </a:moveTo>
                  <a:cubicBezTo>
                    <a:pt x="99" y="267"/>
                    <a:pt x="100" y="267"/>
                    <a:pt x="101" y="267"/>
                  </a:cubicBezTo>
                  <a:cubicBezTo>
                    <a:pt x="102" y="266"/>
                    <a:pt x="103" y="266"/>
                    <a:pt x="103" y="266"/>
                  </a:cubicBezTo>
                  <a:cubicBezTo>
                    <a:pt x="104" y="266"/>
                    <a:pt x="105" y="266"/>
                    <a:pt x="106" y="266"/>
                  </a:cubicBezTo>
                  <a:cubicBezTo>
                    <a:pt x="106" y="265"/>
                    <a:pt x="105" y="265"/>
                    <a:pt x="105" y="265"/>
                  </a:cubicBezTo>
                  <a:cubicBezTo>
                    <a:pt x="103" y="265"/>
                    <a:pt x="101" y="265"/>
                    <a:pt x="99" y="265"/>
                  </a:cubicBezTo>
                  <a:cubicBezTo>
                    <a:pt x="99" y="265"/>
                    <a:pt x="99" y="265"/>
                    <a:pt x="98" y="265"/>
                  </a:cubicBezTo>
                  <a:cubicBezTo>
                    <a:pt x="98" y="266"/>
                    <a:pt x="98" y="266"/>
                    <a:pt x="98" y="267"/>
                  </a:cubicBezTo>
                  <a:close/>
                  <a:moveTo>
                    <a:pt x="140" y="255"/>
                  </a:moveTo>
                  <a:cubicBezTo>
                    <a:pt x="139" y="255"/>
                    <a:pt x="139" y="254"/>
                    <a:pt x="138" y="254"/>
                  </a:cubicBezTo>
                  <a:cubicBezTo>
                    <a:pt x="138" y="254"/>
                    <a:pt x="138" y="254"/>
                    <a:pt x="137" y="255"/>
                  </a:cubicBezTo>
                  <a:cubicBezTo>
                    <a:pt x="137" y="255"/>
                    <a:pt x="137" y="255"/>
                    <a:pt x="137" y="256"/>
                  </a:cubicBezTo>
                  <a:cubicBezTo>
                    <a:pt x="137" y="256"/>
                    <a:pt x="138" y="256"/>
                    <a:pt x="138" y="257"/>
                  </a:cubicBezTo>
                  <a:cubicBezTo>
                    <a:pt x="138" y="257"/>
                    <a:pt x="138" y="257"/>
                    <a:pt x="138" y="257"/>
                  </a:cubicBezTo>
                  <a:cubicBezTo>
                    <a:pt x="139" y="257"/>
                    <a:pt x="140" y="257"/>
                    <a:pt x="141" y="258"/>
                  </a:cubicBezTo>
                  <a:cubicBezTo>
                    <a:pt x="141" y="256"/>
                    <a:pt x="141" y="256"/>
                    <a:pt x="140" y="255"/>
                  </a:cubicBezTo>
                  <a:close/>
                  <a:moveTo>
                    <a:pt x="91" y="28"/>
                  </a:moveTo>
                  <a:cubicBezTo>
                    <a:pt x="90" y="29"/>
                    <a:pt x="89" y="29"/>
                    <a:pt x="87" y="29"/>
                  </a:cubicBezTo>
                  <a:cubicBezTo>
                    <a:pt x="87" y="30"/>
                    <a:pt x="87" y="31"/>
                    <a:pt x="87" y="33"/>
                  </a:cubicBezTo>
                  <a:cubicBezTo>
                    <a:pt x="89" y="32"/>
                    <a:pt x="91" y="31"/>
                    <a:pt x="91" y="28"/>
                  </a:cubicBezTo>
                  <a:close/>
                  <a:moveTo>
                    <a:pt x="217" y="153"/>
                  </a:moveTo>
                  <a:cubicBezTo>
                    <a:pt x="216" y="153"/>
                    <a:pt x="215" y="153"/>
                    <a:pt x="215" y="153"/>
                  </a:cubicBezTo>
                  <a:cubicBezTo>
                    <a:pt x="213" y="154"/>
                    <a:pt x="211" y="155"/>
                    <a:pt x="210" y="155"/>
                  </a:cubicBezTo>
                  <a:cubicBezTo>
                    <a:pt x="209" y="155"/>
                    <a:pt x="209" y="155"/>
                    <a:pt x="209" y="156"/>
                  </a:cubicBezTo>
                  <a:cubicBezTo>
                    <a:pt x="209" y="156"/>
                    <a:pt x="209" y="156"/>
                    <a:pt x="209" y="156"/>
                  </a:cubicBezTo>
                  <a:cubicBezTo>
                    <a:pt x="211" y="156"/>
                    <a:pt x="213" y="156"/>
                    <a:pt x="214" y="155"/>
                  </a:cubicBezTo>
                  <a:cubicBezTo>
                    <a:pt x="215" y="155"/>
                    <a:pt x="215" y="155"/>
                    <a:pt x="215" y="155"/>
                  </a:cubicBezTo>
                  <a:cubicBezTo>
                    <a:pt x="215" y="154"/>
                    <a:pt x="216" y="154"/>
                    <a:pt x="217" y="154"/>
                  </a:cubicBezTo>
                  <a:cubicBezTo>
                    <a:pt x="217" y="153"/>
                    <a:pt x="217" y="153"/>
                    <a:pt x="217" y="153"/>
                  </a:cubicBezTo>
                  <a:close/>
                  <a:moveTo>
                    <a:pt x="215" y="147"/>
                  </a:moveTo>
                  <a:cubicBezTo>
                    <a:pt x="216" y="147"/>
                    <a:pt x="217" y="147"/>
                    <a:pt x="218" y="148"/>
                  </a:cubicBezTo>
                  <a:cubicBezTo>
                    <a:pt x="218" y="148"/>
                    <a:pt x="219" y="148"/>
                    <a:pt x="220" y="148"/>
                  </a:cubicBezTo>
                  <a:cubicBezTo>
                    <a:pt x="219" y="147"/>
                    <a:pt x="219" y="146"/>
                    <a:pt x="219" y="145"/>
                  </a:cubicBezTo>
                  <a:cubicBezTo>
                    <a:pt x="218" y="146"/>
                    <a:pt x="216" y="146"/>
                    <a:pt x="215" y="146"/>
                  </a:cubicBezTo>
                  <a:cubicBezTo>
                    <a:pt x="215" y="146"/>
                    <a:pt x="214" y="146"/>
                    <a:pt x="215" y="147"/>
                  </a:cubicBezTo>
                  <a:cubicBezTo>
                    <a:pt x="215" y="147"/>
                    <a:pt x="215" y="147"/>
                    <a:pt x="215" y="147"/>
                  </a:cubicBezTo>
                  <a:close/>
                  <a:moveTo>
                    <a:pt x="94" y="90"/>
                  </a:moveTo>
                  <a:cubicBezTo>
                    <a:pt x="95" y="90"/>
                    <a:pt x="96" y="90"/>
                    <a:pt x="96" y="89"/>
                  </a:cubicBezTo>
                  <a:cubicBezTo>
                    <a:pt x="96" y="88"/>
                    <a:pt x="97" y="88"/>
                    <a:pt x="97" y="88"/>
                  </a:cubicBezTo>
                  <a:cubicBezTo>
                    <a:pt x="97" y="87"/>
                    <a:pt x="98" y="86"/>
                    <a:pt x="98" y="86"/>
                  </a:cubicBezTo>
                  <a:cubicBezTo>
                    <a:pt x="98" y="86"/>
                    <a:pt x="98" y="86"/>
                    <a:pt x="98" y="86"/>
                  </a:cubicBezTo>
                  <a:cubicBezTo>
                    <a:pt x="97" y="86"/>
                    <a:pt x="96" y="86"/>
                    <a:pt x="95" y="86"/>
                  </a:cubicBezTo>
                  <a:cubicBezTo>
                    <a:pt x="95" y="86"/>
                    <a:pt x="95" y="86"/>
                    <a:pt x="95" y="86"/>
                  </a:cubicBezTo>
                  <a:cubicBezTo>
                    <a:pt x="95" y="88"/>
                    <a:pt x="94" y="89"/>
                    <a:pt x="94" y="90"/>
                  </a:cubicBezTo>
                  <a:close/>
                  <a:moveTo>
                    <a:pt x="199" y="166"/>
                  </a:moveTo>
                  <a:cubicBezTo>
                    <a:pt x="199" y="166"/>
                    <a:pt x="199" y="167"/>
                    <a:pt x="200" y="167"/>
                  </a:cubicBezTo>
                  <a:cubicBezTo>
                    <a:pt x="200" y="167"/>
                    <a:pt x="201" y="167"/>
                    <a:pt x="202" y="167"/>
                  </a:cubicBezTo>
                  <a:cubicBezTo>
                    <a:pt x="202" y="167"/>
                    <a:pt x="203" y="167"/>
                    <a:pt x="204" y="167"/>
                  </a:cubicBezTo>
                  <a:cubicBezTo>
                    <a:pt x="204" y="167"/>
                    <a:pt x="204" y="166"/>
                    <a:pt x="204" y="165"/>
                  </a:cubicBezTo>
                  <a:cubicBezTo>
                    <a:pt x="202" y="165"/>
                    <a:pt x="200" y="165"/>
                    <a:pt x="199" y="166"/>
                  </a:cubicBezTo>
                  <a:close/>
                  <a:moveTo>
                    <a:pt x="198" y="140"/>
                  </a:moveTo>
                  <a:cubicBezTo>
                    <a:pt x="199" y="142"/>
                    <a:pt x="200" y="144"/>
                    <a:pt x="201" y="146"/>
                  </a:cubicBezTo>
                  <a:cubicBezTo>
                    <a:pt x="202" y="145"/>
                    <a:pt x="202" y="145"/>
                    <a:pt x="202" y="144"/>
                  </a:cubicBezTo>
                  <a:cubicBezTo>
                    <a:pt x="201" y="143"/>
                    <a:pt x="201" y="142"/>
                    <a:pt x="200" y="141"/>
                  </a:cubicBezTo>
                  <a:cubicBezTo>
                    <a:pt x="200" y="141"/>
                    <a:pt x="200" y="141"/>
                    <a:pt x="200" y="140"/>
                  </a:cubicBezTo>
                  <a:cubicBezTo>
                    <a:pt x="199" y="140"/>
                    <a:pt x="198" y="140"/>
                    <a:pt x="198" y="140"/>
                  </a:cubicBezTo>
                  <a:close/>
                  <a:moveTo>
                    <a:pt x="91" y="92"/>
                  </a:moveTo>
                  <a:cubicBezTo>
                    <a:pt x="89" y="92"/>
                    <a:pt x="88" y="92"/>
                    <a:pt x="87" y="92"/>
                  </a:cubicBezTo>
                  <a:cubicBezTo>
                    <a:pt x="86" y="92"/>
                    <a:pt x="86" y="93"/>
                    <a:pt x="86" y="93"/>
                  </a:cubicBezTo>
                  <a:cubicBezTo>
                    <a:pt x="86" y="94"/>
                    <a:pt x="86" y="94"/>
                    <a:pt x="86" y="95"/>
                  </a:cubicBezTo>
                  <a:cubicBezTo>
                    <a:pt x="87" y="95"/>
                    <a:pt x="88" y="95"/>
                    <a:pt x="89" y="94"/>
                  </a:cubicBezTo>
                  <a:cubicBezTo>
                    <a:pt x="90" y="94"/>
                    <a:pt x="90" y="94"/>
                    <a:pt x="90" y="94"/>
                  </a:cubicBezTo>
                  <a:cubicBezTo>
                    <a:pt x="90" y="93"/>
                    <a:pt x="90" y="93"/>
                    <a:pt x="91" y="92"/>
                  </a:cubicBezTo>
                  <a:close/>
                  <a:moveTo>
                    <a:pt x="159" y="73"/>
                  </a:moveTo>
                  <a:cubicBezTo>
                    <a:pt x="157" y="73"/>
                    <a:pt x="157" y="73"/>
                    <a:pt x="156" y="73"/>
                  </a:cubicBezTo>
                  <a:cubicBezTo>
                    <a:pt x="155" y="73"/>
                    <a:pt x="155" y="74"/>
                    <a:pt x="155" y="74"/>
                  </a:cubicBezTo>
                  <a:cubicBezTo>
                    <a:pt x="155" y="75"/>
                    <a:pt x="154" y="75"/>
                    <a:pt x="154" y="76"/>
                  </a:cubicBezTo>
                  <a:cubicBezTo>
                    <a:pt x="155" y="76"/>
                    <a:pt x="155" y="76"/>
                    <a:pt x="156" y="76"/>
                  </a:cubicBezTo>
                  <a:cubicBezTo>
                    <a:pt x="156" y="76"/>
                    <a:pt x="157" y="76"/>
                    <a:pt x="157" y="76"/>
                  </a:cubicBezTo>
                  <a:cubicBezTo>
                    <a:pt x="157" y="75"/>
                    <a:pt x="158" y="74"/>
                    <a:pt x="159" y="73"/>
                  </a:cubicBezTo>
                  <a:close/>
                  <a:moveTo>
                    <a:pt x="81" y="242"/>
                  </a:moveTo>
                  <a:cubicBezTo>
                    <a:pt x="82" y="241"/>
                    <a:pt x="82" y="241"/>
                    <a:pt x="82" y="241"/>
                  </a:cubicBezTo>
                  <a:cubicBezTo>
                    <a:pt x="81" y="240"/>
                    <a:pt x="81" y="239"/>
                    <a:pt x="81" y="238"/>
                  </a:cubicBezTo>
                  <a:cubicBezTo>
                    <a:pt x="81" y="237"/>
                    <a:pt x="81" y="235"/>
                    <a:pt x="81" y="234"/>
                  </a:cubicBezTo>
                  <a:cubicBezTo>
                    <a:pt x="81" y="234"/>
                    <a:pt x="80" y="234"/>
                    <a:pt x="80" y="234"/>
                  </a:cubicBezTo>
                  <a:cubicBezTo>
                    <a:pt x="80" y="235"/>
                    <a:pt x="81" y="236"/>
                    <a:pt x="81" y="236"/>
                  </a:cubicBezTo>
                  <a:cubicBezTo>
                    <a:pt x="81" y="237"/>
                    <a:pt x="81" y="238"/>
                    <a:pt x="80" y="238"/>
                  </a:cubicBezTo>
                  <a:cubicBezTo>
                    <a:pt x="80" y="238"/>
                    <a:pt x="80" y="239"/>
                    <a:pt x="80" y="239"/>
                  </a:cubicBezTo>
                  <a:cubicBezTo>
                    <a:pt x="80" y="240"/>
                    <a:pt x="80" y="240"/>
                    <a:pt x="80" y="241"/>
                  </a:cubicBezTo>
                  <a:cubicBezTo>
                    <a:pt x="80" y="241"/>
                    <a:pt x="81" y="242"/>
                    <a:pt x="81" y="242"/>
                  </a:cubicBezTo>
                  <a:close/>
                  <a:moveTo>
                    <a:pt x="42" y="110"/>
                  </a:moveTo>
                  <a:cubicBezTo>
                    <a:pt x="43" y="110"/>
                    <a:pt x="50" y="108"/>
                    <a:pt x="50" y="108"/>
                  </a:cubicBezTo>
                  <a:cubicBezTo>
                    <a:pt x="50" y="108"/>
                    <a:pt x="50" y="108"/>
                    <a:pt x="50" y="108"/>
                  </a:cubicBezTo>
                  <a:cubicBezTo>
                    <a:pt x="48" y="108"/>
                    <a:pt x="46" y="108"/>
                    <a:pt x="44" y="108"/>
                  </a:cubicBezTo>
                  <a:cubicBezTo>
                    <a:pt x="44" y="108"/>
                    <a:pt x="44" y="108"/>
                    <a:pt x="44" y="108"/>
                  </a:cubicBezTo>
                  <a:cubicBezTo>
                    <a:pt x="43" y="109"/>
                    <a:pt x="43" y="110"/>
                    <a:pt x="42" y="110"/>
                  </a:cubicBezTo>
                  <a:close/>
                  <a:moveTo>
                    <a:pt x="145" y="251"/>
                  </a:moveTo>
                  <a:cubicBezTo>
                    <a:pt x="144" y="251"/>
                    <a:pt x="141" y="250"/>
                    <a:pt x="141" y="250"/>
                  </a:cubicBezTo>
                  <a:cubicBezTo>
                    <a:pt x="141" y="251"/>
                    <a:pt x="141" y="252"/>
                    <a:pt x="142" y="253"/>
                  </a:cubicBezTo>
                  <a:cubicBezTo>
                    <a:pt x="143" y="253"/>
                    <a:pt x="144" y="253"/>
                    <a:pt x="145" y="253"/>
                  </a:cubicBezTo>
                  <a:cubicBezTo>
                    <a:pt x="145" y="252"/>
                    <a:pt x="145" y="252"/>
                    <a:pt x="145" y="251"/>
                  </a:cubicBezTo>
                  <a:close/>
                  <a:moveTo>
                    <a:pt x="120" y="263"/>
                  </a:moveTo>
                  <a:cubicBezTo>
                    <a:pt x="121" y="263"/>
                    <a:pt x="122" y="263"/>
                    <a:pt x="123" y="263"/>
                  </a:cubicBezTo>
                  <a:cubicBezTo>
                    <a:pt x="124" y="263"/>
                    <a:pt x="124" y="263"/>
                    <a:pt x="125" y="262"/>
                  </a:cubicBezTo>
                  <a:cubicBezTo>
                    <a:pt x="126" y="262"/>
                    <a:pt x="127" y="262"/>
                    <a:pt x="128" y="262"/>
                  </a:cubicBezTo>
                  <a:cubicBezTo>
                    <a:pt x="127" y="261"/>
                    <a:pt x="127" y="261"/>
                    <a:pt x="126" y="261"/>
                  </a:cubicBezTo>
                  <a:cubicBezTo>
                    <a:pt x="124" y="261"/>
                    <a:pt x="123" y="261"/>
                    <a:pt x="121" y="261"/>
                  </a:cubicBezTo>
                  <a:cubicBezTo>
                    <a:pt x="121" y="261"/>
                    <a:pt x="120" y="262"/>
                    <a:pt x="120" y="263"/>
                  </a:cubicBezTo>
                  <a:close/>
                  <a:moveTo>
                    <a:pt x="79" y="206"/>
                  </a:moveTo>
                  <a:cubicBezTo>
                    <a:pt x="79" y="208"/>
                    <a:pt x="79" y="209"/>
                    <a:pt x="79" y="210"/>
                  </a:cubicBezTo>
                  <a:cubicBezTo>
                    <a:pt x="79" y="210"/>
                    <a:pt x="79" y="210"/>
                    <a:pt x="79" y="211"/>
                  </a:cubicBezTo>
                  <a:cubicBezTo>
                    <a:pt x="79" y="212"/>
                    <a:pt x="79" y="214"/>
                    <a:pt x="79" y="215"/>
                  </a:cubicBezTo>
                  <a:cubicBezTo>
                    <a:pt x="79" y="215"/>
                    <a:pt x="79" y="215"/>
                    <a:pt x="79" y="216"/>
                  </a:cubicBezTo>
                  <a:cubicBezTo>
                    <a:pt x="80" y="215"/>
                    <a:pt x="80" y="215"/>
                    <a:pt x="80" y="214"/>
                  </a:cubicBezTo>
                  <a:cubicBezTo>
                    <a:pt x="80" y="214"/>
                    <a:pt x="81" y="214"/>
                    <a:pt x="81" y="213"/>
                  </a:cubicBezTo>
                  <a:cubicBezTo>
                    <a:pt x="80" y="211"/>
                    <a:pt x="80" y="210"/>
                    <a:pt x="80" y="208"/>
                  </a:cubicBezTo>
                  <a:cubicBezTo>
                    <a:pt x="80" y="207"/>
                    <a:pt x="80" y="207"/>
                    <a:pt x="80" y="206"/>
                  </a:cubicBezTo>
                  <a:cubicBezTo>
                    <a:pt x="79" y="206"/>
                    <a:pt x="79" y="206"/>
                    <a:pt x="79" y="206"/>
                  </a:cubicBezTo>
                  <a:close/>
                  <a:moveTo>
                    <a:pt x="241" y="124"/>
                  </a:moveTo>
                  <a:cubicBezTo>
                    <a:pt x="240" y="124"/>
                    <a:pt x="240" y="125"/>
                    <a:pt x="240" y="126"/>
                  </a:cubicBezTo>
                  <a:cubicBezTo>
                    <a:pt x="240" y="127"/>
                    <a:pt x="240" y="129"/>
                    <a:pt x="240" y="130"/>
                  </a:cubicBezTo>
                  <a:cubicBezTo>
                    <a:pt x="240" y="131"/>
                    <a:pt x="240" y="131"/>
                    <a:pt x="241" y="131"/>
                  </a:cubicBezTo>
                  <a:cubicBezTo>
                    <a:pt x="241" y="130"/>
                    <a:pt x="241" y="130"/>
                    <a:pt x="242" y="129"/>
                  </a:cubicBezTo>
                  <a:cubicBezTo>
                    <a:pt x="242" y="129"/>
                    <a:pt x="242" y="128"/>
                    <a:pt x="242" y="127"/>
                  </a:cubicBezTo>
                  <a:cubicBezTo>
                    <a:pt x="242" y="126"/>
                    <a:pt x="242" y="125"/>
                    <a:pt x="242" y="125"/>
                  </a:cubicBezTo>
                  <a:cubicBezTo>
                    <a:pt x="241" y="124"/>
                    <a:pt x="241" y="124"/>
                    <a:pt x="241" y="124"/>
                  </a:cubicBezTo>
                  <a:close/>
                  <a:moveTo>
                    <a:pt x="65" y="162"/>
                  </a:moveTo>
                  <a:cubicBezTo>
                    <a:pt x="64" y="161"/>
                    <a:pt x="64" y="160"/>
                    <a:pt x="64" y="159"/>
                  </a:cubicBezTo>
                  <a:cubicBezTo>
                    <a:pt x="63" y="159"/>
                    <a:pt x="63" y="159"/>
                    <a:pt x="63" y="159"/>
                  </a:cubicBezTo>
                  <a:cubicBezTo>
                    <a:pt x="62" y="159"/>
                    <a:pt x="61" y="159"/>
                    <a:pt x="61" y="159"/>
                  </a:cubicBezTo>
                  <a:cubicBezTo>
                    <a:pt x="61" y="160"/>
                    <a:pt x="61" y="161"/>
                    <a:pt x="61" y="161"/>
                  </a:cubicBezTo>
                  <a:cubicBezTo>
                    <a:pt x="62" y="162"/>
                    <a:pt x="64" y="162"/>
                    <a:pt x="65" y="162"/>
                  </a:cubicBezTo>
                  <a:close/>
                  <a:moveTo>
                    <a:pt x="119" y="84"/>
                  </a:moveTo>
                  <a:cubicBezTo>
                    <a:pt x="118" y="85"/>
                    <a:pt x="118" y="85"/>
                    <a:pt x="117" y="85"/>
                  </a:cubicBezTo>
                  <a:cubicBezTo>
                    <a:pt x="117" y="85"/>
                    <a:pt x="116" y="85"/>
                    <a:pt x="116" y="86"/>
                  </a:cubicBezTo>
                  <a:cubicBezTo>
                    <a:pt x="116" y="87"/>
                    <a:pt x="115" y="88"/>
                    <a:pt x="115" y="89"/>
                  </a:cubicBezTo>
                  <a:cubicBezTo>
                    <a:pt x="115" y="89"/>
                    <a:pt x="115" y="89"/>
                    <a:pt x="115" y="90"/>
                  </a:cubicBezTo>
                  <a:cubicBezTo>
                    <a:pt x="116" y="89"/>
                    <a:pt x="116" y="89"/>
                    <a:pt x="116" y="89"/>
                  </a:cubicBezTo>
                  <a:cubicBezTo>
                    <a:pt x="117" y="87"/>
                    <a:pt x="119" y="86"/>
                    <a:pt x="120" y="85"/>
                  </a:cubicBezTo>
                  <a:cubicBezTo>
                    <a:pt x="120" y="85"/>
                    <a:pt x="119" y="85"/>
                    <a:pt x="119" y="84"/>
                  </a:cubicBezTo>
                  <a:close/>
                  <a:moveTo>
                    <a:pt x="85" y="168"/>
                  </a:moveTo>
                  <a:cubicBezTo>
                    <a:pt x="85" y="167"/>
                    <a:pt x="85" y="166"/>
                    <a:pt x="84" y="166"/>
                  </a:cubicBezTo>
                  <a:cubicBezTo>
                    <a:pt x="83" y="168"/>
                    <a:pt x="81" y="170"/>
                    <a:pt x="80" y="172"/>
                  </a:cubicBezTo>
                  <a:cubicBezTo>
                    <a:pt x="80" y="172"/>
                    <a:pt x="80" y="172"/>
                    <a:pt x="80" y="172"/>
                  </a:cubicBezTo>
                  <a:cubicBezTo>
                    <a:pt x="82" y="171"/>
                    <a:pt x="84" y="169"/>
                    <a:pt x="85" y="168"/>
                  </a:cubicBezTo>
                  <a:close/>
                  <a:moveTo>
                    <a:pt x="140" y="35"/>
                  </a:moveTo>
                  <a:cubicBezTo>
                    <a:pt x="142" y="35"/>
                    <a:pt x="145" y="35"/>
                    <a:pt x="147" y="35"/>
                  </a:cubicBezTo>
                  <a:cubicBezTo>
                    <a:pt x="147" y="34"/>
                    <a:pt x="147" y="34"/>
                    <a:pt x="147" y="34"/>
                  </a:cubicBezTo>
                  <a:cubicBezTo>
                    <a:pt x="145" y="34"/>
                    <a:pt x="143" y="33"/>
                    <a:pt x="141" y="34"/>
                  </a:cubicBezTo>
                  <a:cubicBezTo>
                    <a:pt x="141" y="34"/>
                    <a:pt x="140" y="35"/>
                    <a:pt x="140" y="35"/>
                  </a:cubicBezTo>
                  <a:close/>
                  <a:moveTo>
                    <a:pt x="140" y="248"/>
                  </a:moveTo>
                  <a:cubicBezTo>
                    <a:pt x="140" y="247"/>
                    <a:pt x="140" y="247"/>
                    <a:pt x="141" y="246"/>
                  </a:cubicBezTo>
                  <a:cubicBezTo>
                    <a:pt x="141" y="246"/>
                    <a:pt x="142" y="245"/>
                    <a:pt x="142" y="244"/>
                  </a:cubicBezTo>
                  <a:cubicBezTo>
                    <a:pt x="142" y="244"/>
                    <a:pt x="142" y="243"/>
                    <a:pt x="142" y="243"/>
                  </a:cubicBezTo>
                  <a:cubicBezTo>
                    <a:pt x="141" y="243"/>
                    <a:pt x="141" y="243"/>
                    <a:pt x="141" y="243"/>
                  </a:cubicBezTo>
                  <a:cubicBezTo>
                    <a:pt x="140" y="243"/>
                    <a:pt x="140" y="243"/>
                    <a:pt x="140" y="244"/>
                  </a:cubicBezTo>
                  <a:cubicBezTo>
                    <a:pt x="139" y="244"/>
                    <a:pt x="139" y="245"/>
                    <a:pt x="139" y="245"/>
                  </a:cubicBezTo>
                  <a:cubicBezTo>
                    <a:pt x="139" y="246"/>
                    <a:pt x="139" y="247"/>
                    <a:pt x="140" y="248"/>
                  </a:cubicBezTo>
                  <a:close/>
                  <a:moveTo>
                    <a:pt x="116" y="57"/>
                  </a:moveTo>
                  <a:cubicBezTo>
                    <a:pt x="115" y="58"/>
                    <a:pt x="114" y="58"/>
                    <a:pt x="113" y="59"/>
                  </a:cubicBezTo>
                  <a:cubicBezTo>
                    <a:pt x="113" y="59"/>
                    <a:pt x="113" y="59"/>
                    <a:pt x="113" y="59"/>
                  </a:cubicBezTo>
                  <a:cubicBezTo>
                    <a:pt x="112" y="60"/>
                    <a:pt x="112" y="61"/>
                    <a:pt x="112" y="62"/>
                  </a:cubicBezTo>
                  <a:cubicBezTo>
                    <a:pt x="112" y="62"/>
                    <a:pt x="113" y="62"/>
                    <a:pt x="113" y="61"/>
                  </a:cubicBezTo>
                  <a:cubicBezTo>
                    <a:pt x="114" y="61"/>
                    <a:pt x="115" y="60"/>
                    <a:pt x="116" y="59"/>
                  </a:cubicBezTo>
                  <a:cubicBezTo>
                    <a:pt x="116" y="59"/>
                    <a:pt x="117" y="58"/>
                    <a:pt x="116" y="57"/>
                  </a:cubicBezTo>
                  <a:close/>
                  <a:moveTo>
                    <a:pt x="17" y="169"/>
                  </a:moveTo>
                  <a:cubicBezTo>
                    <a:pt x="15" y="169"/>
                    <a:pt x="14" y="168"/>
                    <a:pt x="12" y="168"/>
                  </a:cubicBezTo>
                  <a:cubicBezTo>
                    <a:pt x="12" y="169"/>
                    <a:pt x="13" y="170"/>
                    <a:pt x="13" y="171"/>
                  </a:cubicBezTo>
                  <a:cubicBezTo>
                    <a:pt x="15" y="171"/>
                    <a:pt x="16" y="170"/>
                    <a:pt x="17" y="170"/>
                  </a:cubicBezTo>
                  <a:cubicBezTo>
                    <a:pt x="17" y="170"/>
                    <a:pt x="17" y="170"/>
                    <a:pt x="17" y="170"/>
                  </a:cubicBezTo>
                  <a:cubicBezTo>
                    <a:pt x="17" y="169"/>
                    <a:pt x="17" y="169"/>
                    <a:pt x="17" y="169"/>
                  </a:cubicBezTo>
                  <a:close/>
                  <a:moveTo>
                    <a:pt x="82" y="266"/>
                  </a:moveTo>
                  <a:cubicBezTo>
                    <a:pt x="81" y="267"/>
                    <a:pt x="80" y="267"/>
                    <a:pt x="81" y="268"/>
                  </a:cubicBezTo>
                  <a:cubicBezTo>
                    <a:pt x="81" y="269"/>
                    <a:pt x="81" y="269"/>
                    <a:pt x="81" y="270"/>
                  </a:cubicBezTo>
                  <a:cubicBezTo>
                    <a:pt x="82" y="270"/>
                    <a:pt x="84" y="270"/>
                    <a:pt x="85" y="270"/>
                  </a:cubicBezTo>
                  <a:cubicBezTo>
                    <a:pt x="84" y="268"/>
                    <a:pt x="83" y="267"/>
                    <a:pt x="82" y="266"/>
                  </a:cubicBezTo>
                  <a:close/>
                  <a:moveTo>
                    <a:pt x="153" y="49"/>
                  </a:moveTo>
                  <a:cubicBezTo>
                    <a:pt x="154" y="49"/>
                    <a:pt x="155" y="49"/>
                    <a:pt x="155" y="48"/>
                  </a:cubicBezTo>
                  <a:cubicBezTo>
                    <a:pt x="156" y="47"/>
                    <a:pt x="156" y="46"/>
                    <a:pt x="156" y="45"/>
                  </a:cubicBezTo>
                  <a:cubicBezTo>
                    <a:pt x="155" y="44"/>
                    <a:pt x="155" y="44"/>
                    <a:pt x="154" y="46"/>
                  </a:cubicBezTo>
                  <a:cubicBezTo>
                    <a:pt x="154" y="46"/>
                    <a:pt x="154" y="46"/>
                    <a:pt x="154" y="46"/>
                  </a:cubicBezTo>
                  <a:cubicBezTo>
                    <a:pt x="153" y="47"/>
                    <a:pt x="153" y="48"/>
                    <a:pt x="153" y="49"/>
                  </a:cubicBezTo>
                  <a:close/>
                  <a:moveTo>
                    <a:pt x="157" y="262"/>
                  </a:moveTo>
                  <a:cubicBezTo>
                    <a:pt x="156" y="261"/>
                    <a:pt x="156" y="261"/>
                    <a:pt x="155" y="261"/>
                  </a:cubicBezTo>
                  <a:cubicBezTo>
                    <a:pt x="152" y="261"/>
                    <a:pt x="149" y="262"/>
                    <a:pt x="146" y="262"/>
                  </a:cubicBezTo>
                  <a:cubicBezTo>
                    <a:pt x="146" y="262"/>
                    <a:pt x="146" y="262"/>
                    <a:pt x="145" y="262"/>
                  </a:cubicBezTo>
                  <a:cubicBezTo>
                    <a:pt x="145" y="262"/>
                    <a:pt x="145" y="263"/>
                    <a:pt x="145" y="263"/>
                  </a:cubicBezTo>
                  <a:cubicBezTo>
                    <a:pt x="149" y="262"/>
                    <a:pt x="153" y="262"/>
                    <a:pt x="157" y="262"/>
                  </a:cubicBezTo>
                  <a:close/>
                  <a:moveTo>
                    <a:pt x="104" y="86"/>
                  </a:moveTo>
                  <a:cubicBezTo>
                    <a:pt x="106" y="86"/>
                    <a:pt x="107" y="85"/>
                    <a:pt x="109" y="85"/>
                  </a:cubicBezTo>
                  <a:cubicBezTo>
                    <a:pt x="109" y="85"/>
                    <a:pt x="109" y="85"/>
                    <a:pt x="109" y="85"/>
                  </a:cubicBezTo>
                  <a:cubicBezTo>
                    <a:pt x="110" y="84"/>
                    <a:pt x="110" y="84"/>
                    <a:pt x="110" y="83"/>
                  </a:cubicBezTo>
                  <a:cubicBezTo>
                    <a:pt x="110" y="83"/>
                    <a:pt x="110" y="83"/>
                    <a:pt x="110" y="83"/>
                  </a:cubicBezTo>
                  <a:cubicBezTo>
                    <a:pt x="109" y="83"/>
                    <a:pt x="108" y="84"/>
                    <a:pt x="107" y="84"/>
                  </a:cubicBezTo>
                  <a:cubicBezTo>
                    <a:pt x="105" y="84"/>
                    <a:pt x="105" y="85"/>
                    <a:pt x="104" y="86"/>
                  </a:cubicBezTo>
                  <a:close/>
                  <a:moveTo>
                    <a:pt x="41" y="149"/>
                  </a:moveTo>
                  <a:cubicBezTo>
                    <a:pt x="39" y="149"/>
                    <a:pt x="37" y="150"/>
                    <a:pt x="36" y="150"/>
                  </a:cubicBezTo>
                  <a:cubicBezTo>
                    <a:pt x="36" y="150"/>
                    <a:pt x="36" y="151"/>
                    <a:pt x="36" y="151"/>
                  </a:cubicBezTo>
                  <a:cubicBezTo>
                    <a:pt x="37" y="151"/>
                    <a:pt x="38" y="151"/>
                    <a:pt x="39" y="151"/>
                  </a:cubicBezTo>
                  <a:cubicBezTo>
                    <a:pt x="40" y="151"/>
                    <a:pt x="41" y="150"/>
                    <a:pt x="42" y="150"/>
                  </a:cubicBezTo>
                  <a:cubicBezTo>
                    <a:pt x="42" y="149"/>
                    <a:pt x="41" y="149"/>
                    <a:pt x="41" y="149"/>
                  </a:cubicBezTo>
                  <a:close/>
                  <a:moveTo>
                    <a:pt x="127" y="225"/>
                  </a:moveTo>
                  <a:cubicBezTo>
                    <a:pt x="126" y="223"/>
                    <a:pt x="124" y="221"/>
                    <a:pt x="123" y="220"/>
                  </a:cubicBezTo>
                  <a:cubicBezTo>
                    <a:pt x="123" y="220"/>
                    <a:pt x="122" y="221"/>
                    <a:pt x="122" y="221"/>
                  </a:cubicBezTo>
                  <a:cubicBezTo>
                    <a:pt x="124" y="222"/>
                    <a:pt x="125" y="224"/>
                    <a:pt x="126" y="225"/>
                  </a:cubicBezTo>
                  <a:cubicBezTo>
                    <a:pt x="127" y="225"/>
                    <a:pt x="127" y="225"/>
                    <a:pt x="127" y="225"/>
                  </a:cubicBezTo>
                  <a:close/>
                  <a:moveTo>
                    <a:pt x="96" y="20"/>
                  </a:moveTo>
                  <a:cubicBezTo>
                    <a:pt x="96" y="20"/>
                    <a:pt x="97" y="19"/>
                    <a:pt x="97" y="18"/>
                  </a:cubicBezTo>
                  <a:cubicBezTo>
                    <a:pt x="97" y="18"/>
                    <a:pt x="97" y="17"/>
                    <a:pt x="97" y="17"/>
                  </a:cubicBezTo>
                  <a:cubicBezTo>
                    <a:pt x="96" y="17"/>
                    <a:pt x="96" y="17"/>
                    <a:pt x="95" y="17"/>
                  </a:cubicBezTo>
                  <a:cubicBezTo>
                    <a:pt x="95" y="18"/>
                    <a:pt x="94" y="19"/>
                    <a:pt x="94" y="20"/>
                  </a:cubicBezTo>
                  <a:cubicBezTo>
                    <a:pt x="95" y="20"/>
                    <a:pt x="96" y="20"/>
                    <a:pt x="96" y="20"/>
                  </a:cubicBezTo>
                  <a:close/>
                  <a:moveTo>
                    <a:pt x="91" y="85"/>
                  </a:moveTo>
                  <a:cubicBezTo>
                    <a:pt x="91" y="85"/>
                    <a:pt x="91" y="85"/>
                    <a:pt x="91" y="85"/>
                  </a:cubicBezTo>
                  <a:cubicBezTo>
                    <a:pt x="92" y="85"/>
                    <a:pt x="93" y="85"/>
                    <a:pt x="94" y="85"/>
                  </a:cubicBezTo>
                  <a:cubicBezTo>
                    <a:pt x="94" y="85"/>
                    <a:pt x="94" y="84"/>
                    <a:pt x="94" y="84"/>
                  </a:cubicBezTo>
                  <a:cubicBezTo>
                    <a:pt x="94" y="84"/>
                    <a:pt x="95" y="83"/>
                    <a:pt x="95" y="82"/>
                  </a:cubicBezTo>
                  <a:cubicBezTo>
                    <a:pt x="95" y="82"/>
                    <a:pt x="95" y="82"/>
                    <a:pt x="95" y="82"/>
                  </a:cubicBezTo>
                  <a:cubicBezTo>
                    <a:pt x="94" y="82"/>
                    <a:pt x="94" y="82"/>
                    <a:pt x="93" y="82"/>
                  </a:cubicBezTo>
                  <a:cubicBezTo>
                    <a:pt x="93" y="82"/>
                    <a:pt x="93" y="82"/>
                    <a:pt x="93" y="82"/>
                  </a:cubicBezTo>
                  <a:cubicBezTo>
                    <a:pt x="92" y="83"/>
                    <a:pt x="91" y="84"/>
                    <a:pt x="91" y="85"/>
                  </a:cubicBezTo>
                  <a:close/>
                  <a:moveTo>
                    <a:pt x="12" y="95"/>
                  </a:moveTo>
                  <a:cubicBezTo>
                    <a:pt x="12" y="95"/>
                    <a:pt x="12" y="95"/>
                    <a:pt x="12" y="95"/>
                  </a:cubicBezTo>
                  <a:cubicBezTo>
                    <a:pt x="12" y="95"/>
                    <a:pt x="11" y="95"/>
                    <a:pt x="11" y="95"/>
                  </a:cubicBezTo>
                  <a:cubicBezTo>
                    <a:pt x="10" y="95"/>
                    <a:pt x="10" y="95"/>
                    <a:pt x="9" y="95"/>
                  </a:cubicBezTo>
                  <a:cubicBezTo>
                    <a:pt x="9" y="96"/>
                    <a:pt x="8" y="97"/>
                    <a:pt x="7" y="98"/>
                  </a:cubicBezTo>
                  <a:cubicBezTo>
                    <a:pt x="7" y="98"/>
                    <a:pt x="7" y="99"/>
                    <a:pt x="7" y="99"/>
                  </a:cubicBezTo>
                  <a:cubicBezTo>
                    <a:pt x="9" y="98"/>
                    <a:pt x="11" y="96"/>
                    <a:pt x="12" y="95"/>
                  </a:cubicBezTo>
                  <a:close/>
                  <a:moveTo>
                    <a:pt x="92" y="21"/>
                  </a:moveTo>
                  <a:cubicBezTo>
                    <a:pt x="92" y="19"/>
                    <a:pt x="93" y="18"/>
                    <a:pt x="93" y="17"/>
                  </a:cubicBezTo>
                  <a:cubicBezTo>
                    <a:pt x="92" y="17"/>
                    <a:pt x="92" y="17"/>
                    <a:pt x="91" y="17"/>
                  </a:cubicBezTo>
                  <a:cubicBezTo>
                    <a:pt x="91" y="18"/>
                    <a:pt x="90" y="20"/>
                    <a:pt x="90" y="21"/>
                  </a:cubicBezTo>
                  <a:cubicBezTo>
                    <a:pt x="91" y="21"/>
                    <a:pt x="92" y="21"/>
                    <a:pt x="92" y="21"/>
                  </a:cubicBezTo>
                  <a:close/>
                  <a:moveTo>
                    <a:pt x="130" y="62"/>
                  </a:moveTo>
                  <a:cubicBezTo>
                    <a:pt x="129" y="62"/>
                    <a:pt x="129" y="62"/>
                    <a:pt x="128" y="62"/>
                  </a:cubicBezTo>
                  <a:cubicBezTo>
                    <a:pt x="128" y="62"/>
                    <a:pt x="127" y="63"/>
                    <a:pt x="127" y="63"/>
                  </a:cubicBezTo>
                  <a:cubicBezTo>
                    <a:pt x="126" y="63"/>
                    <a:pt x="125" y="64"/>
                    <a:pt x="125" y="65"/>
                  </a:cubicBezTo>
                  <a:cubicBezTo>
                    <a:pt x="125" y="65"/>
                    <a:pt x="125" y="66"/>
                    <a:pt x="125" y="67"/>
                  </a:cubicBezTo>
                  <a:cubicBezTo>
                    <a:pt x="126" y="66"/>
                    <a:pt x="129" y="63"/>
                    <a:pt x="130" y="62"/>
                  </a:cubicBezTo>
                  <a:close/>
                  <a:moveTo>
                    <a:pt x="61" y="104"/>
                  </a:moveTo>
                  <a:cubicBezTo>
                    <a:pt x="61" y="104"/>
                    <a:pt x="62" y="104"/>
                    <a:pt x="62" y="105"/>
                  </a:cubicBezTo>
                  <a:cubicBezTo>
                    <a:pt x="63" y="105"/>
                    <a:pt x="64" y="105"/>
                    <a:pt x="65" y="105"/>
                  </a:cubicBezTo>
                  <a:cubicBezTo>
                    <a:pt x="65" y="105"/>
                    <a:pt x="66" y="105"/>
                    <a:pt x="66" y="105"/>
                  </a:cubicBezTo>
                  <a:cubicBezTo>
                    <a:pt x="66" y="104"/>
                    <a:pt x="67" y="104"/>
                    <a:pt x="67" y="103"/>
                  </a:cubicBezTo>
                  <a:cubicBezTo>
                    <a:pt x="67" y="103"/>
                    <a:pt x="67" y="103"/>
                    <a:pt x="66" y="103"/>
                  </a:cubicBezTo>
                  <a:cubicBezTo>
                    <a:pt x="65" y="103"/>
                    <a:pt x="64" y="103"/>
                    <a:pt x="62" y="103"/>
                  </a:cubicBezTo>
                  <a:cubicBezTo>
                    <a:pt x="62" y="103"/>
                    <a:pt x="61" y="103"/>
                    <a:pt x="61" y="104"/>
                  </a:cubicBezTo>
                  <a:close/>
                  <a:moveTo>
                    <a:pt x="96" y="197"/>
                  </a:moveTo>
                  <a:cubicBezTo>
                    <a:pt x="97" y="198"/>
                    <a:pt x="99" y="199"/>
                    <a:pt x="100" y="200"/>
                  </a:cubicBezTo>
                  <a:cubicBezTo>
                    <a:pt x="100" y="200"/>
                    <a:pt x="101" y="200"/>
                    <a:pt x="101" y="199"/>
                  </a:cubicBezTo>
                  <a:cubicBezTo>
                    <a:pt x="100" y="198"/>
                    <a:pt x="99" y="197"/>
                    <a:pt x="97" y="196"/>
                  </a:cubicBezTo>
                  <a:cubicBezTo>
                    <a:pt x="97" y="196"/>
                    <a:pt x="97" y="197"/>
                    <a:pt x="96" y="197"/>
                  </a:cubicBezTo>
                  <a:close/>
                  <a:moveTo>
                    <a:pt x="204" y="117"/>
                  </a:moveTo>
                  <a:cubicBezTo>
                    <a:pt x="203" y="117"/>
                    <a:pt x="202" y="117"/>
                    <a:pt x="202" y="117"/>
                  </a:cubicBezTo>
                  <a:cubicBezTo>
                    <a:pt x="202" y="119"/>
                    <a:pt x="201" y="121"/>
                    <a:pt x="201" y="123"/>
                  </a:cubicBezTo>
                  <a:cubicBezTo>
                    <a:pt x="202" y="122"/>
                    <a:pt x="202" y="122"/>
                    <a:pt x="202" y="122"/>
                  </a:cubicBezTo>
                  <a:cubicBezTo>
                    <a:pt x="203" y="121"/>
                    <a:pt x="203" y="120"/>
                    <a:pt x="204" y="120"/>
                  </a:cubicBezTo>
                  <a:cubicBezTo>
                    <a:pt x="204" y="119"/>
                    <a:pt x="204" y="119"/>
                    <a:pt x="204" y="119"/>
                  </a:cubicBezTo>
                  <a:cubicBezTo>
                    <a:pt x="204" y="119"/>
                    <a:pt x="204" y="118"/>
                    <a:pt x="204" y="117"/>
                  </a:cubicBezTo>
                  <a:close/>
                  <a:moveTo>
                    <a:pt x="194" y="154"/>
                  </a:moveTo>
                  <a:cubicBezTo>
                    <a:pt x="195" y="153"/>
                    <a:pt x="195" y="153"/>
                    <a:pt x="195" y="153"/>
                  </a:cubicBezTo>
                  <a:cubicBezTo>
                    <a:pt x="196" y="153"/>
                    <a:pt x="196" y="152"/>
                    <a:pt x="195" y="152"/>
                  </a:cubicBezTo>
                  <a:cubicBezTo>
                    <a:pt x="195" y="151"/>
                    <a:pt x="195" y="150"/>
                    <a:pt x="195" y="149"/>
                  </a:cubicBezTo>
                  <a:cubicBezTo>
                    <a:pt x="194" y="149"/>
                    <a:pt x="194" y="149"/>
                    <a:pt x="194" y="148"/>
                  </a:cubicBezTo>
                  <a:cubicBezTo>
                    <a:pt x="194" y="148"/>
                    <a:pt x="194" y="148"/>
                    <a:pt x="194" y="148"/>
                  </a:cubicBezTo>
                  <a:cubicBezTo>
                    <a:pt x="193" y="149"/>
                    <a:pt x="193" y="150"/>
                    <a:pt x="193" y="151"/>
                  </a:cubicBezTo>
                  <a:cubicBezTo>
                    <a:pt x="193" y="151"/>
                    <a:pt x="193" y="151"/>
                    <a:pt x="193" y="151"/>
                  </a:cubicBezTo>
                  <a:cubicBezTo>
                    <a:pt x="193" y="152"/>
                    <a:pt x="194" y="153"/>
                    <a:pt x="194" y="154"/>
                  </a:cubicBezTo>
                  <a:close/>
                  <a:moveTo>
                    <a:pt x="228" y="127"/>
                  </a:moveTo>
                  <a:cubicBezTo>
                    <a:pt x="228" y="129"/>
                    <a:pt x="228" y="130"/>
                    <a:pt x="228" y="132"/>
                  </a:cubicBezTo>
                  <a:cubicBezTo>
                    <a:pt x="229" y="132"/>
                    <a:pt x="230" y="132"/>
                    <a:pt x="230" y="132"/>
                  </a:cubicBezTo>
                  <a:cubicBezTo>
                    <a:pt x="230" y="130"/>
                    <a:pt x="230" y="129"/>
                    <a:pt x="229" y="127"/>
                  </a:cubicBezTo>
                  <a:cubicBezTo>
                    <a:pt x="229" y="127"/>
                    <a:pt x="229" y="127"/>
                    <a:pt x="228" y="127"/>
                  </a:cubicBezTo>
                  <a:close/>
                  <a:moveTo>
                    <a:pt x="90" y="238"/>
                  </a:moveTo>
                  <a:cubicBezTo>
                    <a:pt x="90" y="237"/>
                    <a:pt x="89" y="236"/>
                    <a:pt x="89" y="236"/>
                  </a:cubicBezTo>
                  <a:cubicBezTo>
                    <a:pt x="89" y="235"/>
                    <a:pt x="89" y="235"/>
                    <a:pt x="89" y="234"/>
                  </a:cubicBezTo>
                  <a:cubicBezTo>
                    <a:pt x="90" y="234"/>
                    <a:pt x="90" y="234"/>
                    <a:pt x="91" y="234"/>
                  </a:cubicBezTo>
                  <a:cubicBezTo>
                    <a:pt x="91" y="235"/>
                    <a:pt x="91" y="235"/>
                    <a:pt x="92" y="235"/>
                  </a:cubicBezTo>
                  <a:cubicBezTo>
                    <a:pt x="92" y="235"/>
                    <a:pt x="92" y="235"/>
                    <a:pt x="92" y="235"/>
                  </a:cubicBezTo>
                  <a:cubicBezTo>
                    <a:pt x="92" y="235"/>
                    <a:pt x="91" y="233"/>
                    <a:pt x="91" y="232"/>
                  </a:cubicBezTo>
                  <a:cubicBezTo>
                    <a:pt x="90" y="233"/>
                    <a:pt x="89" y="234"/>
                    <a:pt x="89" y="235"/>
                  </a:cubicBezTo>
                  <a:cubicBezTo>
                    <a:pt x="88" y="235"/>
                    <a:pt x="88" y="235"/>
                    <a:pt x="88" y="236"/>
                  </a:cubicBezTo>
                  <a:cubicBezTo>
                    <a:pt x="88" y="237"/>
                    <a:pt x="88" y="238"/>
                    <a:pt x="89" y="238"/>
                  </a:cubicBezTo>
                  <a:cubicBezTo>
                    <a:pt x="89" y="239"/>
                    <a:pt x="89" y="239"/>
                    <a:pt x="89" y="239"/>
                  </a:cubicBezTo>
                  <a:cubicBezTo>
                    <a:pt x="89" y="239"/>
                    <a:pt x="90" y="238"/>
                    <a:pt x="90" y="238"/>
                  </a:cubicBezTo>
                  <a:close/>
                  <a:moveTo>
                    <a:pt x="111" y="41"/>
                  </a:moveTo>
                  <a:cubicBezTo>
                    <a:pt x="111" y="41"/>
                    <a:pt x="111" y="41"/>
                    <a:pt x="111" y="41"/>
                  </a:cubicBezTo>
                  <a:cubicBezTo>
                    <a:pt x="113" y="41"/>
                    <a:pt x="116" y="41"/>
                    <a:pt x="118" y="41"/>
                  </a:cubicBezTo>
                  <a:cubicBezTo>
                    <a:pt x="119" y="41"/>
                    <a:pt x="119" y="41"/>
                    <a:pt x="119" y="40"/>
                  </a:cubicBezTo>
                  <a:cubicBezTo>
                    <a:pt x="118" y="40"/>
                    <a:pt x="116" y="40"/>
                    <a:pt x="115" y="39"/>
                  </a:cubicBezTo>
                  <a:cubicBezTo>
                    <a:pt x="115" y="39"/>
                    <a:pt x="114" y="39"/>
                    <a:pt x="114" y="39"/>
                  </a:cubicBezTo>
                  <a:cubicBezTo>
                    <a:pt x="113" y="40"/>
                    <a:pt x="112" y="41"/>
                    <a:pt x="111" y="41"/>
                  </a:cubicBezTo>
                  <a:close/>
                  <a:moveTo>
                    <a:pt x="57" y="171"/>
                  </a:moveTo>
                  <a:cubicBezTo>
                    <a:pt x="56" y="170"/>
                    <a:pt x="56" y="169"/>
                    <a:pt x="55" y="169"/>
                  </a:cubicBezTo>
                  <a:cubicBezTo>
                    <a:pt x="54" y="169"/>
                    <a:pt x="53" y="169"/>
                    <a:pt x="52" y="169"/>
                  </a:cubicBezTo>
                  <a:cubicBezTo>
                    <a:pt x="51" y="169"/>
                    <a:pt x="51" y="169"/>
                    <a:pt x="51" y="169"/>
                  </a:cubicBezTo>
                  <a:cubicBezTo>
                    <a:pt x="51" y="170"/>
                    <a:pt x="51" y="170"/>
                    <a:pt x="52" y="171"/>
                  </a:cubicBezTo>
                  <a:cubicBezTo>
                    <a:pt x="53" y="171"/>
                    <a:pt x="55" y="171"/>
                    <a:pt x="57" y="171"/>
                  </a:cubicBezTo>
                  <a:close/>
                  <a:moveTo>
                    <a:pt x="112" y="236"/>
                  </a:moveTo>
                  <a:cubicBezTo>
                    <a:pt x="112" y="237"/>
                    <a:pt x="112" y="237"/>
                    <a:pt x="112" y="237"/>
                  </a:cubicBezTo>
                  <a:cubicBezTo>
                    <a:pt x="113" y="239"/>
                    <a:pt x="113" y="240"/>
                    <a:pt x="114" y="241"/>
                  </a:cubicBezTo>
                  <a:cubicBezTo>
                    <a:pt x="115" y="241"/>
                    <a:pt x="115" y="241"/>
                    <a:pt x="116" y="240"/>
                  </a:cubicBezTo>
                  <a:cubicBezTo>
                    <a:pt x="115" y="239"/>
                    <a:pt x="113" y="238"/>
                    <a:pt x="112" y="236"/>
                  </a:cubicBezTo>
                  <a:close/>
                  <a:moveTo>
                    <a:pt x="71" y="143"/>
                  </a:moveTo>
                  <a:cubicBezTo>
                    <a:pt x="71" y="145"/>
                    <a:pt x="71" y="146"/>
                    <a:pt x="71" y="147"/>
                  </a:cubicBezTo>
                  <a:cubicBezTo>
                    <a:pt x="71" y="147"/>
                    <a:pt x="72" y="148"/>
                    <a:pt x="73" y="148"/>
                  </a:cubicBezTo>
                  <a:cubicBezTo>
                    <a:pt x="73" y="148"/>
                    <a:pt x="74" y="148"/>
                    <a:pt x="75" y="149"/>
                  </a:cubicBezTo>
                  <a:cubicBezTo>
                    <a:pt x="75" y="148"/>
                    <a:pt x="72" y="145"/>
                    <a:pt x="71" y="143"/>
                  </a:cubicBezTo>
                  <a:close/>
                  <a:moveTo>
                    <a:pt x="100" y="27"/>
                  </a:moveTo>
                  <a:cubicBezTo>
                    <a:pt x="99" y="28"/>
                    <a:pt x="95" y="30"/>
                    <a:pt x="94" y="31"/>
                  </a:cubicBezTo>
                  <a:cubicBezTo>
                    <a:pt x="95" y="31"/>
                    <a:pt x="96" y="31"/>
                    <a:pt x="96" y="31"/>
                  </a:cubicBezTo>
                  <a:cubicBezTo>
                    <a:pt x="98" y="31"/>
                    <a:pt x="99" y="30"/>
                    <a:pt x="100" y="29"/>
                  </a:cubicBezTo>
                  <a:cubicBezTo>
                    <a:pt x="100" y="29"/>
                    <a:pt x="101" y="28"/>
                    <a:pt x="100" y="27"/>
                  </a:cubicBezTo>
                  <a:close/>
                  <a:moveTo>
                    <a:pt x="24" y="174"/>
                  </a:moveTo>
                  <a:cubicBezTo>
                    <a:pt x="23" y="173"/>
                    <a:pt x="23" y="172"/>
                    <a:pt x="22" y="172"/>
                  </a:cubicBezTo>
                  <a:cubicBezTo>
                    <a:pt x="22" y="172"/>
                    <a:pt x="22" y="172"/>
                    <a:pt x="22" y="172"/>
                  </a:cubicBezTo>
                  <a:cubicBezTo>
                    <a:pt x="21" y="172"/>
                    <a:pt x="20" y="172"/>
                    <a:pt x="19" y="172"/>
                  </a:cubicBezTo>
                  <a:cubicBezTo>
                    <a:pt x="19" y="172"/>
                    <a:pt x="19" y="173"/>
                    <a:pt x="19" y="174"/>
                  </a:cubicBezTo>
                  <a:cubicBezTo>
                    <a:pt x="21" y="174"/>
                    <a:pt x="22" y="174"/>
                    <a:pt x="24" y="174"/>
                  </a:cubicBezTo>
                  <a:close/>
                  <a:moveTo>
                    <a:pt x="104" y="182"/>
                  </a:moveTo>
                  <a:cubicBezTo>
                    <a:pt x="103" y="181"/>
                    <a:pt x="102" y="180"/>
                    <a:pt x="101" y="179"/>
                  </a:cubicBezTo>
                  <a:cubicBezTo>
                    <a:pt x="101" y="179"/>
                    <a:pt x="101" y="179"/>
                    <a:pt x="101" y="179"/>
                  </a:cubicBezTo>
                  <a:cubicBezTo>
                    <a:pt x="101" y="180"/>
                    <a:pt x="101" y="180"/>
                    <a:pt x="101" y="181"/>
                  </a:cubicBezTo>
                  <a:cubicBezTo>
                    <a:pt x="102" y="181"/>
                    <a:pt x="102" y="181"/>
                    <a:pt x="102" y="182"/>
                  </a:cubicBezTo>
                  <a:cubicBezTo>
                    <a:pt x="102" y="182"/>
                    <a:pt x="101" y="182"/>
                    <a:pt x="101" y="183"/>
                  </a:cubicBezTo>
                  <a:cubicBezTo>
                    <a:pt x="102" y="183"/>
                    <a:pt x="102" y="183"/>
                    <a:pt x="103" y="184"/>
                  </a:cubicBezTo>
                  <a:cubicBezTo>
                    <a:pt x="103" y="183"/>
                    <a:pt x="104" y="183"/>
                    <a:pt x="104" y="183"/>
                  </a:cubicBezTo>
                  <a:cubicBezTo>
                    <a:pt x="104" y="183"/>
                    <a:pt x="104" y="183"/>
                    <a:pt x="104" y="182"/>
                  </a:cubicBezTo>
                  <a:close/>
                  <a:moveTo>
                    <a:pt x="5" y="134"/>
                  </a:moveTo>
                  <a:cubicBezTo>
                    <a:pt x="5" y="130"/>
                    <a:pt x="5" y="125"/>
                    <a:pt x="4" y="120"/>
                  </a:cubicBezTo>
                  <a:cubicBezTo>
                    <a:pt x="4" y="125"/>
                    <a:pt x="5" y="130"/>
                    <a:pt x="5" y="134"/>
                  </a:cubicBezTo>
                  <a:close/>
                  <a:moveTo>
                    <a:pt x="150" y="81"/>
                  </a:moveTo>
                  <a:cubicBezTo>
                    <a:pt x="148" y="82"/>
                    <a:pt x="147" y="82"/>
                    <a:pt x="146" y="82"/>
                  </a:cubicBezTo>
                  <a:cubicBezTo>
                    <a:pt x="145" y="82"/>
                    <a:pt x="145" y="82"/>
                    <a:pt x="145" y="84"/>
                  </a:cubicBezTo>
                  <a:cubicBezTo>
                    <a:pt x="146" y="84"/>
                    <a:pt x="147" y="84"/>
                    <a:pt x="149" y="84"/>
                  </a:cubicBezTo>
                  <a:cubicBezTo>
                    <a:pt x="149" y="83"/>
                    <a:pt x="149" y="82"/>
                    <a:pt x="150" y="81"/>
                  </a:cubicBezTo>
                  <a:close/>
                  <a:moveTo>
                    <a:pt x="159" y="28"/>
                  </a:moveTo>
                  <a:cubicBezTo>
                    <a:pt x="156" y="28"/>
                    <a:pt x="154" y="29"/>
                    <a:pt x="152" y="29"/>
                  </a:cubicBezTo>
                  <a:cubicBezTo>
                    <a:pt x="152" y="29"/>
                    <a:pt x="152" y="29"/>
                    <a:pt x="153" y="29"/>
                  </a:cubicBezTo>
                  <a:cubicBezTo>
                    <a:pt x="154" y="29"/>
                    <a:pt x="155" y="29"/>
                    <a:pt x="156" y="29"/>
                  </a:cubicBezTo>
                  <a:cubicBezTo>
                    <a:pt x="156" y="29"/>
                    <a:pt x="156" y="29"/>
                    <a:pt x="157" y="29"/>
                  </a:cubicBezTo>
                  <a:cubicBezTo>
                    <a:pt x="157" y="29"/>
                    <a:pt x="158" y="30"/>
                    <a:pt x="158" y="30"/>
                  </a:cubicBezTo>
                  <a:cubicBezTo>
                    <a:pt x="158" y="31"/>
                    <a:pt x="157" y="31"/>
                    <a:pt x="157" y="31"/>
                  </a:cubicBezTo>
                  <a:cubicBezTo>
                    <a:pt x="156" y="31"/>
                    <a:pt x="156" y="31"/>
                    <a:pt x="156" y="31"/>
                  </a:cubicBezTo>
                  <a:cubicBezTo>
                    <a:pt x="155" y="31"/>
                    <a:pt x="155" y="31"/>
                    <a:pt x="154" y="31"/>
                  </a:cubicBezTo>
                  <a:cubicBezTo>
                    <a:pt x="154" y="32"/>
                    <a:pt x="154" y="32"/>
                    <a:pt x="154" y="32"/>
                  </a:cubicBezTo>
                  <a:cubicBezTo>
                    <a:pt x="156" y="32"/>
                    <a:pt x="157" y="32"/>
                    <a:pt x="158" y="32"/>
                  </a:cubicBezTo>
                  <a:cubicBezTo>
                    <a:pt x="158" y="30"/>
                    <a:pt x="158" y="29"/>
                    <a:pt x="159" y="28"/>
                  </a:cubicBezTo>
                  <a:close/>
                  <a:moveTo>
                    <a:pt x="209" y="135"/>
                  </a:moveTo>
                  <a:cubicBezTo>
                    <a:pt x="211" y="135"/>
                    <a:pt x="212" y="135"/>
                    <a:pt x="214" y="135"/>
                  </a:cubicBezTo>
                  <a:cubicBezTo>
                    <a:pt x="214" y="134"/>
                    <a:pt x="214" y="134"/>
                    <a:pt x="214" y="133"/>
                  </a:cubicBezTo>
                  <a:cubicBezTo>
                    <a:pt x="213" y="133"/>
                    <a:pt x="211" y="133"/>
                    <a:pt x="210" y="133"/>
                  </a:cubicBezTo>
                  <a:cubicBezTo>
                    <a:pt x="210" y="134"/>
                    <a:pt x="209" y="134"/>
                    <a:pt x="209" y="135"/>
                  </a:cubicBezTo>
                  <a:close/>
                  <a:moveTo>
                    <a:pt x="90" y="225"/>
                  </a:moveTo>
                  <a:cubicBezTo>
                    <a:pt x="91" y="226"/>
                    <a:pt x="91" y="226"/>
                    <a:pt x="92" y="227"/>
                  </a:cubicBezTo>
                  <a:cubicBezTo>
                    <a:pt x="93" y="227"/>
                    <a:pt x="93" y="226"/>
                    <a:pt x="93" y="226"/>
                  </a:cubicBezTo>
                  <a:cubicBezTo>
                    <a:pt x="93" y="225"/>
                    <a:pt x="93" y="223"/>
                    <a:pt x="93" y="222"/>
                  </a:cubicBezTo>
                  <a:cubicBezTo>
                    <a:pt x="92" y="223"/>
                    <a:pt x="91" y="224"/>
                    <a:pt x="90" y="225"/>
                  </a:cubicBezTo>
                  <a:close/>
                  <a:moveTo>
                    <a:pt x="167" y="81"/>
                  </a:moveTo>
                  <a:cubicBezTo>
                    <a:pt x="167" y="81"/>
                    <a:pt x="167" y="81"/>
                    <a:pt x="167" y="81"/>
                  </a:cubicBezTo>
                  <a:cubicBezTo>
                    <a:pt x="166" y="82"/>
                    <a:pt x="166" y="84"/>
                    <a:pt x="165" y="86"/>
                  </a:cubicBezTo>
                  <a:cubicBezTo>
                    <a:pt x="165" y="86"/>
                    <a:pt x="166" y="86"/>
                    <a:pt x="166" y="86"/>
                  </a:cubicBezTo>
                  <a:cubicBezTo>
                    <a:pt x="167" y="86"/>
                    <a:pt x="168" y="86"/>
                    <a:pt x="167" y="85"/>
                  </a:cubicBezTo>
                  <a:cubicBezTo>
                    <a:pt x="167" y="84"/>
                    <a:pt x="167" y="82"/>
                    <a:pt x="167" y="81"/>
                  </a:cubicBezTo>
                  <a:close/>
                  <a:moveTo>
                    <a:pt x="112" y="70"/>
                  </a:moveTo>
                  <a:cubicBezTo>
                    <a:pt x="114" y="70"/>
                    <a:pt x="117" y="70"/>
                    <a:pt x="117" y="70"/>
                  </a:cubicBezTo>
                  <a:cubicBezTo>
                    <a:pt x="117" y="69"/>
                    <a:pt x="117" y="68"/>
                    <a:pt x="117" y="67"/>
                  </a:cubicBezTo>
                  <a:cubicBezTo>
                    <a:pt x="116" y="68"/>
                    <a:pt x="114" y="69"/>
                    <a:pt x="113" y="69"/>
                  </a:cubicBezTo>
                  <a:cubicBezTo>
                    <a:pt x="113" y="70"/>
                    <a:pt x="113" y="70"/>
                    <a:pt x="112" y="70"/>
                  </a:cubicBezTo>
                  <a:close/>
                  <a:moveTo>
                    <a:pt x="134" y="222"/>
                  </a:moveTo>
                  <a:cubicBezTo>
                    <a:pt x="133" y="224"/>
                    <a:pt x="132" y="225"/>
                    <a:pt x="131" y="226"/>
                  </a:cubicBezTo>
                  <a:cubicBezTo>
                    <a:pt x="131" y="227"/>
                    <a:pt x="132" y="227"/>
                    <a:pt x="132" y="228"/>
                  </a:cubicBezTo>
                  <a:cubicBezTo>
                    <a:pt x="133" y="226"/>
                    <a:pt x="134" y="225"/>
                    <a:pt x="135" y="223"/>
                  </a:cubicBezTo>
                  <a:cubicBezTo>
                    <a:pt x="135" y="223"/>
                    <a:pt x="134" y="223"/>
                    <a:pt x="134" y="222"/>
                  </a:cubicBezTo>
                  <a:close/>
                  <a:moveTo>
                    <a:pt x="11" y="154"/>
                  </a:moveTo>
                  <a:cubicBezTo>
                    <a:pt x="11" y="155"/>
                    <a:pt x="11" y="155"/>
                    <a:pt x="11" y="155"/>
                  </a:cubicBezTo>
                  <a:cubicBezTo>
                    <a:pt x="11" y="157"/>
                    <a:pt x="11" y="158"/>
                    <a:pt x="11" y="159"/>
                  </a:cubicBezTo>
                  <a:cubicBezTo>
                    <a:pt x="11" y="159"/>
                    <a:pt x="12" y="159"/>
                    <a:pt x="13" y="158"/>
                  </a:cubicBezTo>
                  <a:cubicBezTo>
                    <a:pt x="12" y="157"/>
                    <a:pt x="12" y="156"/>
                    <a:pt x="12" y="154"/>
                  </a:cubicBezTo>
                  <a:cubicBezTo>
                    <a:pt x="12" y="154"/>
                    <a:pt x="11" y="154"/>
                    <a:pt x="11" y="154"/>
                  </a:cubicBezTo>
                  <a:close/>
                  <a:moveTo>
                    <a:pt x="137" y="70"/>
                  </a:moveTo>
                  <a:cubicBezTo>
                    <a:pt x="139" y="70"/>
                    <a:pt x="140" y="70"/>
                    <a:pt x="141" y="70"/>
                  </a:cubicBezTo>
                  <a:cubicBezTo>
                    <a:pt x="141" y="69"/>
                    <a:pt x="141" y="68"/>
                    <a:pt x="141" y="67"/>
                  </a:cubicBezTo>
                  <a:cubicBezTo>
                    <a:pt x="140" y="67"/>
                    <a:pt x="139" y="67"/>
                    <a:pt x="139" y="67"/>
                  </a:cubicBezTo>
                  <a:cubicBezTo>
                    <a:pt x="139" y="67"/>
                    <a:pt x="138" y="68"/>
                    <a:pt x="138" y="68"/>
                  </a:cubicBezTo>
                  <a:cubicBezTo>
                    <a:pt x="138" y="68"/>
                    <a:pt x="138" y="69"/>
                    <a:pt x="137" y="70"/>
                  </a:cubicBezTo>
                  <a:close/>
                  <a:moveTo>
                    <a:pt x="144" y="13"/>
                  </a:moveTo>
                  <a:cubicBezTo>
                    <a:pt x="142" y="13"/>
                    <a:pt x="140" y="13"/>
                    <a:pt x="137" y="13"/>
                  </a:cubicBezTo>
                  <a:cubicBezTo>
                    <a:pt x="137" y="13"/>
                    <a:pt x="137" y="13"/>
                    <a:pt x="137" y="13"/>
                  </a:cubicBezTo>
                  <a:cubicBezTo>
                    <a:pt x="137" y="14"/>
                    <a:pt x="137" y="14"/>
                    <a:pt x="137" y="14"/>
                  </a:cubicBezTo>
                  <a:cubicBezTo>
                    <a:pt x="138" y="14"/>
                    <a:pt x="139" y="15"/>
                    <a:pt x="140" y="14"/>
                  </a:cubicBezTo>
                  <a:cubicBezTo>
                    <a:pt x="141" y="14"/>
                    <a:pt x="142" y="13"/>
                    <a:pt x="144" y="13"/>
                  </a:cubicBezTo>
                  <a:cubicBezTo>
                    <a:pt x="144" y="13"/>
                    <a:pt x="144" y="13"/>
                    <a:pt x="144" y="13"/>
                  </a:cubicBezTo>
                  <a:close/>
                  <a:moveTo>
                    <a:pt x="82" y="39"/>
                  </a:moveTo>
                  <a:cubicBezTo>
                    <a:pt x="82" y="39"/>
                    <a:pt x="82" y="39"/>
                    <a:pt x="82" y="39"/>
                  </a:cubicBezTo>
                  <a:cubicBezTo>
                    <a:pt x="81" y="39"/>
                    <a:pt x="81" y="40"/>
                    <a:pt x="81" y="40"/>
                  </a:cubicBezTo>
                  <a:cubicBezTo>
                    <a:pt x="81" y="42"/>
                    <a:pt x="81" y="45"/>
                    <a:pt x="81" y="47"/>
                  </a:cubicBezTo>
                  <a:cubicBezTo>
                    <a:pt x="81" y="48"/>
                    <a:pt x="81" y="50"/>
                    <a:pt x="81" y="52"/>
                  </a:cubicBezTo>
                  <a:cubicBezTo>
                    <a:pt x="81" y="52"/>
                    <a:pt x="81" y="52"/>
                    <a:pt x="81" y="52"/>
                  </a:cubicBezTo>
                  <a:cubicBezTo>
                    <a:pt x="82" y="52"/>
                    <a:pt x="82" y="51"/>
                    <a:pt x="82" y="50"/>
                  </a:cubicBezTo>
                  <a:cubicBezTo>
                    <a:pt x="82" y="49"/>
                    <a:pt x="82" y="48"/>
                    <a:pt x="82" y="48"/>
                  </a:cubicBezTo>
                  <a:cubicBezTo>
                    <a:pt x="82" y="47"/>
                    <a:pt x="82" y="46"/>
                    <a:pt x="82" y="46"/>
                  </a:cubicBezTo>
                  <a:cubicBezTo>
                    <a:pt x="82" y="43"/>
                    <a:pt x="82" y="41"/>
                    <a:pt x="82" y="39"/>
                  </a:cubicBezTo>
                  <a:close/>
                  <a:moveTo>
                    <a:pt x="165" y="231"/>
                  </a:moveTo>
                  <a:cubicBezTo>
                    <a:pt x="165" y="231"/>
                    <a:pt x="166" y="231"/>
                    <a:pt x="166" y="231"/>
                  </a:cubicBezTo>
                  <a:cubicBezTo>
                    <a:pt x="166" y="229"/>
                    <a:pt x="166" y="227"/>
                    <a:pt x="166" y="225"/>
                  </a:cubicBezTo>
                  <a:cubicBezTo>
                    <a:pt x="166" y="225"/>
                    <a:pt x="166" y="225"/>
                    <a:pt x="166" y="225"/>
                  </a:cubicBezTo>
                  <a:cubicBezTo>
                    <a:pt x="165" y="226"/>
                    <a:pt x="164" y="227"/>
                    <a:pt x="163" y="229"/>
                  </a:cubicBezTo>
                  <a:cubicBezTo>
                    <a:pt x="164" y="230"/>
                    <a:pt x="165" y="230"/>
                    <a:pt x="165" y="231"/>
                  </a:cubicBezTo>
                  <a:close/>
                  <a:moveTo>
                    <a:pt x="91" y="80"/>
                  </a:moveTo>
                  <a:cubicBezTo>
                    <a:pt x="91" y="80"/>
                    <a:pt x="92" y="80"/>
                    <a:pt x="92" y="79"/>
                  </a:cubicBezTo>
                  <a:cubicBezTo>
                    <a:pt x="93" y="78"/>
                    <a:pt x="93" y="77"/>
                    <a:pt x="94" y="76"/>
                  </a:cubicBezTo>
                  <a:cubicBezTo>
                    <a:pt x="94" y="76"/>
                    <a:pt x="94" y="76"/>
                    <a:pt x="94" y="75"/>
                  </a:cubicBezTo>
                  <a:cubicBezTo>
                    <a:pt x="93" y="76"/>
                    <a:pt x="92" y="76"/>
                    <a:pt x="91" y="76"/>
                  </a:cubicBezTo>
                  <a:cubicBezTo>
                    <a:pt x="91" y="77"/>
                    <a:pt x="91" y="78"/>
                    <a:pt x="91" y="80"/>
                  </a:cubicBezTo>
                  <a:close/>
                  <a:moveTo>
                    <a:pt x="221" y="165"/>
                  </a:moveTo>
                  <a:cubicBezTo>
                    <a:pt x="220" y="165"/>
                    <a:pt x="219" y="165"/>
                    <a:pt x="219" y="165"/>
                  </a:cubicBezTo>
                  <a:cubicBezTo>
                    <a:pt x="218" y="164"/>
                    <a:pt x="218" y="164"/>
                    <a:pt x="217" y="164"/>
                  </a:cubicBezTo>
                  <a:cubicBezTo>
                    <a:pt x="217" y="165"/>
                    <a:pt x="217" y="166"/>
                    <a:pt x="217" y="167"/>
                  </a:cubicBezTo>
                  <a:cubicBezTo>
                    <a:pt x="218" y="167"/>
                    <a:pt x="220" y="166"/>
                    <a:pt x="221" y="166"/>
                  </a:cubicBezTo>
                  <a:cubicBezTo>
                    <a:pt x="221" y="166"/>
                    <a:pt x="221" y="165"/>
                    <a:pt x="221" y="165"/>
                  </a:cubicBezTo>
                  <a:close/>
                  <a:moveTo>
                    <a:pt x="94" y="53"/>
                  </a:moveTo>
                  <a:cubicBezTo>
                    <a:pt x="94" y="54"/>
                    <a:pt x="94" y="56"/>
                    <a:pt x="94" y="57"/>
                  </a:cubicBezTo>
                  <a:cubicBezTo>
                    <a:pt x="94" y="57"/>
                    <a:pt x="95" y="57"/>
                    <a:pt x="95" y="57"/>
                  </a:cubicBezTo>
                  <a:cubicBezTo>
                    <a:pt x="96" y="55"/>
                    <a:pt x="97" y="54"/>
                    <a:pt x="98" y="52"/>
                  </a:cubicBezTo>
                  <a:cubicBezTo>
                    <a:pt x="96" y="53"/>
                    <a:pt x="95" y="53"/>
                    <a:pt x="94" y="53"/>
                  </a:cubicBezTo>
                  <a:close/>
                  <a:moveTo>
                    <a:pt x="166" y="202"/>
                  </a:moveTo>
                  <a:cubicBezTo>
                    <a:pt x="167" y="202"/>
                    <a:pt x="167" y="202"/>
                    <a:pt x="167" y="202"/>
                  </a:cubicBezTo>
                  <a:cubicBezTo>
                    <a:pt x="168" y="202"/>
                    <a:pt x="168" y="202"/>
                    <a:pt x="168" y="201"/>
                  </a:cubicBezTo>
                  <a:cubicBezTo>
                    <a:pt x="168" y="201"/>
                    <a:pt x="168" y="200"/>
                    <a:pt x="168" y="200"/>
                  </a:cubicBezTo>
                  <a:cubicBezTo>
                    <a:pt x="167" y="199"/>
                    <a:pt x="166" y="198"/>
                    <a:pt x="166" y="197"/>
                  </a:cubicBezTo>
                  <a:cubicBezTo>
                    <a:pt x="165" y="197"/>
                    <a:pt x="165" y="197"/>
                    <a:pt x="165" y="198"/>
                  </a:cubicBezTo>
                  <a:cubicBezTo>
                    <a:pt x="165" y="198"/>
                    <a:pt x="166" y="198"/>
                    <a:pt x="166" y="198"/>
                  </a:cubicBezTo>
                  <a:cubicBezTo>
                    <a:pt x="166" y="199"/>
                    <a:pt x="166" y="200"/>
                    <a:pt x="166" y="200"/>
                  </a:cubicBezTo>
                  <a:cubicBezTo>
                    <a:pt x="166" y="201"/>
                    <a:pt x="166" y="201"/>
                    <a:pt x="166" y="201"/>
                  </a:cubicBezTo>
                  <a:cubicBezTo>
                    <a:pt x="166" y="201"/>
                    <a:pt x="166" y="202"/>
                    <a:pt x="166" y="202"/>
                  </a:cubicBezTo>
                  <a:close/>
                  <a:moveTo>
                    <a:pt x="119" y="70"/>
                  </a:moveTo>
                  <a:cubicBezTo>
                    <a:pt x="121" y="69"/>
                    <a:pt x="122" y="67"/>
                    <a:pt x="122" y="65"/>
                  </a:cubicBezTo>
                  <a:cubicBezTo>
                    <a:pt x="121" y="66"/>
                    <a:pt x="120" y="66"/>
                    <a:pt x="119" y="66"/>
                  </a:cubicBezTo>
                  <a:cubicBezTo>
                    <a:pt x="119" y="68"/>
                    <a:pt x="119" y="69"/>
                    <a:pt x="119" y="70"/>
                  </a:cubicBezTo>
                  <a:close/>
                  <a:moveTo>
                    <a:pt x="49" y="141"/>
                  </a:moveTo>
                  <a:cubicBezTo>
                    <a:pt x="50" y="141"/>
                    <a:pt x="51" y="141"/>
                    <a:pt x="53" y="141"/>
                  </a:cubicBezTo>
                  <a:cubicBezTo>
                    <a:pt x="52" y="140"/>
                    <a:pt x="52" y="139"/>
                    <a:pt x="52" y="139"/>
                  </a:cubicBezTo>
                  <a:cubicBezTo>
                    <a:pt x="51" y="139"/>
                    <a:pt x="50" y="139"/>
                    <a:pt x="49" y="138"/>
                  </a:cubicBezTo>
                  <a:cubicBezTo>
                    <a:pt x="49" y="139"/>
                    <a:pt x="49" y="140"/>
                    <a:pt x="49" y="141"/>
                  </a:cubicBezTo>
                  <a:close/>
                  <a:moveTo>
                    <a:pt x="6" y="104"/>
                  </a:moveTo>
                  <a:cubicBezTo>
                    <a:pt x="6" y="105"/>
                    <a:pt x="6" y="106"/>
                    <a:pt x="6" y="107"/>
                  </a:cubicBezTo>
                  <a:cubicBezTo>
                    <a:pt x="7" y="107"/>
                    <a:pt x="7" y="107"/>
                    <a:pt x="7" y="106"/>
                  </a:cubicBezTo>
                  <a:cubicBezTo>
                    <a:pt x="8" y="105"/>
                    <a:pt x="8" y="104"/>
                    <a:pt x="8" y="103"/>
                  </a:cubicBezTo>
                  <a:cubicBezTo>
                    <a:pt x="8" y="102"/>
                    <a:pt x="9" y="102"/>
                    <a:pt x="9" y="102"/>
                  </a:cubicBezTo>
                  <a:cubicBezTo>
                    <a:pt x="8" y="102"/>
                    <a:pt x="8" y="102"/>
                    <a:pt x="7" y="102"/>
                  </a:cubicBezTo>
                  <a:cubicBezTo>
                    <a:pt x="7" y="103"/>
                    <a:pt x="7" y="103"/>
                    <a:pt x="6" y="104"/>
                  </a:cubicBezTo>
                  <a:close/>
                  <a:moveTo>
                    <a:pt x="206" y="165"/>
                  </a:moveTo>
                  <a:cubicBezTo>
                    <a:pt x="206" y="166"/>
                    <a:pt x="205" y="167"/>
                    <a:pt x="206" y="167"/>
                  </a:cubicBezTo>
                  <a:cubicBezTo>
                    <a:pt x="207" y="167"/>
                    <a:pt x="208" y="167"/>
                    <a:pt x="209" y="167"/>
                  </a:cubicBezTo>
                  <a:cubicBezTo>
                    <a:pt x="209" y="166"/>
                    <a:pt x="209" y="166"/>
                    <a:pt x="208" y="165"/>
                  </a:cubicBezTo>
                  <a:cubicBezTo>
                    <a:pt x="208" y="165"/>
                    <a:pt x="208" y="165"/>
                    <a:pt x="208" y="165"/>
                  </a:cubicBezTo>
                  <a:cubicBezTo>
                    <a:pt x="207" y="165"/>
                    <a:pt x="206" y="165"/>
                    <a:pt x="206" y="165"/>
                  </a:cubicBezTo>
                  <a:close/>
                  <a:moveTo>
                    <a:pt x="38" y="171"/>
                  </a:moveTo>
                  <a:cubicBezTo>
                    <a:pt x="37" y="171"/>
                    <a:pt x="36" y="171"/>
                    <a:pt x="35" y="171"/>
                  </a:cubicBezTo>
                  <a:cubicBezTo>
                    <a:pt x="35" y="171"/>
                    <a:pt x="35" y="171"/>
                    <a:pt x="35" y="171"/>
                  </a:cubicBezTo>
                  <a:cubicBezTo>
                    <a:pt x="36" y="172"/>
                    <a:pt x="37" y="173"/>
                    <a:pt x="37" y="174"/>
                  </a:cubicBezTo>
                  <a:cubicBezTo>
                    <a:pt x="38" y="175"/>
                    <a:pt x="38" y="175"/>
                    <a:pt x="38" y="174"/>
                  </a:cubicBezTo>
                  <a:cubicBezTo>
                    <a:pt x="38" y="173"/>
                    <a:pt x="38" y="172"/>
                    <a:pt x="38" y="171"/>
                  </a:cubicBezTo>
                  <a:close/>
                  <a:moveTo>
                    <a:pt x="32" y="128"/>
                  </a:moveTo>
                  <a:cubicBezTo>
                    <a:pt x="30" y="128"/>
                    <a:pt x="28" y="128"/>
                    <a:pt x="27" y="129"/>
                  </a:cubicBezTo>
                  <a:cubicBezTo>
                    <a:pt x="27" y="129"/>
                    <a:pt x="28" y="130"/>
                    <a:pt x="28" y="131"/>
                  </a:cubicBezTo>
                  <a:cubicBezTo>
                    <a:pt x="29" y="130"/>
                    <a:pt x="30" y="130"/>
                    <a:pt x="31" y="130"/>
                  </a:cubicBezTo>
                  <a:cubicBezTo>
                    <a:pt x="31" y="129"/>
                    <a:pt x="31" y="129"/>
                    <a:pt x="32" y="128"/>
                  </a:cubicBezTo>
                  <a:close/>
                  <a:moveTo>
                    <a:pt x="163" y="85"/>
                  </a:moveTo>
                  <a:cubicBezTo>
                    <a:pt x="164" y="84"/>
                    <a:pt x="165" y="81"/>
                    <a:pt x="165" y="80"/>
                  </a:cubicBezTo>
                  <a:cubicBezTo>
                    <a:pt x="164" y="81"/>
                    <a:pt x="161" y="84"/>
                    <a:pt x="161" y="85"/>
                  </a:cubicBezTo>
                  <a:cubicBezTo>
                    <a:pt x="162" y="85"/>
                    <a:pt x="162" y="85"/>
                    <a:pt x="163" y="85"/>
                  </a:cubicBezTo>
                  <a:close/>
                  <a:moveTo>
                    <a:pt x="78" y="172"/>
                  </a:moveTo>
                  <a:cubicBezTo>
                    <a:pt x="78" y="172"/>
                    <a:pt x="78" y="172"/>
                    <a:pt x="78" y="172"/>
                  </a:cubicBezTo>
                  <a:cubicBezTo>
                    <a:pt x="80" y="169"/>
                    <a:pt x="81" y="167"/>
                    <a:pt x="83" y="164"/>
                  </a:cubicBezTo>
                  <a:cubicBezTo>
                    <a:pt x="83" y="164"/>
                    <a:pt x="83" y="164"/>
                    <a:pt x="83" y="164"/>
                  </a:cubicBezTo>
                  <a:cubicBezTo>
                    <a:pt x="83" y="164"/>
                    <a:pt x="83" y="164"/>
                    <a:pt x="83" y="164"/>
                  </a:cubicBezTo>
                  <a:cubicBezTo>
                    <a:pt x="82" y="164"/>
                    <a:pt x="82" y="165"/>
                    <a:pt x="82" y="165"/>
                  </a:cubicBezTo>
                  <a:cubicBezTo>
                    <a:pt x="81" y="166"/>
                    <a:pt x="80" y="167"/>
                    <a:pt x="79" y="168"/>
                  </a:cubicBezTo>
                  <a:cubicBezTo>
                    <a:pt x="79" y="168"/>
                    <a:pt x="78" y="169"/>
                    <a:pt x="77" y="169"/>
                  </a:cubicBezTo>
                  <a:cubicBezTo>
                    <a:pt x="77" y="170"/>
                    <a:pt x="77" y="171"/>
                    <a:pt x="78" y="172"/>
                  </a:cubicBezTo>
                  <a:close/>
                  <a:moveTo>
                    <a:pt x="37" y="95"/>
                  </a:moveTo>
                  <a:cubicBezTo>
                    <a:pt x="38" y="95"/>
                    <a:pt x="39" y="95"/>
                    <a:pt x="39" y="95"/>
                  </a:cubicBezTo>
                  <a:cubicBezTo>
                    <a:pt x="42" y="95"/>
                    <a:pt x="44" y="95"/>
                    <a:pt x="46" y="95"/>
                  </a:cubicBezTo>
                  <a:cubicBezTo>
                    <a:pt x="47" y="95"/>
                    <a:pt x="47" y="95"/>
                    <a:pt x="48" y="95"/>
                  </a:cubicBezTo>
                  <a:cubicBezTo>
                    <a:pt x="48" y="95"/>
                    <a:pt x="47" y="95"/>
                    <a:pt x="47" y="95"/>
                  </a:cubicBezTo>
                  <a:cubicBezTo>
                    <a:pt x="44" y="95"/>
                    <a:pt x="41" y="94"/>
                    <a:pt x="38" y="94"/>
                  </a:cubicBezTo>
                  <a:cubicBezTo>
                    <a:pt x="38" y="94"/>
                    <a:pt x="37" y="95"/>
                    <a:pt x="37" y="95"/>
                  </a:cubicBezTo>
                  <a:close/>
                  <a:moveTo>
                    <a:pt x="115" y="202"/>
                  </a:moveTo>
                  <a:cubicBezTo>
                    <a:pt x="116" y="203"/>
                    <a:pt x="118" y="204"/>
                    <a:pt x="119" y="205"/>
                  </a:cubicBezTo>
                  <a:cubicBezTo>
                    <a:pt x="119" y="204"/>
                    <a:pt x="120" y="204"/>
                    <a:pt x="120" y="204"/>
                  </a:cubicBezTo>
                  <a:cubicBezTo>
                    <a:pt x="119" y="203"/>
                    <a:pt x="118" y="202"/>
                    <a:pt x="116" y="201"/>
                  </a:cubicBezTo>
                  <a:cubicBezTo>
                    <a:pt x="116" y="201"/>
                    <a:pt x="116" y="202"/>
                    <a:pt x="115" y="202"/>
                  </a:cubicBezTo>
                  <a:close/>
                  <a:moveTo>
                    <a:pt x="152" y="186"/>
                  </a:moveTo>
                  <a:cubicBezTo>
                    <a:pt x="151" y="187"/>
                    <a:pt x="149" y="189"/>
                    <a:pt x="148" y="190"/>
                  </a:cubicBezTo>
                  <a:cubicBezTo>
                    <a:pt x="148" y="190"/>
                    <a:pt x="149" y="190"/>
                    <a:pt x="149" y="191"/>
                  </a:cubicBezTo>
                  <a:cubicBezTo>
                    <a:pt x="150" y="189"/>
                    <a:pt x="152" y="188"/>
                    <a:pt x="153" y="187"/>
                  </a:cubicBezTo>
                  <a:cubicBezTo>
                    <a:pt x="153" y="186"/>
                    <a:pt x="153" y="186"/>
                    <a:pt x="152" y="186"/>
                  </a:cubicBezTo>
                  <a:cubicBezTo>
                    <a:pt x="152" y="186"/>
                    <a:pt x="152" y="186"/>
                    <a:pt x="152" y="186"/>
                  </a:cubicBezTo>
                  <a:close/>
                  <a:moveTo>
                    <a:pt x="144" y="236"/>
                  </a:moveTo>
                  <a:cubicBezTo>
                    <a:pt x="144" y="236"/>
                    <a:pt x="144" y="236"/>
                    <a:pt x="145" y="236"/>
                  </a:cubicBezTo>
                  <a:cubicBezTo>
                    <a:pt x="145" y="236"/>
                    <a:pt x="146" y="236"/>
                    <a:pt x="146" y="235"/>
                  </a:cubicBezTo>
                  <a:cubicBezTo>
                    <a:pt x="146" y="235"/>
                    <a:pt x="146" y="235"/>
                    <a:pt x="146" y="235"/>
                  </a:cubicBezTo>
                  <a:cubicBezTo>
                    <a:pt x="147" y="234"/>
                    <a:pt x="147" y="232"/>
                    <a:pt x="147" y="231"/>
                  </a:cubicBezTo>
                  <a:cubicBezTo>
                    <a:pt x="147" y="231"/>
                    <a:pt x="147" y="231"/>
                    <a:pt x="147" y="230"/>
                  </a:cubicBezTo>
                  <a:cubicBezTo>
                    <a:pt x="147" y="231"/>
                    <a:pt x="147" y="231"/>
                    <a:pt x="147" y="231"/>
                  </a:cubicBezTo>
                  <a:cubicBezTo>
                    <a:pt x="146" y="232"/>
                    <a:pt x="145" y="234"/>
                    <a:pt x="144" y="236"/>
                  </a:cubicBezTo>
                  <a:close/>
                  <a:moveTo>
                    <a:pt x="136" y="249"/>
                  </a:moveTo>
                  <a:cubicBezTo>
                    <a:pt x="136" y="250"/>
                    <a:pt x="136" y="250"/>
                    <a:pt x="136" y="251"/>
                  </a:cubicBezTo>
                  <a:cubicBezTo>
                    <a:pt x="135" y="251"/>
                    <a:pt x="135" y="252"/>
                    <a:pt x="135" y="252"/>
                  </a:cubicBezTo>
                  <a:cubicBezTo>
                    <a:pt x="135" y="252"/>
                    <a:pt x="136" y="252"/>
                    <a:pt x="136" y="252"/>
                  </a:cubicBezTo>
                  <a:cubicBezTo>
                    <a:pt x="137" y="252"/>
                    <a:pt x="137" y="252"/>
                    <a:pt x="137" y="252"/>
                  </a:cubicBezTo>
                  <a:cubicBezTo>
                    <a:pt x="137" y="251"/>
                    <a:pt x="138" y="251"/>
                    <a:pt x="138" y="250"/>
                  </a:cubicBezTo>
                  <a:cubicBezTo>
                    <a:pt x="139" y="250"/>
                    <a:pt x="138" y="249"/>
                    <a:pt x="138" y="249"/>
                  </a:cubicBezTo>
                  <a:cubicBezTo>
                    <a:pt x="137" y="249"/>
                    <a:pt x="137" y="249"/>
                    <a:pt x="136" y="249"/>
                  </a:cubicBezTo>
                  <a:close/>
                  <a:moveTo>
                    <a:pt x="4" y="107"/>
                  </a:moveTo>
                  <a:cubicBezTo>
                    <a:pt x="4" y="107"/>
                    <a:pt x="4" y="107"/>
                    <a:pt x="4" y="107"/>
                  </a:cubicBezTo>
                  <a:cubicBezTo>
                    <a:pt x="4" y="110"/>
                    <a:pt x="4" y="113"/>
                    <a:pt x="4" y="117"/>
                  </a:cubicBezTo>
                  <a:cubicBezTo>
                    <a:pt x="5" y="116"/>
                    <a:pt x="5" y="116"/>
                    <a:pt x="5" y="116"/>
                  </a:cubicBezTo>
                  <a:cubicBezTo>
                    <a:pt x="5" y="113"/>
                    <a:pt x="5" y="110"/>
                    <a:pt x="4" y="107"/>
                  </a:cubicBezTo>
                  <a:close/>
                  <a:moveTo>
                    <a:pt x="143" y="225"/>
                  </a:moveTo>
                  <a:cubicBezTo>
                    <a:pt x="143" y="224"/>
                    <a:pt x="144" y="223"/>
                    <a:pt x="145" y="221"/>
                  </a:cubicBezTo>
                  <a:cubicBezTo>
                    <a:pt x="144" y="221"/>
                    <a:pt x="144" y="221"/>
                    <a:pt x="143" y="220"/>
                  </a:cubicBezTo>
                  <a:cubicBezTo>
                    <a:pt x="143" y="222"/>
                    <a:pt x="142" y="223"/>
                    <a:pt x="141" y="224"/>
                  </a:cubicBezTo>
                  <a:cubicBezTo>
                    <a:pt x="142" y="224"/>
                    <a:pt x="142" y="225"/>
                    <a:pt x="143" y="225"/>
                  </a:cubicBezTo>
                  <a:close/>
                  <a:moveTo>
                    <a:pt x="163" y="92"/>
                  </a:moveTo>
                  <a:cubicBezTo>
                    <a:pt x="165" y="93"/>
                    <a:pt x="167" y="93"/>
                    <a:pt x="168" y="94"/>
                  </a:cubicBezTo>
                  <a:cubicBezTo>
                    <a:pt x="168" y="93"/>
                    <a:pt x="168" y="92"/>
                    <a:pt x="168" y="91"/>
                  </a:cubicBezTo>
                  <a:cubicBezTo>
                    <a:pt x="167" y="91"/>
                    <a:pt x="167" y="91"/>
                    <a:pt x="166" y="91"/>
                  </a:cubicBezTo>
                  <a:cubicBezTo>
                    <a:pt x="165" y="91"/>
                    <a:pt x="165" y="91"/>
                    <a:pt x="164" y="92"/>
                  </a:cubicBezTo>
                  <a:cubicBezTo>
                    <a:pt x="164" y="92"/>
                    <a:pt x="164" y="92"/>
                    <a:pt x="163" y="92"/>
                  </a:cubicBezTo>
                  <a:close/>
                  <a:moveTo>
                    <a:pt x="29" y="113"/>
                  </a:moveTo>
                  <a:cubicBezTo>
                    <a:pt x="29" y="113"/>
                    <a:pt x="29" y="113"/>
                    <a:pt x="29" y="113"/>
                  </a:cubicBezTo>
                  <a:cubicBezTo>
                    <a:pt x="28" y="113"/>
                    <a:pt x="27" y="113"/>
                    <a:pt x="26" y="113"/>
                  </a:cubicBezTo>
                  <a:cubicBezTo>
                    <a:pt x="26" y="113"/>
                    <a:pt x="26" y="113"/>
                    <a:pt x="26" y="113"/>
                  </a:cubicBezTo>
                  <a:cubicBezTo>
                    <a:pt x="25" y="114"/>
                    <a:pt x="25" y="115"/>
                    <a:pt x="24" y="116"/>
                  </a:cubicBezTo>
                  <a:cubicBezTo>
                    <a:pt x="25" y="116"/>
                    <a:pt x="26" y="116"/>
                    <a:pt x="26" y="115"/>
                  </a:cubicBezTo>
                  <a:cubicBezTo>
                    <a:pt x="27" y="115"/>
                    <a:pt x="27" y="114"/>
                    <a:pt x="27" y="114"/>
                  </a:cubicBezTo>
                  <a:cubicBezTo>
                    <a:pt x="28" y="114"/>
                    <a:pt x="28" y="113"/>
                    <a:pt x="29" y="113"/>
                  </a:cubicBezTo>
                  <a:close/>
                  <a:moveTo>
                    <a:pt x="176" y="264"/>
                  </a:moveTo>
                  <a:cubicBezTo>
                    <a:pt x="174" y="264"/>
                    <a:pt x="172" y="264"/>
                    <a:pt x="170" y="264"/>
                  </a:cubicBezTo>
                  <a:cubicBezTo>
                    <a:pt x="170" y="264"/>
                    <a:pt x="171" y="264"/>
                    <a:pt x="171" y="265"/>
                  </a:cubicBezTo>
                  <a:cubicBezTo>
                    <a:pt x="171" y="265"/>
                    <a:pt x="171" y="265"/>
                    <a:pt x="171" y="265"/>
                  </a:cubicBezTo>
                  <a:cubicBezTo>
                    <a:pt x="173" y="265"/>
                    <a:pt x="174" y="265"/>
                    <a:pt x="176" y="265"/>
                  </a:cubicBezTo>
                  <a:cubicBezTo>
                    <a:pt x="176" y="264"/>
                    <a:pt x="176" y="264"/>
                    <a:pt x="176" y="264"/>
                  </a:cubicBezTo>
                  <a:close/>
                  <a:moveTo>
                    <a:pt x="121" y="209"/>
                  </a:moveTo>
                  <a:cubicBezTo>
                    <a:pt x="122" y="210"/>
                    <a:pt x="124" y="211"/>
                    <a:pt x="125" y="212"/>
                  </a:cubicBezTo>
                  <a:cubicBezTo>
                    <a:pt x="126" y="211"/>
                    <a:pt x="126" y="211"/>
                    <a:pt x="126" y="210"/>
                  </a:cubicBezTo>
                  <a:cubicBezTo>
                    <a:pt x="125" y="210"/>
                    <a:pt x="123" y="209"/>
                    <a:pt x="122" y="208"/>
                  </a:cubicBezTo>
                  <a:cubicBezTo>
                    <a:pt x="121" y="208"/>
                    <a:pt x="121" y="208"/>
                    <a:pt x="121" y="209"/>
                  </a:cubicBezTo>
                  <a:close/>
                  <a:moveTo>
                    <a:pt x="105" y="61"/>
                  </a:moveTo>
                  <a:cubicBezTo>
                    <a:pt x="105" y="61"/>
                    <a:pt x="105" y="61"/>
                    <a:pt x="105" y="61"/>
                  </a:cubicBezTo>
                  <a:cubicBezTo>
                    <a:pt x="107" y="60"/>
                    <a:pt x="109" y="59"/>
                    <a:pt x="110" y="58"/>
                  </a:cubicBezTo>
                  <a:cubicBezTo>
                    <a:pt x="111" y="58"/>
                    <a:pt x="111" y="58"/>
                    <a:pt x="111" y="57"/>
                  </a:cubicBezTo>
                  <a:cubicBezTo>
                    <a:pt x="109" y="58"/>
                    <a:pt x="107" y="58"/>
                    <a:pt x="105" y="59"/>
                  </a:cubicBezTo>
                  <a:cubicBezTo>
                    <a:pt x="105" y="60"/>
                    <a:pt x="105" y="60"/>
                    <a:pt x="105" y="61"/>
                  </a:cubicBezTo>
                  <a:close/>
                  <a:moveTo>
                    <a:pt x="120" y="254"/>
                  </a:moveTo>
                  <a:cubicBezTo>
                    <a:pt x="120" y="253"/>
                    <a:pt x="120" y="253"/>
                    <a:pt x="119" y="253"/>
                  </a:cubicBezTo>
                  <a:cubicBezTo>
                    <a:pt x="119" y="253"/>
                    <a:pt x="118" y="253"/>
                    <a:pt x="117" y="253"/>
                  </a:cubicBezTo>
                  <a:cubicBezTo>
                    <a:pt x="117" y="253"/>
                    <a:pt x="117" y="253"/>
                    <a:pt x="117" y="253"/>
                  </a:cubicBezTo>
                  <a:cubicBezTo>
                    <a:pt x="117" y="253"/>
                    <a:pt x="116" y="254"/>
                    <a:pt x="116" y="254"/>
                  </a:cubicBezTo>
                  <a:cubicBezTo>
                    <a:pt x="117" y="255"/>
                    <a:pt x="118" y="255"/>
                    <a:pt x="120" y="255"/>
                  </a:cubicBezTo>
                  <a:cubicBezTo>
                    <a:pt x="120" y="255"/>
                    <a:pt x="120" y="254"/>
                    <a:pt x="120" y="254"/>
                  </a:cubicBezTo>
                  <a:close/>
                  <a:moveTo>
                    <a:pt x="148" y="213"/>
                  </a:moveTo>
                  <a:cubicBezTo>
                    <a:pt x="148" y="214"/>
                    <a:pt x="147" y="215"/>
                    <a:pt x="147" y="216"/>
                  </a:cubicBezTo>
                  <a:cubicBezTo>
                    <a:pt x="147" y="216"/>
                    <a:pt x="147" y="216"/>
                    <a:pt x="148" y="217"/>
                  </a:cubicBezTo>
                  <a:cubicBezTo>
                    <a:pt x="149" y="216"/>
                    <a:pt x="149" y="215"/>
                    <a:pt x="150" y="214"/>
                  </a:cubicBezTo>
                  <a:cubicBezTo>
                    <a:pt x="150" y="213"/>
                    <a:pt x="149" y="213"/>
                    <a:pt x="148" y="213"/>
                  </a:cubicBezTo>
                  <a:close/>
                  <a:moveTo>
                    <a:pt x="227" y="154"/>
                  </a:moveTo>
                  <a:cubicBezTo>
                    <a:pt x="227" y="152"/>
                    <a:pt x="227" y="152"/>
                    <a:pt x="225" y="152"/>
                  </a:cubicBezTo>
                  <a:cubicBezTo>
                    <a:pt x="225" y="152"/>
                    <a:pt x="225" y="152"/>
                    <a:pt x="225" y="152"/>
                  </a:cubicBezTo>
                  <a:cubicBezTo>
                    <a:pt x="224" y="152"/>
                    <a:pt x="224" y="152"/>
                    <a:pt x="224" y="153"/>
                  </a:cubicBezTo>
                  <a:cubicBezTo>
                    <a:pt x="223" y="153"/>
                    <a:pt x="223" y="153"/>
                    <a:pt x="223" y="154"/>
                  </a:cubicBezTo>
                  <a:cubicBezTo>
                    <a:pt x="223" y="154"/>
                    <a:pt x="223" y="154"/>
                    <a:pt x="223" y="154"/>
                  </a:cubicBezTo>
                  <a:cubicBezTo>
                    <a:pt x="224" y="154"/>
                    <a:pt x="226" y="154"/>
                    <a:pt x="227" y="154"/>
                  </a:cubicBezTo>
                  <a:close/>
                  <a:moveTo>
                    <a:pt x="237" y="99"/>
                  </a:moveTo>
                  <a:cubicBezTo>
                    <a:pt x="238" y="98"/>
                    <a:pt x="239" y="97"/>
                    <a:pt x="240" y="96"/>
                  </a:cubicBezTo>
                  <a:cubicBezTo>
                    <a:pt x="240" y="96"/>
                    <a:pt x="240" y="95"/>
                    <a:pt x="240" y="95"/>
                  </a:cubicBezTo>
                  <a:cubicBezTo>
                    <a:pt x="240" y="95"/>
                    <a:pt x="239" y="95"/>
                    <a:pt x="239" y="95"/>
                  </a:cubicBezTo>
                  <a:cubicBezTo>
                    <a:pt x="238" y="96"/>
                    <a:pt x="237" y="96"/>
                    <a:pt x="236" y="97"/>
                  </a:cubicBezTo>
                  <a:cubicBezTo>
                    <a:pt x="236" y="97"/>
                    <a:pt x="236" y="97"/>
                    <a:pt x="236" y="97"/>
                  </a:cubicBezTo>
                  <a:cubicBezTo>
                    <a:pt x="236" y="98"/>
                    <a:pt x="236" y="98"/>
                    <a:pt x="237" y="99"/>
                  </a:cubicBezTo>
                  <a:close/>
                  <a:moveTo>
                    <a:pt x="162" y="81"/>
                  </a:moveTo>
                  <a:cubicBezTo>
                    <a:pt x="161" y="81"/>
                    <a:pt x="161" y="81"/>
                    <a:pt x="161" y="81"/>
                  </a:cubicBezTo>
                  <a:cubicBezTo>
                    <a:pt x="161" y="81"/>
                    <a:pt x="161" y="81"/>
                    <a:pt x="161" y="81"/>
                  </a:cubicBezTo>
                  <a:cubicBezTo>
                    <a:pt x="160" y="80"/>
                    <a:pt x="159" y="81"/>
                    <a:pt x="159" y="82"/>
                  </a:cubicBezTo>
                  <a:cubicBezTo>
                    <a:pt x="158" y="83"/>
                    <a:pt x="158" y="84"/>
                    <a:pt x="157" y="85"/>
                  </a:cubicBezTo>
                  <a:cubicBezTo>
                    <a:pt x="158" y="85"/>
                    <a:pt x="158" y="85"/>
                    <a:pt x="159" y="84"/>
                  </a:cubicBezTo>
                  <a:cubicBezTo>
                    <a:pt x="160" y="83"/>
                    <a:pt x="161" y="82"/>
                    <a:pt x="162" y="81"/>
                  </a:cubicBezTo>
                  <a:close/>
                  <a:moveTo>
                    <a:pt x="166" y="189"/>
                  </a:moveTo>
                  <a:cubicBezTo>
                    <a:pt x="166" y="189"/>
                    <a:pt x="167" y="188"/>
                    <a:pt x="167" y="188"/>
                  </a:cubicBezTo>
                  <a:cubicBezTo>
                    <a:pt x="167" y="187"/>
                    <a:pt x="167" y="187"/>
                    <a:pt x="167" y="187"/>
                  </a:cubicBezTo>
                  <a:cubicBezTo>
                    <a:pt x="167" y="186"/>
                    <a:pt x="167" y="185"/>
                    <a:pt x="166" y="184"/>
                  </a:cubicBezTo>
                  <a:cubicBezTo>
                    <a:pt x="165" y="185"/>
                    <a:pt x="165" y="186"/>
                    <a:pt x="164" y="187"/>
                  </a:cubicBezTo>
                  <a:cubicBezTo>
                    <a:pt x="165" y="188"/>
                    <a:pt x="165" y="188"/>
                    <a:pt x="166" y="189"/>
                  </a:cubicBezTo>
                  <a:close/>
                  <a:moveTo>
                    <a:pt x="189" y="167"/>
                  </a:moveTo>
                  <a:cubicBezTo>
                    <a:pt x="189" y="167"/>
                    <a:pt x="190" y="167"/>
                    <a:pt x="191" y="167"/>
                  </a:cubicBezTo>
                  <a:cubicBezTo>
                    <a:pt x="192" y="167"/>
                    <a:pt x="193" y="167"/>
                    <a:pt x="194" y="167"/>
                  </a:cubicBezTo>
                  <a:cubicBezTo>
                    <a:pt x="194" y="167"/>
                    <a:pt x="193" y="166"/>
                    <a:pt x="193" y="166"/>
                  </a:cubicBezTo>
                  <a:cubicBezTo>
                    <a:pt x="192" y="166"/>
                    <a:pt x="190" y="166"/>
                    <a:pt x="188" y="166"/>
                  </a:cubicBezTo>
                  <a:cubicBezTo>
                    <a:pt x="188" y="167"/>
                    <a:pt x="188" y="167"/>
                    <a:pt x="188" y="167"/>
                  </a:cubicBezTo>
                  <a:cubicBezTo>
                    <a:pt x="188" y="167"/>
                    <a:pt x="188" y="167"/>
                    <a:pt x="189" y="167"/>
                  </a:cubicBezTo>
                  <a:close/>
                  <a:moveTo>
                    <a:pt x="169" y="30"/>
                  </a:moveTo>
                  <a:cubicBezTo>
                    <a:pt x="169" y="27"/>
                    <a:pt x="169" y="24"/>
                    <a:pt x="168" y="21"/>
                  </a:cubicBezTo>
                  <a:cubicBezTo>
                    <a:pt x="168" y="24"/>
                    <a:pt x="168" y="27"/>
                    <a:pt x="168" y="30"/>
                  </a:cubicBezTo>
                  <a:cubicBezTo>
                    <a:pt x="168" y="30"/>
                    <a:pt x="169" y="30"/>
                    <a:pt x="169" y="30"/>
                  </a:cubicBezTo>
                  <a:close/>
                  <a:moveTo>
                    <a:pt x="92" y="189"/>
                  </a:moveTo>
                  <a:cubicBezTo>
                    <a:pt x="91" y="190"/>
                    <a:pt x="91" y="190"/>
                    <a:pt x="91" y="191"/>
                  </a:cubicBezTo>
                  <a:cubicBezTo>
                    <a:pt x="91" y="191"/>
                    <a:pt x="91" y="191"/>
                    <a:pt x="91" y="191"/>
                  </a:cubicBezTo>
                  <a:cubicBezTo>
                    <a:pt x="91" y="192"/>
                    <a:pt x="92" y="193"/>
                    <a:pt x="92" y="193"/>
                  </a:cubicBezTo>
                  <a:cubicBezTo>
                    <a:pt x="93" y="193"/>
                    <a:pt x="93" y="192"/>
                    <a:pt x="94" y="192"/>
                  </a:cubicBezTo>
                  <a:cubicBezTo>
                    <a:pt x="93" y="191"/>
                    <a:pt x="92" y="190"/>
                    <a:pt x="92" y="189"/>
                  </a:cubicBezTo>
                  <a:close/>
                  <a:moveTo>
                    <a:pt x="192" y="153"/>
                  </a:moveTo>
                  <a:cubicBezTo>
                    <a:pt x="191" y="155"/>
                    <a:pt x="190" y="157"/>
                    <a:pt x="189" y="159"/>
                  </a:cubicBezTo>
                  <a:cubicBezTo>
                    <a:pt x="189" y="159"/>
                    <a:pt x="189" y="159"/>
                    <a:pt x="190" y="159"/>
                  </a:cubicBezTo>
                  <a:cubicBezTo>
                    <a:pt x="191" y="158"/>
                    <a:pt x="192" y="156"/>
                    <a:pt x="193" y="155"/>
                  </a:cubicBezTo>
                  <a:cubicBezTo>
                    <a:pt x="193" y="155"/>
                    <a:pt x="193" y="155"/>
                    <a:pt x="192" y="154"/>
                  </a:cubicBezTo>
                  <a:cubicBezTo>
                    <a:pt x="192" y="154"/>
                    <a:pt x="192" y="154"/>
                    <a:pt x="192" y="153"/>
                  </a:cubicBezTo>
                  <a:close/>
                  <a:moveTo>
                    <a:pt x="36" y="165"/>
                  </a:moveTo>
                  <a:cubicBezTo>
                    <a:pt x="36" y="165"/>
                    <a:pt x="35" y="165"/>
                    <a:pt x="35" y="165"/>
                  </a:cubicBezTo>
                  <a:cubicBezTo>
                    <a:pt x="35" y="166"/>
                    <a:pt x="34" y="166"/>
                    <a:pt x="34" y="167"/>
                  </a:cubicBezTo>
                  <a:cubicBezTo>
                    <a:pt x="34" y="167"/>
                    <a:pt x="33" y="167"/>
                    <a:pt x="33" y="167"/>
                  </a:cubicBezTo>
                  <a:cubicBezTo>
                    <a:pt x="33" y="167"/>
                    <a:pt x="33" y="168"/>
                    <a:pt x="34" y="168"/>
                  </a:cubicBezTo>
                  <a:cubicBezTo>
                    <a:pt x="34" y="168"/>
                    <a:pt x="34" y="168"/>
                    <a:pt x="35" y="168"/>
                  </a:cubicBezTo>
                  <a:cubicBezTo>
                    <a:pt x="36" y="168"/>
                    <a:pt x="36" y="168"/>
                    <a:pt x="37" y="168"/>
                  </a:cubicBezTo>
                  <a:cubicBezTo>
                    <a:pt x="37" y="167"/>
                    <a:pt x="36" y="166"/>
                    <a:pt x="36" y="165"/>
                  </a:cubicBezTo>
                  <a:close/>
                  <a:moveTo>
                    <a:pt x="194" y="171"/>
                  </a:moveTo>
                  <a:cubicBezTo>
                    <a:pt x="194" y="171"/>
                    <a:pt x="194" y="170"/>
                    <a:pt x="194" y="169"/>
                  </a:cubicBezTo>
                  <a:cubicBezTo>
                    <a:pt x="192" y="169"/>
                    <a:pt x="191" y="169"/>
                    <a:pt x="190" y="169"/>
                  </a:cubicBezTo>
                  <a:cubicBezTo>
                    <a:pt x="190" y="170"/>
                    <a:pt x="191" y="171"/>
                    <a:pt x="191" y="171"/>
                  </a:cubicBezTo>
                  <a:cubicBezTo>
                    <a:pt x="191" y="171"/>
                    <a:pt x="191" y="171"/>
                    <a:pt x="191" y="171"/>
                  </a:cubicBezTo>
                  <a:cubicBezTo>
                    <a:pt x="192" y="171"/>
                    <a:pt x="193" y="171"/>
                    <a:pt x="194" y="171"/>
                  </a:cubicBezTo>
                  <a:close/>
                  <a:moveTo>
                    <a:pt x="211" y="149"/>
                  </a:moveTo>
                  <a:cubicBezTo>
                    <a:pt x="211" y="148"/>
                    <a:pt x="211" y="147"/>
                    <a:pt x="211" y="146"/>
                  </a:cubicBezTo>
                  <a:cubicBezTo>
                    <a:pt x="210" y="146"/>
                    <a:pt x="209" y="147"/>
                    <a:pt x="207" y="147"/>
                  </a:cubicBezTo>
                  <a:cubicBezTo>
                    <a:pt x="207" y="147"/>
                    <a:pt x="207" y="147"/>
                    <a:pt x="207" y="148"/>
                  </a:cubicBezTo>
                  <a:cubicBezTo>
                    <a:pt x="208" y="148"/>
                    <a:pt x="209" y="148"/>
                    <a:pt x="211" y="149"/>
                  </a:cubicBezTo>
                  <a:close/>
                  <a:moveTo>
                    <a:pt x="58" y="143"/>
                  </a:moveTo>
                  <a:cubicBezTo>
                    <a:pt x="57" y="143"/>
                    <a:pt x="57" y="143"/>
                    <a:pt x="56" y="143"/>
                  </a:cubicBezTo>
                  <a:cubicBezTo>
                    <a:pt x="56" y="144"/>
                    <a:pt x="56" y="145"/>
                    <a:pt x="57" y="146"/>
                  </a:cubicBezTo>
                  <a:cubicBezTo>
                    <a:pt x="57" y="146"/>
                    <a:pt x="58" y="146"/>
                    <a:pt x="58" y="146"/>
                  </a:cubicBezTo>
                  <a:cubicBezTo>
                    <a:pt x="58" y="145"/>
                    <a:pt x="58" y="144"/>
                    <a:pt x="58" y="143"/>
                  </a:cubicBezTo>
                  <a:close/>
                  <a:moveTo>
                    <a:pt x="153" y="74"/>
                  </a:moveTo>
                  <a:cubicBezTo>
                    <a:pt x="152" y="74"/>
                    <a:pt x="151" y="74"/>
                    <a:pt x="151" y="74"/>
                  </a:cubicBezTo>
                  <a:cubicBezTo>
                    <a:pt x="151" y="74"/>
                    <a:pt x="150" y="74"/>
                    <a:pt x="150" y="74"/>
                  </a:cubicBezTo>
                  <a:cubicBezTo>
                    <a:pt x="150" y="75"/>
                    <a:pt x="149" y="76"/>
                    <a:pt x="149" y="76"/>
                  </a:cubicBezTo>
                  <a:cubicBezTo>
                    <a:pt x="150" y="76"/>
                    <a:pt x="151" y="76"/>
                    <a:pt x="151" y="76"/>
                  </a:cubicBezTo>
                  <a:cubicBezTo>
                    <a:pt x="152" y="76"/>
                    <a:pt x="152" y="76"/>
                    <a:pt x="152" y="76"/>
                  </a:cubicBezTo>
                  <a:cubicBezTo>
                    <a:pt x="152" y="75"/>
                    <a:pt x="152" y="75"/>
                    <a:pt x="153" y="74"/>
                  </a:cubicBezTo>
                  <a:close/>
                  <a:moveTo>
                    <a:pt x="65" y="116"/>
                  </a:moveTo>
                  <a:cubicBezTo>
                    <a:pt x="65" y="116"/>
                    <a:pt x="64" y="116"/>
                    <a:pt x="64" y="116"/>
                  </a:cubicBezTo>
                  <a:cubicBezTo>
                    <a:pt x="63" y="116"/>
                    <a:pt x="63" y="116"/>
                    <a:pt x="62" y="116"/>
                  </a:cubicBezTo>
                  <a:cubicBezTo>
                    <a:pt x="62" y="117"/>
                    <a:pt x="61" y="118"/>
                    <a:pt x="61" y="119"/>
                  </a:cubicBezTo>
                  <a:cubicBezTo>
                    <a:pt x="60" y="119"/>
                    <a:pt x="60" y="119"/>
                    <a:pt x="61" y="120"/>
                  </a:cubicBezTo>
                  <a:cubicBezTo>
                    <a:pt x="62" y="119"/>
                    <a:pt x="63" y="117"/>
                    <a:pt x="65" y="116"/>
                  </a:cubicBezTo>
                  <a:close/>
                  <a:moveTo>
                    <a:pt x="142" y="49"/>
                  </a:moveTo>
                  <a:cubicBezTo>
                    <a:pt x="142" y="49"/>
                    <a:pt x="142" y="49"/>
                    <a:pt x="142" y="49"/>
                  </a:cubicBezTo>
                  <a:cubicBezTo>
                    <a:pt x="143" y="48"/>
                    <a:pt x="144" y="47"/>
                    <a:pt x="145" y="45"/>
                  </a:cubicBezTo>
                  <a:cubicBezTo>
                    <a:pt x="145" y="45"/>
                    <a:pt x="145" y="45"/>
                    <a:pt x="145" y="45"/>
                  </a:cubicBezTo>
                  <a:cubicBezTo>
                    <a:pt x="144" y="45"/>
                    <a:pt x="143" y="46"/>
                    <a:pt x="142" y="46"/>
                  </a:cubicBezTo>
                  <a:cubicBezTo>
                    <a:pt x="142" y="47"/>
                    <a:pt x="142" y="48"/>
                    <a:pt x="142" y="49"/>
                  </a:cubicBezTo>
                  <a:close/>
                  <a:moveTo>
                    <a:pt x="36" y="148"/>
                  </a:moveTo>
                  <a:cubicBezTo>
                    <a:pt x="37" y="148"/>
                    <a:pt x="39" y="147"/>
                    <a:pt x="41" y="147"/>
                  </a:cubicBezTo>
                  <a:cubicBezTo>
                    <a:pt x="41" y="147"/>
                    <a:pt x="41" y="147"/>
                    <a:pt x="41" y="146"/>
                  </a:cubicBezTo>
                  <a:cubicBezTo>
                    <a:pt x="39" y="146"/>
                    <a:pt x="37" y="146"/>
                    <a:pt x="36" y="146"/>
                  </a:cubicBezTo>
                  <a:cubicBezTo>
                    <a:pt x="36" y="146"/>
                    <a:pt x="36" y="147"/>
                    <a:pt x="36" y="147"/>
                  </a:cubicBezTo>
                  <a:cubicBezTo>
                    <a:pt x="36" y="148"/>
                    <a:pt x="36" y="148"/>
                    <a:pt x="36" y="148"/>
                  </a:cubicBezTo>
                  <a:close/>
                  <a:moveTo>
                    <a:pt x="33" y="102"/>
                  </a:moveTo>
                  <a:cubicBezTo>
                    <a:pt x="35" y="102"/>
                    <a:pt x="38" y="102"/>
                    <a:pt x="40" y="101"/>
                  </a:cubicBezTo>
                  <a:cubicBezTo>
                    <a:pt x="40" y="101"/>
                    <a:pt x="40" y="101"/>
                    <a:pt x="39" y="101"/>
                  </a:cubicBezTo>
                  <a:cubicBezTo>
                    <a:pt x="38" y="101"/>
                    <a:pt x="36" y="101"/>
                    <a:pt x="34" y="101"/>
                  </a:cubicBezTo>
                  <a:cubicBezTo>
                    <a:pt x="33" y="101"/>
                    <a:pt x="33" y="101"/>
                    <a:pt x="33" y="102"/>
                  </a:cubicBezTo>
                  <a:close/>
                  <a:moveTo>
                    <a:pt x="39" y="155"/>
                  </a:moveTo>
                  <a:cubicBezTo>
                    <a:pt x="41" y="156"/>
                    <a:pt x="41" y="156"/>
                    <a:pt x="40" y="158"/>
                  </a:cubicBezTo>
                  <a:cubicBezTo>
                    <a:pt x="41" y="158"/>
                    <a:pt x="42" y="157"/>
                    <a:pt x="44" y="157"/>
                  </a:cubicBezTo>
                  <a:cubicBezTo>
                    <a:pt x="43" y="157"/>
                    <a:pt x="43" y="156"/>
                    <a:pt x="43" y="156"/>
                  </a:cubicBezTo>
                  <a:cubicBezTo>
                    <a:pt x="42" y="156"/>
                    <a:pt x="40" y="155"/>
                    <a:pt x="39" y="155"/>
                  </a:cubicBezTo>
                  <a:close/>
                  <a:moveTo>
                    <a:pt x="24" y="163"/>
                  </a:moveTo>
                  <a:cubicBezTo>
                    <a:pt x="24" y="163"/>
                    <a:pt x="23" y="163"/>
                    <a:pt x="23" y="163"/>
                  </a:cubicBezTo>
                  <a:cubicBezTo>
                    <a:pt x="23" y="163"/>
                    <a:pt x="22" y="163"/>
                    <a:pt x="22" y="163"/>
                  </a:cubicBezTo>
                  <a:cubicBezTo>
                    <a:pt x="21" y="163"/>
                    <a:pt x="20" y="163"/>
                    <a:pt x="19" y="162"/>
                  </a:cubicBezTo>
                  <a:cubicBezTo>
                    <a:pt x="20" y="163"/>
                    <a:pt x="20" y="164"/>
                    <a:pt x="20" y="164"/>
                  </a:cubicBezTo>
                  <a:cubicBezTo>
                    <a:pt x="22" y="164"/>
                    <a:pt x="23" y="164"/>
                    <a:pt x="24" y="164"/>
                  </a:cubicBezTo>
                  <a:cubicBezTo>
                    <a:pt x="24" y="164"/>
                    <a:pt x="24" y="163"/>
                    <a:pt x="24" y="163"/>
                  </a:cubicBezTo>
                  <a:close/>
                  <a:moveTo>
                    <a:pt x="84" y="224"/>
                  </a:moveTo>
                  <a:cubicBezTo>
                    <a:pt x="84" y="223"/>
                    <a:pt x="85" y="223"/>
                    <a:pt x="85" y="222"/>
                  </a:cubicBezTo>
                  <a:cubicBezTo>
                    <a:pt x="85" y="221"/>
                    <a:pt x="84" y="219"/>
                    <a:pt x="84" y="217"/>
                  </a:cubicBezTo>
                  <a:cubicBezTo>
                    <a:pt x="84" y="217"/>
                    <a:pt x="83" y="217"/>
                    <a:pt x="83" y="217"/>
                  </a:cubicBezTo>
                  <a:cubicBezTo>
                    <a:pt x="83" y="219"/>
                    <a:pt x="84" y="222"/>
                    <a:pt x="84" y="224"/>
                  </a:cubicBezTo>
                  <a:close/>
                  <a:moveTo>
                    <a:pt x="41" y="162"/>
                  </a:moveTo>
                  <a:cubicBezTo>
                    <a:pt x="42" y="163"/>
                    <a:pt x="42" y="162"/>
                    <a:pt x="42" y="163"/>
                  </a:cubicBezTo>
                  <a:cubicBezTo>
                    <a:pt x="43" y="163"/>
                    <a:pt x="43" y="163"/>
                    <a:pt x="43" y="164"/>
                  </a:cubicBezTo>
                  <a:cubicBezTo>
                    <a:pt x="43" y="164"/>
                    <a:pt x="43" y="164"/>
                    <a:pt x="43" y="164"/>
                  </a:cubicBezTo>
                  <a:cubicBezTo>
                    <a:pt x="44" y="165"/>
                    <a:pt x="45" y="165"/>
                    <a:pt x="46" y="164"/>
                  </a:cubicBezTo>
                  <a:cubicBezTo>
                    <a:pt x="46" y="164"/>
                    <a:pt x="45" y="163"/>
                    <a:pt x="45" y="162"/>
                  </a:cubicBezTo>
                  <a:cubicBezTo>
                    <a:pt x="44" y="162"/>
                    <a:pt x="43" y="162"/>
                    <a:pt x="41" y="162"/>
                  </a:cubicBezTo>
                  <a:close/>
                  <a:moveTo>
                    <a:pt x="66" y="118"/>
                  </a:moveTo>
                  <a:cubicBezTo>
                    <a:pt x="65" y="118"/>
                    <a:pt x="65" y="119"/>
                    <a:pt x="64" y="119"/>
                  </a:cubicBezTo>
                  <a:cubicBezTo>
                    <a:pt x="64" y="120"/>
                    <a:pt x="63" y="120"/>
                    <a:pt x="63" y="121"/>
                  </a:cubicBezTo>
                  <a:cubicBezTo>
                    <a:pt x="63" y="121"/>
                    <a:pt x="64" y="121"/>
                    <a:pt x="65" y="121"/>
                  </a:cubicBezTo>
                  <a:cubicBezTo>
                    <a:pt x="65" y="121"/>
                    <a:pt x="66" y="121"/>
                    <a:pt x="66" y="120"/>
                  </a:cubicBezTo>
                  <a:cubicBezTo>
                    <a:pt x="66" y="119"/>
                    <a:pt x="66" y="119"/>
                    <a:pt x="66" y="118"/>
                  </a:cubicBezTo>
                  <a:close/>
                  <a:moveTo>
                    <a:pt x="98" y="98"/>
                  </a:moveTo>
                  <a:cubicBezTo>
                    <a:pt x="98" y="98"/>
                    <a:pt x="98" y="98"/>
                    <a:pt x="98" y="98"/>
                  </a:cubicBezTo>
                  <a:cubicBezTo>
                    <a:pt x="96" y="98"/>
                    <a:pt x="94" y="98"/>
                    <a:pt x="92" y="98"/>
                  </a:cubicBezTo>
                  <a:cubicBezTo>
                    <a:pt x="92" y="99"/>
                    <a:pt x="92" y="99"/>
                    <a:pt x="92" y="99"/>
                  </a:cubicBezTo>
                  <a:cubicBezTo>
                    <a:pt x="92" y="99"/>
                    <a:pt x="91" y="100"/>
                    <a:pt x="91" y="100"/>
                  </a:cubicBezTo>
                  <a:cubicBezTo>
                    <a:pt x="91" y="100"/>
                    <a:pt x="91" y="100"/>
                    <a:pt x="91" y="100"/>
                  </a:cubicBezTo>
                  <a:cubicBezTo>
                    <a:pt x="93" y="100"/>
                    <a:pt x="95" y="99"/>
                    <a:pt x="98" y="98"/>
                  </a:cubicBezTo>
                  <a:close/>
                  <a:moveTo>
                    <a:pt x="154" y="54"/>
                  </a:moveTo>
                  <a:cubicBezTo>
                    <a:pt x="154" y="56"/>
                    <a:pt x="154" y="58"/>
                    <a:pt x="154" y="60"/>
                  </a:cubicBezTo>
                  <a:cubicBezTo>
                    <a:pt x="154" y="60"/>
                    <a:pt x="154" y="60"/>
                    <a:pt x="154" y="60"/>
                  </a:cubicBezTo>
                  <a:cubicBezTo>
                    <a:pt x="154" y="60"/>
                    <a:pt x="154" y="60"/>
                    <a:pt x="154" y="60"/>
                  </a:cubicBezTo>
                  <a:cubicBezTo>
                    <a:pt x="155" y="60"/>
                    <a:pt x="155" y="60"/>
                    <a:pt x="155" y="60"/>
                  </a:cubicBezTo>
                  <a:cubicBezTo>
                    <a:pt x="155" y="60"/>
                    <a:pt x="155" y="60"/>
                    <a:pt x="155" y="60"/>
                  </a:cubicBezTo>
                  <a:cubicBezTo>
                    <a:pt x="155" y="58"/>
                    <a:pt x="155" y="57"/>
                    <a:pt x="155" y="55"/>
                  </a:cubicBezTo>
                  <a:cubicBezTo>
                    <a:pt x="155" y="55"/>
                    <a:pt x="155" y="55"/>
                    <a:pt x="155" y="54"/>
                  </a:cubicBezTo>
                  <a:cubicBezTo>
                    <a:pt x="155" y="54"/>
                    <a:pt x="154" y="54"/>
                    <a:pt x="154" y="54"/>
                  </a:cubicBezTo>
                  <a:close/>
                  <a:moveTo>
                    <a:pt x="207" y="151"/>
                  </a:moveTo>
                  <a:cubicBezTo>
                    <a:pt x="207" y="152"/>
                    <a:pt x="208" y="153"/>
                    <a:pt x="208" y="154"/>
                  </a:cubicBezTo>
                  <a:cubicBezTo>
                    <a:pt x="209" y="153"/>
                    <a:pt x="209" y="153"/>
                    <a:pt x="210" y="152"/>
                  </a:cubicBezTo>
                  <a:cubicBezTo>
                    <a:pt x="210" y="152"/>
                    <a:pt x="210" y="151"/>
                    <a:pt x="210" y="151"/>
                  </a:cubicBezTo>
                  <a:cubicBezTo>
                    <a:pt x="209" y="151"/>
                    <a:pt x="208" y="151"/>
                    <a:pt x="207" y="151"/>
                  </a:cubicBezTo>
                  <a:close/>
                  <a:moveTo>
                    <a:pt x="140" y="233"/>
                  </a:moveTo>
                  <a:cubicBezTo>
                    <a:pt x="140" y="234"/>
                    <a:pt x="139" y="234"/>
                    <a:pt x="139" y="235"/>
                  </a:cubicBezTo>
                  <a:cubicBezTo>
                    <a:pt x="140" y="235"/>
                    <a:pt x="141" y="235"/>
                    <a:pt x="142" y="235"/>
                  </a:cubicBezTo>
                  <a:cubicBezTo>
                    <a:pt x="142" y="235"/>
                    <a:pt x="143" y="234"/>
                    <a:pt x="143" y="233"/>
                  </a:cubicBezTo>
                  <a:cubicBezTo>
                    <a:pt x="142" y="233"/>
                    <a:pt x="141" y="234"/>
                    <a:pt x="140" y="233"/>
                  </a:cubicBezTo>
                  <a:close/>
                  <a:moveTo>
                    <a:pt x="161" y="44"/>
                  </a:moveTo>
                  <a:cubicBezTo>
                    <a:pt x="161" y="46"/>
                    <a:pt x="161" y="47"/>
                    <a:pt x="161" y="49"/>
                  </a:cubicBezTo>
                  <a:cubicBezTo>
                    <a:pt x="162" y="49"/>
                    <a:pt x="162" y="49"/>
                    <a:pt x="163" y="49"/>
                  </a:cubicBezTo>
                  <a:cubicBezTo>
                    <a:pt x="163" y="47"/>
                    <a:pt x="163" y="46"/>
                    <a:pt x="163" y="44"/>
                  </a:cubicBezTo>
                  <a:cubicBezTo>
                    <a:pt x="162" y="44"/>
                    <a:pt x="162" y="44"/>
                    <a:pt x="161" y="44"/>
                  </a:cubicBezTo>
                  <a:close/>
                  <a:moveTo>
                    <a:pt x="155" y="17"/>
                  </a:moveTo>
                  <a:cubicBezTo>
                    <a:pt x="155" y="16"/>
                    <a:pt x="155" y="15"/>
                    <a:pt x="156" y="14"/>
                  </a:cubicBezTo>
                  <a:cubicBezTo>
                    <a:pt x="154" y="14"/>
                    <a:pt x="153" y="14"/>
                    <a:pt x="152" y="15"/>
                  </a:cubicBezTo>
                  <a:cubicBezTo>
                    <a:pt x="151" y="15"/>
                    <a:pt x="151" y="15"/>
                    <a:pt x="151" y="16"/>
                  </a:cubicBezTo>
                  <a:cubicBezTo>
                    <a:pt x="152" y="16"/>
                    <a:pt x="153" y="16"/>
                    <a:pt x="155" y="17"/>
                  </a:cubicBezTo>
                  <a:close/>
                  <a:moveTo>
                    <a:pt x="231" y="165"/>
                  </a:moveTo>
                  <a:cubicBezTo>
                    <a:pt x="231" y="165"/>
                    <a:pt x="231" y="164"/>
                    <a:pt x="231" y="164"/>
                  </a:cubicBezTo>
                  <a:cubicBezTo>
                    <a:pt x="231" y="164"/>
                    <a:pt x="230" y="164"/>
                    <a:pt x="230" y="164"/>
                  </a:cubicBezTo>
                  <a:cubicBezTo>
                    <a:pt x="229" y="164"/>
                    <a:pt x="228" y="164"/>
                    <a:pt x="227" y="164"/>
                  </a:cubicBezTo>
                  <a:cubicBezTo>
                    <a:pt x="227" y="164"/>
                    <a:pt x="227" y="165"/>
                    <a:pt x="227" y="166"/>
                  </a:cubicBezTo>
                  <a:cubicBezTo>
                    <a:pt x="229" y="165"/>
                    <a:pt x="230" y="165"/>
                    <a:pt x="231" y="165"/>
                  </a:cubicBezTo>
                  <a:close/>
                  <a:moveTo>
                    <a:pt x="56" y="122"/>
                  </a:moveTo>
                  <a:cubicBezTo>
                    <a:pt x="54" y="122"/>
                    <a:pt x="53" y="122"/>
                    <a:pt x="51" y="122"/>
                  </a:cubicBezTo>
                  <a:cubicBezTo>
                    <a:pt x="51" y="122"/>
                    <a:pt x="50" y="121"/>
                    <a:pt x="50" y="122"/>
                  </a:cubicBezTo>
                  <a:cubicBezTo>
                    <a:pt x="50" y="122"/>
                    <a:pt x="50" y="123"/>
                    <a:pt x="50" y="123"/>
                  </a:cubicBezTo>
                  <a:cubicBezTo>
                    <a:pt x="50" y="123"/>
                    <a:pt x="50" y="123"/>
                    <a:pt x="50" y="123"/>
                  </a:cubicBezTo>
                  <a:cubicBezTo>
                    <a:pt x="52" y="123"/>
                    <a:pt x="53" y="123"/>
                    <a:pt x="55" y="123"/>
                  </a:cubicBezTo>
                  <a:cubicBezTo>
                    <a:pt x="55" y="123"/>
                    <a:pt x="55" y="123"/>
                    <a:pt x="56" y="122"/>
                  </a:cubicBezTo>
                  <a:close/>
                  <a:moveTo>
                    <a:pt x="168" y="197"/>
                  </a:moveTo>
                  <a:cubicBezTo>
                    <a:pt x="168" y="197"/>
                    <a:pt x="168" y="197"/>
                    <a:pt x="168" y="197"/>
                  </a:cubicBezTo>
                  <a:cubicBezTo>
                    <a:pt x="168" y="195"/>
                    <a:pt x="169" y="194"/>
                    <a:pt x="169" y="192"/>
                  </a:cubicBezTo>
                  <a:cubicBezTo>
                    <a:pt x="169" y="192"/>
                    <a:pt x="169" y="192"/>
                    <a:pt x="168" y="191"/>
                  </a:cubicBezTo>
                  <a:cubicBezTo>
                    <a:pt x="168" y="192"/>
                    <a:pt x="167" y="193"/>
                    <a:pt x="167" y="194"/>
                  </a:cubicBezTo>
                  <a:cubicBezTo>
                    <a:pt x="167" y="195"/>
                    <a:pt x="167" y="195"/>
                    <a:pt x="167" y="195"/>
                  </a:cubicBezTo>
                  <a:cubicBezTo>
                    <a:pt x="167" y="196"/>
                    <a:pt x="168" y="196"/>
                    <a:pt x="168" y="197"/>
                  </a:cubicBezTo>
                  <a:close/>
                  <a:moveTo>
                    <a:pt x="242" y="161"/>
                  </a:moveTo>
                  <a:cubicBezTo>
                    <a:pt x="242" y="160"/>
                    <a:pt x="241" y="160"/>
                    <a:pt x="241" y="160"/>
                  </a:cubicBezTo>
                  <a:cubicBezTo>
                    <a:pt x="241" y="159"/>
                    <a:pt x="241" y="159"/>
                    <a:pt x="240" y="159"/>
                  </a:cubicBezTo>
                  <a:cubicBezTo>
                    <a:pt x="239" y="160"/>
                    <a:pt x="238" y="160"/>
                    <a:pt x="237" y="161"/>
                  </a:cubicBezTo>
                  <a:cubicBezTo>
                    <a:pt x="237" y="161"/>
                    <a:pt x="237" y="161"/>
                    <a:pt x="237" y="162"/>
                  </a:cubicBezTo>
                  <a:cubicBezTo>
                    <a:pt x="238" y="161"/>
                    <a:pt x="240" y="161"/>
                    <a:pt x="242" y="161"/>
                  </a:cubicBezTo>
                  <a:close/>
                  <a:moveTo>
                    <a:pt x="245" y="150"/>
                  </a:moveTo>
                  <a:cubicBezTo>
                    <a:pt x="245" y="150"/>
                    <a:pt x="245" y="150"/>
                    <a:pt x="245" y="149"/>
                  </a:cubicBezTo>
                  <a:cubicBezTo>
                    <a:pt x="244" y="152"/>
                    <a:pt x="243" y="153"/>
                    <a:pt x="243" y="156"/>
                  </a:cubicBezTo>
                  <a:cubicBezTo>
                    <a:pt x="243" y="155"/>
                    <a:pt x="244" y="155"/>
                    <a:pt x="245" y="155"/>
                  </a:cubicBezTo>
                  <a:cubicBezTo>
                    <a:pt x="245" y="153"/>
                    <a:pt x="245" y="151"/>
                    <a:pt x="245" y="150"/>
                  </a:cubicBezTo>
                  <a:close/>
                  <a:moveTo>
                    <a:pt x="71" y="128"/>
                  </a:moveTo>
                  <a:cubicBezTo>
                    <a:pt x="71" y="128"/>
                    <a:pt x="71" y="128"/>
                    <a:pt x="71" y="128"/>
                  </a:cubicBezTo>
                  <a:cubicBezTo>
                    <a:pt x="71" y="127"/>
                    <a:pt x="71" y="126"/>
                    <a:pt x="72" y="125"/>
                  </a:cubicBezTo>
                  <a:cubicBezTo>
                    <a:pt x="72" y="124"/>
                    <a:pt x="72" y="122"/>
                    <a:pt x="72" y="121"/>
                  </a:cubicBezTo>
                  <a:cubicBezTo>
                    <a:pt x="72" y="120"/>
                    <a:pt x="72" y="120"/>
                    <a:pt x="72" y="118"/>
                  </a:cubicBezTo>
                  <a:cubicBezTo>
                    <a:pt x="72" y="119"/>
                    <a:pt x="72" y="119"/>
                    <a:pt x="71" y="119"/>
                  </a:cubicBezTo>
                  <a:cubicBezTo>
                    <a:pt x="71" y="120"/>
                    <a:pt x="71" y="122"/>
                    <a:pt x="71" y="123"/>
                  </a:cubicBezTo>
                  <a:cubicBezTo>
                    <a:pt x="72" y="123"/>
                    <a:pt x="72" y="123"/>
                    <a:pt x="71" y="124"/>
                  </a:cubicBezTo>
                  <a:cubicBezTo>
                    <a:pt x="71" y="124"/>
                    <a:pt x="71" y="124"/>
                    <a:pt x="71" y="125"/>
                  </a:cubicBezTo>
                  <a:cubicBezTo>
                    <a:pt x="71" y="126"/>
                    <a:pt x="71" y="127"/>
                    <a:pt x="71" y="128"/>
                  </a:cubicBezTo>
                  <a:close/>
                  <a:moveTo>
                    <a:pt x="99" y="94"/>
                  </a:moveTo>
                  <a:cubicBezTo>
                    <a:pt x="98" y="94"/>
                    <a:pt x="97" y="94"/>
                    <a:pt x="96" y="94"/>
                  </a:cubicBezTo>
                  <a:cubicBezTo>
                    <a:pt x="95" y="95"/>
                    <a:pt x="94" y="95"/>
                    <a:pt x="94" y="96"/>
                  </a:cubicBezTo>
                  <a:cubicBezTo>
                    <a:pt x="96" y="96"/>
                    <a:pt x="97" y="96"/>
                    <a:pt x="98" y="95"/>
                  </a:cubicBezTo>
                  <a:cubicBezTo>
                    <a:pt x="99" y="95"/>
                    <a:pt x="99" y="94"/>
                    <a:pt x="99" y="94"/>
                  </a:cubicBezTo>
                  <a:close/>
                  <a:moveTo>
                    <a:pt x="100" y="38"/>
                  </a:moveTo>
                  <a:cubicBezTo>
                    <a:pt x="99" y="38"/>
                    <a:pt x="99" y="38"/>
                    <a:pt x="98" y="38"/>
                  </a:cubicBezTo>
                  <a:cubicBezTo>
                    <a:pt x="98" y="38"/>
                    <a:pt x="98" y="38"/>
                    <a:pt x="98" y="39"/>
                  </a:cubicBezTo>
                  <a:cubicBezTo>
                    <a:pt x="97" y="39"/>
                    <a:pt x="97" y="40"/>
                    <a:pt x="96" y="41"/>
                  </a:cubicBezTo>
                  <a:cubicBezTo>
                    <a:pt x="96" y="41"/>
                    <a:pt x="96" y="41"/>
                    <a:pt x="96" y="41"/>
                  </a:cubicBezTo>
                  <a:cubicBezTo>
                    <a:pt x="97" y="41"/>
                    <a:pt x="99" y="40"/>
                    <a:pt x="100" y="40"/>
                  </a:cubicBezTo>
                  <a:cubicBezTo>
                    <a:pt x="100" y="39"/>
                    <a:pt x="100" y="39"/>
                    <a:pt x="100" y="38"/>
                  </a:cubicBezTo>
                  <a:close/>
                  <a:moveTo>
                    <a:pt x="243" y="158"/>
                  </a:moveTo>
                  <a:cubicBezTo>
                    <a:pt x="243" y="159"/>
                    <a:pt x="244" y="160"/>
                    <a:pt x="244" y="161"/>
                  </a:cubicBezTo>
                  <a:cubicBezTo>
                    <a:pt x="245" y="160"/>
                    <a:pt x="245" y="159"/>
                    <a:pt x="245" y="157"/>
                  </a:cubicBezTo>
                  <a:cubicBezTo>
                    <a:pt x="244" y="157"/>
                    <a:pt x="243" y="158"/>
                    <a:pt x="243" y="158"/>
                  </a:cubicBezTo>
                  <a:close/>
                  <a:moveTo>
                    <a:pt x="97" y="185"/>
                  </a:moveTo>
                  <a:cubicBezTo>
                    <a:pt x="98" y="186"/>
                    <a:pt x="99" y="186"/>
                    <a:pt x="99" y="187"/>
                  </a:cubicBezTo>
                  <a:cubicBezTo>
                    <a:pt x="100" y="186"/>
                    <a:pt x="101" y="186"/>
                    <a:pt x="101" y="185"/>
                  </a:cubicBezTo>
                  <a:cubicBezTo>
                    <a:pt x="100" y="185"/>
                    <a:pt x="100" y="184"/>
                    <a:pt x="99" y="184"/>
                  </a:cubicBezTo>
                  <a:cubicBezTo>
                    <a:pt x="99" y="184"/>
                    <a:pt x="98" y="185"/>
                    <a:pt x="97" y="185"/>
                  </a:cubicBezTo>
                  <a:close/>
                  <a:moveTo>
                    <a:pt x="24" y="146"/>
                  </a:moveTo>
                  <a:cubicBezTo>
                    <a:pt x="25" y="147"/>
                    <a:pt x="26" y="146"/>
                    <a:pt x="27" y="146"/>
                  </a:cubicBezTo>
                  <a:cubicBezTo>
                    <a:pt x="27" y="145"/>
                    <a:pt x="27" y="144"/>
                    <a:pt x="27" y="144"/>
                  </a:cubicBezTo>
                  <a:cubicBezTo>
                    <a:pt x="26" y="144"/>
                    <a:pt x="25" y="144"/>
                    <a:pt x="24" y="144"/>
                  </a:cubicBezTo>
                  <a:cubicBezTo>
                    <a:pt x="24" y="145"/>
                    <a:pt x="24" y="146"/>
                    <a:pt x="24" y="146"/>
                  </a:cubicBezTo>
                  <a:close/>
                  <a:moveTo>
                    <a:pt x="204" y="154"/>
                  </a:moveTo>
                  <a:cubicBezTo>
                    <a:pt x="203" y="156"/>
                    <a:pt x="202" y="159"/>
                    <a:pt x="201" y="161"/>
                  </a:cubicBezTo>
                  <a:cubicBezTo>
                    <a:pt x="202" y="160"/>
                    <a:pt x="202" y="160"/>
                    <a:pt x="203" y="159"/>
                  </a:cubicBezTo>
                  <a:cubicBezTo>
                    <a:pt x="203" y="159"/>
                    <a:pt x="203" y="159"/>
                    <a:pt x="203" y="158"/>
                  </a:cubicBezTo>
                  <a:cubicBezTo>
                    <a:pt x="203" y="158"/>
                    <a:pt x="203" y="158"/>
                    <a:pt x="203" y="157"/>
                  </a:cubicBezTo>
                  <a:cubicBezTo>
                    <a:pt x="203" y="157"/>
                    <a:pt x="204" y="156"/>
                    <a:pt x="204" y="156"/>
                  </a:cubicBezTo>
                  <a:cubicBezTo>
                    <a:pt x="204" y="156"/>
                    <a:pt x="205" y="156"/>
                    <a:pt x="205" y="155"/>
                  </a:cubicBezTo>
                  <a:cubicBezTo>
                    <a:pt x="205" y="155"/>
                    <a:pt x="204" y="155"/>
                    <a:pt x="204" y="154"/>
                  </a:cubicBezTo>
                  <a:close/>
                  <a:moveTo>
                    <a:pt x="235" y="160"/>
                  </a:moveTo>
                  <a:cubicBezTo>
                    <a:pt x="236" y="160"/>
                    <a:pt x="236" y="160"/>
                    <a:pt x="236" y="160"/>
                  </a:cubicBezTo>
                  <a:cubicBezTo>
                    <a:pt x="237" y="159"/>
                    <a:pt x="238" y="158"/>
                    <a:pt x="240" y="157"/>
                  </a:cubicBezTo>
                  <a:cubicBezTo>
                    <a:pt x="239" y="156"/>
                    <a:pt x="239" y="156"/>
                    <a:pt x="239" y="155"/>
                  </a:cubicBezTo>
                  <a:cubicBezTo>
                    <a:pt x="238" y="157"/>
                    <a:pt x="237" y="158"/>
                    <a:pt x="235" y="160"/>
                  </a:cubicBezTo>
                  <a:close/>
                  <a:moveTo>
                    <a:pt x="153" y="64"/>
                  </a:moveTo>
                  <a:cubicBezTo>
                    <a:pt x="153" y="63"/>
                    <a:pt x="152" y="63"/>
                    <a:pt x="152" y="62"/>
                  </a:cubicBezTo>
                  <a:cubicBezTo>
                    <a:pt x="152" y="62"/>
                    <a:pt x="151" y="62"/>
                    <a:pt x="150" y="62"/>
                  </a:cubicBezTo>
                  <a:cubicBezTo>
                    <a:pt x="150" y="62"/>
                    <a:pt x="150" y="62"/>
                    <a:pt x="149" y="62"/>
                  </a:cubicBezTo>
                  <a:cubicBezTo>
                    <a:pt x="149" y="63"/>
                    <a:pt x="149" y="63"/>
                    <a:pt x="148" y="64"/>
                  </a:cubicBezTo>
                  <a:cubicBezTo>
                    <a:pt x="150" y="64"/>
                    <a:pt x="151" y="64"/>
                    <a:pt x="153" y="64"/>
                  </a:cubicBezTo>
                  <a:close/>
                  <a:moveTo>
                    <a:pt x="156" y="241"/>
                  </a:moveTo>
                  <a:cubicBezTo>
                    <a:pt x="156" y="241"/>
                    <a:pt x="156" y="241"/>
                    <a:pt x="156" y="241"/>
                  </a:cubicBezTo>
                  <a:cubicBezTo>
                    <a:pt x="156" y="241"/>
                    <a:pt x="156" y="242"/>
                    <a:pt x="155" y="242"/>
                  </a:cubicBezTo>
                  <a:cubicBezTo>
                    <a:pt x="155" y="242"/>
                    <a:pt x="155" y="243"/>
                    <a:pt x="155" y="243"/>
                  </a:cubicBezTo>
                  <a:cubicBezTo>
                    <a:pt x="156" y="244"/>
                    <a:pt x="156" y="246"/>
                    <a:pt x="157" y="247"/>
                  </a:cubicBezTo>
                  <a:cubicBezTo>
                    <a:pt x="157" y="247"/>
                    <a:pt x="157" y="247"/>
                    <a:pt x="157" y="247"/>
                  </a:cubicBezTo>
                  <a:cubicBezTo>
                    <a:pt x="157" y="247"/>
                    <a:pt x="157" y="247"/>
                    <a:pt x="157" y="247"/>
                  </a:cubicBezTo>
                  <a:cubicBezTo>
                    <a:pt x="157" y="245"/>
                    <a:pt x="157" y="243"/>
                    <a:pt x="156" y="241"/>
                  </a:cubicBezTo>
                  <a:close/>
                  <a:moveTo>
                    <a:pt x="35" y="98"/>
                  </a:moveTo>
                  <a:cubicBezTo>
                    <a:pt x="35" y="98"/>
                    <a:pt x="35" y="99"/>
                    <a:pt x="35" y="99"/>
                  </a:cubicBezTo>
                  <a:cubicBezTo>
                    <a:pt x="35" y="99"/>
                    <a:pt x="36" y="99"/>
                    <a:pt x="36" y="99"/>
                  </a:cubicBezTo>
                  <a:cubicBezTo>
                    <a:pt x="38" y="99"/>
                    <a:pt x="40" y="99"/>
                    <a:pt x="41" y="99"/>
                  </a:cubicBezTo>
                  <a:cubicBezTo>
                    <a:pt x="43" y="99"/>
                    <a:pt x="43" y="98"/>
                    <a:pt x="44" y="98"/>
                  </a:cubicBezTo>
                  <a:cubicBezTo>
                    <a:pt x="41" y="98"/>
                    <a:pt x="38" y="98"/>
                    <a:pt x="35" y="98"/>
                  </a:cubicBezTo>
                  <a:close/>
                  <a:moveTo>
                    <a:pt x="89" y="198"/>
                  </a:moveTo>
                  <a:cubicBezTo>
                    <a:pt x="89" y="199"/>
                    <a:pt x="88" y="200"/>
                    <a:pt x="87" y="200"/>
                  </a:cubicBezTo>
                  <a:cubicBezTo>
                    <a:pt x="88" y="201"/>
                    <a:pt x="88" y="201"/>
                    <a:pt x="88" y="201"/>
                  </a:cubicBezTo>
                  <a:cubicBezTo>
                    <a:pt x="89" y="201"/>
                    <a:pt x="89" y="202"/>
                    <a:pt x="89" y="202"/>
                  </a:cubicBezTo>
                  <a:cubicBezTo>
                    <a:pt x="91" y="201"/>
                    <a:pt x="91" y="200"/>
                    <a:pt x="89" y="198"/>
                  </a:cubicBezTo>
                  <a:close/>
                  <a:moveTo>
                    <a:pt x="101" y="10"/>
                  </a:moveTo>
                  <a:cubicBezTo>
                    <a:pt x="101" y="10"/>
                    <a:pt x="101" y="10"/>
                    <a:pt x="101" y="10"/>
                  </a:cubicBezTo>
                  <a:cubicBezTo>
                    <a:pt x="99" y="10"/>
                    <a:pt x="97" y="10"/>
                    <a:pt x="95" y="10"/>
                  </a:cubicBezTo>
                  <a:cubicBezTo>
                    <a:pt x="95" y="10"/>
                    <a:pt x="95" y="11"/>
                    <a:pt x="95" y="11"/>
                  </a:cubicBezTo>
                  <a:cubicBezTo>
                    <a:pt x="95" y="11"/>
                    <a:pt x="95" y="11"/>
                    <a:pt x="95" y="11"/>
                  </a:cubicBezTo>
                  <a:cubicBezTo>
                    <a:pt x="97" y="11"/>
                    <a:pt x="99" y="11"/>
                    <a:pt x="100" y="10"/>
                  </a:cubicBezTo>
                  <a:cubicBezTo>
                    <a:pt x="101" y="10"/>
                    <a:pt x="101" y="10"/>
                    <a:pt x="101" y="10"/>
                  </a:cubicBezTo>
                  <a:close/>
                  <a:moveTo>
                    <a:pt x="87" y="63"/>
                  </a:moveTo>
                  <a:cubicBezTo>
                    <a:pt x="87" y="64"/>
                    <a:pt x="88" y="66"/>
                    <a:pt x="88" y="67"/>
                  </a:cubicBezTo>
                  <a:cubicBezTo>
                    <a:pt x="88" y="67"/>
                    <a:pt x="89" y="67"/>
                    <a:pt x="89" y="66"/>
                  </a:cubicBezTo>
                  <a:cubicBezTo>
                    <a:pt x="89" y="66"/>
                    <a:pt x="89" y="65"/>
                    <a:pt x="90" y="64"/>
                  </a:cubicBezTo>
                  <a:cubicBezTo>
                    <a:pt x="90" y="64"/>
                    <a:pt x="90" y="64"/>
                    <a:pt x="90" y="63"/>
                  </a:cubicBezTo>
                  <a:cubicBezTo>
                    <a:pt x="89" y="63"/>
                    <a:pt x="88" y="63"/>
                    <a:pt x="87" y="63"/>
                  </a:cubicBezTo>
                  <a:close/>
                  <a:moveTo>
                    <a:pt x="115" y="24"/>
                  </a:moveTo>
                  <a:cubicBezTo>
                    <a:pt x="116" y="23"/>
                    <a:pt x="116" y="21"/>
                    <a:pt x="117" y="20"/>
                  </a:cubicBezTo>
                  <a:cubicBezTo>
                    <a:pt x="116" y="20"/>
                    <a:pt x="116" y="20"/>
                    <a:pt x="115" y="20"/>
                  </a:cubicBezTo>
                  <a:cubicBezTo>
                    <a:pt x="115" y="20"/>
                    <a:pt x="115" y="21"/>
                    <a:pt x="115" y="21"/>
                  </a:cubicBezTo>
                  <a:cubicBezTo>
                    <a:pt x="114" y="22"/>
                    <a:pt x="114" y="23"/>
                    <a:pt x="114" y="24"/>
                  </a:cubicBezTo>
                  <a:cubicBezTo>
                    <a:pt x="115" y="24"/>
                    <a:pt x="115" y="24"/>
                    <a:pt x="115" y="24"/>
                  </a:cubicBezTo>
                  <a:close/>
                  <a:moveTo>
                    <a:pt x="182" y="163"/>
                  </a:moveTo>
                  <a:cubicBezTo>
                    <a:pt x="182" y="163"/>
                    <a:pt x="182" y="163"/>
                    <a:pt x="182" y="163"/>
                  </a:cubicBezTo>
                  <a:cubicBezTo>
                    <a:pt x="182" y="161"/>
                    <a:pt x="181" y="160"/>
                    <a:pt x="180" y="158"/>
                  </a:cubicBezTo>
                  <a:cubicBezTo>
                    <a:pt x="180" y="158"/>
                    <a:pt x="180" y="159"/>
                    <a:pt x="179" y="159"/>
                  </a:cubicBezTo>
                  <a:cubicBezTo>
                    <a:pt x="180" y="161"/>
                    <a:pt x="181" y="162"/>
                    <a:pt x="182" y="163"/>
                  </a:cubicBezTo>
                  <a:close/>
                  <a:moveTo>
                    <a:pt x="179" y="102"/>
                  </a:moveTo>
                  <a:cubicBezTo>
                    <a:pt x="179" y="102"/>
                    <a:pt x="179" y="102"/>
                    <a:pt x="179" y="102"/>
                  </a:cubicBezTo>
                  <a:cubicBezTo>
                    <a:pt x="179" y="102"/>
                    <a:pt x="179" y="102"/>
                    <a:pt x="179" y="102"/>
                  </a:cubicBezTo>
                  <a:cubicBezTo>
                    <a:pt x="178" y="101"/>
                    <a:pt x="178" y="101"/>
                    <a:pt x="177" y="100"/>
                  </a:cubicBezTo>
                  <a:cubicBezTo>
                    <a:pt x="176" y="99"/>
                    <a:pt x="176" y="99"/>
                    <a:pt x="177" y="98"/>
                  </a:cubicBezTo>
                  <a:cubicBezTo>
                    <a:pt x="176" y="97"/>
                    <a:pt x="176" y="97"/>
                    <a:pt x="176" y="97"/>
                  </a:cubicBezTo>
                  <a:cubicBezTo>
                    <a:pt x="175" y="98"/>
                    <a:pt x="174" y="98"/>
                    <a:pt x="173" y="97"/>
                  </a:cubicBezTo>
                  <a:cubicBezTo>
                    <a:pt x="175" y="99"/>
                    <a:pt x="177" y="101"/>
                    <a:pt x="179" y="102"/>
                  </a:cubicBezTo>
                  <a:close/>
                  <a:moveTo>
                    <a:pt x="229" y="113"/>
                  </a:moveTo>
                  <a:cubicBezTo>
                    <a:pt x="229" y="112"/>
                    <a:pt x="229" y="111"/>
                    <a:pt x="229" y="111"/>
                  </a:cubicBezTo>
                  <a:cubicBezTo>
                    <a:pt x="229" y="110"/>
                    <a:pt x="229" y="110"/>
                    <a:pt x="229" y="110"/>
                  </a:cubicBezTo>
                  <a:cubicBezTo>
                    <a:pt x="229" y="110"/>
                    <a:pt x="229" y="109"/>
                    <a:pt x="229" y="109"/>
                  </a:cubicBezTo>
                  <a:cubicBezTo>
                    <a:pt x="228" y="110"/>
                    <a:pt x="228" y="110"/>
                    <a:pt x="227" y="111"/>
                  </a:cubicBezTo>
                  <a:cubicBezTo>
                    <a:pt x="227" y="111"/>
                    <a:pt x="227" y="112"/>
                    <a:pt x="227" y="112"/>
                  </a:cubicBezTo>
                  <a:cubicBezTo>
                    <a:pt x="227" y="112"/>
                    <a:pt x="228" y="113"/>
                    <a:pt x="229" y="113"/>
                  </a:cubicBezTo>
                  <a:close/>
                  <a:moveTo>
                    <a:pt x="222" y="124"/>
                  </a:moveTo>
                  <a:cubicBezTo>
                    <a:pt x="223" y="124"/>
                    <a:pt x="223" y="125"/>
                    <a:pt x="224" y="124"/>
                  </a:cubicBezTo>
                  <a:cubicBezTo>
                    <a:pt x="224" y="124"/>
                    <a:pt x="224" y="124"/>
                    <a:pt x="224" y="124"/>
                  </a:cubicBezTo>
                  <a:cubicBezTo>
                    <a:pt x="225" y="123"/>
                    <a:pt x="225" y="123"/>
                    <a:pt x="225" y="122"/>
                  </a:cubicBezTo>
                  <a:cubicBezTo>
                    <a:pt x="224" y="122"/>
                    <a:pt x="223" y="122"/>
                    <a:pt x="222" y="123"/>
                  </a:cubicBezTo>
                  <a:cubicBezTo>
                    <a:pt x="222" y="123"/>
                    <a:pt x="222" y="124"/>
                    <a:pt x="222" y="124"/>
                  </a:cubicBezTo>
                  <a:close/>
                  <a:moveTo>
                    <a:pt x="59" y="163"/>
                  </a:moveTo>
                  <a:cubicBezTo>
                    <a:pt x="57" y="163"/>
                    <a:pt x="56" y="163"/>
                    <a:pt x="54" y="163"/>
                  </a:cubicBezTo>
                  <a:cubicBezTo>
                    <a:pt x="54" y="163"/>
                    <a:pt x="54" y="163"/>
                    <a:pt x="54" y="164"/>
                  </a:cubicBezTo>
                  <a:cubicBezTo>
                    <a:pt x="55" y="164"/>
                    <a:pt x="55" y="164"/>
                    <a:pt x="56" y="164"/>
                  </a:cubicBezTo>
                  <a:cubicBezTo>
                    <a:pt x="56" y="164"/>
                    <a:pt x="57" y="164"/>
                    <a:pt x="58" y="164"/>
                  </a:cubicBezTo>
                  <a:cubicBezTo>
                    <a:pt x="58" y="164"/>
                    <a:pt x="59" y="164"/>
                    <a:pt x="59" y="164"/>
                  </a:cubicBezTo>
                  <a:cubicBezTo>
                    <a:pt x="59" y="164"/>
                    <a:pt x="59" y="164"/>
                    <a:pt x="59" y="163"/>
                  </a:cubicBezTo>
                  <a:close/>
                  <a:moveTo>
                    <a:pt x="88" y="11"/>
                  </a:moveTo>
                  <a:cubicBezTo>
                    <a:pt x="89" y="11"/>
                    <a:pt x="90" y="11"/>
                    <a:pt x="90" y="11"/>
                  </a:cubicBezTo>
                  <a:cubicBezTo>
                    <a:pt x="91" y="11"/>
                    <a:pt x="91" y="11"/>
                    <a:pt x="92" y="10"/>
                  </a:cubicBezTo>
                  <a:cubicBezTo>
                    <a:pt x="92" y="10"/>
                    <a:pt x="92" y="10"/>
                    <a:pt x="92" y="10"/>
                  </a:cubicBezTo>
                  <a:cubicBezTo>
                    <a:pt x="91" y="9"/>
                    <a:pt x="89" y="9"/>
                    <a:pt x="88" y="9"/>
                  </a:cubicBezTo>
                  <a:cubicBezTo>
                    <a:pt x="88" y="10"/>
                    <a:pt x="88" y="11"/>
                    <a:pt x="88" y="11"/>
                  </a:cubicBezTo>
                  <a:close/>
                  <a:moveTo>
                    <a:pt x="170" y="57"/>
                  </a:moveTo>
                  <a:cubicBezTo>
                    <a:pt x="170" y="57"/>
                    <a:pt x="170" y="57"/>
                    <a:pt x="170" y="57"/>
                  </a:cubicBezTo>
                  <a:cubicBezTo>
                    <a:pt x="170" y="54"/>
                    <a:pt x="170" y="51"/>
                    <a:pt x="170" y="47"/>
                  </a:cubicBezTo>
                  <a:cubicBezTo>
                    <a:pt x="169" y="48"/>
                    <a:pt x="169" y="49"/>
                    <a:pt x="169" y="50"/>
                  </a:cubicBezTo>
                  <a:cubicBezTo>
                    <a:pt x="169" y="50"/>
                    <a:pt x="169" y="50"/>
                    <a:pt x="169" y="50"/>
                  </a:cubicBezTo>
                  <a:cubicBezTo>
                    <a:pt x="170" y="51"/>
                    <a:pt x="170" y="51"/>
                    <a:pt x="169" y="52"/>
                  </a:cubicBezTo>
                  <a:cubicBezTo>
                    <a:pt x="169" y="52"/>
                    <a:pt x="169" y="52"/>
                    <a:pt x="169" y="52"/>
                  </a:cubicBezTo>
                  <a:cubicBezTo>
                    <a:pt x="169" y="54"/>
                    <a:pt x="169" y="56"/>
                    <a:pt x="170" y="57"/>
                  </a:cubicBezTo>
                  <a:close/>
                  <a:moveTo>
                    <a:pt x="93" y="177"/>
                  </a:moveTo>
                  <a:cubicBezTo>
                    <a:pt x="94" y="178"/>
                    <a:pt x="95" y="178"/>
                    <a:pt x="95" y="179"/>
                  </a:cubicBezTo>
                  <a:cubicBezTo>
                    <a:pt x="96" y="179"/>
                    <a:pt x="96" y="179"/>
                    <a:pt x="96" y="178"/>
                  </a:cubicBezTo>
                  <a:cubicBezTo>
                    <a:pt x="96" y="178"/>
                    <a:pt x="96" y="177"/>
                    <a:pt x="96" y="177"/>
                  </a:cubicBezTo>
                  <a:cubicBezTo>
                    <a:pt x="96" y="176"/>
                    <a:pt x="95" y="176"/>
                    <a:pt x="95" y="175"/>
                  </a:cubicBezTo>
                  <a:cubicBezTo>
                    <a:pt x="94" y="176"/>
                    <a:pt x="94" y="177"/>
                    <a:pt x="93" y="177"/>
                  </a:cubicBezTo>
                  <a:close/>
                  <a:moveTo>
                    <a:pt x="137" y="241"/>
                  </a:moveTo>
                  <a:cubicBezTo>
                    <a:pt x="139" y="242"/>
                    <a:pt x="139" y="241"/>
                    <a:pt x="139" y="240"/>
                  </a:cubicBezTo>
                  <a:cubicBezTo>
                    <a:pt x="139" y="239"/>
                    <a:pt x="138" y="239"/>
                    <a:pt x="137" y="238"/>
                  </a:cubicBezTo>
                  <a:cubicBezTo>
                    <a:pt x="137" y="238"/>
                    <a:pt x="137" y="239"/>
                    <a:pt x="137" y="239"/>
                  </a:cubicBezTo>
                  <a:cubicBezTo>
                    <a:pt x="137" y="240"/>
                    <a:pt x="137" y="241"/>
                    <a:pt x="137" y="241"/>
                  </a:cubicBezTo>
                  <a:close/>
                  <a:moveTo>
                    <a:pt x="218" y="113"/>
                  </a:moveTo>
                  <a:cubicBezTo>
                    <a:pt x="219" y="111"/>
                    <a:pt x="219" y="110"/>
                    <a:pt x="219" y="109"/>
                  </a:cubicBezTo>
                  <a:cubicBezTo>
                    <a:pt x="219" y="109"/>
                    <a:pt x="219" y="109"/>
                    <a:pt x="219" y="109"/>
                  </a:cubicBezTo>
                  <a:cubicBezTo>
                    <a:pt x="218" y="109"/>
                    <a:pt x="216" y="112"/>
                    <a:pt x="216" y="112"/>
                  </a:cubicBezTo>
                  <a:cubicBezTo>
                    <a:pt x="217" y="112"/>
                    <a:pt x="218" y="112"/>
                    <a:pt x="218" y="113"/>
                  </a:cubicBezTo>
                  <a:close/>
                  <a:moveTo>
                    <a:pt x="55" y="103"/>
                  </a:moveTo>
                  <a:cubicBezTo>
                    <a:pt x="55" y="103"/>
                    <a:pt x="54" y="103"/>
                    <a:pt x="54" y="103"/>
                  </a:cubicBezTo>
                  <a:cubicBezTo>
                    <a:pt x="53" y="103"/>
                    <a:pt x="53" y="103"/>
                    <a:pt x="52" y="103"/>
                  </a:cubicBezTo>
                  <a:cubicBezTo>
                    <a:pt x="51" y="103"/>
                    <a:pt x="49" y="103"/>
                    <a:pt x="48" y="103"/>
                  </a:cubicBezTo>
                  <a:cubicBezTo>
                    <a:pt x="48" y="103"/>
                    <a:pt x="47" y="103"/>
                    <a:pt x="47" y="104"/>
                  </a:cubicBezTo>
                  <a:cubicBezTo>
                    <a:pt x="47" y="104"/>
                    <a:pt x="48" y="104"/>
                    <a:pt x="48" y="104"/>
                  </a:cubicBezTo>
                  <a:cubicBezTo>
                    <a:pt x="50" y="104"/>
                    <a:pt x="52" y="104"/>
                    <a:pt x="53" y="104"/>
                  </a:cubicBezTo>
                  <a:cubicBezTo>
                    <a:pt x="54" y="104"/>
                    <a:pt x="55" y="104"/>
                    <a:pt x="55" y="103"/>
                  </a:cubicBezTo>
                  <a:close/>
                  <a:moveTo>
                    <a:pt x="108" y="24"/>
                  </a:moveTo>
                  <a:cubicBezTo>
                    <a:pt x="108" y="24"/>
                    <a:pt x="108" y="24"/>
                    <a:pt x="108" y="24"/>
                  </a:cubicBezTo>
                  <a:cubicBezTo>
                    <a:pt x="109" y="24"/>
                    <a:pt x="110" y="24"/>
                    <a:pt x="110" y="24"/>
                  </a:cubicBezTo>
                  <a:cubicBezTo>
                    <a:pt x="111" y="24"/>
                    <a:pt x="112" y="24"/>
                    <a:pt x="112" y="24"/>
                  </a:cubicBezTo>
                  <a:cubicBezTo>
                    <a:pt x="112" y="23"/>
                    <a:pt x="112" y="23"/>
                    <a:pt x="112" y="23"/>
                  </a:cubicBezTo>
                  <a:cubicBezTo>
                    <a:pt x="112" y="22"/>
                    <a:pt x="113" y="22"/>
                    <a:pt x="112" y="21"/>
                  </a:cubicBezTo>
                  <a:cubicBezTo>
                    <a:pt x="111" y="22"/>
                    <a:pt x="109" y="23"/>
                    <a:pt x="108" y="24"/>
                  </a:cubicBezTo>
                  <a:close/>
                  <a:moveTo>
                    <a:pt x="199" y="113"/>
                  </a:moveTo>
                  <a:cubicBezTo>
                    <a:pt x="199" y="114"/>
                    <a:pt x="198" y="116"/>
                    <a:pt x="197" y="117"/>
                  </a:cubicBezTo>
                  <a:cubicBezTo>
                    <a:pt x="197" y="117"/>
                    <a:pt x="197" y="118"/>
                    <a:pt x="197" y="118"/>
                  </a:cubicBezTo>
                  <a:cubicBezTo>
                    <a:pt x="198" y="117"/>
                    <a:pt x="199" y="116"/>
                    <a:pt x="200" y="114"/>
                  </a:cubicBezTo>
                  <a:cubicBezTo>
                    <a:pt x="200" y="114"/>
                    <a:pt x="200" y="113"/>
                    <a:pt x="199" y="113"/>
                  </a:cubicBezTo>
                  <a:close/>
                  <a:moveTo>
                    <a:pt x="118" y="38"/>
                  </a:moveTo>
                  <a:cubicBezTo>
                    <a:pt x="118" y="38"/>
                    <a:pt x="118" y="38"/>
                    <a:pt x="118" y="38"/>
                  </a:cubicBezTo>
                  <a:cubicBezTo>
                    <a:pt x="119" y="38"/>
                    <a:pt x="120" y="38"/>
                    <a:pt x="121" y="38"/>
                  </a:cubicBezTo>
                  <a:cubicBezTo>
                    <a:pt x="122" y="39"/>
                    <a:pt x="122" y="38"/>
                    <a:pt x="122" y="38"/>
                  </a:cubicBezTo>
                  <a:cubicBezTo>
                    <a:pt x="122" y="37"/>
                    <a:pt x="122" y="37"/>
                    <a:pt x="122" y="36"/>
                  </a:cubicBezTo>
                  <a:cubicBezTo>
                    <a:pt x="120" y="36"/>
                    <a:pt x="119" y="37"/>
                    <a:pt x="118" y="38"/>
                  </a:cubicBezTo>
                  <a:close/>
                  <a:moveTo>
                    <a:pt x="107" y="258"/>
                  </a:moveTo>
                  <a:cubicBezTo>
                    <a:pt x="107" y="258"/>
                    <a:pt x="107" y="258"/>
                    <a:pt x="108" y="257"/>
                  </a:cubicBezTo>
                  <a:cubicBezTo>
                    <a:pt x="108" y="257"/>
                    <a:pt x="109" y="256"/>
                    <a:pt x="109" y="256"/>
                  </a:cubicBezTo>
                  <a:cubicBezTo>
                    <a:pt x="109" y="256"/>
                    <a:pt x="109" y="256"/>
                    <a:pt x="109" y="255"/>
                  </a:cubicBezTo>
                  <a:cubicBezTo>
                    <a:pt x="109" y="255"/>
                    <a:pt x="108" y="255"/>
                    <a:pt x="107" y="255"/>
                  </a:cubicBezTo>
                  <a:cubicBezTo>
                    <a:pt x="107" y="255"/>
                    <a:pt x="106" y="256"/>
                    <a:pt x="106" y="256"/>
                  </a:cubicBezTo>
                  <a:cubicBezTo>
                    <a:pt x="106" y="257"/>
                    <a:pt x="106" y="257"/>
                    <a:pt x="107" y="258"/>
                  </a:cubicBezTo>
                  <a:close/>
                  <a:moveTo>
                    <a:pt x="170" y="183"/>
                  </a:moveTo>
                  <a:cubicBezTo>
                    <a:pt x="171" y="182"/>
                    <a:pt x="171" y="182"/>
                    <a:pt x="171" y="181"/>
                  </a:cubicBezTo>
                  <a:cubicBezTo>
                    <a:pt x="171" y="180"/>
                    <a:pt x="171" y="179"/>
                    <a:pt x="170" y="178"/>
                  </a:cubicBezTo>
                  <a:cubicBezTo>
                    <a:pt x="170" y="178"/>
                    <a:pt x="170" y="178"/>
                    <a:pt x="170" y="178"/>
                  </a:cubicBezTo>
                  <a:cubicBezTo>
                    <a:pt x="170" y="179"/>
                    <a:pt x="169" y="179"/>
                    <a:pt x="169" y="180"/>
                  </a:cubicBezTo>
                  <a:cubicBezTo>
                    <a:pt x="169" y="181"/>
                    <a:pt x="170" y="182"/>
                    <a:pt x="170" y="183"/>
                  </a:cubicBezTo>
                  <a:close/>
                  <a:moveTo>
                    <a:pt x="196" y="171"/>
                  </a:moveTo>
                  <a:cubicBezTo>
                    <a:pt x="197" y="171"/>
                    <a:pt x="198" y="171"/>
                    <a:pt x="199" y="171"/>
                  </a:cubicBezTo>
                  <a:cubicBezTo>
                    <a:pt x="199" y="170"/>
                    <a:pt x="199" y="170"/>
                    <a:pt x="198" y="169"/>
                  </a:cubicBezTo>
                  <a:cubicBezTo>
                    <a:pt x="197" y="169"/>
                    <a:pt x="197" y="169"/>
                    <a:pt x="196" y="169"/>
                  </a:cubicBezTo>
                  <a:cubicBezTo>
                    <a:pt x="196" y="170"/>
                    <a:pt x="196" y="171"/>
                    <a:pt x="196" y="171"/>
                  </a:cubicBezTo>
                  <a:close/>
                  <a:moveTo>
                    <a:pt x="14" y="135"/>
                  </a:moveTo>
                  <a:cubicBezTo>
                    <a:pt x="14" y="134"/>
                    <a:pt x="14" y="133"/>
                    <a:pt x="14" y="132"/>
                  </a:cubicBezTo>
                  <a:cubicBezTo>
                    <a:pt x="14" y="132"/>
                    <a:pt x="13" y="132"/>
                    <a:pt x="12" y="132"/>
                  </a:cubicBezTo>
                  <a:cubicBezTo>
                    <a:pt x="12" y="133"/>
                    <a:pt x="13" y="134"/>
                    <a:pt x="13" y="135"/>
                  </a:cubicBezTo>
                  <a:cubicBezTo>
                    <a:pt x="13" y="135"/>
                    <a:pt x="14" y="135"/>
                    <a:pt x="14" y="135"/>
                  </a:cubicBezTo>
                  <a:close/>
                  <a:moveTo>
                    <a:pt x="36" y="140"/>
                  </a:moveTo>
                  <a:cubicBezTo>
                    <a:pt x="37" y="139"/>
                    <a:pt x="38" y="139"/>
                    <a:pt x="39" y="138"/>
                  </a:cubicBezTo>
                  <a:cubicBezTo>
                    <a:pt x="39" y="138"/>
                    <a:pt x="39" y="137"/>
                    <a:pt x="38" y="137"/>
                  </a:cubicBezTo>
                  <a:cubicBezTo>
                    <a:pt x="38" y="137"/>
                    <a:pt x="37" y="137"/>
                    <a:pt x="36" y="137"/>
                  </a:cubicBezTo>
                  <a:cubicBezTo>
                    <a:pt x="36" y="138"/>
                    <a:pt x="36" y="139"/>
                    <a:pt x="36" y="140"/>
                  </a:cubicBezTo>
                  <a:close/>
                  <a:moveTo>
                    <a:pt x="111" y="208"/>
                  </a:moveTo>
                  <a:cubicBezTo>
                    <a:pt x="112" y="209"/>
                    <a:pt x="112" y="210"/>
                    <a:pt x="113" y="211"/>
                  </a:cubicBezTo>
                  <a:cubicBezTo>
                    <a:pt x="114" y="211"/>
                    <a:pt x="114" y="210"/>
                    <a:pt x="115" y="209"/>
                  </a:cubicBezTo>
                  <a:cubicBezTo>
                    <a:pt x="113" y="209"/>
                    <a:pt x="112" y="208"/>
                    <a:pt x="111" y="207"/>
                  </a:cubicBezTo>
                  <a:cubicBezTo>
                    <a:pt x="111" y="207"/>
                    <a:pt x="111" y="207"/>
                    <a:pt x="111" y="208"/>
                  </a:cubicBezTo>
                  <a:close/>
                  <a:moveTo>
                    <a:pt x="8" y="143"/>
                  </a:moveTo>
                  <a:cubicBezTo>
                    <a:pt x="8" y="143"/>
                    <a:pt x="8" y="143"/>
                    <a:pt x="8" y="143"/>
                  </a:cubicBezTo>
                  <a:cubicBezTo>
                    <a:pt x="8" y="142"/>
                    <a:pt x="8" y="141"/>
                    <a:pt x="8" y="139"/>
                  </a:cubicBezTo>
                  <a:cubicBezTo>
                    <a:pt x="8" y="137"/>
                    <a:pt x="8" y="134"/>
                    <a:pt x="8" y="131"/>
                  </a:cubicBezTo>
                  <a:cubicBezTo>
                    <a:pt x="8" y="131"/>
                    <a:pt x="8" y="131"/>
                    <a:pt x="8" y="131"/>
                  </a:cubicBezTo>
                  <a:cubicBezTo>
                    <a:pt x="8" y="135"/>
                    <a:pt x="8" y="139"/>
                    <a:pt x="8" y="143"/>
                  </a:cubicBezTo>
                  <a:close/>
                  <a:moveTo>
                    <a:pt x="206" y="171"/>
                  </a:moveTo>
                  <a:cubicBezTo>
                    <a:pt x="208" y="170"/>
                    <a:pt x="209" y="170"/>
                    <a:pt x="211" y="170"/>
                  </a:cubicBezTo>
                  <a:cubicBezTo>
                    <a:pt x="211" y="170"/>
                    <a:pt x="211" y="169"/>
                    <a:pt x="210" y="169"/>
                  </a:cubicBezTo>
                  <a:cubicBezTo>
                    <a:pt x="209" y="169"/>
                    <a:pt x="207" y="169"/>
                    <a:pt x="206" y="169"/>
                  </a:cubicBezTo>
                  <a:cubicBezTo>
                    <a:pt x="206" y="170"/>
                    <a:pt x="206" y="170"/>
                    <a:pt x="206" y="171"/>
                  </a:cubicBezTo>
                  <a:close/>
                  <a:moveTo>
                    <a:pt x="197" y="108"/>
                  </a:moveTo>
                  <a:cubicBezTo>
                    <a:pt x="197" y="108"/>
                    <a:pt x="196" y="109"/>
                    <a:pt x="196" y="110"/>
                  </a:cubicBezTo>
                  <a:cubicBezTo>
                    <a:pt x="197" y="111"/>
                    <a:pt x="197" y="112"/>
                    <a:pt x="197" y="113"/>
                  </a:cubicBezTo>
                  <a:cubicBezTo>
                    <a:pt x="197" y="113"/>
                    <a:pt x="197" y="113"/>
                    <a:pt x="197" y="113"/>
                  </a:cubicBezTo>
                  <a:cubicBezTo>
                    <a:pt x="197" y="112"/>
                    <a:pt x="198" y="112"/>
                    <a:pt x="198" y="111"/>
                  </a:cubicBezTo>
                  <a:cubicBezTo>
                    <a:pt x="198" y="111"/>
                    <a:pt x="198" y="110"/>
                    <a:pt x="198" y="110"/>
                  </a:cubicBezTo>
                  <a:cubicBezTo>
                    <a:pt x="198" y="110"/>
                    <a:pt x="198" y="109"/>
                    <a:pt x="197" y="108"/>
                  </a:cubicBezTo>
                  <a:close/>
                  <a:moveTo>
                    <a:pt x="120" y="13"/>
                  </a:moveTo>
                  <a:cubicBezTo>
                    <a:pt x="118" y="13"/>
                    <a:pt x="116" y="13"/>
                    <a:pt x="115" y="15"/>
                  </a:cubicBezTo>
                  <a:cubicBezTo>
                    <a:pt x="115" y="15"/>
                    <a:pt x="115" y="15"/>
                    <a:pt x="116" y="15"/>
                  </a:cubicBezTo>
                  <a:cubicBezTo>
                    <a:pt x="116" y="15"/>
                    <a:pt x="117" y="15"/>
                    <a:pt x="118" y="15"/>
                  </a:cubicBezTo>
                  <a:cubicBezTo>
                    <a:pt x="119" y="15"/>
                    <a:pt x="119" y="15"/>
                    <a:pt x="120" y="13"/>
                  </a:cubicBezTo>
                  <a:cubicBezTo>
                    <a:pt x="120" y="13"/>
                    <a:pt x="120" y="13"/>
                    <a:pt x="120" y="13"/>
                  </a:cubicBezTo>
                  <a:close/>
                  <a:moveTo>
                    <a:pt x="88" y="227"/>
                  </a:moveTo>
                  <a:cubicBezTo>
                    <a:pt x="88" y="228"/>
                    <a:pt x="88" y="228"/>
                    <a:pt x="88" y="228"/>
                  </a:cubicBezTo>
                  <a:cubicBezTo>
                    <a:pt x="88" y="229"/>
                    <a:pt x="88" y="230"/>
                    <a:pt x="88" y="231"/>
                  </a:cubicBezTo>
                  <a:cubicBezTo>
                    <a:pt x="88" y="232"/>
                    <a:pt x="88" y="232"/>
                    <a:pt x="88" y="232"/>
                  </a:cubicBezTo>
                  <a:cubicBezTo>
                    <a:pt x="89" y="231"/>
                    <a:pt x="89" y="231"/>
                    <a:pt x="90" y="230"/>
                  </a:cubicBezTo>
                  <a:cubicBezTo>
                    <a:pt x="89" y="229"/>
                    <a:pt x="89" y="228"/>
                    <a:pt x="88" y="227"/>
                  </a:cubicBezTo>
                  <a:close/>
                  <a:moveTo>
                    <a:pt x="200" y="104"/>
                  </a:moveTo>
                  <a:cubicBezTo>
                    <a:pt x="200" y="104"/>
                    <a:pt x="199" y="105"/>
                    <a:pt x="199" y="106"/>
                  </a:cubicBezTo>
                  <a:cubicBezTo>
                    <a:pt x="199" y="107"/>
                    <a:pt x="199" y="108"/>
                    <a:pt x="199" y="108"/>
                  </a:cubicBezTo>
                  <a:cubicBezTo>
                    <a:pt x="201" y="107"/>
                    <a:pt x="201" y="105"/>
                    <a:pt x="200" y="104"/>
                  </a:cubicBezTo>
                  <a:close/>
                  <a:moveTo>
                    <a:pt x="56" y="157"/>
                  </a:moveTo>
                  <a:cubicBezTo>
                    <a:pt x="56" y="157"/>
                    <a:pt x="56" y="156"/>
                    <a:pt x="56" y="156"/>
                  </a:cubicBezTo>
                  <a:cubicBezTo>
                    <a:pt x="54" y="156"/>
                    <a:pt x="52" y="156"/>
                    <a:pt x="50" y="156"/>
                  </a:cubicBezTo>
                  <a:cubicBezTo>
                    <a:pt x="50" y="156"/>
                    <a:pt x="50" y="156"/>
                    <a:pt x="50" y="156"/>
                  </a:cubicBezTo>
                  <a:cubicBezTo>
                    <a:pt x="50" y="157"/>
                    <a:pt x="50" y="157"/>
                    <a:pt x="51" y="157"/>
                  </a:cubicBezTo>
                  <a:cubicBezTo>
                    <a:pt x="52" y="157"/>
                    <a:pt x="53" y="157"/>
                    <a:pt x="54" y="157"/>
                  </a:cubicBezTo>
                  <a:cubicBezTo>
                    <a:pt x="55" y="157"/>
                    <a:pt x="55" y="157"/>
                    <a:pt x="56" y="157"/>
                  </a:cubicBezTo>
                  <a:close/>
                  <a:moveTo>
                    <a:pt x="161" y="39"/>
                  </a:moveTo>
                  <a:cubicBezTo>
                    <a:pt x="162" y="38"/>
                    <a:pt x="162" y="37"/>
                    <a:pt x="163" y="36"/>
                  </a:cubicBezTo>
                  <a:cubicBezTo>
                    <a:pt x="163" y="36"/>
                    <a:pt x="163" y="36"/>
                    <a:pt x="163" y="35"/>
                  </a:cubicBezTo>
                  <a:cubicBezTo>
                    <a:pt x="162" y="35"/>
                    <a:pt x="162" y="35"/>
                    <a:pt x="162" y="35"/>
                  </a:cubicBezTo>
                  <a:cubicBezTo>
                    <a:pt x="161" y="35"/>
                    <a:pt x="161" y="36"/>
                    <a:pt x="161" y="36"/>
                  </a:cubicBezTo>
                  <a:cubicBezTo>
                    <a:pt x="161" y="37"/>
                    <a:pt x="161" y="38"/>
                    <a:pt x="161" y="39"/>
                  </a:cubicBezTo>
                  <a:close/>
                  <a:moveTo>
                    <a:pt x="125" y="17"/>
                  </a:moveTo>
                  <a:cubicBezTo>
                    <a:pt x="127" y="17"/>
                    <a:pt x="129" y="17"/>
                    <a:pt x="131" y="17"/>
                  </a:cubicBezTo>
                  <a:cubicBezTo>
                    <a:pt x="131" y="17"/>
                    <a:pt x="131" y="17"/>
                    <a:pt x="131" y="16"/>
                  </a:cubicBezTo>
                  <a:cubicBezTo>
                    <a:pt x="129" y="16"/>
                    <a:pt x="127" y="16"/>
                    <a:pt x="125" y="16"/>
                  </a:cubicBezTo>
                  <a:cubicBezTo>
                    <a:pt x="125" y="17"/>
                    <a:pt x="125" y="17"/>
                    <a:pt x="125" y="17"/>
                  </a:cubicBezTo>
                  <a:close/>
                  <a:moveTo>
                    <a:pt x="101" y="17"/>
                  </a:moveTo>
                  <a:cubicBezTo>
                    <a:pt x="100" y="17"/>
                    <a:pt x="100" y="17"/>
                    <a:pt x="99" y="18"/>
                  </a:cubicBezTo>
                  <a:cubicBezTo>
                    <a:pt x="99" y="18"/>
                    <a:pt x="99" y="19"/>
                    <a:pt x="99" y="19"/>
                  </a:cubicBezTo>
                  <a:cubicBezTo>
                    <a:pt x="99" y="19"/>
                    <a:pt x="99" y="20"/>
                    <a:pt x="98" y="20"/>
                  </a:cubicBezTo>
                  <a:cubicBezTo>
                    <a:pt x="99" y="20"/>
                    <a:pt x="100" y="19"/>
                    <a:pt x="101" y="19"/>
                  </a:cubicBezTo>
                  <a:cubicBezTo>
                    <a:pt x="101" y="19"/>
                    <a:pt x="101" y="19"/>
                    <a:pt x="101" y="18"/>
                  </a:cubicBezTo>
                  <a:cubicBezTo>
                    <a:pt x="101" y="18"/>
                    <a:pt x="101" y="17"/>
                    <a:pt x="101" y="17"/>
                  </a:cubicBezTo>
                  <a:close/>
                  <a:moveTo>
                    <a:pt x="108" y="183"/>
                  </a:moveTo>
                  <a:cubicBezTo>
                    <a:pt x="108" y="183"/>
                    <a:pt x="108" y="183"/>
                    <a:pt x="108" y="183"/>
                  </a:cubicBezTo>
                  <a:cubicBezTo>
                    <a:pt x="110" y="185"/>
                    <a:pt x="111" y="187"/>
                    <a:pt x="113" y="188"/>
                  </a:cubicBezTo>
                  <a:cubicBezTo>
                    <a:pt x="113" y="188"/>
                    <a:pt x="113" y="188"/>
                    <a:pt x="113" y="188"/>
                  </a:cubicBezTo>
                  <a:cubicBezTo>
                    <a:pt x="113" y="188"/>
                    <a:pt x="113" y="188"/>
                    <a:pt x="114" y="187"/>
                  </a:cubicBezTo>
                  <a:cubicBezTo>
                    <a:pt x="112" y="186"/>
                    <a:pt x="110" y="184"/>
                    <a:pt x="108" y="183"/>
                  </a:cubicBezTo>
                  <a:close/>
                  <a:moveTo>
                    <a:pt x="227" y="89"/>
                  </a:moveTo>
                  <a:cubicBezTo>
                    <a:pt x="227" y="89"/>
                    <a:pt x="227" y="88"/>
                    <a:pt x="227" y="88"/>
                  </a:cubicBezTo>
                  <a:cubicBezTo>
                    <a:pt x="217" y="88"/>
                    <a:pt x="208" y="88"/>
                    <a:pt x="198" y="88"/>
                  </a:cubicBezTo>
                  <a:cubicBezTo>
                    <a:pt x="198" y="88"/>
                    <a:pt x="198" y="89"/>
                    <a:pt x="198" y="89"/>
                  </a:cubicBezTo>
                  <a:cubicBezTo>
                    <a:pt x="208" y="89"/>
                    <a:pt x="217" y="89"/>
                    <a:pt x="227" y="89"/>
                  </a:cubicBezTo>
                  <a:close/>
                  <a:moveTo>
                    <a:pt x="233" y="160"/>
                  </a:moveTo>
                  <a:cubicBezTo>
                    <a:pt x="233" y="160"/>
                    <a:pt x="233" y="160"/>
                    <a:pt x="233" y="160"/>
                  </a:cubicBezTo>
                  <a:cubicBezTo>
                    <a:pt x="233" y="159"/>
                    <a:pt x="233" y="157"/>
                    <a:pt x="233" y="156"/>
                  </a:cubicBezTo>
                  <a:cubicBezTo>
                    <a:pt x="232" y="156"/>
                    <a:pt x="231" y="156"/>
                    <a:pt x="231" y="156"/>
                  </a:cubicBezTo>
                  <a:cubicBezTo>
                    <a:pt x="231" y="158"/>
                    <a:pt x="232" y="159"/>
                    <a:pt x="233" y="160"/>
                  </a:cubicBezTo>
                  <a:close/>
                  <a:moveTo>
                    <a:pt x="129" y="249"/>
                  </a:moveTo>
                  <a:cubicBezTo>
                    <a:pt x="129" y="250"/>
                    <a:pt x="129" y="250"/>
                    <a:pt x="128" y="251"/>
                  </a:cubicBezTo>
                  <a:cubicBezTo>
                    <a:pt x="128" y="251"/>
                    <a:pt x="128" y="252"/>
                    <a:pt x="128" y="252"/>
                  </a:cubicBezTo>
                  <a:cubicBezTo>
                    <a:pt x="129" y="252"/>
                    <a:pt x="130" y="252"/>
                    <a:pt x="132" y="252"/>
                  </a:cubicBezTo>
                  <a:cubicBezTo>
                    <a:pt x="131" y="251"/>
                    <a:pt x="130" y="250"/>
                    <a:pt x="129" y="249"/>
                  </a:cubicBezTo>
                  <a:close/>
                  <a:moveTo>
                    <a:pt x="79" y="15"/>
                  </a:moveTo>
                  <a:cubicBezTo>
                    <a:pt x="79" y="13"/>
                    <a:pt x="79" y="11"/>
                    <a:pt x="79" y="9"/>
                  </a:cubicBezTo>
                  <a:cubicBezTo>
                    <a:pt x="78" y="9"/>
                    <a:pt x="78" y="9"/>
                    <a:pt x="77" y="9"/>
                  </a:cubicBezTo>
                  <a:cubicBezTo>
                    <a:pt x="77" y="10"/>
                    <a:pt x="78" y="12"/>
                    <a:pt x="78" y="13"/>
                  </a:cubicBezTo>
                  <a:cubicBezTo>
                    <a:pt x="78" y="13"/>
                    <a:pt x="78" y="14"/>
                    <a:pt x="79" y="15"/>
                  </a:cubicBezTo>
                  <a:close/>
                  <a:moveTo>
                    <a:pt x="194" y="118"/>
                  </a:moveTo>
                  <a:cubicBezTo>
                    <a:pt x="194" y="117"/>
                    <a:pt x="195" y="117"/>
                    <a:pt x="195" y="117"/>
                  </a:cubicBezTo>
                  <a:cubicBezTo>
                    <a:pt x="195" y="115"/>
                    <a:pt x="195" y="113"/>
                    <a:pt x="194" y="111"/>
                  </a:cubicBezTo>
                  <a:cubicBezTo>
                    <a:pt x="194" y="112"/>
                    <a:pt x="194" y="112"/>
                    <a:pt x="193" y="113"/>
                  </a:cubicBezTo>
                  <a:cubicBezTo>
                    <a:pt x="194" y="113"/>
                    <a:pt x="194" y="114"/>
                    <a:pt x="194" y="114"/>
                  </a:cubicBezTo>
                  <a:cubicBezTo>
                    <a:pt x="194" y="115"/>
                    <a:pt x="193" y="116"/>
                    <a:pt x="193" y="116"/>
                  </a:cubicBezTo>
                  <a:cubicBezTo>
                    <a:pt x="193" y="117"/>
                    <a:pt x="194" y="117"/>
                    <a:pt x="194" y="118"/>
                  </a:cubicBezTo>
                  <a:close/>
                  <a:moveTo>
                    <a:pt x="173" y="258"/>
                  </a:moveTo>
                  <a:cubicBezTo>
                    <a:pt x="173" y="258"/>
                    <a:pt x="173" y="258"/>
                    <a:pt x="173" y="258"/>
                  </a:cubicBezTo>
                  <a:cubicBezTo>
                    <a:pt x="173" y="257"/>
                    <a:pt x="173" y="256"/>
                    <a:pt x="172" y="256"/>
                  </a:cubicBezTo>
                  <a:cubicBezTo>
                    <a:pt x="172" y="255"/>
                    <a:pt x="171" y="255"/>
                    <a:pt x="171" y="254"/>
                  </a:cubicBezTo>
                  <a:cubicBezTo>
                    <a:pt x="172" y="253"/>
                    <a:pt x="171" y="253"/>
                    <a:pt x="171" y="252"/>
                  </a:cubicBezTo>
                  <a:cubicBezTo>
                    <a:pt x="170" y="253"/>
                    <a:pt x="170" y="253"/>
                    <a:pt x="170" y="254"/>
                  </a:cubicBezTo>
                  <a:cubicBezTo>
                    <a:pt x="170" y="254"/>
                    <a:pt x="170" y="255"/>
                    <a:pt x="170" y="255"/>
                  </a:cubicBezTo>
                  <a:cubicBezTo>
                    <a:pt x="171" y="256"/>
                    <a:pt x="172" y="257"/>
                    <a:pt x="173" y="258"/>
                  </a:cubicBezTo>
                  <a:close/>
                  <a:moveTo>
                    <a:pt x="103" y="29"/>
                  </a:moveTo>
                  <a:cubicBezTo>
                    <a:pt x="103" y="29"/>
                    <a:pt x="104" y="29"/>
                    <a:pt x="104" y="29"/>
                  </a:cubicBezTo>
                  <a:cubicBezTo>
                    <a:pt x="104" y="28"/>
                    <a:pt x="104" y="27"/>
                    <a:pt x="105" y="26"/>
                  </a:cubicBezTo>
                  <a:cubicBezTo>
                    <a:pt x="104" y="26"/>
                    <a:pt x="104" y="26"/>
                    <a:pt x="103" y="26"/>
                  </a:cubicBezTo>
                  <a:cubicBezTo>
                    <a:pt x="103" y="26"/>
                    <a:pt x="102" y="27"/>
                    <a:pt x="103" y="28"/>
                  </a:cubicBezTo>
                  <a:cubicBezTo>
                    <a:pt x="103" y="28"/>
                    <a:pt x="103" y="29"/>
                    <a:pt x="103" y="29"/>
                  </a:cubicBezTo>
                  <a:close/>
                  <a:moveTo>
                    <a:pt x="53" y="144"/>
                  </a:moveTo>
                  <a:cubicBezTo>
                    <a:pt x="53" y="143"/>
                    <a:pt x="53" y="143"/>
                    <a:pt x="53" y="143"/>
                  </a:cubicBezTo>
                  <a:cubicBezTo>
                    <a:pt x="51" y="143"/>
                    <a:pt x="50" y="143"/>
                    <a:pt x="49" y="143"/>
                  </a:cubicBezTo>
                  <a:cubicBezTo>
                    <a:pt x="49" y="143"/>
                    <a:pt x="49" y="144"/>
                    <a:pt x="49" y="145"/>
                  </a:cubicBezTo>
                  <a:cubicBezTo>
                    <a:pt x="50" y="144"/>
                    <a:pt x="52" y="144"/>
                    <a:pt x="53" y="144"/>
                  </a:cubicBezTo>
                  <a:close/>
                  <a:moveTo>
                    <a:pt x="187" y="157"/>
                  </a:moveTo>
                  <a:cubicBezTo>
                    <a:pt x="187" y="157"/>
                    <a:pt x="187" y="157"/>
                    <a:pt x="187" y="157"/>
                  </a:cubicBezTo>
                  <a:cubicBezTo>
                    <a:pt x="186" y="155"/>
                    <a:pt x="186" y="154"/>
                    <a:pt x="185" y="152"/>
                  </a:cubicBezTo>
                  <a:cubicBezTo>
                    <a:pt x="184" y="152"/>
                    <a:pt x="184" y="152"/>
                    <a:pt x="184" y="153"/>
                  </a:cubicBezTo>
                  <a:cubicBezTo>
                    <a:pt x="185" y="154"/>
                    <a:pt x="186" y="156"/>
                    <a:pt x="187" y="157"/>
                  </a:cubicBezTo>
                  <a:close/>
                  <a:moveTo>
                    <a:pt x="139" y="261"/>
                  </a:moveTo>
                  <a:cubicBezTo>
                    <a:pt x="138" y="261"/>
                    <a:pt x="138" y="261"/>
                    <a:pt x="138" y="261"/>
                  </a:cubicBezTo>
                  <a:cubicBezTo>
                    <a:pt x="137" y="261"/>
                    <a:pt x="136" y="261"/>
                    <a:pt x="134" y="261"/>
                  </a:cubicBezTo>
                  <a:cubicBezTo>
                    <a:pt x="134" y="261"/>
                    <a:pt x="133" y="261"/>
                    <a:pt x="133" y="261"/>
                  </a:cubicBezTo>
                  <a:cubicBezTo>
                    <a:pt x="133" y="261"/>
                    <a:pt x="133" y="262"/>
                    <a:pt x="133" y="262"/>
                  </a:cubicBezTo>
                  <a:cubicBezTo>
                    <a:pt x="135" y="262"/>
                    <a:pt x="137" y="262"/>
                    <a:pt x="139" y="261"/>
                  </a:cubicBezTo>
                  <a:close/>
                  <a:moveTo>
                    <a:pt x="151" y="45"/>
                  </a:moveTo>
                  <a:cubicBezTo>
                    <a:pt x="151" y="46"/>
                    <a:pt x="150" y="46"/>
                    <a:pt x="150" y="46"/>
                  </a:cubicBezTo>
                  <a:cubicBezTo>
                    <a:pt x="149" y="47"/>
                    <a:pt x="149" y="48"/>
                    <a:pt x="149" y="49"/>
                  </a:cubicBezTo>
                  <a:cubicBezTo>
                    <a:pt x="149" y="49"/>
                    <a:pt x="150" y="49"/>
                    <a:pt x="150" y="49"/>
                  </a:cubicBezTo>
                  <a:cubicBezTo>
                    <a:pt x="152" y="46"/>
                    <a:pt x="151" y="47"/>
                    <a:pt x="151" y="45"/>
                  </a:cubicBezTo>
                  <a:close/>
                  <a:moveTo>
                    <a:pt x="224" y="172"/>
                  </a:moveTo>
                  <a:cubicBezTo>
                    <a:pt x="224" y="172"/>
                    <a:pt x="224" y="171"/>
                    <a:pt x="223" y="171"/>
                  </a:cubicBezTo>
                  <a:cubicBezTo>
                    <a:pt x="220" y="171"/>
                    <a:pt x="217" y="172"/>
                    <a:pt x="216" y="172"/>
                  </a:cubicBezTo>
                  <a:cubicBezTo>
                    <a:pt x="219" y="172"/>
                    <a:pt x="221" y="172"/>
                    <a:pt x="224" y="172"/>
                  </a:cubicBezTo>
                  <a:close/>
                  <a:moveTo>
                    <a:pt x="104" y="211"/>
                  </a:moveTo>
                  <a:cubicBezTo>
                    <a:pt x="104" y="211"/>
                    <a:pt x="104" y="212"/>
                    <a:pt x="105" y="212"/>
                  </a:cubicBezTo>
                  <a:cubicBezTo>
                    <a:pt x="105" y="211"/>
                    <a:pt x="106" y="210"/>
                    <a:pt x="107" y="209"/>
                  </a:cubicBezTo>
                  <a:cubicBezTo>
                    <a:pt x="107" y="209"/>
                    <a:pt x="106" y="209"/>
                    <a:pt x="106" y="209"/>
                  </a:cubicBezTo>
                  <a:cubicBezTo>
                    <a:pt x="105" y="209"/>
                    <a:pt x="104" y="210"/>
                    <a:pt x="104" y="211"/>
                  </a:cubicBezTo>
                  <a:close/>
                  <a:moveTo>
                    <a:pt x="185" y="112"/>
                  </a:moveTo>
                  <a:cubicBezTo>
                    <a:pt x="186" y="114"/>
                    <a:pt x="187" y="116"/>
                    <a:pt x="187" y="118"/>
                  </a:cubicBezTo>
                  <a:cubicBezTo>
                    <a:pt x="187" y="118"/>
                    <a:pt x="187" y="118"/>
                    <a:pt x="187" y="118"/>
                  </a:cubicBezTo>
                  <a:cubicBezTo>
                    <a:pt x="187" y="116"/>
                    <a:pt x="187" y="115"/>
                    <a:pt x="187" y="114"/>
                  </a:cubicBezTo>
                  <a:cubicBezTo>
                    <a:pt x="187" y="114"/>
                    <a:pt x="187" y="113"/>
                    <a:pt x="187" y="113"/>
                  </a:cubicBezTo>
                  <a:cubicBezTo>
                    <a:pt x="187" y="113"/>
                    <a:pt x="186" y="112"/>
                    <a:pt x="186" y="111"/>
                  </a:cubicBezTo>
                  <a:cubicBezTo>
                    <a:pt x="186" y="111"/>
                    <a:pt x="185" y="111"/>
                    <a:pt x="185" y="112"/>
                  </a:cubicBezTo>
                  <a:close/>
                  <a:moveTo>
                    <a:pt x="32" y="140"/>
                  </a:moveTo>
                  <a:cubicBezTo>
                    <a:pt x="33" y="140"/>
                    <a:pt x="33" y="140"/>
                    <a:pt x="34" y="140"/>
                  </a:cubicBezTo>
                  <a:cubicBezTo>
                    <a:pt x="34" y="139"/>
                    <a:pt x="34" y="138"/>
                    <a:pt x="34" y="137"/>
                  </a:cubicBezTo>
                  <a:cubicBezTo>
                    <a:pt x="34" y="137"/>
                    <a:pt x="33" y="137"/>
                    <a:pt x="32" y="137"/>
                  </a:cubicBezTo>
                  <a:cubicBezTo>
                    <a:pt x="32" y="138"/>
                    <a:pt x="32" y="139"/>
                    <a:pt x="32" y="140"/>
                  </a:cubicBezTo>
                  <a:close/>
                  <a:moveTo>
                    <a:pt x="212" y="121"/>
                  </a:moveTo>
                  <a:cubicBezTo>
                    <a:pt x="212" y="120"/>
                    <a:pt x="212" y="119"/>
                    <a:pt x="211" y="119"/>
                  </a:cubicBezTo>
                  <a:cubicBezTo>
                    <a:pt x="210" y="119"/>
                    <a:pt x="209" y="121"/>
                    <a:pt x="209" y="122"/>
                  </a:cubicBezTo>
                  <a:cubicBezTo>
                    <a:pt x="210" y="121"/>
                    <a:pt x="211" y="121"/>
                    <a:pt x="212" y="121"/>
                  </a:cubicBezTo>
                  <a:close/>
                  <a:moveTo>
                    <a:pt x="27" y="167"/>
                  </a:moveTo>
                  <a:cubicBezTo>
                    <a:pt x="28" y="167"/>
                    <a:pt x="30" y="167"/>
                    <a:pt x="31" y="167"/>
                  </a:cubicBezTo>
                  <a:cubicBezTo>
                    <a:pt x="30" y="167"/>
                    <a:pt x="30" y="166"/>
                    <a:pt x="30" y="166"/>
                  </a:cubicBezTo>
                  <a:cubicBezTo>
                    <a:pt x="30" y="166"/>
                    <a:pt x="29" y="166"/>
                    <a:pt x="29" y="166"/>
                  </a:cubicBezTo>
                  <a:cubicBezTo>
                    <a:pt x="29" y="166"/>
                    <a:pt x="28" y="166"/>
                    <a:pt x="27" y="166"/>
                  </a:cubicBezTo>
                  <a:cubicBezTo>
                    <a:pt x="27" y="166"/>
                    <a:pt x="27" y="167"/>
                    <a:pt x="27" y="167"/>
                  </a:cubicBezTo>
                  <a:close/>
                  <a:moveTo>
                    <a:pt x="161" y="90"/>
                  </a:moveTo>
                  <a:cubicBezTo>
                    <a:pt x="160" y="90"/>
                    <a:pt x="159" y="90"/>
                    <a:pt x="158" y="90"/>
                  </a:cubicBezTo>
                  <a:cubicBezTo>
                    <a:pt x="157" y="90"/>
                    <a:pt x="157" y="90"/>
                    <a:pt x="157" y="91"/>
                  </a:cubicBezTo>
                  <a:cubicBezTo>
                    <a:pt x="157" y="91"/>
                    <a:pt x="158" y="91"/>
                    <a:pt x="159" y="91"/>
                  </a:cubicBezTo>
                  <a:cubicBezTo>
                    <a:pt x="159" y="91"/>
                    <a:pt x="160" y="91"/>
                    <a:pt x="160" y="91"/>
                  </a:cubicBezTo>
                  <a:cubicBezTo>
                    <a:pt x="161" y="91"/>
                    <a:pt x="161" y="91"/>
                    <a:pt x="161" y="90"/>
                  </a:cubicBezTo>
                  <a:close/>
                  <a:moveTo>
                    <a:pt x="115" y="263"/>
                  </a:moveTo>
                  <a:cubicBezTo>
                    <a:pt x="114" y="262"/>
                    <a:pt x="114" y="262"/>
                    <a:pt x="114" y="262"/>
                  </a:cubicBezTo>
                  <a:cubicBezTo>
                    <a:pt x="112" y="262"/>
                    <a:pt x="111" y="262"/>
                    <a:pt x="110" y="262"/>
                  </a:cubicBezTo>
                  <a:cubicBezTo>
                    <a:pt x="109" y="262"/>
                    <a:pt x="109" y="263"/>
                    <a:pt x="108" y="263"/>
                  </a:cubicBezTo>
                  <a:cubicBezTo>
                    <a:pt x="109" y="263"/>
                    <a:pt x="114" y="263"/>
                    <a:pt x="115" y="263"/>
                  </a:cubicBezTo>
                  <a:close/>
                  <a:moveTo>
                    <a:pt x="46" y="145"/>
                  </a:moveTo>
                  <a:cubicBezTo>
                    <a:pt x="46" y="144"/>
                    <a:pt x="46" y="144"/>
                    <a:pt x="46" y="143"/>
                  </a:cubicBezTo>
                  <a:cubicBezTo>
                    <a:pt x="44" y="143"/>
                    <a:pt x="43" y="143"/>
                    <a:pt x="42" y="143"/>
                  </a:cubicBezTo>
                  <a:cubicBezTo>
                    <a:pt x="43" y="144"/>
                    <a:pt x="43" y="144"/>
                    <a:pt x="43" y="145"/>
                  </a:cubicBezTo>
                  <a:cubicBezTo>
                    <a:pt x="44" y="145"/>
                    <a:pt x="45" y="145"/>
                    <a:pt x="46" y="145"/>
                  </a:cubicBezTo>
                  <a:close/>
                  <a:moveTo>
                    <a:pt x="86" y="5"/>
                  </a:moveTo>
                  <a:cubicBezTo>
                    <a:pt x="83" y="5"/>
                    <a:pt x="78" y="4"/>
                    <a:pt x="78" y="5"/>
                  </a:cubicBezTo>
                  <a:cubicBezTo>
                    <a:pt x="78" y="6"/>
                    <a:pt x="79" y="6"/>
                    <a:pt x="80" y="5"/>
                  </a:cubicBezTo>
                  <a:cubicBezTo>
                    <a:pt x="80" y="5"/>
                    <a:pt x="80" y="5"/>
                    <a:pt x="81" y="5"/>
                  </a:cubicBezTo>
                  <a:cubicBezTo>
                    <a:pt x="81" y="5"/>
                    <a:pt x="82" y="5"/>
                    <a:pt x="82" y="5"/>
                  </a:cubicBezTo>
                  <a:cubicBezTo>
                    <a:pt x="83" y="5"/>
                    <a:pt x="84" y="5"/>
                    <a:pt x="85" y="5"/>
                  </a:cubicBezTo>
                  <a:cubicBezTo>
                    <a:pt x="86" y="5"/>
                    <a:pt x="86" y="5"/>
                    <a:pt x="86" y="5"/>
                  </a:cubicBezTo>
                  <a:close/>
                  <a:moveTo>
                    <a:pt x="77" y="127"/>
                  </a:moveTo>
                  <a:cubicBezTo>
                    <a:pt x="77" y="127"/>
                    <a:pt x="77" y="127"/>
                    <a:pt x="77" y="127"/>
                  </a:cubicBezTo>
                  <a:cubicBezTo>
                    <a:pt x="77" y="125"/>
                    <a:pt x="78" y="122"/>
                    <a:pt x="78" y="119"/>
                  </a:cubicBezTo>
                  <a:cubicBezTo>
                    <a:pt x="77" y="121"/>
                    <a:pt x="77" y="122"/>
                    <a:pt x="77" y="124"/>
                  </a:cubicBezTo>
                  <a:cubicBezTo>
                    <a:pt x="77" y="124"/>
                    <a:pt x="77" y="124"/>
                    <a:pt x="77" y="124"/>
                  </a:cubicBezTo>
                  <a:cubicBezTo>
                    <a:pt x="77" y="125"/>
                    <a:pt x="77" y="126"/>
                    <a:pt x="77" y="127"/>
                  </a:cubicBezTo>
                  <a:close/>
                  <a:moveTo>
                    <a:pt x="200" y="119"/>
                  </a:moveTo>
                  <a:cubicBezTo>
                    <a:pt x="200" y="118"/>
                    <a:pt x="200" y="118"/>
                    <a:pt x="199" y="118"/>
                  </a:cubicBezTo>
                  <a:cubicBezTo>
                    <a:pt x="199" y="119"/>
                    <a:pt x="198" y="120"/>
                    <a:pt x="197" y="121"/>
                  </a:cubicBezTo>
                  <a:cubicBezTo>
                    <a:pt x="198" y="122"/>
                    <a:pt x="198" y="123"/>
                    <a:pt x="199" y="123"/>
                  </a:cubicBezTo>
                  <a:cubicBezTo>
                    <a:pt x="199" y="121"/>
                    <a:pt x="200" y="120"/>
                    <a:pt x="200" y="119"/>
                  </a:cubicBezTo>
                  <a:close/>
                  <a:moveTo>
                    <a:pt x="151" y="246"/>
                  </a:moveTo>
                  <a:cubicBezTo>
                    <a:pt x="152" y="245"/>
                    <a:pt x="153" y="243"/>
                    <a:pt x="153" y="242"/>
                  </a:cubicBezTo>
                  <a:cubicBezTo>
                    <a:pt x="151" y="242"/>
                    <a:pt x="151" y="242"/>
                    <a:pt x="151" y="244"/>
                  </a:cubicBezTo>
                  <a:cubicBezTo>
                    <a:pt x="150" y="245"/>
                    <a:pt x="150" y="245"/>
                    <a:pt x="151" y="246"/>
                  </a:cubicBezTo>
                  <a:close/>
                  <a:moveTo>
                    <a:pt x="166" y="219"/>
                  </a:moveTo>
                  <a:cubicBezTo>
                    <a:pt x="166" y="219"/>
                    <a:pt x="166" y="218"/>
                    <a:pt x="166" y="218"/>
                  </a:cubicBezTo>
                  <a:cubicBezTo>
                    <a:pt x="166" y="218"/>
                    <a:pt x="166" y="217"/>
                    <a:pt x="166" y="216"/>
                  </a:cubicBezTo>
                  <a:cubicBezTo>
                    <a:pt x="167" y="215"/>
                    <a:pt x="166" y="214"/>
                    <a:pt x="165" y="214"/>
                  </a:cubicBezTo>
                  <a:cubicBezTo>
                    <a:pt x="165" y="214"/>
                    <a:pt x="165" y="215"/>
                    <a:pt x="165" y="215"/>
                  </a:cubicBezTo>
                  <a:cubicBezTo>
                    <a:pt x="165" y="215"/>
                    <a:pt x="165" y="216"/>
                    <a:pt x="165" y="216"/>
                  </a:cubicBezTo>
                  <a:cubicBezTo>
                    <a:pt x="165" y="217"/>
                    <a:pt x="166" y="218"/>
                    <a:pt x="166" y="219"/>
                  </a:cubicBezTo>
                  <a:close/>
                  <a:moveTo>
                    <a:pt x="142" y="240"/>
                  </a:moveTo>
                  <a:cubicBezTo>
                    <a:pt x="142" y="240"/>
                    <a:pt x="143" y="241"/>
                    <a:pt x="143" y="241"/>
                  </a:cubicBezTo>
                  <a:cubicBezTo>
                    <a:pt x="143" y="241"/>
                    <a:pt x="144" y="241"/>
                    <a:pt x="144" y="241"/>
                  </a:cubicBezTo>
                  <a:cubicBezTo>
                    <a:pt x="144" y="241"/>
                    <a:pt x="144" y="240"/>
                    <a:pt x="144" y="240"/>
                  </a:cubicBezTo>
                  <a:cubicBezTo>
                    <a:pt x="144" y="239"/>
                    <a:pt x="144" y="239"/>
                    <a:pt x="144" y="238"/>
                  </a:cubicBezTo>
                  <a:cubicBezTo>
                    <a:pt x="144" y="238"/>
                    <a:pt x="143" y="238"/>
                    <a:pt x="143" y="238"/>
                  </a:cubicBezTo>
                  <a:cubicBezTo>
                    <a:pt x="143" y="238"/>
                    <a:pt x="143" y="238"/>
                    <a:pt x="143" y="238"/>
                  </a:cubicBezTo>
                  <a:cubicBezTo>
                    <a:pt x="142" y="239"/>
                    <a:pt x="142" y="239"/>
                    <a:pt x="142" y="240"/>
                  </a:cubicBezTo>
                  <a:close/>
                  <a:moveTo>
                    <a:pt x="148" y="75"/>
                  </a:moveTo>
                  <a:cubicBezTo>
                    <a:pt x="148" y="75"/>
                    <a:pt x="148" y="74"/>
                    <a:pt x="148" y="74"/>
                  </a:cubicBezTo>
                  <a:cubicBezTo>
                    <a:pt x="147" y="74"/>
                    <a:pt x="147" y="75"/>
                    <a:pt x="146" y="75"/>
                  </a:cubicBezTo>
                  <a:cubicBezTo>
                    <a:pt x="145" y="75"/>
                    <a:pt x="144" y="75"/>
                    <a:pt x="144" y="76"/>
                  </a:cubicBezTo>
                  <a:cubicBezTo>
                    <a:pt x="144" y="76"/>
                    <a:pt x="144" y="76"/>
                    <a:pt x="144" y="76"/>
                  </a:cubicBezTo>
                  <a:cubicBezTo>
                    <a:pt x="145" y="76"/>
                    <a:pt x="145" y="76"/>
                    <a:pt x="146" y="76"/>
                  </a:cubicBezTo>
                  <a:cubicBezTo>
                    <a:pt x="146" y="76"/>
                    <a:pt x="147" y="76"/>
                    <a:pt x="147" y="76"/>
                  </a:cubicBezTo>
                  <a:cubicBezTo>
                    <a:pt x="147" y="76"/>
                    <a:pt x="147" y="75"/>
                    <a:pt x="148" y="75"/>
                  </a:cubicBezTo>
                  <a:close/>
                  <a:moveTo>
                    <a:pt x="131" y="236"/>
                  </a:moveTo>
                  <a:cubicBezTo>
                    <a:pt x="130" y="236"/>
                    <a:pt x="130" y="236"/>
                    <a:pt x="129" y="236"/>
                  </a:cubicBezTo>
                  <a:cubicBezTo>
                    <a:pt x="129" y="236"/>
                    <a:pt x="129" y="236"/>
                    <a:pt x="129" y="236"/>
                  </a:cubicBezTo>
                  <a:cubicBezTo>
                    <a:pt x="128" y="236"/>
                    <a:pt x="128" y="236"/>
                    <a:pt x="128" y="237"/>
                  </a:cubicBezTo>
                  <a:cubicBezTo>
                    <a:pt x="129" y="237"/>
                    <a:pt x="129" y="238"/>
                    <a:pt x="129" y="239"/>
                  </a:cubicBezTo>
                  <a:cubicBezTo>
                    <a:pt x="130" y="238"/>
                    <a:pt x="131" y="237"/>
                    <a:pt x="131" y="236"/>
                  </a:cubicBezTo>
                  <a:close/>
                  <a:moveTo>
                    <a:pt x="21" y="139"/>
                  </a:moveTo>
                  <a:cubicBezTo>
                    <a:pt x="21" y="139"/>
                    <a:pt x="22" y="139"/>
                    <a:pt x="23" y="139"/>
                  </a:cubicBezTo>
                  <a:cubicBezTo>
                    <a:pt x="23" y="138"/>
                    <a:pt x="23" y="137"/>
                    <a:pt x="23" y="136"/>
                  </a:cubicBezTo>
                  <a:cubicBezTo>
                    <a:pt x="22" y="136"/>
                    <a:pt x="22" y="136"/>
                    <a:pt x="21" y="136"/>
                  </a:cubicBezTo>
                  <a:cubicBezTo>
                    <a:pt x="21" y="137"/>
                    <a:pt x="21" y="138"/>
                    <a:pt x="21" y="139"/>
                  </a:cubicBezTo>
                  <a:close/>
                  <a:moveTo>
                    <a:pt x="51" y="113"/>
                  </a:moveTo>
                  <a:cubicBezTo>
                    <a:pt x="51" y="113"/>
                    <a:pt x="51" y="113"/>
                    <a:pt x="51" y="113"/>
                  </a:cubicBezTo>
                  <a:cubicBezTo>
                    <a:pt x="50" y="113"/>
                    <a:pt x="49" y="113"/>
                    <a:pt x="48" y="113"/>
                  </a:cubicBezTo>
                  <a:cubicBezTo>
                    <a:pt x="48" y="113"/>
                    <a:pt x="47" y="114"/>
                    <a:pt x="47" y="115"/>
                  </a:cubicBezTo>
                  <a:cubicBezTo>
                    <a:pt x="47" y="115"/>
                    <a:pt x="48" y="115"/>
                    <a:pt x="49" y="115"/>
                  </a:cubicBezTo>
                  <a:cubicBezTo>
                    <a:pt x="49" y="115"/>
                    <a:pt x="50" y="114"/>
                    <a:pt x="50" y="114"/>
                  </a:cubicBezTo>
                  <a:cubicBezTo>
                    <a:pt x="50" y="114"/>
                    <a:pt x="50" y="114"/>
                    <a:pt x="51" y="113"/>
                  </a:cubicBezTo>
                  <a:close/>
                  <a:moveTo>
                    <a:pt x="147" y="247"/>
                  </a:moveTo>
                  <a:cubicBezTo>
                    <a:pt x="148" y="245"/>
                    <a:pt x="149" y="244"/>
                    <a:pt x="148" y="243"/>
                  </a:cubicBezTo>
                  <a:cubicBezTo>
                    <a:pt x="147" y="243"/>
                    <a:pt x="147" y="243"/>
                    <a:pt x="147" y="244"/>
                  </a:cubicBezTo>
                  <a:cubicBezTo>
                    <a:pt x="146" y="245"/>
                    <a:pt x="146" y="246"/>
                    <a:pt x="147" y="247"/>
                  </a:cubicBezTo>
                  <a:close/>
                  <a:moveTo>
                    <a:pt x="225" y="164"/>
                  </a:moveTo>
                  <a:cubicBezTo>
                    <a:pt x="224" y="164"/>
                    <a:pt x="224" y="164"/>
                    <a:pt x="223" y="164"/>
                  </a:cubicBezTo>
                  <a:cubicBezTo>
                    <a:pt x="223" y="165"/>
                    <a:pt x="223" y="165"/>
                    <a:pt x="223" y="166"/>
                  </a:cubicBezTo>
                  <a:cubicBezTo>
                    <a:pt x="224" y="166"/>
                    <a:pt x="225" y="166"/>
                    <a:pt x="225" y="166"/>
                  </a:cubicBezTo>
                  <a:cubicBezTo>
                    <a:pt x="225" y="165"/>
                    <a:pt x="225" y="165"/>
                    <a:pt x="225" y="164"/>
                  </a:cubicBezTo>
                  <a:close/>
                  <a:moveTo>
                    <a:pt x="79" y="35"/>
                  </a:moveTo>
                  <a:cubicBezTo>
                    <a:pt x="79" y="34"/>
                    <a:pt x="79" y="33"/>
                    <a:pt x="79" y="33"/>
                  </a:cubicBezTo>
                  <a:cubicBezTo>
                    <a:pt x="79" y="32"/>
                    <a:pt x="79" y="31"/>
                    <a:pt x="79" y="30"/>
                  </a:cubicBezTo>
                  <a:cubicBezTo>
                    <a:pt x="79" y="30"/>
                    <a:pt x="79" y="30"/>
                    <a:pt x="78" y="30"/>
                  </a:cubicBezTo>
                  <a:cubicBezTo>
                    <a:pt x="78" y="32"/>
                    <a:pt x="78" y="34"/>
                    <a:pt x="79" y="35"/>
                  </a:cubicBezTo>
                  <a:cubicBezTo>
                    <a:pt x="79" y="35"/>
                    <a:pt x="79" y="35"/>
                    <a:pt x="79" y="35"/>
                  </a:cubicBezTo>
                  <a:close/>
                  <a:moveTo>
                    <a:pt x="97" y="189"/>
                  </a:moveTo>
                  <a:cubicBezTo>
                    <a:pt x="97" y="189"/>
                    <a:pt x="97" y="189"/>
                    <a:pt x="98" y="188"/>
                  </a:cubicBezTo>
                  <a:cubicBezTo>
                    <a:pt x="98" y="188"/>
                    <a:pt x="98" y="188"/>
                    <a:pt x="98" y="188"/>
                  </a:cubicBezTo>
                  <a:cubicBezTo>
                    <a:pt x="97" y="187"/>
                    <a:pt x="96" y="186"/>
                    <a:pt x="95" y="185"/>
                  </a:cubicBezTo>
                  <a:cubicBezTo>
                    <a:pt x="95" y="186"/>
                    <a:pt x="94" y="186"/>
                    <a:pt x="94" y="186"/>
                  </a:cubicBezTo>
                  <a:cubicBezTo>
                    <a:pt x="95" y="187"/>
                    <a:pt x="96" y="188"/>
                    <a:pt x="97" y="189"/>
                  </a:cubicBezTo>
                  <a:close/>
                  <a:moveTo>
                    <a:pt x="183" y="100"/>
                  </a:moveTo>
                  <a:cubicBezTo>
                    <a:pt x="184" y="99"/>
                    <a:pt x="185" y="98"/>
                    <a:pt x="185" y="97"/>
                  </a:cubicBezTo>
                  <a:cubicBezTo>
                    <a:pt x="184" y="97"/>
                    <a:pt x="184" y="97"/>
                    <a:pt x="183" y="97"/>
                  </a:cubicBezTo>
                  <a:cubicBezTo>
                    <a:pt x="183" y="98"/>
                    <a:pt x="182" y="98"/>
                    <a:pt x="182" y="99"/>
                  </a:cubicBezTo>
                  <a:cubicBezTo>
                    <a:pt x="182" y="99"/>
                    <a:pt x="182" y="100"/>
                    <a:pt x="183" y="100"/>
                  </a:cubicBezTo>
                  <a:close/>
                  <a:moveTo>
                    <a:pt x="60" y="166"/>
                  </a:moveTo>
                  <a:cubicBezTo>
                    <a:pt x="59" y="166"/>
                    <a:pt x="57" y="166"/>
                    <a:pt x="56" y="166"/>
                  </a:cubicBezTo>
                  <a:cubicBezTo>
                    <a:pt x="57" y="167"/>
                    <a:pt x="57" y="167"/>
                    <a:pt x="57" y="168"/>
                  </a:cubicBezTo>
                  <a:cubicBezTo>
                    <a:pt x="58" y="168"/>
                    <a:pt x="59" y="168"/>
                    <a:pt x="60" y="168"/>
                  </a:cubicBezTo>
                  <a:cubicBezTo>
                    <a:pt x="60" y="167"/>
                    <a:pt x="60" y="167"/>
                    <a:pt x="60" y="166"/>
                  </a:cubicBezTo>
                  <a:close/>
                  <a:moveTo>
                    <a:pt x="110" y="222"/>
                  </a:moveTo>
                  <a:cubicBezTo>
                    <a:pt x="111" y="224"/>
                    <a:pt x="112" y="225"/>
                    <a:pt x="113" y="226"/>
                  </a:cubicBezTo>
                  <a:cubicBezTo>
                    <a:pt x="113" y="226"/>
                    <a:pt x="113" y="226"/>
                    <a:pt x="114" y="225"/>
                  </a:cubicBezTo>
                  <a:cubicBezTo>
                    <a:pt x="113" y="224"/>
                    <a:pt x="112" y="223"/>
                    <a:pt x="111" y="222"/>
                  </a:cubicBezTo>
                  <a:cubicBezTo>
                    <a:pt x="111" y="222"/>
                    <a:pt x="110" y="222"/>
                    <a:pt x="110" y="222"/>
                  </a:cubicBezTo>
                  <a:close/>
                  <a:moveTo>
                    <a:pt x="21" y="126"/>
                  </a:moveTo>
                  <a:cubicBezTo>
                    <a:pt x="19" y="126"/>
                    <a:pt x="18" y="126"/>
                    <a:pt x="16" y="126"/>
                  </a:cubicBezTo>
                  <a:cubicBezTo>
                    <a:pt x="16" y="126"/>
                    <a:pt x="16" y="127"/>
                    <a:pt x="16" y="127"/>
                  </a:cubicBezTo>
                  <a:cubicBezTo>
                    <a:pt x="17" y="127"/>
                    <a:pt x="17" y="127"/>
                    <a:pt x="18" y="127"/>
                  </a:cubicBezTo>
                  <a:cubicBezTo>
                    <a:pt x="18" y="127"/>
                    <a:pt x="18" y="127"/>
                    <a:pt x="18" y="127"/>
                  </a:cubicBezTo>
                  <a:cubicBezTo>
                    <a:pt x="19" y="127"/>
                    <a:pt x="20" y="127"/>
                    <a:pt x="21" y="127"/>
                  </a:cubicBezTo>
                  <a:cubicBezTo>
                    <a:pt x="21" y="127"/>
                    <a:pt x="21" y="127"/>
                    <a:pt x="21" y="126"/>
                  </a:cubicBezTo>
                  <a:close/>
                  <a:moveTo>
                    <a:pt x="91" y="74"/>
                  </a:moveTo>
                  <a:cubicBezTo>
                    <a:pt x="92" y="74"/>
                    <a:pt x="93" y="74"/>
                    <a:pt x="94" y="74"/>
                  </a:cubicBezTo>
                  <a:cubicBezTo>
                    <a:pt x="94" y="73"/>
                    <a:pt x="94" y="73"/>
                    <a:pt x="94" y="72"/>
                  </a:cubicBezTo>
                  <a:cubicBezTo>
                    <a:pt x="93" y="72"/>
                    <a:pt x="92" y="72"/>
                    <a:pt x="91" y="72"/>
                  </a:cubicBezTo>
                  <a:cubicBezTo>
                    <a:pt x="91" y="73"/>
                    <a:pt x="91" y="73"/>
                    <a:pt x="91" y="74"/>
                  </a:cubicBezTo>
                  <a:close/>
                  <a:moveTo>
                    <a:pt x="97" y="43"/>
                  </a:moveTo>
                  <a:cubicBezTo>
                    <a:pt x="97" y="43"/>
                    <a:pt x="97" y="43"/>
                    <a:pt x="97" y="43"/>
                  </a:cubicBezTo>
                  <a:cubicBezTo>
                    <a:pt x="99" y="43"/>
                    <a:pt x="100" y="42"/>
                    <a:pt x="102" y="42"/>
                  </a:cubicBezTo>
                  <a:cubicBezTo>
                    <a:pt x="103" y="42"/>
                    <a:pt x="104" y="41"/>
                    <a:pt x="104" y="41"/>
                  </a:cubicBezTo>
                  <a:cubicBezTo>
                    <a:pt x="102" y="41"/>
                    <a:pt x="99" y="42"/>
                    <a:pt x="97" y="43"/>
                  </a:cubicBezTo>
                  <a:close/>
                  <a:moveTo>
                    <a:pt x="91" y="180"/>
                  </a:moveTo>
                  <a:cubicBezTo>
                    <a:pt x="90" y="181"/>
                    <a:pt x="90" y="181"/>
                    <a:pt x="89" y="182"/>
                  </a:cubicBezTo>
                  <a:cubicBezTo>
                    <a:pt x="90" y="182"/>
                    <a:pt x="90" y="183"/>
                    <a:pt x="91" y="183"/>
                  </a:cubicBezTo>
                  <a:cubicBezTo>
                    <a:pt x="91" y="183"/>
                    <a:pt x="92" y="182"/>
                    <a:pt x="92" y="182"/>
                  </a:cubicBezTo>
                  <a:cubicBezTo>
                    <a:pt x="92" y="181"/>
                    <a:pt x="91" y="181"/>
                    <a:pt x="91" y="180"/>
                  </a:cubicBezTo>
                  <a:close/>
                  <a:moveTo>
                    <a:pt x="95" y="260"/>
                  </a:moveTo>
                  <a:cubicBezTo>
                    <a:pt x="94" y="259"/>
                    <a:pt x="94" y="259"/>
                    <a:pt x="93" y="259"/>
                  </a:cubicBezTo>
                  <a:cubicBezTo>
                    <a:pt x="93" y="259"/>
                    <a:pt x="92" y="259"/>
                    <a:pt x="92" y="260"/>
                  </a:cubicBezTo>
                  <a:cubicBezTo>
                    <a:pt x="92" y="261"/>
                    <a:pt x="92" y="261"/>
                    <a:pt x="93" y="261"/>
                  </a:cubicBezTo>
                  <a:cubicBezTo>
                    <a:pt x="93" y="261"/>
                    <a:pt x="94" y="261"/>
                    <a:pt x="94" y="261"/>
                  </a:cubicBezTo>
                  <a:cubicBezTo>
                    <a:pt x="95" y="261"/>
                    <a:pt x="95" y="261"/>
                    <a:pt x="95" y="260"/>
                  </a:cubicBezTo>
                  <a:cubicBezTo>
                    <a:pt x="95" y="260"/>
                    <a:pt x="95" y="260"/>
                    <a:pt x="95" y="260"/>
                  </a:cubicBezTo>
                  <a:close/>
                  <a:moveTo>
                    <a:pt x="113" y="17"/>
                  </a:moveTo>
                  <a:cubicBezTo>
                    <a:pt x="112" y="17"/>
                    <a:pt x="111" y="17"/>
                    <a:pt x="111" y="17"/>
                  </a:cubicBezTo>
                  <a:cubicBezTo>
                    <a:pt x="110" y="17"/>
                    <a:pt x="110" y="18"/>
                    <a:pt x="110" y="19"/>
                  </a:cubicBezTo>
                  <a:cubicBezTo>
                    <a:pt x="111" y="19"/>
                    <a:pt x="112" y="18"/>
                    <a:pt x="113" y="18"/>
                  </a:cubicBezTo>
                  <a:cubicBezTo>
                    <a:pt x="113" y="18"/>
                    <a:pt x="113" y="17"/>
                    <a:pt x="113" y="17"/>
                  </a:cubicBezTo>
                  <a:close/>
                  <a:moveTo>
                    <a:pt x="230" y="122"/>
                  </a:moveTo>
                  <a:cubicBezTo>
                    <a:pt x="230" y="123"/>
                    <a:pt x="231" y="124"/>
                    <a:pt x="231" y="124"/>
                  </a:cubicBezTo>
                  <a:cubicBezTo>
                    <a:pt x="231" y="124"/>
                    <a:pt x="232" y="124"/>
                    <a:pt x="232" y="124"/>
                  </a:cubicBezTo>
                  <a:cubicBezTo>
                    <a:pt x="232" y="123"/>
                    <a:pt x="232" y="123"/>
                    <a:pt x="232" y="121"/>
                  </a:cubicBezTo>
                  <a:cubicBezTo>
                    <a:pt x="231" y="121"/>
                    <a:pt x="231" y="122"/>
                    <a:pt x="230" y="122"/>
                  </a:cubicBezTo>
                  <a:close/>
                  <a:moveTo>
                    <a:pt x="58" y="139"/>
                  </a:moveTo>
                  <a:cubicBezTo>
                    <a:pt x="57" y="139"/>
                    <a:pt x="56" y="139"/>
                    <a:pt x="55" y="139"/>
                  </a:cubicBezTo>
                  <a:cubicBezTo>
                    <a:pt x="55" y="140"/>
                    <a:pt x="55" y="140"/>
                    <a:pt x="55" y="141"/>
                  </a:cubicBezTo>
                  <a:cubicBezTo>
                    <a:pt x="56" y="141"/>
                    <a:pt x="57" y="141"/>
                    <a:pt x="58" y="141"/>
                  </a:cubicBezTo>
                  <a:cubicBezTo>
                    <a:pt x="58" y="140"/>
                    <a:pt x="58" y="140"/>
                    <a:pt x="58" y="139"/>
                  </a:cubicBezTo>
                  <a:close/>
                  <a:moveTo>
                    <a:pt x="27" y="102"/>
                  </a:moveTo>
                  <a:cubicBezTo>
                    <a:pt x="27" y="102"/>
                    <a:pt x="27" y="102"/>
                    <a:pt x="27" y="102"/>
                  </a:cubicBezTo>
                  <a:cubicBezTo>
                    <a:pt x="28" y="102"/>
                    <a:pt x="29" y="102"/>
                    <a:pt x="29" y="102"/>
                  </a:cubicBezTo>
                  <a:cubicBezTo>
                    <a:pt x="30" y="102"/>
                    <a:pt x="31" y="102"/>
                    <a:pt x="31" y="100"/>
                  </a:cubicBezTo>
                  <a:cubicBezTo>
                    <a:pt x="30" y="100"/>
                    <a:pt x="30" y="100"/>
                    <a:pt x="29" y="100"/>
                  </a:cubicBezTo>
                  <a:cubicBezTo>
                    <a:pt x="29" y="100"/>
                    <a:pt x="29" y="100"/>
                    <a:pt x="29" y="101"/>
                  </a:cubicBezTo>
                  <a:cubicBezTo>
                    <a:pt x="28" y="101"/>
                    <a:pt x="28" y="102"/>
                    <a:pt x="27" y="102"/>
                  </a:cubicBezTo>
                  <a:close/>
                  <a:moveTo>
                    <a:pt x="101" y="22"/>
                  </a:moveTo>
                  <a:cubicBezTo>
                    <a:pt x="99" y="21"/>
                    <a:pt x="98" y="22"/>
                    <a:pt x="97" y="23"/>
                  </a:cubicBezTo>
                  <a:cubicBezTo>
                    <a:pt x="97" y="23"/>
                    <a:pt x="97" y="23"/>
                    <a:pt x="97" y="24"/>
                  </a:cubicBezTo>
                  <a:cubicBezTo>
                    <a:pt x="98" y="24"/>
                    <a:pt x="98" y="24"/>
                    <a:pt x="98" y="23"/>
                  </a:cubicBezTo>
                  <a:cubicBezTo>
                    <a:pt x="99" y="23"/>
                    <a:pt x="100" y="23"/>
                    <a:pt x="100" y="23"/>
                  </a:cubicBezTo>
                  <a:cubicBezTo>
                    <a:pt x="101" y="23"/>
                    <a:pt x="101" y="23"/>
                    <a:pt x="101" y="22"/>
                  </a:cubicBezTo>
                  <a:close/>
                  <a:moveTo>
                    <a:pt x="18" y="112"/>
                  </a:moveTo>
                  <a:cubicBezTo>
                    <a:pt x="18" y="112"/>
                    <a:pt x="18" y="112"/>
                    <a:pt x="18" y="112"/>
                  </a:cubicBezTo>
                  <a:cubicBezTo>
                    <a:pt x="20" y="112"/>
                    <a:pt x="21" y="111"/>
                    <a:pt x="23" y="111"/>
                  </a:cubicBezTo>
                  <a:cubicBezTo>
                    <a:pt x="23" y="111"/>
                    <a:pt x="23" y="111"/>
                    <a:pt x="23" y="111"/>
                  </a:cubicBezTo>
                  <a:cubicBezTo>
                    <a:pt x="22" y="110"/>
                    <a:pt x="21" y="110"/>
                    <a:pt x="20" y="110"/>
                  </a:cubicBezTo>
                  <a:cubicBezTo>
                    <a:pt x="19" y="110"/>
                    <a:pt x="19" y="110"/>
                    <a:pt x="19" y="110"/>
                  </a:cubicBezTo>
                  <a:cubicBezTo>
                    <a:pt x="19" y="111"/>
                    <a:pt x="18" y="111"/>
                    <a:pt x="18" y="112"/>
                  </a:cubicBezTo>
                  <a:close/>
                  <a:moveTo>
                    <a:pt x="103" y="60"/>
                  </a:moveTo>
                  <a:cubicBezTo>
                    <a:pt x="102" y="60"/>
                    <a:pt x="101" y="60"/>
                    <a:pt x="100" y="61"/>
                  </a:cubicBezTo>
                  <a:cubicBezTo>
                    <a:pt x="100" y="61"/>
                    <a:pt x="100" y="61"/>
                    <a:pt x="100" y="62"/>
                  </a:cubicBezTo>
                  <a:cubicBezTo>
                    <a:pt x="101" y="62"/>
                    <a:pt x="102" y="62"/>
                    <a:pt x="103" y="62"/>
                  </a:cubicBezTo>
                  <a:cubicBezTo>
                    <a:pt x="103" y="61"/>
                    <a:pt x="103" y="60"/>
                    <a:pt x="103" y="60"/>
                  </a:cubicBezTo>
                  <a:close/>
                  <a:moveTo>
                    <a:pt x="99" y="49"/>
                  </a:moveTo>
                  <a:cubicBezTo>
                    <a:pt x="99" y="49"/>
                    <a:pt x="100" y="49"/>
                    <a:pt x="100" y="49"/>
                  </a:cubicBezTo>
                  <a:cubicBezTo>
                    <a:pt x="100" y="49"/>
                    <a:pt x="100" y="49"/>
                    <a:pt x="101" y="49"/>
                  </a:cubicBezTo>
                  <a:cubicBezTo>
                    <a:pt x="101" y="48"/>
                    <a:pt x="102" y="46"/>
                    <a:pt x="103" y="45"/>
                  </a:cubicBezTo>
                  <a:cubicBezTo>
                    <a:pt x="101" y="46"/>
                    <a:pt x="100" y="47"/>
                    <a:pt x="99" y="49"/>
                  </a:cubicBezTo>
                  <a:close/>
                  <a:moveTo>
                    <a:pt x="99" y="194"/>
                  </a:moveTo>
                  <a:cubicBezTo>
                    <a:pt x="99" y="194"/>
                    <a:pt x="99" y="194"/>
                    <a:pt x="99" y="194"/>
                  </a:cubicBezTo>
                  <a:cubicBezTo>
                    <a:pt x="100" y="195"/>
                    <a:pt x="101" y="196"/>
                    <a:pt x="102" y="197"/>
                  </a:cubicBezTo>
                  <a:cubicBezTo>
                    <a:pt x="102" y="198"/>
                    <a:pt x="102" y="198"/>
                    <a:pt x="102" y="198"/>
                  </a:cubicBezTo>
                  <a:cubicBezTo>
                    <a:pt x="103" y="198"/>
                    <a:pt x="103" y="198"/>
                    <a:pt x="103" y="197"/>
                  </a:cubicBezTo>
                  <a:cubicBezTo>
                    <a:pt x="102" y="196"/>
                    <a:pt x="101" y="195"/>
                    <a:pt x="99" y="194"/>
                  </a:cubicBezTo>
                  <a:close/>
                  <a:moveTo>
                    <a:pt x="244" y="107"/>
                  </a:moveTo>
                  <a:cubicBezTo>
                    <a:pt x="244" y="108"/>
                    <a:pt x="243" y="108"/>
                    <a:pt x="243" y="109"/>
                  </a:cubicBezTo>
                  <a:cubicBezTo>
                    <a:pt x="243" y="109"/>
                    <a:pt x="243" y="109"/>
                    <a:pt x="243" y="109"/>
                  </a:cubicBezTo>
                  <a:cubicBezTo>
                    <a:pt x="243" y="110"/>
                    <a:pt x="243" y="111"/>
                    <a:pt x="243" y="111"/>
                  </a:cubicBezTo>
                  <a:cubicBezTo>
                    <a:pt x="243" y="111"/>
                    <a:pt x="244" y="110"/>
                    <a:pt x="244" y="109"/>
                  </a:cubicBezTo>
                  <a:cubicBezTo>
                    <a:pt x="245" y="108"/>
                    <a:pt x="245" y="108"/>
                    <a:pt x="244" y="107"/>
                  </a:cubicBezTo>
                  <a:close/>
                  <a:moveTo>
                    <a:pt x="49" y="163"/>
                  </a:moveTo>
                  <a:cubicBezTo>
                    <a:pt x="49" y="163"/>
                    <a:pt x="49" y="164"/>
                    <a:pt x="50" y="164"/>
                  </a:cubicBezTo>
                  <a:cubicBezTo>
                    <a:pt x="51" y="164"/>
                    <a:pt x="51" y="164"/>
                    <a:pt x="52" y="164"/>
                  </a:cubicBezTo>
                  <a:cubicBezTo>
                    <a:pt x="52" y="163"/>
                    <a:pt x="51" y="162"/>
                    <a:pt x="50" y="163"/>
                  </a:cubicBezTo>
                  <a:cubicBezTo>
                    <a:pt x="50" y="163"/>
                    <a:pt x="50" y="163"/>
                    <a:pt x="49" y="163"/>
                  </a:cubicBezTo>
                  <a:close/>
                  <a:moveTo>
                    <a:pt x="90" y="59"/>
                  </a:moveTo>
                  <a:cubicBezTo>
                    <a:pt x="90" y="58"/>
                    <a:pt x="90" y="57"/>
                    <a:pt x="90" y="56"/>
                  </a:cubicBezTo>
                  <a:cubicBezTo>
                    <a:pt x="89" y="57"/>
                    <a:pt x="88" y="58"/>
                    <a:pt x="87" y="59"/>
                  </a:cubicBezTo>
                  <a:cubicBezTo>
                    <a:pt x="87" y="59"/>
                    <a:pt x="87" y="59"/>
                    <a:pt x="87" y="60"/>
                  </a:cubicBezTo>
                  <a:cubicBezTo>
                    <a:pt x="88" y="59"/>
                    <a:pt x="89" y="59"/>
                    <a:pt x="90" y="59"/>
                  </a:cubicBezTo>
                  <a:close/>
                  <a:moveTo>
                    <a:pt x="109" y="79"/>
                  </a:moveTo>
                  <a:cubicBezTo>
                    <a:pt x="109" y="79"/>
                    <a:pt x="110" y="80"/>
                    <a:pt x="110" y="79"/>
                  </a:cubicBezTo>
                  <a:cubicBezTo>
                    <a:pt x="111" y="79"/>
                    <a:pt x="112" y="78"/>
                    <a:pt x="112" y="77"/>
                  </a:cubicBezTo>
                  <a:cubicBezTo>
                    <a:pt x="112" y="77"/>
                    <a:pt x="112" y="77"/>
                    <a:pt x="112" y="77"/>
                  </a:cubicBezTo>
                  <a:cubicBezTo>
                    <a:pt x="111" y="77"/>
                    <a:pt x="110" y="78"/>
                    <a:pt x="109" y="78"/>
                  </a:cubicBezTo>
                  <a:cubicBezTo>
                    <a:pt x="109" y="78"/>
                    <a:pt x="109" y="79"/>
                    <a:pt x="109" y="79"/>
                  </a:cubicBezTo>
                  <a:close/>
                  <a:moveTo>
                    <a:pt x="201" y="171"/>
                  </a:moveTo>
                  <a:cubicBezTo>
                    <a:pt x="202" y="171"/>
                    <a:pt x="203" y="171"/>
                    <a:pt x="204" y="171"/>
                  </a:cubicBezTo>
                  <a:cubicBezTo>
                    <a:pt x="204" y="170"/>
                    <a:pt x="204" y="170"/>
                    <a:pt x="204" y="170"/>
                  </a:cubicBezTo>
                  <a:cubicBezTo>
                    <a:pt x="204" y="170"/>
                    <a:pt x="204" y="170"/>
                    <a:pt x="204" y="169"/>
                  </a:cubicBezTo>
                  <a:cubicBezTo>
                    <a:pt x="203" y="169"/>
                    <a:pt x="201" y="169"/>
                    <a:pt x="201" y="170"/>
                  </a:cubicBezTo>
                  <a:cubicBezTo>
                    <a:pt x="201" y="170"/>
                    <a:pt x="201" y="170"/>
                    <a:pt x="201" y="171"/>
                  </a:cubicBezTo>
                  <a:close/>
                  <a:moveTo>
                    <a:pt x="128" y="240"/>
                  </a:moveTo>
                  <a:cubicBezTo>
                    <a:pt x="128" y="240"/>
                    <a:pt x="127" y="239"/>
                    <a:pt x="127" y="239"/>
                  </a:cubicBezTo>
                  <a:cubicBezTo>
                    <a:pt x="126" y="239"/>
                    <a:pt x="126" y="240"/>
                    <a:pt x="126" y="240"/>
                  </a:cubicBezTo>
                  <a:cubicBezTo>
                    <a:pt x="127" y="242"/>
                    <a:pt x="127" y="242"/>
                    <a:pt x="128" y="240"/>
                  </a:cubicBezTo>
                  <a:close/>
                  <a:moveTo>
                    <a:pt x="130" y="36"/>
                  </a:moveTo>
                  <a:cubicBezTo>
                    <a:pt x="131" y="35"/>
                    <a:pt x="132" y="35"/>
                    <a:pt x="132" y="35"/>
                  </a:cubicBezTo>
                  <a:cubicBezTo>
                    <a:pt x="133" y="34"/>
                    <a:pt x="134" y="34"/>
                    <a:pt x="134" y="34"/>
                  </a:cubicBezTo>
                  <a:cubicBezTo>
                    <a:pt x="134" y="34"/>
                    <a:pt x="134" y="34"/>
                    <a:pt x="134" y="34"/>
                  </a:cubicBezTo>
                  <a:cubicBezTo>
                    <a:pt x="133" y="34"/>
                    <a:pt x="132" y="34"/>
                    <a:pt x="130" y="34"/>
                  </a:cubicBezTo>
                  <a:cubicBezTo>
                    <a:pt x="130" y="34"/>
                    <a:pt x="130" y="34"/>
                    <a:pt x="130" y="35"/>
                  </a:cubicBezTo>
                  <a:cubicBezTo>
                    <a:pt x="130" y="35"/>
                    <a:pt x="130" y="35"/>
                    <a:pt x="130" y="36"/>
                  </a:cubicBezTo>
                  <a:close/>
                  <a:moveTo>
                    <a:pt x="107" y="94"/>
                  </a:moveTo>
                  <a:cubicBezTo>
                    <a:pt x="107" y="94"/>
                    <a:pt x="107" y="93"/>
                    <a:pt x="108" y="93"/>
                  </a:cubicBezTo>
                  <a:cubicBezTo>
                    <a:pt x="108" y="93"/>
                    <a:pt x="108" y="92"/>
                    <a:pt x="109" y="92"/>
                  </a:cubicBezTo>
                  <a:cubicBezTo>
                    <a:pt x="108" y="92"/>
                    <a:pt x="107" y="92"/>
                    <a:pt x="107" y="92"/>
                  </a:cubicBezTo>
                  <a:cubicBezTo>
                    <a:pt x="107" y="92"/>
                    <a:pt x="106" y="92"/>
                    <a:pt x="106" y="92"/>
                  </a:cubicBezTo>
                  <a:cubicBezTo>
                    <a:pt x="106" y="93"/>
                    <a:pt x="105" y="94"/>
                    <a:pt x="105" y="94"/>
                  </a:cubicBezTo>
                  <a:cubicBezTo>
                    <a:pt x="106" y="94"/>
                    <a:pt x="107" y="94"/>
                    <a:pt x="107" y="94"/>
                  </a:cubicBezTo>
                  <a:close/>
                  <a:moveTo>
                    <a:pt x="149" y="19"/>
                  </a:moveTo>
                  <a:cubicBezTo>
                    <a:pt x="148" y="19"/>
                    <a:pt x="148" y="19"/>
                    <a:pt x="147" y="19"/>
                  </a:cubicBezTo>
                  <a:cubicBezTo>
                    <a:pt x="147" y="19"/>
                    <a:pt x="146" y="19"/>
                    <a:pt x="146" y="19"/>
                  </a:cubicBezTo>
                  <a:cubicBezTo>
                    <a:pt x="146" y="20"/>
                    <a:pt x="146" y="20"/>
                    <a:pt x="146" y="21"/>
                  </a:cubicBezTo>
                  <a:cubicBezTo>
                    <a:pt x="147" y="20"/>
                    <a:pt x="148" y="20"/>
                    <a:pt x="149" y="20"/>
                  </a:cubicBezTo>
                  <a:cubicBezTo>
                    <a:pt x="149" y="20"/>
                    <a:pt x="149" y="19"/>
                    <a:pt x="149" y="19"/>
                  </a:cubicBezTo>
                  <a:close/>
                  <a:moveTo>
                    <a:pt x="34" y="148"/>
                  </a:moveTo>
                  <a:cubicBezTo>
                    <a:pt x="34" y="147"/>
                    <a:pt x="34" y="146"/>
                    <a:pt x="34" y="145"/>
                  </a:cubicBezTo>
                  <a:cubicBezTo>
                    <a:pt x="33" y="145"/>
                    <a:pt x="33" y="145"/>
                    <a:pt x="32" y="145"/>
                  </a:cubicBezTo>
                  <a:cubicBezTo>
                    <a:pt x="32" y="146"/>
                    <a:pt x="32" y="146"/>
                    <a:pt x="32" y="147"/>
                  </a:cubicBezTo>
                  <a:cubicBezTo>
                    <a:pt x="32" y="147"/>
                    <a:pt x="33" y="147"/>
                    <a:pt x="34" y="148"/>
                  </a:cubicBezTo>
                  <a:close/>
                  <a:moveTo>
                    <a:pt x="98" y="84"/>
                  </a:moveTo>
                  <a:cubicBezTo>
                    <a:pt x="100" y="83"/>
                    <a:pt x="100" y="83"/>
                    <a:pt x="101" y="82"/>
                  </a:cubicBezTo>
                  <a:cubicBezTo>
                    <a:pt x="100" y="82"/>
                    <a:pt x="99" y="82"/>
                    <a:pt x="98" y="82"/>
                  </a:cubicBezTo>
                  <a:cubicBezTo>
                    <a:pt x="98" y="82"/>
                    <a:pt x="98" y="83"/>
                    <a:pt x="98" y="84"/>
                  </a:cubicBezTo>
                  <a:close/>
                  <a:moveTo>
                    <a:pt x="128" y="98"/>
                  </a:moveTo>
                  <a:cubicBezTo>
                    <a:pt x="128" y="98"/>
                    <a:pt x="129" y="97"/>
                    <a:pt x="130" y="96"/>
                  </a:cubicBezTo>
                  <a:cubicBezTo>
                    <a:pt x="129" y="96"/>
                    <a:pt x="127" y="96"/>
                    <a:pt x="126" y="96"/>
                  </a:cubicBezTo>
                  <a:cubicBezTo>
                    <a:pt x="126" y="97"/>
                    <a:pt x="126" y="97"/>
                    <a:pt x="126" y="98"/>
                  </a:cubicBezTo>
                  <a:cubicBezTo>
                    <a:pt x="127" y="98"/>
                    <a:pt x="127" y="98"/>
                    <a:pt x="128" y="98"/>
                  </a:cubicBezTo>
                  <a:close/>
                  <a:moveTo>
                    <a:pt x="106" y="68"/>
                  </a:moveTo>
                  <a:cubicBezTo>
                    <a:pt x="106" y="69"/>
                    <a:pt x="106" y="69"/>
                    <a:pt x="106" y="70"/>
                  </a:cubicBezTo>
                  <a:cubicBezTo>
                    <a:pt x="106" y="70"/>
                    <a:pt x="106" y="70"/>
                    <a:pt x="106" y="70"/>
                  </a:cubicBezTo>
                  <a:cubicBezTo>
                    <a:pt x="108" y="70"/>
                    <a:pt x="109" y="69"/>
                    <a:pt x="109" y="68"/>
                  </a:cubicBezTo>
                  <a:cubicBezTo>
                    <a:pt x="108" y="68"/>
                    <a:pt x="107" y="68"/>
                    <a:pt x="106" y="68"/>
                  </a:cubicBezTo>
                  <a:close/>
                  <a:moveTo>
                    <a:pt x="119" y="231"/>
                  </a:moveTo>
                  <a:cubicBezTo>
                    <a:pt x="118" y="230"/>
                    <a:pt x="118" y="229"/>
                    <a:pt x="117" y="229"/>
                  </a:cubicBezTo>
                  <a:cubicBezTo>
                    <a:pt x="116" y="229"/>
                    <a:pt x="116" y="230"/>
                    <a:pt x="116" y="230"/>
                  </a:cubicBezTo>
                  <a:cubicBezTo>
                    <a:pt x="116" y="231"/>
                    <a:pt x="116" y="231"/>
                    <a:pt x="116" y="231"/>
                  </a:cubicBezTo>
                  <a:cubicBezTo>
                    <a:pt x="117" y="231"/>
                    <a:pt x="118" y="231"/>
                    <a:pt x="119" y="231"/>
                  </a:cubicBezTo>
                  <a:close/>
                  <a:moveTo>
                    <a:pt x="99" y="33"/>
                  </a:moveTo>
                  <a:cubicBezTo>
                    <a:pt x="99" y="33"/>
                    <a:pt x="99" y="33"/>
                    <a:pt x="99" y="33"/>
                  </a:cubicBezTo>
                  <a:cubicBezTo>
                    <a:pt x="97" y="34"/>
                    <a:pt x="96" y="35"/>
                    <a:pt x="95" y="36"/>
                  </a:cubicBezTo>
                  <a:cubicBezTo>
                    <a:pt x="96" y="36"/>
                    <a:pt x="96" y="36"/>
                    <a:pt x="96" y="36"/>
                  </a:cubicBezTo>
                  <a:cubicBezTo>
                    <a:pt x="97" y="36"/>
                    <a:pt x="97" y="36"/>
                    <a:pt x="97" y="36"/>
                  </a:cubicBezTo>
                  <a:cubicBezTo>
                    <a:pt x="98" y="35"/>
                    <a:pt x="98" y="34"/>
                    <a:pt x="99" y="33"/>
                  </a:cubicBezTo>
                  <a:close/>
                  <a:moveTo>
                    <a:pt x="150" y="34"/>
                  </a:moveTo>
                  <a:cubicBezTo>
                    <a:pt x="153" y="34"/>
                    <a:pt x="155" y="34"/>
                    <a:pt x="158" y="34"/>
                  </a:cubicBezTo>
                  <a:cubicBezTo>
                    <a:pt x="158" y="34"/>
                    <a:pt x="158" y="34"/>
                    <a:pt x="158" y="34"/>
                  </a:cubicBezTo>
                  <a:cubicBezTo>
                    <a:pt x="155" y="34"/>
                    <a:pt x="153" y="34"/>
                    <a:pt x="151" y="34"/>
                  </a:cubicBezTo>
                  <a:cubicBezTo>
                    <a:pt x="151" y="34"/>
                    <a:pt x="150" y="34"/>
                    <a:pt x="150" y="34"/>
                  </a:cubicBezTo>
                  <a:close/>
                  <a:moveTo>
                    <a:pt x="235" y="138"/>
                  </a:moveTo>
                  <a:cubicBezTo>
                    <a:pt x="234" y="139"/>
                    <a:pt x="232" y="141"/>
                    <a:pt x="232" y="141"/>
                  </a:cubicBezTo>
                  <a:cubicBezTo>
                    <a:pt x="234" y="142"/>
                    <a:pt x="235" y="141"/>
                    <a:pt x="235" y="138"/>
                  </a:cubicBezTo>
                  <a:close/>
                  <a:moveTo>
                    <a:pt x="100" y="232"/>
                  </a:moveTo>
                  <a:cubicBezTo>
                    <a:pt x="101" y="231"/>
                    <a:pt x="101" y="231"/>
                    <a:pt x="102" y="230"/>
                  </a:cubicBezTo>
                  <a:cubicBezTo>
                    <a:pt x="101" y="230"/>
                    <a:pt x="101" y="230"/>
                    <a:pt x="101" y="229"/>
                  </a:cubicBezTo>
                  <a:cubicBezTo>
                    <a:pt x="101" y="229"/>
                    <a:pt x="101" y="229"/>
                    <a:pt x="100" y="229"/>
                  </a:cubicBezTo>
                  <a:cubicBezTo>
                    <a:pt x="100" y="229"/>
                    <a:pt x="100" y="230"/>
                    <a:pt x="99" y="230"/>
                  </a:cubicBezTo>
                  <a:cubicBezTo>
                    <a:pt x="99" y="230"/>
                    <a:pt x="99" y="230"/>
                    <a:pt x="99" y="231"/>
                  </a:cubicBezTo>
                  <a:cubicBezTo>
                    <a:pt x="99" y="231"/>
                    <a:pt x="100" y="232"/>
                    <a:pt x="100" y="232"/>
                  </a:cubicBezTo>
                  <a:close/>
                  <a:moveTo>
                    <a:pt x="114" y="256"/>
                  </a:moveTo>
                  <a:cubicBezTo>
                    <a:pt x="114" y="257"/>
                    <a:pt x="114" y="257"/>
                    <a:pt x="113" y="258"/>
                  </a:cubicBezTo>
                  <a:cubicBezTo>
                    <a:pt x="114" y="258"/>
                    <a:pt x="114" y="259"/>
                    <a:pt x="114" y="259"/>
                  </a:cubicBezTo>
                  <a:cubicBezTo>
                    <a:pt x="115" y="260"/>
                    <a:pt x="115" y="260"/>
                    <a:pt x="116" y="260"/>
                  </a:cubicBezTo>
                  <a:cubicBezTo>
                    <a:pt x="116" y="259"/>
                    <a:pt x="116" y="259"/>
                    <a:pt x="115" y="259"/>
                  </a:cubicBezTo>
                  <a:cubicBezTo>
                    <a:pt x="115" y="258"/>
                    <a:pt x="115" y="257"/>
                    <a:pt x="114" y="256"/>
                  </a:cubicBezTo>
                  <a:close/>
                  <a:moveTo>
                    <a:pt x="233" y="164"/>
                  </a:moveTo>
                  <a:cubicBezTo>
                    <a:pt x="233" y="164"/>
                    <a:pt x="233" y="165"/>
                    <a:pt x="233" y="165"/>
                  </a:cubicBezTo>
                  <a:cubicBezTo>
                    <a:pt x="235" y="165"/>
                    <a:pt x="238" y="164"/>
                    <a:pt x="238" y="164"/>
                  </a:cubicBezTo>
                  <a:cubicBezTo>
                    <a:pt x="237" y="164"/>
                    <a:pt x="235" y="164"/>
                    <a:pt x="233" y="164"/>
                  </a:cubicBezTo>
                  <a:close/>
                  <a:moveTo>
                    <a:pt x="189" y="127"/>
                  </a:moveTo>
                  <a:cubicBezTo>
                    <a:pt x="189" y="127"/>
                    <a:pt x="189" y="127"/>
                    <a:pt x="189" y="127"/>
                  </a:cubicBezTo>
                  <a:cubicBezTo>
                    <a:pt x="189" y="125"/>
                    <a:pt x="190" y="123"/>
                    <a:pt x="190" y="121"/>
                  </a:cubicBezTo>
                  <a:cubicBezTo>
                    <a:pt x="190" y="120"/>
                    <a:pt x="190" y="120"/>
                    <a:pt x="189" y="119"/>
                  </a:cubicBezTo>
                  <a:cubicBezTo>
                    <a:pt x="189" y="122"/>
                    <a:pt x="189" y="124"/>
                    <a:pt x="189" y="127"/>
                  </a:cubicBezTo>
                  <a:close/>
                  <a:moveTo>
                    <a:pt x="134" y="249"/>
                  </a:moveTo>
                  <a:cubicBezTo>
                    <a:pt x="133" y="248"/>
                    <a:pt x="132" y="248"/>
                    <a:pt x="131" y="248"/>
                  </a:cubicBezTo>
                  <a:cubicBezTo>
                    <a:pt x="132" y="249"/>
                    <a:pt x="133" y="250"/>
                    <a:pt x="133" y="251"/>
                  </a:cubicBezTo>
                  <a:cubicBezTo>
                    <a:pt x="134" y="250"/>
                    <a:pt x="134" y="249"/>
                    <a:pt x="134" y="249"/>
                  </a:cubicBezTo>
                  <a:close/>
                  <a:moveTo>
                    <a:pt x="140" y="216"/>
                  </a:moveTo>
                  <a:cubicBezTo>
                    <a:pt x="141" y="215"/>
                    <a:pt x="141" y="214"/>
                    <a:pt x="142" y="213"/>
                  </a:cubicBezTo>
                  <a:cubicBezTo>
                    <a:pt x="142" y="212"/>
                    <a:pt x="142" y="212"/>
                    <a:pt x="141" y="212"/>
                  </a:cubicBezTo>
                  <a:cubicBezTo>
                    <a:pt x="141" y="213"/>
                    <a:pt x="140" y="214"/>
                    <a:pt x="139" y="215"/>
                  </a:cubicBezTo>
                  <a:cubicBezTo>
                    <a:pt x="139" y="215"/>
                    <a:pt x="140" y="215"/>
                    <a:pt x="140" y="216"/>
                  </a:cubicBezTo>
                  <a:close/>
                  <a:moveTo>
                    <a:pt x="205" y="102"/>
                  </a:moveTo>
                  <a:cubicBezTo>
                    <a:pt x="205" y="103"/>
                    <a:pt x="204" y="104"/>
                    <a:pt x="204" y="104"/>
                  </a:cubicBezTo>
                  <a:cubicBezTo>
                    <a:pt x="204" y="105"/>
                    <a:pt x="204" y="105"/>
                    <a:pt x="205" y="105"/>
                  </a:cubicBezTo>
                  <a:cubicBezTo>
                    <a:pt x="205" y="105"/>
                    <a:pt x="206" y="105"/>
                    <a:pt x="206" y="104"/>
                  </a:cubicBezTo>
                  <a:cubicBezTo>
                    <a:pt x="206" y="104"/>
                    <a:pt x="206" y="103"/>
                    <a:pt x="205" y="102"/>
                  </a:cubicBezTo>
                  <a:close/>
                  <a:moveTo>
                    <a:pt x="37" y="118"/>
                  </a:moveTo>
                  <a:cubicBezTo>
                    <a:pt x="40" y="119"/>
                    <a:pt x="40" y="119"/>
                    <a:pt x="41" y="117"/>
                  </a:cubicBezTo>
                  <a:cubicBezTo>
                    <a:pt x="40" y="117"/>
                    <a:pt x="39" y="117"/>
                    <a:pt x="39" y="117"/>
                  </a:cubicBezTo>
                  <a:cubicBezTo>
                    <a:pt x="38" y="117"/>
                    <a:pt x="37" y="118"/>
                    <a:pt x="37" y="118"/>
                  </a:cubicBezTo>
                  <a:close/>
                  <a:moveTo>
                    <a:pt x="212" y="123"/>
                  </a:moveTo>
                  <a:cubicBezTo>
                    <a:pt x="211" y="123"/>
                    <a:pt x="209" y="123"/>
                    <a:pt x="208" y="124"/>
                  </a:cubicBezTo>
                  <a:cubicBezTo>
                    <a:pt x="208" y="124"/>
                    <a:pt x="208" y="124"/>
                    <a:pt x="208" y="124"/>
                  </a:cubicBezTo>
                  <a:cubicBezTo>
                    <a:pt x="208" y="124"/>
                    <a:pt x="208" y="124"/>
                    <a:pt x="208" y="124"/>
                  </a:cubicBezTo>
                  <a:cubicBezTo>
                    <a:pt x="209" y="124"/>
                    <a:pt x="210" y="124"/>
                    <a:pt x="211" y="124"/>
                  </a:cubicBezTo>
                  <a:cubicBezTo>
                    <a:pt x="212" y="124"/>
                    <a:pt x="212" y="124"/>
                    <a:pt x="212" y="123"/>
                  </a:cubicBezTo>
                  <a:close/>
                  <a:moveTo>
                    <a:pt x="11" y="147"/>
                  </a:moveTo>
                  <a:cubicBezTo>
                    <a:pt x="11" y="148"/>
                    <a:pt x="11" y="149"/>
                    <a:pt x="11" y="151"/>
                  </a:cubicBezTo>
                  <a:cubicBezTo>
                    <a:pt x="11" y="150"/>
                    <a:pt x="11" y="150"/>
                    <a:pt x="12" y="150"/>
                  </a:cubicBezTo>
                  <a:cubicBezTo>
                    <a:pt x="12" y="149"/>
                    <a:pt x="12" y="148"/>
                    <a:pt x="12" y="147"/>
                  </a:cubicBezTo>
                  <a:cubicBezTo>
                    <a:pt x="11" y="147"/>
                    <a:pt x="11" y="147"/>
                    <a:pt x="11" y="147"/>
                  </a:cubicBezTo>
                  <a:close/>
                  <a:moveTo>
                    <a:pt x="86" y="42"/>
                  </a:moveTo>
                  <a:cubicBezTo>
                    <a:pt x="87" y="42"/>
                    <a:pt x="90" y="39"/>
                    <a:pt x="90" y="38"/>
                  </a:cubicBezTo>
                  <a:cubicBezTo>
                    <a:pt x="89" y="38"/>
                    <a:pt x="89" y="38"/>
                    <a:pt x="88" y="39"/>
                  </a:cubicBezTo>
                  <a:cubicBezTo>
                    <a:pt x="88" y="40"/>
                    <a:pt x="87" y="40"/>
                    <a:pt x="87" y="41"/>
                  </a:cubicBezTo>
                  <a:cubicBezTo>
                    <a:pt x="86" y="42"/>
                    <a:pt x="86" y="42"/>
                    <a:pt x="86" y="42"/>
                  </a:cubicBezTo>
                  <a:close/>
                  <a:moveTo>
                    <a:pt x="215" y="131"/>
                  </a:moveTo>
                  <a:cubicBezTo>
                    <a:pt x="215" y="130"/>
                    <a:pt x="214" y="129"/>
                    <a:pt x="214" y="129"/>
                  </a:cubicBezTo>
                  <a:cubicBezTo>
                    <a:pt x="213" y="128"/>
                    <a:pt x="213" y="129"/>
                    <a:pt x="212" y="130"/>
                  </a:cubicBezTo>
                  <a:cubicBezTo>
                    <a:pt x="213" y="131"/>
                    <a:pt x="214" y="131"/>
                    <a:pt x="215" y="131"/>
                  </a:cubicBezTo>
                  <a:close/>
                  <a:moveTo>
                    <a:pt x="30" y="140"/>
                  </a:moveTo>
                  <a:cubicBezTo>
                    <a:pt x="30" y="139"/>
                    <a:pt x="30" y="138"/>
                    <a:pt x="30" y="137"/>
                  </a:cubicBezTo>
                  <a:cubicBezTo>
                    <a:pt x="30" y="137"/>
                    <a:pt x="29" y="136"/>
                    <a:pt x="29" y="136"/>
                  </a:cubicBezTo>
                  <a:cubicBezTo>
                    <a:pt x="29" y="137"/>
                    <a:pt x="29" y="138"/>
                    <a:pt x="29" y="139"/>
                  </a:cubicBezTo>
                  <a:cubicBezTo>
                    <a:pt x="30" y="140"/>
                    <a:pt x="30" y="140"/>
                    <a:pt x="30" y="140"/>
                  </a:cubicBezTo>
                  <a:close/>
                  <a:moveTo>
                    <a:pt x="25" y="166"/>
                  </a:moveTo>
                  <a:cubicBezTo>
                    <a:pt x="24" y="166"/>
                    <a:pt x="23" y="166"/>
                    <a:pt x="21" y="166"/>
                  </a:cubicBezTo>
                  <a:cubicBezTo>
                    <a:pt x="22" y="167"/>
                    <a:pt x="22" y="167"/>
                    <a:pt x="22" y="167"/>
                  </a:cubicBezTo>
                  <a:cubicBezTo>
                    <a:pt x="23" y="167"/>
                    <a:pt x="24" y="167"/>
                    <a:pt x="25" y="167"/>
                  </a:cubicBezTo>
                  <a:cubicBezTo>
                    <a:pt x="25" y="167"/>
                    <a:pt x="25" y="166"/>
                    <a:pt x="25" y="166"/>
                  </a:cubicBezTo>
                  <a:close/>
                  <a:moveTo>
                    <a:pt x="85" y="47"/>
                  </a:moveTo>
                  <a:cubicBezTo>
                    <a:pt x="86" y="48"/>
                    <a:pt x="87" y="48"/>
                    <a:pt x="88" y="48"/>
                  </a:cubicBezTo>
                  <a:cubicBezTo>
                    <a:pt x="89" y="47"/>
                    <a:pt x="89" y="47"/>
                    <a:pt x="90" y="46"/>
                  </a:cubicBezTo>
                  <a:cubicBezTo>
                    <a:pt x="88" y="46"/>
                    <a:pt x="87" y="47"/>
                    <a:pt x="85" y="47"/>
                  </a:cubicBezTo>
                  <a:close/>
                  <a:moveTo>
                    <a:pt x="119" y="7"/>
                  </a:moveTo>
                  <a:cubicBezTo>
                    <a:pt x="119" y="7"/>
                    <a:pt x="119" y="7"/>
                    <a:pt x="119" y="7"/>
                  </a:cubicBezTo>
                  <a:cubicBezTo>
                    <a:pt x="123" y="7"/>
                    <a:pt x="127" y="7"/>
                    <a:pt x="131" y="7"/>
                  </a:cubicBezTo>
                  <a:cubicBezTo>
                    <a:pt x="131" y="7"/>
                    <a:pt x="131" y="7"/>
                    <a:pt x="131" y="7"/>
                  </a:cubicBezTo>
                  <a:cubicBezTo>
                    <a:pt x="131" y="7"/>
                    <a:pt x="131" y="7"/>
                    <a:pt x="132" y="6"/>
                  </a:cubicBezTo>
                  <a:cubicBezTo>
                    <a:pt x="127" y="7"/>
                    <a:pt x="123" y="7"/>
                    <a:pt x="119" y="7"/>
                  </a:cubicBezTo>
                  <a:close/>
                  <a:moveTo>
                    <a:pt x="49" y="97"/>
                  </a:moveTo>
                  <a:cubicBezTo>
                    <a:pt x="48" y="97"/>
                    <a:pt x="47" y="98"/>
                    <a:pt x="46" y="99"/>
                  </a:cubicBezTo>
                  <a:cubicBezTo>
                    <a:pt x="46" y="99"/>
                    <a:pt x="47" y="99"/>
                    <a:pt x="48" y="99"/>
                  </a:cubicBezTo>
                  <a:cubicBezTo>
                    <a:pt x="48" y="99"/>
                    <a:pt x="48" y="99"/>
                    <a:pt x="48" y="99"/>
                  </a:cubicBezTo>
                  <a:cubicBezTo>
                    <a:pt x="49" y="98"/>
                    <a:pt x="49" y="98"/>
                    <a:pt x="49" y="97"/>
                  </a:cubicBezTo>
                  <a:close/>
                  <a:moveTo>
                    <a:pt x="181" y="94"/>
                  </a:moveTo>
                  <a:cubicBezTo>
                    <a:pt x="180" y="94"/>
                    <a:pt x="177" y="94"/>
                    <a:pt x="176" y="94"/>
                  </a:cubicBezTo>
                  <a:cubicBezTo>
                    <a:pt x="176" y="95"/>
                    <a:pt x="176" y="95"/>
                    <a:pt x="177" y="95"/>
                  </a:cubicBezTo>
                  <a:cubicBezTo>
                    <a:pt x="178" y="95"/>
                    <a:pt x="179" y="95"/>
                    <a:pt x="181" y="95"/>
                  </a:cubicBezTo>
                  <a:cubicBezTo>
                    <a:pt x="181" y="95"/>
                    <a:pt x="181" y="95"/>
                    <a:pt x="181" y="94"/>
                  </a:cubicBezTo>
                  <a:close/>
                  <a:moveTo>
                    <a:pt x="128" y="256"/>
                  </a:moveTo>
                  <a:cubicBezTo>
                    <a:pt x="128" y="255"/>
                    <a:pt x="127" y="254"/>
                    <a:pt x="127" y="253"/>
                  </a:cubicBezTo>
                  <a:cubicBezTo>
                    <a:pt x="126" y="254"/>
                    <a:pt x="125" y="255"/>
                    <a:pt x="125" y="256"/>
                  </a:cubicBezTo>
                  <a:cubicBezTo>
                    <a:pt x="126" y="256"/>
                    <a:pt x="127" y="256"/>
                    <a:pt x="128" y="256"/>
                  </a:cubicBezTo>
                  <a:close/>
                  <a:moveTo>
                    <a:pt x="172" y="250"/>
                  </a:moveTo>
                  <a:cubicBezTo>
                    <a:pt x="173" y="248"/>
                    <a:pt x="173" y="247"/>
                    <a:pt x="173" y="245"/>
                  </a:cubicBezTo>
                  <a:cubicBezTo>
                    <a:pt x="173" y="245"/>
                    <a:pt x="173" y="245"/>
                    <a:pt x="173" y="245"/>
                  </a:cubicBezTo>
                  <a:cubicBezTo>
                    <a:pt x="172" y="246"/>
                    <a:pt x="172" y="247"/>
                    <a:pt x="172" y="248"/>
                  </a:cubicBezTo>
                  <a:cubicBezTo>
                    <a:pt x="171" y="248"/>
                    <a:pt x="172" y="249"/>
                    <a:pt x="172" y="250"/>
                  </a:cubicBezTo>
                  <a:close/>
                  <a:moveTo>
                    <a:pt x="124" y="32"/>
                  </a:moveTo>
                  <a:cubicBezTo>
                    <a:pt x="124" y="32"/>
                    <a:pt x="124" y="32"/>
                    <a:pt x="124" y="32"/>
                  </a:cubicBezTo>
                  <a:cubicBezTo>
                    <a:pt x="125" y="31"/>
                    <a:pt x="126" y="30"/>
                    <a:pt x="126" y="29"/>
                  </a:cubicBezTo>
                  <a:cubicBezTo>
                    <a:pt x="125" y="29"/>
                    <a:pt x="125" y="29"/>
                    <a:pt x="124" y="29"/>
                  </a:cubicBezTo>
                  <a:cubicBezTo>
                    <a:pt x="124" y="30"/>
                    <a:pt x="124" y="31"/>
                    <a:pt x="124" y="32"/>
                  </a:cubicBezTo>
                  <a:close/>
                  <a:moveTo>
                    <a:pt x="62" y="138"/>
                  </a:moveTo>
                  <a:cubicBezTo>
                    <a:pt x="61" y="136"/>
                    <a:pt x="61" y="135"/>
                    <a:pt x="61" y="133"/>
                  </a:cubicBezTo>
                  <a:cubicBezTo>
                    <a:pt x="61" y="133"/>
                    <a:pt x="60" y="133"/>
                    <a:pt x="60" y="133"/>
                  </a:cubicBezTo>
                  <a:cubicBezTo>
                    <a:pt x="60" y="133"/>
                    <a:pt x="60" y="133"/>
                    <a:pt x="60" y="133"/>
                  </a:cubicBezTo>
                  <a:cubicBezTo>
                    <a:pt x="60" y="135"/>
                    <a:pt x="60" y="136"/>
                    <a:pt x="60" y="138"/>
                  </a:cubicBezTo>
                  <a:cubicBezTo>
                    <a:pt x="61" y="138"/>
                    <a:pt x="61" y="138"/>
                    <a:pt x="62" y="138"/>
                  </a:cubicBezTo>
                  <a:close/>
                  <a:moveTo>
                    <a:pt x="245" y="121"/>
                  </a:moveTo>
                  <a:cubicBezTo>
                    <a:pt x="245" y="121"/>
                    <a:pt x="244" y="121"/>
                    <a:pt x="244" y="121"/>
                  </a:cubicBezTo>
                  <a:cubicBezTo>
                    <a:pt x="244" y="121"/>
                    <a:pt x="244" y="122"/>
                    <a:pt x="244" y="122"/>
                  </a:cubicBezTo>
                  <a:cubicBezTo>
                    <a:pt x="244" y="123"/>
                    <a:pt x="244" y="124"/>
                    <a:pt x="244" y="125"/>
                  </a:cubicBezTo>
                  <a:cubicBezTo>
                    <a:pt x="245" y="124"/>
                    <a:pt x="245" y="122"/>
                    <a:pt x="245" y="121"/>
                  </a:cubicBezTo>
                  <a:close/>
                  <a:moveTo>
                    <a:pt x="243" y="101"/>
                  </a:moveTo>
                  <a:cubicBezTo>
                    <a:pt x="242" y="102"/>
                    <a:pt x="242" y="105"/>
                    <a:pt x="243" y="106"/>
                  </a:cubicBezTo>
                  <a:cubicBezTo>
                    <a:pt x="243" y="106"/>
                    <a:pt x="243" y="105"/>
                    <a:pt x="244" y="105"/>
                  </a:cubicBezTo>
                  <a:cubicBezTo>
                    <a:pt x="244" y="105"/>
                    <a:pt x="244" y="104"/>
                    <a:pt x="244" y="104"/>
                  </a:cubicBezTo>
                  <a:cubicBezTo>
                    <a:pt x="244" y="103"/>
                    <a:pt x="243" y="102"/>
                    <a:pt x="243" y="101"/>
                  </a:cubicBezTo>
                  <a:close/>
                  <a:moveTo>
                    <a:pt x="157" y="81"/>
                  </a:moveTo>
                  <a:cubicBezTo>
                    <a:pt x="157" y="81"/>
                    <a:pt x="157" y="81"/>
                    <a:pt x="157" y="81"/>
                  </a:cubicBezTo>
                  <a:cubicBezTo>
                    <a:pt x="156" y="81"/>
                    <a:pt x="156" y="81"/>
                    <a:pt x="156" y="81"/>
                  </a:cubicBezTo>
                  <a:cubicBezTo>
                    <a:pt x="155" y="82"/>
                    <a:pt x="155" y="83"/>
                    <a:pt x="154" y="84"/>
                  </a:cubicBezTo>
                  <a:cubicBezTo>
                    <a:pt x="155" y="84"/>
                    <a:pt x="155" y="84"/>
                    <a:pt x="155" y="84"/>
                  </a:cubicBezTo>
                  <a:cubicBezTo>
                    <a:pt x="156" y="83"/>
                    <a:pt x="156" y="82"/>
                    <a:pt x="157" y="81"/>
                  </a:cubicBezTo>
                  <a:close/>
                  <a:moveTo>
                    <a:pt x="154" y="42"/>
                  </a:moveTo>
                  <a:cubicBezTo>
                    <a:pt x="155" y="40"/>
                    <a:pt x="155" y="39"/>
                    <a:pt x="156" y="38"/>
                  </a:cubicBezTo>
                  <a:cubicBezTo>
                    <a:pt x="156" y="38"/>
                    <a:pt x="156" y="38"/>
                    <a:pt x="156" y="38"/>
                  </a:cubicBezTo>
                  <a:cubicBezTo>
                    <a:pt x="155" y="39"/>
                    <a:pt x="154" y="40"/>
                    <a:pt x="153" y="41"/>
                  </a:cubicBezTo>
                  <a:cubicBezTo>
                    <a:pt x="153" y="41"/>
                    <a:pt x="153" y="41"/>
                    <a:pt x="153" y="42"/>
                  </a:cubicBezTo>
                  <a:cubicBezTo>
                    <a:pt x="153" y="42"/>
                    <a:pt x="154" y="42"/>
                    <a:pt x="154" y="42"/>
                  </a:cubicBezTo>
                  <a:close/>
                  <a:moveTo>
                    <a:pt x="152" y="93"/>
                  </a:moveTo>
                  <a:cubicBezTo>
                    <a:pt x="152" y="92"/>
                    <a:pt x="152" y="92"/>
                    <a:pt x="152" y="92"/>
                  </a:cubicBezTo>
                  <a:cubicBezTo>
                    <a:pt x="151" y="92"/>
                    <a:pt x="151" y="91"/>
                    <a:pt x="150" y="91"/>
                  </a:cubicBezTo>
                  <a:cubicBezTo>
                    <a:pt x="150" y="92"/>
                    <a:pt x="149" y="92"/>
                    <a:pt x="149" y="93"/>
                  </a:cubicBezTo>
                  <a:cubicBezTo>
                    <a:pt x="149" y="93"/>
                    <a:pt x="150" y="93"/>
                    <a:pt x="151" y="93"/>
                  </a:cubicBezTo>
                  <a:cubicBezTo>
                    <a:pt x="151" y="93"/>
                    <a:pt x="152" y="93"/>
                    <a:pt x="152" y="93"/>
                  </a:cubicBezTo>
                  <a:close/>
                  <a:moveTo>
                    <a:pt x="85" y="158"/>
                  </a:moveTo>
                  <a:cubicBezTo>
                    <a:pt x="86" y="158"/>
                    <a:pt x="86" y="158"/>
                    <a:pt x="86" y="158"/>
                  </a:cubicBezTo>
                  <a:cubicBezTo>
                    <a:pt x="86" y="158"/>
                    <a:pt x="87" y="158"/>
                    <a:pt x="87" y="158"/>
                  </a:cubicBezTo>
                  <a:cubicBezTo>
                    <a:pt x="86" y="157"/>
                    <a:pt x="86" y="156"/>
                    <a:pt x="85" y="155"/>
                  </a:cubicBezTo>
                  <a:cubicBezTo>
                    <a:pt x="84" y="157"/>
                    <a:pt x="84" y="156"/>
                    <a:pt x="85" y="158"/>
                  </a:cubicBezTo>
                  <a:close/>
                  <a:moveTo>
                    <a:pt x="50" y="111"/>
                  </a:moveTo>
                  <a:cubicBezTo>
                    <a:pt x="51" y="111"/>
                    <a:pt x="51" y="111"/>
                    <a:pt x="52" y="111"/>
                  </a:cubicBezTo>
                  <a:cubicBezTo>
                    <a:pt x="52" y="111"/>
                    <a:pt x="52" y="111"/>
                    <a:pt x="53" y="111"/>
                  </a:cubicBezTo>
                  <a:cubicBezTo>
                    <a:pt x="53" y="110"/>
                    <a:pt x="54" y="110"/>
                    <a:pt x="54" y="109"/>
                  </a:cubicBezTo>
                  <a:cubicBezTo>
                    <a:pt x="52" y="109"/>
                    <a:pt x="51" y="110"/>
                    <a:pt x="50" y="111"/>
                  </a:cubicBezTo>
                  <a:close/>
                  <a:moveTo>
                    <a:pt x="151" y="84"/>
                  </a:moveTo>
                  <a:cubicBezTo>
                    <a:pt x="151" y="84"/>
                    <a:pt x="152" y="84"/>
                    <a:pt x="152" y="84"/>
                  </a:cubicBezTo>
                  <a:cubicBezTo>
                    <a:pt x="153" y="83"/>
                    <a:pt x="153" y="82"/>
                    <a:pt x="154" y="81"/>
                  </a:cubicBezTo>
                  <a:cubicBezTo>
                    <a:pt x="153" y="81"/>
                    <a:pt x="153" y="81"/>
                    <a:pt x="152" y="81"/>
                  </a:cubicBezTo>
                  <a:cubicBezTo>
                    <a:pt x="152" y="81"/>
                    <a:pt x="152" y="81"/>
                    <a:pt x="152" y="82"/>
                  </a:cubicBezTo>
                  <a:cubicBezTo>
                    <a:pt x="151" y="82"/>
                    <a:pt x="151" y="83"/>
                    <a:pt x="151" y="84"/>
                  </a:cubicBezTo>
                  <a:close/>
                  <a:moveTo>
                    <a:pt x="64" y="126"/>
                  </a:moveTo>
                  <a:cubicBezTo>
                    <a:pt x="65" y="127"/>
                    <a:pt x="65" y="128"/>
                    <a:pt x="65" y="128"/>
                  </a:cubicBezTo>
                  <a:cubicBezTo>
                    <a:pt x="65" y="129"/>
                    <a:pt x="66" y="130"/>
                    <a:pt x="66" y="131"/>
                  </a:cubicBezTo>
                  <a:cubicBezTo>
                    <a:pt x="66" y="131"/>
                    <a:pt x="66" y="130"/>
                    <a:pt x="66" y="130"/>
                  </a:cubicBezTo>
                  <a:cubicBezTo>
                    <a:pt x="66" y="129"/>
                    <a:pt x="66" y="128"/>
                    <a:pt x="66" y="127"/>
                  </a:cubicBezTo>
                  <a:cubicBezTo>
                    <a:pt x="65" y="126"/>
                    <a:pt x="65" y="126"/>
                    <a:pt x="64" y="126"/>
                  </a:cubicBezTo>
                  <a:close/>
                  <a:moveTo>
                    <a:pt x="225" y="127"/>
                  </a:moveTo>
                  <a:cubicBezTo>
                    <a:pt x="225" y="127"/>
                    <a:pt x="225" y="128"/>
                    <a:pt x="225" y="128"/>
                  </a:cubicBezTo>
                  <a:cubicBezTo>
                    <a:pt x="224" y="128"/>
                    <a:pt x="224" y="129"/>
                    <a:pt x="224" y="129"/>
                  </a:cubicBezTo>
                  <a:cubicBezTo>
                    <a:pt x="224" y="130"/>
                    <a:pt x="224" y="131"/>
                    <a:pt x="224" y="131"/>
                  </a:cubicBezTo>
                  <a:cubicBezTo>
                    <a:pt x="224" y="131"/>
                    <a:pt x="225" y="131"/>
                    <a:pt x="225" y="131"/>
                  </a:cubicBezTo>
                  <a:cubicBezTo>
                    <a:pt x="225" y="130"/>
                    <a:pt x="225" y="128"/>
                    <a:pt x="225" y="127"/>
                  </a:cubicBezTo>
                  <a:close/>
                  <a:moveTo>
                    <a:pt x="163" y="243"/>
                  </a:moveTo>
                  <a:cubicBezTo>
                    <a:pt x="162" y="244"/>
                    <a:pt x="163" y="246"/>
                    <a:pt x="164" y="247"/>
                  </a:cubicBezTo>
                  <a:cubicBezTo>
                    <a:pt x="164" y="246"/>
                    <a:pt x="164" y="246"/>
                    <a:pt x="164" y="246"/>
                  </a:cubicBezTo>
                  <a:cubicBezTo>
                    <a:pt x="164" y="245"/>
                    <a:pt x="164" y="244"/>
                    <a:pt x="163" y="243"/>
                  </a:cubicBezTo>
                  <a:close/>
                  <a:moveTo>
                    <a:pt x="226" y="140"/>
                  </a:moveTo>
                  <a:cubicBezTo>
                    <a:pt x="226" y="140"/>
                    <a:pt x="226" y="140"/>
                    <a:pt x="226" y="141"/>
                  </a:cubicBezTo>
                  <a:cubicBezTo>
                    <a:pt x="226" y="141"/>
                    <a:pt x="226" y="141"/>
                    <a:pt x="227" y="141"/>
                  </a:cubicBezTo>
                  <a:cubicBezTo>
                    <a:pt x="228" y="140"/>
                    <a:pt x="229" y="137"/>
                    <a:pt x="229" y="136"/>
                  </a:cubicBezTo>
                  <a:cubicBezTo>
                    <a:pt x="229" y="137"/>
                    <a:pt x="228" y="137"/>
                    <a:pt x="228" y="137"/>
                  </a:cubicBezTo>
                  <a:cubicBezTo>
                    <a:pt x="228" y="137"/>
                    <a:pt x="228" y="138"/>
                    <a:pt x="228" y="139"/>
                  </a:cubicBezTo>
                  <a:cubicBezTo>
                    <a:pt x="227" y="140"/>
                    <a:pt x="227" y="140"/>
                    <a:pt x="226" y="140"/>
                  </a:cubicBezTo>
                  <a:close/>
                  <a:moveTo>
                    <a:pt x="80" y="97"/>
                  </a:moveTo>
                  <a:cubicBezTo>
                    <a:pt x="80" y="97"/>
                    <a:pt x="80" y="97"/>
                    <a:pt x="80" y="97"/>
                  </a:cubicBezTo>
                  <a:cubicBezTo>
                    <a:pt x="81" y="97"/>
                    <a:pt x="82" y="96"/>
                    <a:pt x="84" y="96"/>
                  </a:cubicBezTo>
                  <a:cubicBezTo>
                    <a:pt x="84" y="96"/>
                    <a:pt x="84" y="96"/>
                    <a:pt x="84" y="96"/>
                  </a:cubicBezTo>
                  <a:cubicBezTo>
                    <a:pt x="83" y="95"/>
                    <a:pt x="83" y="95"/>
                    <a:pt x="82" y="95"/>
                  </a:cubicBezTo>
                  <a:cubicBezTo>
                    <a:pt x="81" y="96"/>
                    <a:pt x="81" y="96"/>
                    <a:pt x="80" y="97"/>
                  </a:cubicBezTo>
                  <a:close/>
                  <a:moveTo>
                    <a:pt x="86" y="38"/>
                  </a:moveTo>
                  <a:cubicBezTo>
                    <a:pt x="85" y="38"/>
                    <a:pt x="85" y="38"/>
                    <a:pt x="84" y="38"/>
                  </a:cubicBezTo>
                  <a:cubicBezTo>
                    <a:pt x="84" y="39"/>
                    <a:pt x="84" y="40"/>
                    <a:pt x="84" y="41"/>
                  </a:cubicBezTo>
                  <a:cubicBezTo>
                    <a:pt x="84" y="41"/>
                    <a:pt x="84" y="41"/>
                    <a:pt x="84" y="41"/>
                  </a:cubicBezTo>
                  <a:cubicBezTo>
                    <a:pt x="85" y="40"/>
                    <a:pt x="86" y="39"/>
                    <a:pt x="86" y="38"/>
                  </a:cubicBezTo>
                  <a:close/>
                  <a:moveTo>
                    <a:pt x="18" y="122"/>
                  </a:moveTo>
                  <a:cubicBezTo>
                    <a:pt x="17" y="122"/>
                    <a:pt x="16" y="122"/>
                    <a:pt x="16" y="122"/>
                  </a:cubicBezTo>
                  <a:cubicBezTo>
                    <a:pt x="16" y="123"/>
                    <a:pt x="16" y="123"/>
                    <a:pt x="16" y="124"/>
                  </a:cubicBezTo>
                  <a:cubicBezTo>
                    <a:pt x="17" y="124"/>
                    <a:pt x="17" y="124"/>
                    <a:pt x="18" y="124"/>
                  </a:cubicBezTo>
                  <a:cubicBezTo>
                    <a:pt x="17" y="123"/>
                    <a:pt x="17" y="123"/>
                    <a:pt x="18" y="122"/>
                  </a:cubicBezTo>
                  <a:close/>
                  <a:moveTo>
                    <a:pt x="251" y="168"/>
                  </a:moveTo>
                  <a:cubicBezTo>
                    <a:pt x="250" y="168"/>
                    <a:pt x="249" y="168"/>
                    <a:pt x="249" y="168"/>
                  </a:cubicBezTo>
                  <a:cubicBezTo>
                    <a:pt x="249" y="169"/>
                    <a:pt x="250" y="170"/>
                    <a:pt x="251" y="171"/>
                  </a:cubicBezTo>
                  <a:cubicBezTo>
                    <a:pt x="251" y="170"/>
                    <a:pt x="251" y="169"/>
                    <a:pt x="251" y="168"/>
                  </a:cubicBezTo>
                  <a:close/>
                  <a:moveTo>
                    <a:pt x="17" y="159"/>
                  </a:moveTo>
                  <a:cubicBezTo>
                    <a:pt x="18" y="160"/>
                    <a:pt x="18" y="160"/>
                    <a:pt x="18" y="160"/>
                  </a:cubicBezTo>
                  <a:cubicBezTo>
                    <a:pt x="19" y="160"/>
                    <a:pt x="20" y="161"/>
                    <a:pt x="21" y="161"/>
                  </a:cubicBezTo>
                  <a:cubicBezTo>
                    <a:pt x="21" y="160"/>
                    <a:pt x="21" y="160"/>
                    <a:pt x="21" y="159"/>
                  </a:cubicBezTo>
                  <a:cubicBezTo>
                    <a:pt x="20" y="159"/>
                    <a:pt x="19" y="159"/>
                    <a:pt x="17" y="159"/>
                  </a:cubicBezTo>
                  <a:close/>
                  <a:moveTo>
                    <a:pt x="13" y="140"/>
                  </a:moveTo>
                  <a:cubicBezTo>
                    <a:pt x="13" y="141"/>
                    <a:pt x="13" y="142"/>
                    <a:pt x="13" y="143"/>
                  </a:cubicBezTo>
                  <a:cubicBezTo>
                    <a:pt x="14" y="143"/>
                    <a:pt x="14" y="143"/>
                    <a:pt x="14" y="143"/>
                  </a:cubicBezTo>
                  <a:cubicBezTo>
                    <a:pt x="14" y="142"/>
                    <a:pt x="15" y="141"/>
                    <a:pt x="15" y="140"/>
                  </a:cubicBezTo>
                  <a:cubicBezTo>
                    <a:pt x="14" y="140"/>
                    <a:pt x="14" y="140"/>
                    <a:pt x="13" y="140"/>
                  </a:cubicBezTo>
                  <a:close/>
                  <a:moveTo>
                    <a:pt x="91" y="240"/>
                  </a:moveTo>
                  <a:cubicBezTo>
                    <a:pt x="91" y="240"/>
                    <a:pt x="91" y="240"/>
                    <a:pt x="91" y="240"/>
                  </a:cubicBezTo>
                  <a:cubicBezTo>
                    <a:pt x="90" y="240"/>
                    <a:pt x="90" y="241"/>
                    <a:pt x="89" y="242"/>
                  </a:cubicBezTo>
                  <a:cubicBezTo>
                    <a:pt x="89" y="242"/>
                    <a:pt x="89" y="242"/>
                    <a:pt x="89" y="242"/>
                  </a:cubicBezTo>
                  <a:cubicBezTo>
                    <a:pt x="89" y="243"/>
                    <a:pt x="89" y="244"/>
                    <a:pt x="90" y="245"/>
                  </a:cubicBezTo>
                  <a:cubicBezTo>
                    <a:pt x="90" y="243"/>
                    <a:pt x="90" y="241"/>
                    <a:pt x="91" y="240"/>
                  </a:cubicBezTo>
                  <a:close/>
                  <a:moveTo>
                    <a:pt x="152" y="36"/>
                  </a:moveTo>
                  <a:cubicBezTo>
                    <a:pt x="152" y="37"/>
                    <a:pt x="152" y="38"/>
                    <a:pt x="152" y="39"/>
                  </a:cubicBezTo>
                  <a:cubicBezTo>
                    <a:pt x="153" y="38"/>
                    <a:pt x="154" y="37"/>
                    <a:pt x="155" y="36"/>
                  </a:cubicBezTo>
                  <a:cubicBezTo>
                    <a:pt x="155" y="36"/>
                    <a:pt x="155" y="36"/>
                    <a:pt x="155" y="36"/>
                  </a:cubicBezTo>
                  <a:cubicBezTo>
                    <a:pt x="154" y="36"/>
                    <a:pt x="153" y="36"/>
                    <a:pt x="152" y="36"/>
                  </a:cubicBezTo>
                  <a:close/>
                  <a:moveTo>
                    <a:pt x="218" y="106"/>
                  </a:moveTo>
                  <a:cubicBezTo>
                    <a:pt x="217" y="105"/>
                    <a:pt x="217" y="104"/>
                    <a:pt x="217" y="104"/>
                  </a:cubicBezTo>
                  <a:cubicBezTo>
                    <a:pt x="216" y="105"/>
                    <a:pt x="215" y="106"/>
                    <a:pt x="215" y="107"/>
                  </a:cubicBezTo>
                  <a:cubicBezTo>
                    <a:pt x="216" y="106"/>
                    <a:pt x="217" y="106"/>
                    <a:pt x="218" y="106"/>
                  </a:cubicBezTo>
                  <a:close/>
                  <a:moveTo>
                    <a:pt x="219" y="161"/>
                  </a:moveTo>
                  <a:cubicBezTo>
                    <a:pt x="219" y="160"/>
                    <a:pt x="218" y="160"/>
                    <a:pt x="217" y="160"/>
                  </a:cubicBezTo>
                  <a:cubicBezTo>
                    <a:pt x="217" y="161"/>
                    <a:pt x="217" y="162"/>
                    <a:pt x="217" y="162"/>
                  </a:cubicBezTo>
                  <a:cubicBezTo>
                    <a:pt x="218" y="162"/>
                    <a:pt x="218" y="162"/>
                    <a:pt x="219" y="161"/>
                  </a:cubicBezTo>
                  <a:close/>
                  <a:moveTo>
                    <a:pt x="208" y="132"/>
                  </a:moveTo>
                  <a:cubicBezTo>
                    <a:pt x="208" y="132"/>
                    <a:pt x="207" y="132"/>
                    <a:pt x="206" y="132"/>
                  </a:cubicBezTo>
                  <a:cubicBezTo>
                    <a:pt x="206" y="133"/>
                    <a:pt x="206" y="134"/>
                    <a:pt x="207" y="135"/>
                  </a:cubicBezTo>
                  <a:cubicBezTo>
                    <a:pt x="207" y="134"/>
                    <a:pt x="208" y="133"/>
                    <a:pt x="208" y="132"/>
                  </a:cubicBezTo>
                  <a:close/>
                  <a:moveTo>
                    <a:pt x="30" y="161"/>
                  </a:moveTo>
                  <a:cubicBezTo>
                    <a:pt x="30" y="161"/>
                    <a:pt x="30" y="160"/>
                    <a:pt x="30" y="159"/>
                  </a:cubicBezTo>
                  <a:cubicBezTo>
                    <a:pt x="29" y="158"/>
                    <a:pt x="29" y="158"/>
                    <a:pt x="28" y="159"/>
                  </a:cubicBezTo>
                  <a:cubicBezTo>
                    <a:pt x="28" y="160"/>
                    <a:pt x="29" y="161"/>
                    <a:pt x="30" y="161"/>
                  </a:cubicBezTo>
                  <a:close/>
                  <a:moveTo>
                    <a:pt x="56" y="113"/>
                  </a:moveTo>
                  <a:cubicBezTo>
                    <a:pt x="56" y="113"/>
                    <a:pt x="55" y="113"/>
                    <a:pt x="54" y="113"/>
                  </a:cubicBezTo>
                  <a:cubicBezTo>
                    <a:pt x="53" y="113"/>
                    <a:pt x="53" y="113"/>
                    <a:pt x="52" y="114"/>
                  </a:cubicBezTo>
                  <a:cubicBezTo>
                    <a:pt x="53" y="114"/>
                    <a:pt x="54" y="114"/>
                    <a:pt x="55" y="114"/>
                  </a:cubicBezTo>
                  <a:cubicBezTo>
                    <a:pt x="55" y="114"/>
                    <a:pt x="56" y="114"/>
                    <a:pt x="56" y="113"/>
                  </a:cubicBezTo>
                  <a:close/>
                  <a:moveTo>
                    <a:pt x="18" y="141"/>
                  </a:moveTo>
                  <a:cubicBezTo>
                    <a:pt x="18" y="141"/>
                    <a:pt x="17" y="141"/>
                    <a:pt x="17" y="140"/>
                  </a:cubicBezTo>
                  <a:cubicBezTo>
                    <a:pt x="17" y="141"/>
                    <a:pt x="17" y="142"/>
                    <a:pt x="17" y="143"/>
                  </a:cubicBezTo>
                  <a:cubicBezTo>
                    <a:pt x="17" y="143"/>
                    <a:pt x="18" y="142"/>
                    <a:pt x="18" y="142"/>
                  </a:cubicBezTo>
                  <a:cubicBezTo>
                    <a:pt x="18" y="142"/>
                    <a:pt x="18" y="141"/>
                    <a:pt x="18" y="141"/>
                  </a:cubicBezTo>
                  <a:close/>
                  <a:moveTo>
                    <a:pt x="146" y="204"/>
                  </a:moveTo>
                  <a:cubicBezTo>
                    <a:pt x="147" y="204"/>
                    <a:pt x="147" y="205"/>
                    <a:pt x="147" y="205"/>
                  </a:cubicBezTo>
                  <a:cubicBezTo>
                    <a:pt x="148" y="204"/>
                    <a:pt x="149" y="203"/>
                    <a:pt x="149" y="202"/>
                  </a:cubicBezTo>
                  <a:cubicBezTo>
                    <a:pt x="149" y="201"/>
                    <a:pt x="149" y="201"/>
                    <a:pt x="149" y="202"/>
                  </a:cubicBezTo>
                  <a:cubicBezTo>
                    <a:pt x="148" y="202"/>
                    <a:pt x="147" y="203"/>
                    <a:pt x="146" y="204"/>
                  </a:cubicBezTo>
                  <a:close/>
                  <a:moveTo>
                    <a:pt x="104" y="93"/>
                  </a:moveTo>
                  <a:cubicBezTo>
                    <a:pt x="103" y="93"/>
                    <a:pt x="103" y="93"/>
                    <a:pt x="103" y="93"/>
                  </a:cubicBezTo>
                  <a:cubicBezTo>
                    <a:pt x="103" y="93"/>
                    <a:pt x="102" y="93"/>
                    <a:pt x="102" y="93"/>
                  </a:cubicBezTo>
                  <a:cubicBezTo>
                    <a:pt x="101" y="93"/>
                    <a:pt x="101" y="93"/>
                    <a:pt x="101" y="94"/>
                  </a:cubicBezTo>
                  <a:cubicBezTo>
                    <a:pt x="101" y="94"/>
                    <a:pt x="101" y="95"/>
                    <a:pt x="101" y="95"/>
                  </a:cubicBezTo>
                  <a:cubicBezTo>
                    <a:pt x="101" y="95"/>
                    <a:pt x="102" y="95"/>
                    <a:pt x="102" y="95"/>
                  </a:cubicBezTo>
                  <a:cubicBezTo>
                    <a:pt x="103" y="94"/>
                    <a:pt x="103" y="94"/>
                    <a:pt x="104" y="93"/>
                  </a:cubicBezTo>
                  <a:close/>
                  <a:moveTo>
                    <a:pt x="151" y="19"/>
                  </a:moveTo>
                  <a:cubicBezTo>
                    <a:pt x="151" y="19"/>
                    <a:pt x="151" y="20"/>
                    <a:pt x="151" y="20"/>
                  </a:cubicBezTo>
                  <a:cubicBezTo>
                    <a:pt x="152" y="20"/>
                    <a:pt x="152" y="20"/>
                    <a:pt x="153" y="20"/>
                  </a:cubicBezTo>
                  <a:cubicBezTo>
                    <a:pt x="153" y="20"/>
                    <a:pt x="153" y="19"/>
                    <a:pt x="154" y="19"/>
                  </a:cubicBezTo>
                  <a:cubicBezTo>
                    <a:pt x="153" y="19"/>
                    <a:pt x="152" y="19"/>
                    <a:pt x="151" y="19"/>
                  </a:cubicBezTo>
                  <a:close/>
                  <a:moveTo>
                    <a:pt x="49" y="169"/>
                  </a:moveTo>
                  <a:cubicBezTo>
                    <a:pt x="49" y="169"/>
                    <a:pt x="48" y="169"/>
                    <a:pt x="48" y="169"/>
                  </a:cubicBezTo>
                  <a:cubicBezTo>
                    <a:pt x="47" y="168"/>
                    <a:pt x="46" y="168"/>
                    <a:pt x="45" y="168"/>
                  </a:cubicBezTo>
                  <a:cubicBezTo>
                    <a:pt x="45" y="169"/>
                    <a:pt x="46" y="169"/>
                    <a:pt x="46" y="169"/>
                  </a:cubicBezTo>
                  <a:cubicBezTo>
                    <a:pt x="46" y="169"/>
                    <a:pt x="46" y="170"/>
                    <a:pt x="46" y="170"/>
                  </a:cubicBezTo>
                  <a:cubicBezTo>
                    <a:pt x="47" y="170"/>
                    <a:pt x="48" y="170"/>
                    <a:pt x="49" y="169"/>
                  </a:cubicBezTo>
                  <a:close/>
                  <a:moveTo>
                    <a:pt x="95" y="253"/>
                  </a:moveTo>
                  <a:cubicBezTo>
                    <a:pt x="95" y="253"/>
                    <a:pt x="95" y="253"/>
                    <a:pt x="95" y="253"/>
                  </a:cubicBezTo>
                  <a:cubicBezTo>
                    <a:pt x="95" y="254"/>
                    <a:pt x="95" y="255"/>
                    <a:pt x="96" y="256"/>
                  </a:cubicBezTo>
                  <a:cubicBezTo>
                    <a:pt x="96" y="256"/>
                    <a:pt x="97" y="256"/>
                    <a:pt x="97" y="255"/>
                  </a:cubicBezTo>
                  <a:cubicBezTo>
                    <a:pt x="96" y="255"/>
                    <a:pt x="96" y="254"/>
                    <a:pt x="95" y="253"/>
                  </a:cubicBezTo>
                  <a:close/>
                  <a:moveTo>
                    <a:pt x="120" y="18"/>
                  </a:moveTo>
                  <a:cubicBezTo>
                    <a:pt x="121" y="18"/>
                    <a:pt x="122" y="18"/>
                    <a:pt x="123" y="18"/>
                  </a:cubicBezTo>
                  <a:cubicBezTo>
                    <a:pt x="123" y="17"/>
                    <a:pt x="123" y="17"/>
                    <a:pt x="123" y="16"/>
                  </a:cubicBezTo>
                  <a:cubicBezTo>
                    <a:pt x="122" y="16"/>
                    <a:pt x="122" y="16"/>
                    <a:pt x="121" y="16"/>
                  </a:cubicBezTo>
                  <a:cubicBezTo>
                    <a:pt x="121" y="16"/>
                    <a:pt x="120" y="17"/>
                    <a:pt x="120" y="17"/>
                  </a:cubicBezTo>
                  <a:cubicBezTo>
                    <a:pt x="120" y="17"/>
                    <a:pt x="120" y="17"/>
                    <a:pt x="120" y="18"/>
                  </a:cubicBezTo>
                  <a:close/>
                  <a:moveTo>
                    <a:pt x="162" y="24"/>
                  </a:moveTo>
                  <a:cubicBezTo>
                    <a:pt x="162" y="22"/>
                    <a:pt x="162" y="20"/>
                    <a:pt x="162" y="18"/>
                  </a:cubicBezTo>
                  <a:cubicBezTo>
                    <a:pt x="162" y="18"/>
                    <a:pt x="162" y="18"/>
                    <a:pt x="162" y="18"/>
                  </a:cubicBezTo>
                  <a:cubicBezTo>
                    <a:pt x="161" y="20"/>
                    <a:pt x="161" y="22"/>
                    <a:pt x="161" y="23"/>
                  </a:cubicBezTo>
                  <a:cubicBezTo>
                    <a:pt x="161" y="24"/>
                    <a:pt x="162" y="24"/>
                    <a:pt x="162" y="24"/>
                  </a:cubicBezTo>
                  <a:close/>
                  <a:moveTo>
                    <a:pt x="158" y="49"/>
                  </a:moveTo>
                  <a:cubicBezTo>
                    <a:pt x="158" y="49"/>
                    <a:pt x="159" y="49"/>
                    <a:pt x="159" y="49"/>
                  </a:cubicBezTo>
                  <a:cubicBezTo>
                    <a:pt x="159" y="48"/>
                    <a:pt x="159" y="47"/>
                    <a:pt x="159" y="46"/>
                  </a:cubicBezTo>
                  <a:cubicBezTo>
                    <a:pt x="159" y="47"/>
                    <a:pt x="158" y="47"/>
                    <a:pt x="158" y="49"/>
                  </a:cubicBezTo>
                  <a:close/>
                  <a:moveTo>
                    <a:pt x="234" y="97"/>
                  </a:moveTo>
                  <a:cubicBezTo>
                    <a:pt x="234" y="97"/>
                    <a:pt x="234" y="97"/>
                    <a:pt x="234" y="97"/>
                  </a:cubicBezTo>
                  <a:cubicBezTo>
                    <a:pt x="234" y="98"/>
                    <a:pt x="234" y="100"/>
                    <a:pt x="234" y="101"/>
                  </a:cubicBezTo>
                  <a:cubicBezTo>
                    <a:pt x="234" y="101"/>
                    <a:pt x="234" y="101"/>
                    <a:pt x="235" y="100"/>
                  </a:cubicBezTo>
                  <a:cubicBezTo>
                    <a:pt x="235" y="100"/>
                    <a:pt x="235" y="100"/>
                    <a:pt x="235" y="100"/>
                  </a:cubicBezTo>
                  <a:cubicBezTo>
                    <a:pt x="235" y="99"/>
                    <a:pt x="234" y="98"/>
                    <a:pt x="234" y="97"/>
                  </a:cubicBezTo>
                  <a:close/>
                  <a:moveTo>
                    <a:pt x="130" y="10"/>
                  </a:moveTo>
                  <a:cubicBezTo>
                    <a:pt x="128" y="10"/>
                    <a:pt x="126" y="11"/>
                    <a:pt x="124" y="11"/>
                  </a:cubicBezTo>
                  <a:cubicBezTo>
                    <a:pt x="124" y="11"/>
                    <a:pt x="124" y="11"/>
                    <a:pt x="124" y="11"/>
                  </a:cubicBezTo>
                  <a:cubicBezTo>
                    <a:pt x="126" y="11"/>
                    <a:pt x="128" y="11"/>
                    <a:pt x="130" y="11"/>
                  </a:cubicBezTo>
                  <a:cubicBezTo>
                    <a:pt x="130" y="11"/>
                    <a:pt x="130" y="11"/>
                    <a:pt x="130" y="10"/>
                  </a:cubicBezTo>
                  <a:close/>
                  <a:moveTo>
                    <a:pt x="98" y="228"/>
                  </a:moveTo>
                  <a:cubicBezTo>
                    <a:pt x="99" y="228"/>
                    <a:pt x="99" y="227"/>
                    <a:pt x="99" y="227"/>
                  </a:cubicBezTo>
                  <a:cubicBezTo>
                    <a:pt x="98" y="226"/>
                    <a:pt x="98" y="225"/>
                    <a:pt x="97" y="224"/>
                  </a:cubicBezTo>
                  <a:cubicBezTo>
                    <a:pt x="97" y="225"/>
                    <a:pt x="98" y="227"/>
                    <a:pt x="98" y="228"/>
                  </a:cubicBezTo>
                  <a:close/>
                  <a:moveTo>
                    <a:pt x="241" y="89"/>
                  </a:moveTo>
                  <a:cubicBezTo>
                    <a:pt x="242" y="89"/>
                    <a:pt x="244" y="89"/>
                    <a:pt x="245" y="89"/>
                  </a:cubicBezTo>
                  <a:cubicBezTo>
                    <a:pt x="246" y="89"/>
                    <a:pt x="247" y="89"/>
                    <a:pt x="248" y="90"/>
                  </a:cubicBezTo>
                  <a:cubicBezTo>
                    <a:pt x="248" y="89"/>
                    <a:pt x="248" y="89"/>
                    <a:pt x="248" y="89"/>
                  </a:cubicBezTo>
                  <a:cubicBezTo>
                    <a:pt x="246" y="88"/>
                    <a:pt x="242" y="88"/>
                    <a:pt x="241" y="89"/>
                  </a:cubicBezTo>
                  <a:close/>
                  <a:moveTo>
                    <a:pt x="61" y="164"/>
                  </a:moveTo>
                  <a:cubicBezTo>
                    <a:pt x="64" y="164"/>
                    <a:pt x="66" y="164"/>
                    <a:pt x="67" y="164"/>
                  </a:cubicBezTo>
                  <a:cubicBezTo>
                    <a:pt x="65" y="164"/>
                    <a:pt x="63" y="164"/>
                    <a:pt x="61" y="163"/>
                  </a:cubicBezTo>
                  <a:cubicBezTo>
                    <a:pt x="61" y="164"/>
                    <a:pt x="61" y="164"/>
                    <a:pt x="61" y="164"/>
                  </a:cubicBezTo>
                  <a:close/>
                  <a:moveTo>
                    <a:pt x="162" y="87"/>
                  </a:moveTo>
                  <a:cubicBezTo>
                    <a:pt x="161" y="87"/>
                    <a:pt x="161" y="87"/>
                    <a:pt x="160" y="87"/>
                  </a:cubicBezTo>
                  <a:cubicBezTo>
                    <a:pt x="159" y="87"/>
                    <a:pt x="159" y="87"/>
                    <a:pt x="159" y="88"/>
                  </a:cubicBezTo>
                  <a:cubicBezTo>
                    <a:pt x="160" y="88"/>
                    <a:pt x="161" y="88"/>
                    <a:pt x="162" y="88"/>
                  </a:cubicBezTo>
                  <a:cubicBezTo>
                    <a:pt x="162" y="88"/>
                    <a:pt x="162" y="88"/>
                    <a:pt x="162" y="87"/>
                  </a:cubicBezTo>
                  <a:close/>
                  <a:moveTo>
                    <a:pt x="217" y="170"/>
                  </a:moveTo>
                  <a:cubicBezTo>
                    <a:pt x="218" y="170"/>
                    <a:pt x="218" y="169"/>
                    <a:pt x="219" y="169"/>
                  </a:cubicBezTo>
                  <a:cubicBezTo>
                    <a:pt x="219" y="169"/>
                    <a:pt x="220" y="169"/>
                    <a:pt x="221" y="169"/>
                  </a:cubicBezTo>
                  <a:cubicBezTo>
                    <a:pt x="221" y="169"/>
                    <a:pt x="222" y="169"/>
                    <a:pt x="223" y="169"/>
                  </a:cubicBezTo>
                  <a:cubicBezTo>
                    <a:pt x="221" y="169"/>
                    <a:pt x="219" y="169"/>
                    <a:pt x="217" y="169"/>
                  </a:cubicBezTo>
                  <a:cubicBezTo>
                    <a:pt x="217" y="169"/>
                    <a:pt x="217" y="169"/>
                    <a:pt x="217" y="170"/>
                  </a:cubicBezTo>
                  <a:close/>
                  <a:moveTo>
                    <a:pt x="154" y="200"/>
                  </a:moveTo>
                  <a:cubicBezTo>
                    <a:pt x="155" y="199"/>
                    <a:pt x="155" y="198"/>
                    <a:pt x="156" y="197"/>
                  </a:cubicBezTo>
                  <a:cubicBezTo>
                    <a:pt x="156" y="197"/>
                    <a:pt x="155" y="197"/>
                    <a:pt x="155" y="196"/>
                  </a:cubicBezTo>
                  <a:cubicBezTo>
                    <a:pt x="155" y="197"/>
                    <a:pt x="154" y="198"/>
                    <a:pt x="153" y="199"/>
                  </a:cubicBezTo>
                  <a:cubicBezTo>
                    <a:pt x="153" y="200"/>
                    <a:pt x="154" y="200"/>
                    <a:pt x="154" y="200"/>
                  </a:cubicBezTo>
                  <a:close/>
                  <a:moveTo>
                    <a:pt x="216" y="114"/>
                  </a:moveTo>
                  <a:cubicBezTo>
                    <a:pt x="216" y="115"/>
                    <a:pt x="216" y="116"/>
                    <a:pt x="216" y="118"/>
                  </a:cubicBezTo>
                  <a:cubicBezTo>
                    <a:pt x="216" y="117"/>
                    <a:pt x="216" y="117"/>
                    <a:pt x="217" y="117"/>
                  </a:cubicBezTo>
                  <a:cubicBezTo>
                    <a:pt x="217" y="116"/>
                    <a:pt x="217" y="115"/>
                    <a:pt x="217" y="114"/>
                  </a:cubicBezTo>
                  <a:cubicBezTo>
                    <a:pt x="216" y="114"/>
                    <a:pt x="216" y="114"/>
                    <a:pt x="216" y="114"/>
                  </a:cubicBezTo>
                  <a:close/>
                  <a:moveTo>
                    <a:pt x="221" y="145"/>
                  </a:moveTo>
                  <a:cubicBezTo>
                    <a:pt x="221" y="146"/>
                    <a:pt x="221" y="147"/>
                    <a:pt x="222" y="148"/>
                  </a:cubicBezTo>
                  <a:cubicBezTo>
                    <a:pt x="222" y="148"/>
                    <a:pt x="222" y="148"/>
                    <a:pt x="222" y="148"/>
                  </a:cubicBezTo>
                  <a:cubicBezTo>
                    <a:pt x="222" y="147"/>
                    <a:pt x="223" y="146"/>
                    <a:pt x="223" y="145"/>
                  </a:cubicBezTo>
                  <a:cubicBezTo>
                    <a:pt x="222" y="145"/>
                    <a:pt x="222" y="145"/>
                    <a:pt x="221" y="145"/>
                  </a:cubicBezTo>
                  <a:close/>
                  <a:moveTo>
                    <a:pt x="169" y="220"/>
                  </a:moveTo>
                  <a:cubicBezTo>
                    <a:pt x="167" y="222"/>
                    <a:pt x="168" y="223"/>
                    <a:pt x="169" y="225"/>
                  </a:cubicBezTo>
                  <a:cubicBezTo>
                    <a:pt x="169" y="223"/>
                    <a:pt x="169" y="222"/>
                    <a:pt x="169" y="220"/>
                  </a:cubicBezTo>
                  <a:close/>
                  <a:moveTo>
                    <a:pt x="221" y="154"/>
                  </a:moveTo>
                  <a:cubicBezTo>
                    <a:pt x="221" y="154"/>
                    <a:pt x="221" y="153"/>
                    <a:pt x="220" y="152"/>
                  </a:cubicBezTo>
                  <a:cubicBezTo>
                    <a:pt x="220" y="152"/>
                    <a:pt x="220" y="152"/>
                    <a:pt x="220" y="152"/>
                  </a:cubicBezTo>
                  <a:cubicBezTo>
                    <a:pt x="220" y="153"/>
                    <a:pt x="220" y="153"/>
                    <a:pt x="220" y="154"/>
                  </a:cubicBezTo>
                  <a:cubicBezTo>
                    <a:pt x="220" y="154"/>
                    <a:pt x="220" y="155"/>
                    <a:pt x="221" y="154"/>
                  </a:cubicBezTo>
                  <a:close/>
                  <a:moveTo>
                    <a:pt x="101" y="89"/>
                  </a:moveTo>
                  <a:cubicBezTo>
                    <a:pt x="100" y="89"/>
                    <a:pt x="100" y="88"/>
                    <a:pt x="99" y="88"/>
                  </a:cubicBezTo>
                  <a:cubicBezTo>
                    <a:pt x="99" y="89"/>
                    <a:pt x="98" y="89"/>
                    <a:pt x="98" y="90"/>
                  </a:cubicBezTo>
                  <a:cubicBezTo>
                    <a:pt x="99" y="90"/>
                    <a:pt x="99" y="90"/>
                    <a:pt x="100" y="90"/>
                  </a:cubicBezTo>
                  <a:cubicBezTo>
                    <a:pt x="101" y="90"/>
                    <a:pt x="101" y="90"/>
                    <a:pt x="101" y="89"/>
                  </a:cubicBezTo>
                  <a:close/>
                  <a:moveTo>
                    <a:pt x="131" y="39"/>
                  </a:moveTo>
                  <a:cubicBezTo>
                    <a:pt x="131" y="39"/>
                    <a:pt x="131" y="39"/>
                    <a:pt x="131" y="39"/>
                  </a:cubicBezTo>
                  <a:cubicBezTo>
                    <a:pt x="132" y="40"/>
                    <a:pt x="133" y="40"/>
                    <a:pt x="134" y="40"/>
                  </a:cubicBezTo>
                  <a:cubicBezTo>
                    <a:pt x="134" y="39"/>
                    <a:pt x="134" y="39"/>
                    <a:pt x="134" y="38"/>
                  </a:cubicBezTo>
                  <a:cubicBezTo>
                    <a:pt x="133" y="39"/>
                    <a:pt x="132" y="39"/>
                    <a:pt x="131" y="39"/>
                  </a:cubicBezTo>
                  <a:close/>
                  <a:moveTo>
                    <a:pt x="154" y="207"/>
                  </a:moveTo>
                  <a:cubicBezTo>
                    <a:pt x="153" y="208"/>
                    <a:pt x="152" y="209"/>
                    <a:pt x="151" y="210"/>
                  </a:cubicBezTo>
                  <a:cubicBezTo>
                    <a:pt x="151" y="210"/>
                    <a:pt x="152" y="210"/>
                    <a:pt x="152" y="210"/>
                  </a:cubicBezTo>
                  <a:cubicBezTo>
                    <a:pt x="153" y="209"/>
                    <a:pt x="153" y="208"/>
                    <a:pt x="154" y="207"/>
                  </a:cubicBezTo>
                  <a:close/>
                  <a:moveTo>
                    <a:pt x="51" y="135"/>
                  </a:moveTo>
                  <a:cubicBezTo>
                    <a:pt x="51" y="135"/>
                    <a:pt x="50" y="135"/>
                    <a:pt x="50" y="135"/>
                  </a:cubicBezTo>
                  <a:cubicBezTo>
                    <a:pt x="49" y="135"/>
                    <a:pt x="49" y="135"/>
                    <a:pt x="49" y="136"/>
                  </a:cubicBezTo>
                  <a:cubicBezTo>
                    <a:pt x="50" y="137"/>
                    <a:pt x="51" y="137"/>
                    <a:pt x="52" y="137"/>
                  </a:cubicBezTo>
                  <a:cubicBezTo>
                    <a:pt x="51" y="136"/>
                    <a:pt x="51" y="135"/>
                    <a:pt x="51" y="135"/>
                  </a:cubicBezTo>
                  <a:close/>
                  <a:moveTo>
                    <a:pt x="218" y="142"/>
                  </a:moveTo>
                  <a:cubicBezTo>
                    <a:pt x="218" y="142"/>
                    <a:pt x="217" y="142"/>
                    <a:pt x="216" y="142"/>
                  </a:cubicBezTo>
                  <a:cubicBezTo>
                    <a:pt x="216" y="143"/>
                    <a:pt x="216" y="143"/>
                    <a:pt x="216" y="144"/>
                  </a:cubicBezTo>
                  <a:cubicBezTo>
                    <a:pt x="217" y="144"/>
                    <a:pt x="218" y="144"/>
                    <a:pt x="218" y="143"/>
                  </a:cubicBezTo>
                  <a:cubicBezTo>
                    <a:pt x="218" y="143"/>
                    <a:pt x="218" y="143"/>
                    <a:pt x="218" y="142"/>
                  </a:cubicBezTo>
                  <a:close/>
                  <a:moveTo>
                    <a:pt x="129" y="254"/>
                  </a:moveTo>
                  <a:cubicBezTo>
                    <a:pt x="130" y="255"/>
                    <a:pt x="130" y="256"/>
                    <a:pt x="131" y="256"/>
                  </a:cubicBezTo>
                  <a:cubicBezTo>
                    <a:pt x="131" y="256"/>
                    <a:pt x="131" y="255"/>
                    <a:pt x="132" y="254"/>
                  </a:cubicBezTo>
                  <a:cubicBezTo>
                    <a:pt x="131" y="254"/>
                    <a:pt x="130" y="254"/>
                    <a:pt x="129" y="254"/>
                  </a:cubicBezTo>
                  <a:close/>
                  <a:moveTo>
                    <a:pt x="114" y="250"/>
                  </a:moveTo>
                  <a:cubicBezTo>
                    <a:pt x="116" y="251"/>
                    <a:pt x="116" y="251"/>
                    <a:pt x="117" y="249"/>
                  </a:cubicBezTo>
                  <a:cubicBezTo>
                    <a:pt x="116" y="249"/>
                    <a:pt x="116" y="249"/>
                    <a:pt x="116" y="248"/>
                  </a:cubicBezTo>
                  <a:cubicBezTo>
                    <a:pt x="115" y="249"/>
                    <a:pt x="115" y="249"/>
                    <a:pt x="114" y="250"/>
                  </a:cubicBezTo>
                  <a:close/>
                  <a:moveTo>
                    <a:pt x="105" y="229"/>
                  </a:moveTo>
                  <a:cubicBezTo>
                    <a:pt x="105" y="230"/>
                    <a:pt x="104" y="230"/>
                    <a:pt x="104" y="230"/>
                  </a:cubicBezTo>
                  <a:cubicBezTo>
                    <a:pt x="105" y="231"/>
                    <a:pt x="106" y="233"/>
                    <a:pt x="107" y="233"/>
                  </a:cubicBezTo>
                  <a:cubicBezTo>
                    <a:pt x="107" y="233"/>
                    <a:pt x="106" y="230"/>
                    <a:pt x="105" y="229"/>
                  </a:cubicBezTo>
                  <a:close/>
                  <a:moveTo>
                    <a:pt x="25" y="136"/>
                  </a:moveTo>
                  <a:cubicBezTo>
                    <a:pt x="25" y="137"/>
                    <a:pt x="25" y="138"/>
                    <a:pt x="25" y="139"/>
                  </a:cubicBezTo>
                  <a:cubicBezTo>
                    <a:pt x="25" y="139"/>
                    <a:pt x="26" y="139"/>
                    <a:pt x="26" y="139"/>
                  </a:cubicBezTo>
                  <a:cubicBezTo>
                    <a:pt x="26" y="138"/>
                    <a:pt x="26" y="137"/>
                    <a:pt x="26" y="136"/>
                  </a:cubicBezTo>
                  <a:cubicBezTo>
                    <a:pt x="26" y="136"/>
                    <a:pt x="25" y="136"/>
                    <a:pt x="25" y="136"/>
                  </a:cubicBezTo>
                  <a:close/>
                  <a:moveTo>
                    <a:pt x="72" y="103"/>
                  </a:moveTo>
                  <a:cubicBezTo>
                    <a:pt x="71" y="103"/>
                    <a:pt x="70" y="103"/>
                    <a:pt x="69" y="105"/>
                  </a:cubicBezTo>
                  <a:cubicBezTo>
                    <a:pt x="69" y="105"/>
                    <a:pt x="69" y="105"/>
                    <a:pt x="70" y="105"/>
                  </a:cubicBezTo>
                  <a:cubicBezTo>
                    <a:pt x="71" y="104"/>
                    <a:pt x="71" y="104"/>
                    <a:pt x="72" y="103"/>
                  </a:cubicBezTo>
                  <a:close/>
                  <a:moveTo>
                    <a:pt x="68" y="110"/>
                  </a:moveTo>
                  <a:cubicBezTo>
                    <a:pt x="68" y="110"/>
                    <a:pt x="69" y="111"/>
                    <a:pt x="69" y="112"/>
                  </a:cubicBezTo>
                  <a:cubicBezTo>
                    <a:pt x="69" y="112"/>
                    <a:pt x="70" y="111"/>
                    <a:pt x="70" y="111"/>
                  </a:cubicBezTo>
                  <a:cubicBezTo>
                    <a:pt x="70" y="110"/>
                    <a:pt x="70" y="109"/>
                    <a:pt x="70" y="108"/>
                  </a:cubicBezTo>
                  <a:cubicBezTo>
                    <a:pt x="69" y="109"/>
                    <a:pt x="69" y="109"/>
                    <a:pt x="68" y="110"/>
                  </a:cubicBezTo>
                  <a:close/>
                  <a:moveTo>
                    <a:pt x="225" y="115"/>
                  </a:moveTo>
                  <a:cubicBezTo>
                    <a:pt x="224" y="115"/>
                    <a:pt x="223" y="115"/>
                    <a:pt x="223" y="116"/>
                  </a:cubicBezTo>
                  <a:cubicBezTo>
                    <a:pt x="223" y="117"/>
                    <a:pt x="224" y="117"/>
                    <a:pt x="225" y="117"/>
                  </a:cubicBezTo>
                  <a:cubicBezTo>
                    <a:pt x="225" y="116"/>
                    <a:pt x="225" y="116"/>
                    <a:pt x="225" y="115"/>
                  </a:cubicBezTo>
                  <a:close/>
                  <a:moveTo>
                    <a:pt x="118" y="227"/>
                  </a:moveTo>
                  <a:cubicBezTo>
                    <a:pt x="119" y="228"/>
                    <a:pt x="120" y="229"/>
                    <a:pt x="121" y="231"/>
                  </a:cubicBezTo>
                  <a:cubicBezTo>
                    <a:pt x="121" y="230"/>
                    <a:pt x="119" y="227"/>
                    <a:pt x="118" y="226"/>
                  </a:cubicBezTo>
                  <a:cubicBezTo>
                    <a:pt x="118" y="226"/>
                    <a:pt x="118" y="227"/>
                    <a:pt x="118" y="227"/>
                  </a:cubicBezTo>
                  <a:close/>
                  <a:moveTo>
                    <a:pt x="130" y="67"/>
                  </a:moveTo>
                  <a:cubicBezTo>
                    <a:pt x="130" y="66"/>
                    <a:pt x="130" y="66"/>
                    <a:pt x="130" y="65"/>
                  </a:cubicBezTo>
                  <a:cubicBezTo>
                    <a:pt x="129" y="66"/>
                    <a:pt x="128" y="67"/>
                    <a:pt x="127" y="67"/>
                  </a:cubicBezTo>
                  <a:cubicBezTo>
                    <a:pt x="127" y="67"/>
                    <a:pt x="127" y="67"/>
                    <a:pt x="127" y="67"/>
                  </a:cubicBezTo>
                  <a:cubicBezTo>
                    <a:pt x="128" y="67"/>
                    <a:pt x="129" y="67"/>
                    <a:pt x="130" y="67"/>
                  </a:cubicBezTo>
                  <a:close/>
                  <a:moveTo>
                    <a:pt x="22" y="144"/>
                  </a:moveTo>
                  <a:cubicBezTo>
                    <a:pt x="22" y="144"/>
                    <a:pt x="22" y="144"/>
                    <a:pt x="22" y="144"/>
                  </a:cubicBezTo>
                  <a:cubicBezTo>
                    <a:pt x="21" y="144"/>
                    <a:pt x="21" y="144"/>
                    <a:pt x="21" y="144"/>
                  </a:cubicBezTo>
                  <a:cubicBezTo>
                    <a:pt x="21" y="145"/>
                    <a:pt x="21" y="145"/>
                    <a:pt x="21" y="146"/>
                  </a:cubicBezTo>
                  <a:cubicBezTo>
                    <a:pt x="21" y="146"/>
                    <a:pt x="22" y="146"/>
                    <a:pt x="22" y="146"/>
                  </a:cubicBezTo>
                  <a:cubicBezTo>
                    <a:pt x="22" y="145"/>
                    <a:pt x="22" y="145"/>
                    <a:pt x="22" y="144"/>
                  </a:cubicBezTo>
                  <a:close/>
                  <a:moveTo>
                    <a:pt x="79" y="43"/>
                  </a:moveTo>
                  <a:cubicBezTo>
                    <a:pt x="79" y="43"/>
                    <a:pt x="79" y="43"/>
                    <a:pt x="79" y="43"/>
                  </a:cubicBezTo>
                  <a:cubicBezTo>
                    <a:pt x="79" y="41"/>
                    <a:pt x="79" y="39"/>
                    <a:pt x="79" y="37"/>
                  </a:cubicBezTo>
                  <a:cubicBezTo>
                    <a:pt x="79" y="37"/>
                    <a:pt x="79" y="37"/>
                    <a:pt x="79" y="37"/>
                  </a:cubicBezTo>
                  <a:cubicBezTo>
                    <a:pt x="79" y="39"/>
                    <a:pt x="79" y="41"/>
                    <a:pt x="79" y="43"/>
                  </a:cubicBezTo>
                  <a:close/>
                  <a:moveTo>
                    <a:pt x="118" y="248"/>
                  </a:moveTo>
                  <a:cubicBezTo>
                    <a:pt x="118" y="247"/>
                    <a:pt x="119" y="247"/>
                    <a:pt x="119" y="246"/>
                  </a:cubicBezTo>
                  <a:cubicBezTo>
                    <a:pt x="119" y="246"/>
                    <a:pt x="118" y="246"/>
                    <a:pt x="118" y="246"/>
                  </a:cubicBezTo>
                  <a:cubicBezTo>
                    <a:pt x="117" y="246"/>
                    <a:pt x="117" y="246"/>
                    <a:pt x="117" y="246"/>
                  </a:cubicBezTo>
                  <a:cubicBezTo>
                    <a:pt x="117" y="247"/>
                    <a:pt x="118" y="247"/>
                    <a:pt x="118" y="248"/>
                  </a:cubicBezTo>
                  <a:close/>
                  <a:moveTo>
                    <a:pt x="152" y="60"/>
                  </a:moveTo>
                  <a:cubicBezTo>
                    <a:pt x="152" y="59"/>
                    <a:pt x="152" y="58"/>
                    <a:pt x="152" y="57"/>
                  </a:cubicBezTo>
                  <a:cubicBezTo>
                    <a:pt x="152" y="57"/>
                    <a:pt x="152" y="57"/>
                    <a:pt x="152" y="57"/>
                  </a:cubicBezTo>
                  <a:cubicBezTo>
                    <a:pt x="151" y="57"/>
                    <a:pt x="151" y="58"/>
                    <a:pt x="151" y="58"/>
                  </a:cubicBezTo>
                  <a:cubicBezTo>
                    <a:pt x="151" y="59"/>
                    <a:pt x="151" y="60"/>
                    <a:pt x="152" y="60"/>
                  </a:cubicBezTo>
                  <a:cubicBezTo>
                    <a:pt x="152" y="60"/>
                    <a:pt x="152" y="60"/>
                    <a:pt x="152" y="60"/>
                  </a:cubicBezTo>
                  <a:close/>
                  <a:moveTo>
                    <a:pt x="95" y="14"/>
                  </a:moveTo>
                  <a:cubicBezTo>
                    <a:pt x="95" y="14"/>
                    <a:pt x="95" y="14"/>
                    <a:pt x="95" y="14"/>
                  </a:cubicBezTo>
                  <a:cubicBezTo>
                    <a:pt x="96" y="14"/>
                    <a:pt x="97" y="14"/>
                    <a:pt x="99" y="14"/>
                  </a:cubicBezTo>
                  <a:cubicBezTo>
                    <a:pt x="99" y="13"/>
                    <a:pt x="99" y="13"/>
                    <a:pt x="99" y="13"/>
                  </a:cubicBezTo>
                  <a:cubicBezTo>
                    <a:pt x="98" y="13"/>
                    <a:pt x="96" y="13"/>
                    <a:pt x="95" y="13"/>
                  </a:cubicBezTo>
                  <a:cubicBezTo>
                    <a:pt x="95" y="13"/>
                    <a:pt x="95" y="14"/>
                    <a:pt x="95" y="14"/>
                  </a:cubicBezTo>
                  <a:close/>
                  <a:moveTo>
                    <a:pt x="26" y="171"/>
                  </a:moveTo>
                  <a:cubicBezTo>
                    <a:pt x="26" y="171"/>
                    <a:pt x="25" y="171"/>
                    <a:pt x="24" y="171"/>
                  </a:cubicBezTo>
                  <a:cubicBezTo>
                    <a:pt x="25" y="172"/>
                    <a:pt x="26" y="173"/>
                    <a:pt x="26" y="174"/>
                  </a:cubicBezTo>
                  <a:cubicBezTo>
                    <a:pt x="27" y="174"/>
                    <a:pt x="27" y="174"/>
                    <a:pt x="27" y="174"/>
                  </a:cubicBezTo>
                  <a:cubicBezTo>
                    <a:pt x="27" y="173"/>
                    <a:pt x="26" y="172"/>
                    <a:pt x="26" y="171"/>
                  </a:cubicBezTo>
                  <a:close/>
                  <a:moveTo>
                    <a:pt x="85" y="230"/>
                  </a:moveTo>
                  <a:cubicBezTo>
                    <a:pt x="85" y="230"/>
                    <a:pt x="85" y="231"/>
                    <a:pt x="85" y="231"/>
                  </a:cubicBezTo>
                  <a:cubicBezTo>
                    <a:pt x="85" y="233"/>
                    <a:pt x="85" y="234"/>
                    <a:pt x="85" y="235"/>
                  </a:cubicBezTo>
                  <a:cubicBezTo>
                    <a:pt x="85" y="236"/>
                    <a:pt x="85" y="236"/>
                    <a:pt x="85" y="236"/>
                  </a:cubicBezTo>
                  <a:cubicBezTo>
                    <a:pt x="85" y="236"/>
                    <a:pt x="86" y="236"/>
                    <a:pt x="85" y="235"/>
                  </a:cubicBezTo>
                  <a:cubicBezTo>
                    <a:pt x="85" y="234"/>
                    <a:pt x="85" y="232"/>
                    <a:pt x="85" y="230"/>
                  </a:cubicBezTo>
                  <a:close/>
                  <a:moveTo>
                    <a:pt x="173" y="9"/>
                  </a:moveTo>
                  <a:cubicBezTo>
                    <a:pt x="173" y="9"/>
                    <a:pt x="173" y="9"/>
                    <a:pt x="173" y="9"/>
                  </a:cubicBezTo>
                  <a:cubicBezTo>
                    <a:pt x="173" y="7"/>
                    <a:pt x="174" y="5"/>
                    <a:pt x="174" y="3"/>
                  </a:cubicBezTo>
                  <a:cubicBezTo>
                    <a:pt x="174" y="3"/>
                    <a:pt x="174" y="3"/>
                    <a:pt x="174" y="3"/>
                  </a:cubicBezTo>
                  <a:cubicBezTo>
                    <a:pt x="174" y="3"/>
                    <a:pt x="173" y="3"/>
                    <a:pt x="173" y="2"/>
                  </a:cubicBezTo>
                  <a:cubicBezTo>
                    <a:pt x="173" y="3"/>
                    <a:pt x="173" y="4"/>
                    <a:pt x="173" y="5"/>
                  </a:cubicBezTo>
                  <a:cubicBezTo>
                    <a:pt x="174" y="5"/>
                    <a:pt x="173" y="5"/>
                    <a:pt x="173" y="5"/>
                  </a:cubicBezTo>
                  <a:cubicBezTo>
                    <a:pt x="173" y="7"/>
                    <a:pt x="173" y="8"/>
                    <a:pt x="173" y="9"/>
                  </a:cubicBezTo>
                  <a:close/>
                  <a:moveTo>
                    <a:pt x="131" y="244"/>
                  </a:moveTo>
                  <a:cubicBezTo>
                    <a:pt x="130" y="243"/>
                    <a:pt x="130" y="243"/>
                    <a:pt x="130" y="243"/>
                  </a:cubicBezTo>
                  <a:cubicBezTo>
                    <a:pt x="129" y="243"/>
                    <a:pt x="129" y="243"/>
                    <a:pt x="129" y="243"/>
                  </a:cubicBezTo>
                  <a:cubicBezTo>
                    <a:pt x="128" y="244"/>
                    <a:pt x="128" y="244"/>
                    <a:pt x="129" y="244"/>
                  </a:cubicBezTo>
                  <a:cubicBezTo>
                    <a:pt x="129" y="245"/>
                    <a:pt x="129" y="245"/>
                    <a:pt x="129" y="246"/>
                  </a:cubicBezTo>
                  <a:cubicBezTo>
                    <a:pt x="130" y="245"/>
                    <a:pt x="130" y="244"/>
                    <a:pt x="131" y="244"/>
                  </a:cubicBezTo>
                  <a:close/>
                  <a:moveTo>
                    <a:pt x="65" y="143"/>
                  </a:moveTo>
                  <a:cubicBezTo>
                    <a:pt x="65" y="143"/>
                    <a:pt x="65" y="143"/>
                    <a:pt x="65" y="143"/>
                  </a:cubicBezTo>
                  <a:cubicBezTo>
                    <a:pt x="65" y="144"/>
                    <a:pt x="65" y="146"/>
                    <a:pt x="65" y="147"/>
                  </a:cubicBezTo>
                  <a:cubicBezTo>
                    <a:pt x="65" y="147"/>
                    <a:pt x="66" y="147"/>
                    <a:pt x="66" y="147"/>
                  </a:cubicBezTo>
                  <a:cubicBezTo>
                    <a:pt x="66" y="146"/>
                    <a:pt x="66" y="144"/>
                    <a:pt x="65" y="143"/>
                  </a:cubicBezTo>
                  <a:close/>
                  <a:moveTo>
                    <a:pt x="24" y="129"/>
                  </a:moveTo>
                  <a:cubicBezTo>
                    <a:pt x="22" y="129"/>
                    <a:pt x="22" y="130"/>
                    <a:pt x="22" y="131"/>
                  </a:cubicBezTo>
                  <a:cubicBezTo>
                    <a:pt x="23" y="131"/>
                    <a:pt x="23" y="131"/>
                    <a:pt x="23" y="131"/>
                  </a:cubicBezTo>
                  <a:cubicBezTo>
                    <a:pt x="24" y="130"/>
                    <a:pt x="24" y="130"/>
                    <a:pt x="24" y="129"/>
                  </a:cubicBezTo>
                  <a:close/>
                  <a:moveTo>
                    <a:pt x="205" y="160"/>
                  </a:moveTo>
                  <a:cubicBezTo>
                    <a:pt x="205" y="160"/>
                    <a:pt x="205" y="160"/>
                    <a:pt x="205" y="160"/>
                  </a:cubicBezTo>
                  <a:cubicBezTo>
                    <a:pt x="205" y="161"/>
                    <a:pt x="205" y="162"/>
                    <a:pt x="205" y="163"/>
                  </a:cubicBezTo>
                  <a:cubicBezTo>
                    <a:pt x="206" y="163"/>
                    <a:pt x="206" y="163"/>
                    <a:pt x="207" y="163"/>
                  </a:cubicBezTo>
                  <a:cubicBezTo>
                    <a:pt x="206" y="162"/>
                    <a:pt x="206" y="161"/>
                    <a:pt x="205" y="160"/>
                  </a:cubicBezTo>
                  <a:close/>
                  <a:moveTo>
                    <a:pt x="198" y="130"/>
                  </a:moveTo>
                  <a:cubicBezTo>
                    <a:pt x="198" y="129"/>
                    <a:pt x="199" y="127"/>
                    <a:pt x="199" y="126"/>
                  </a:cubicBezTo>
                  <a:cubicBezTo>
                    <a:pt x="198" y="126"/>
                    <a:pt x="198" y="126"/>
                    <a:pt x="198" y="126"/>
                  </a:cubicBezTo>
                  <a:cubicBezTo>
                    <a:pt x="198" y="127"/>
                    <a:pt x="198" y="128"/>
                    <a:pt x="198" y="130"/>
                  </a:cubicBezTo>
                  <a:close/>
                  <a:moveTo>
                    <a:pt x="95" y="193"/>
                  </a:moveTo>
                  <a:cubicBezTo>
                    <a:pt x="95" y="194"/>
                    <a:pt x="94" y="194"/>
                    <a:pt x="94" y="195"/>
                  </a:cubicBezTo>
                  <a:cubicBezTo>
                    <a:pt x="94" y="195"/>
                    <a:pt x="94" y="195"/>
                    <a:pt x="95" y="196"/>
                  </a:cubicBezTo>
                  <a:cubicBezTo>
                    <a:pt x="95" y="195"/>
                    <a:pt x="96" y="195"/>
                    <a:pt x="96" y="194"/>
                  </a:cubicBezTo>
                  <a:cubicBezTo>
                    <a:pt x="96" y="194"/>
                    <a:pt x="95" y="194"/>
                    <a:pt x="95" y="193"/>
                  </a:cubicBezTo>
                  <a:close/>
                  <a:moveTo>
                    <a:pt x="130" y="69"/>
                  </a:moveTo>
                  <a:cubicBezTo>
                    <a:pt x="129" y="69"/>
                    <a:pt x="129" y="69"/>
                    <a:pt x="128" y="69"/>
                  </a:cubicBezTo>
                  <a:cubicBezTo>
                    <a:pt x="128" y="70"/>
                    <a:pt x="128" y="70"/>
                    <a:pt x="128" y="70"/>
                  </a:cubicBezTo>
                  <a:cubicBezTo>
                    <a:pt x="129" y="70"/>
                    <a:pt x="130" y="70"/>
                    <a:pt x="130" y="70"/>
                  </a:cubicBezTo>
                  <a:cubicBezTo>
                    <a:pt x="130" y="70"/>
                    <a:pt x="130" y="69"/>
                    <a:pt x="130" y="69"/>
                  </a:cubicBezTo>
                  <a:close/>
                  <a:moveTo>
                    <a:pt x="150" y="27"/>
                  </a:moveTo>
                  <a:cubicBezTo>
                    <a:pt x="150" y="27"/>
                    <a:pt x="151" y="27"/>
                    <a:pt x="151" y="27"/>
                  </a:cubicBezTo>
                  <a:cubicBezTo>
                    <a:pt x="151" y="26"/>
                    <a:pt x="151" y="25"/>
                    <a:pt x="152" y="24"/>
                  </a:cubicBezTo>
                  <a:cubicBezTo>
                    <a:pt x="151" y="24"/>
                    <a:pt x="151" y="24"/>
                    <a:pt x="151" y="24"/>
                  </a:cubicBezTo>
                  <a:cubicBezTo>
                    <a:pt x="150" y="25"/>
                    <a:pt x="150" y="26"/>
                    <a:pt x="150" y="27"/>
                  </a:cubicBezTo>
                  <a:close/>
                  <a:moveTo>
                    <a:pt x="9" y="112"/>
                  </a:moveTo>
                  <a:cubicBezTo>
                    <a:pt x="10" y="111"/>
                    <a:pt x="11" y="112"/>
                    <a:pt x="11" y="113"/>
                  </a:cubicBezTo>
                  <a:cubicBezTo>
                    <a:pt x="12" y="112"/>
                    <a:pt x="12" y="112"/>
                    <a:pt x="12" y="111"/>
                  </a:cubicBezTo>
                  <a:cubicBezTo>
                    <a:pt x="11" y="111"/>
                    <a:pt x="10" y="112"/>
                    <a:pt x="9" y="110"/>
                  </a:cubicBezTo>
                  <a:cubicBezTo>
                    <a:pt x="9" y="111"/>
                    <a:pt x="9" y="111"/>
                    <a:pt x="9" y="112"/>
                  </a:cubicBezTo>
                  <a:close/>
                  <a:moveTo>
                    <a:pt x="227" y="108"/>
                  </a:moveTo>
                  <a:cubicBezTo>
                    <a:pt x="227" y="108"/>
                    <a:pt x="227" y="108"/>
                    <a:pt x="227" y="108"/>
                  </a:cubicBezTo>
                  <a:cubicBezTo>
                    <a:pt x="227" y="108"/>
                    <a:pt x="227" y="108"/>
                    <a:pt x="228" y="108"/>
                  </a:cubicBezTo>
                  <a:cubicBezTo>
                    <a:pt x="228" y="107"/>
                    <a:pt x="228" y="107"/>
                    <a:pt x="228" y="106"/>
                  </a:cubicBezTo>
                  <a:cubicBezTo>
                    <a:pt x="227" y="106"/>
                    <a:pt x="227" y="106"/>
                    <a:pt x="226" y="106"/>
                  </a:cubicBezTo>
                  <a:cubicBezTo>
                    <a:pt x="226" y="107"/>
                    <a:pt x="227" y="108"/>
                    <a:pt x="227" y="108"/>
                  </a:cubicBezTo>
                  <a:close/>
                  <a:moveTo>
                    <a:pt x="224" y="138"/>
                  </a:moveTo>
                  <a:cubicBezTo>
                    <a:pt x="223" y="138"/>
                    <a:pt x="223" y="138"/>
                    <a:pt x="222" y="139"/>
                  </a:cubicBezTo>
                  <a:cubicBezTo>
                    <a:pt x="223" y="140"/>
                    <a:pt x="223" y="140"/>
                    <a:pt x="224" y="141"/>
                  </a:cubicBezTo>
                  <a:cubicBezTo>
                    <a:pt x="224" y="140"/>
                    <a:pt x="224" y="139"/>
                    <a:pt x="224" y="138"/>
                  </a:cubicBezTo>
                  <a:close/>
                  <a:moveTo>
                    <a:pt x="7" y="91"/>
                  </a:moveTo>
                  <a:cubicBezTo>
                    <a:pt x="6" y="91"/>
                    <a:pt x="5" y="91"/>
                    <a:pt x="4" y="91"/>
                  </a:cubicBezTo>
                  <a:cubicBezTo>
                    <a:pt x="4" y="92"/>
                    <a:pt x="4" y="92"/>
                    <a:pt x="4" y="93"/>
                  </a:cubicBezTo>
                  <a:cubicBezTo>
                    <a:pt x="4" y="92"/>
                    <a:pt x="5" y="92"/>
                    <a:pt x="5" y="92"/>
                  </a:cubicBezTo>
                  <a:cubicBezTo>
                    <a:pt x="6" y="91"/>
                    <a:pt x="6" y="91"/>
                    <a:pt x="7" y="91"/>
                  </a:cubicBezTo>
                  <a:close/>
                  <a:moveTo>
                    <a:pt x="181" y="150"/>
                  </a:moveTo>
                  <a:cubicBezTo>
                    <a:pt x="181" y="149"/>
                    <a:pt x="183" y="146"/>
                    <a:pt x="183" y="145"/>
                  </a:cubicBezTo>
                  <a:cubicBezTo>
                    <a:pt x="183" y="145"/>
                    <a:pt x="183" y="145"/>
                    <a:pt x="183" y="145"/>
                  </a:cubicBezTo>
                  <a:cubicBezTo>
                    <a:pt x="182" y="146"/>
                    <a:pt x="182" y="148"/>
                    <a:pt x="181" y="149"/>
                  </a:cubicBezTo>
                  <a:cubicBezTo>
                    <a:pt x="181" y="149"/>
                    <a:pt x="181" y="150"/>
                    <a:pt x="181" y="150"/>
                  </a:cubicBezTo>
                  <a:close/>
                  <a:moveTo>
                    <a:pt x="19" y="157"/>
                  </a:moveTo>
                  <a:cubicBezTo>
                    <a:pt x="19" y="157"/>
                    <a:pt x="20" y="157"/>
                    <a:pt x="20" y="157"/>
                  </a:cubicBezTo>
                  <a:cubicBezTo>
                    <a:pt x="20" y="156"/>
                    <a:pt x="20" y="156"/>
                    <a:pt x="20" y="155"/>
                  </a:cubicBezTo>
                  <a:cubicBezTo>
                    <a:pt x="20" y="155"/>
                    <a:pt x="19" y="155"/>
                    <a:pt x="19" y="155"/>
                  </a:cubicBezTo>
                  <a:cubicBezTo>
                    <a:pt x="19" y="156"/>
                    <a:pt x="19" y="157"/>
                    <a:pt x="19" y="157"/>
                  </a:cubicBezTo>
                  <a:close/>
                  <a:moveTo>
                    <a:pt x="92" y="251"/>
                  </a:moveTo>
                  <a:cubicBezTo>
                    <a:pt x="91" y="251"/>
                    <a:pt x="91" y="252"/>
                    <a:pt x="91" y="254"/>
                  </a:cubicBezTo>
                  <a:cubicBezTo>
                    <a:pt x="91" y="253"/>
                    <a:pt x="91" y="253"/>
                    <a:pt x="92" y="253"/>
                  </a:cubicBezTo>
                  <a:cubicBezTo>
                    <a:pt x="92" y="252"/>
                    <a:pt x="92" y="252"/>
                    <a:pt x="92" y="251"/>
                  </a:cubicBezTo>
                  <a:close/>
                  <a:moveTo>
                    <a:pt x="214" y="119"/>
                  </a:moveTo>
                  <a:cubicBezTo>
                    <a:pt x="214" y="118"/>
                    <a:pt x="214" y="116"/>
                    <a:pt x="213" y="116"/>
                  </a:cubicBezTo>
                  <a:cubicBezTo>
                    <a:pt x="213" y="116"/>
                    <a:pt x="213" y="116"/>
                    <a:pt x="212" y="117"/>
                  </a:cubicBezTo>
                  <a:cubicBezTo>
                    <a:pt x="213" y="118"/>
                    <a:pt x="213" y="118"/>
                    <a:pt x="214" y="119"/>
                  </a:cubicBezTo>
                  <a:close/>
                  <a:moveTo>
                    <a:pt x="94" y="35"/>
                  </a:moveTo>
                  <a:cubicBezTo>
                    <a:pt x="93" y="35"/>
                    <a:pt x="92" y="35"/>
                    <a:pt x="91" y="35"/>
                  </a:cubicBezTo>
                  <a:cubicBezTo>
                    <a:pt x="91" y="35"/>
                    <a:pt x="90" y="36"/>
                    <a:pt x="90" y="36"/>
                  </a:cubicBezTo>
                  <a:cubicBezTo>
                    <a:pt x="92" y="37"/>
                    <a:pt x="93" y="36"/>
                    <a:pt x="94" y="35"/>
                  </a:cubicBezTo>
                  <a:close/>
                  <a:moveTo>
                    <a:pt x="151" y="55"/>
                  </a:moveTo>
                  <a:cubicBezTo>
                    <a:pt x="151" y="55"/>
                    <a:pt x="150" y="55"/>
                    <a:pt x="150" y="55"/>
                  </a:cubicBezTo>
                  <a:cubicBezTo>
                    <a:pt x="150" y="55"/>
                    <a:pt x="150" y="55"/>
                    <a:pt x="149" y="55"/>
                  </a:cubicBezTo>
                  <a:cubicBezTo>
                    <a:pt x="149" y="56"/>
                    <a:pt x="148" y="57"/>
                    <a:pt x="148" y="58"/>
                  </a:cubicBezTo>
                  <a:cubicBezTo>
                    <a:pt x="149" y="57"/>
                    <a:pt x="150" y="56"/>
                    <a:pt x="151" y="55"/>
                  </a:cubicBezTo>
                  <a:close/>
                  <a:moveTo>
                    <a:pt x="103" y="229"/>
                  </a:moveTo>
                  <a:cubicBezTo>
                    <a:pt x="103" y="228"/>
                    <a:pt x="103" y="228"/>
                    <a:pt x="104" y="227"/>
                  </a:cubicBezTo>
                  <a:cubicBezTo>
                    <a:pt x="103" y="227"/>
                    <a:pt x="103" y="226"/>
                    <a:pt x="103" y="226"/>
                  </a:cubicBezTo>
                  <a:cubicBezTo>
                    <a:pt x="102" y="226"/>
                    <a:pt x="102" y="227"/>
                    <a:pt x="102" y="227"/>
                  </a:cubicBezTo>
                  <a:cubicBezTo>
                    <a:pt x="102" y="228"/>
                    <a:pt x="103" y="228"/>
                    <a:pt x="103" y="229"/>
                  </a:cubicBezTo>
                  <a:close/>
                  <a:moveTo>
                    <a:pt x="122" y="259"/>
                  </a:moveTo>
                  <a:cubicBezTo>
                    <a:pt x="122" y="259"/>
                    <a:pt x="122" y="259"/>
                    <a:pt x="122" y="259"/>
                  </a:cubicBezTo>
                  <a:cubicBezTo>
                    <a:pt x="123" y="259"/>
                    <a:pt x="124" y="259"/>
                    <a:pt x="125" y="259"/>
                  </a:cubicBezTo>
                  <a:cubicBezTo>
                    <a:pt x="124" y="259"/>
                    <a:pt x="124" y="258"/>
                    <a:pt x="124" y="258"/>
                  </a:cubicBezTo>
                  <a:cubicBezTo>
                    <a:pt x="123" y="258"/>
                    <a:pt x="123" y="259"/>
                    <a:pt x="122" y="259"/>
                  </a:cubicBezTo>
                  <a:close/>
                  <a:moveTo>
                    <a:pt x="232" y="153"/>
                  </a:moveTo>
                  <a:cubicBezTo>
                    <a:pt x="232" y="153"/>
                    <a:pt x="232" y="153"/>
                    <a:pt x="232" y="153"/>
                  </a:cubicBezTo>
                  <a:cubicBezTo>
                    <a:pt x="231" y="153"/>
                    <a:pt x="230" y="152"/>
                    <a:pt x="229" y="153"/>
                  </a:cubicBezTo>
                  <a:cubicBezTo>
                    <a:pt x="229" y="153"/>
                    <a:pt x="229" y="153"/>
                    <a:pt x="229" y="154"/>
                  </a:cubicBezTo>
                  <a:cubicBezTo>
                    <a:pt x="230" y="154"/>
                    <a:pt x="231" y="153"/>
                    <a:pt x="232" y="153"/>
                  </a:cubicBezTo>
                  <a:close/>
                  <a:moveTo>
                    <a:pt x="137" y="32"/>
                  </a:moveTo>
                  <a:cubicBezTo>
                    <a:pt x="138" y="32"/>
                    <a:pt x="138" y="32"/>
                    <a:pt x="139" y="32"/>
                  </a:cubicBezTo>
                  <a:cubicBezTo>
                    <a:pt x="139" y="31"/>
                    <a:pt x="139" y="31"/>
                    <a:pt x="139" y="31"/>
                  </a:cubicBezTo>
                  <a:cubicBezTo>
                    <a:pt x="139" y="31"/>
                    <a:pt x="138" y="31"/>
                    <a:pt x="137" y="31"/>
                  </a:cubicBezTo>
                  <a:cubicBezTo>
                    <a:pt x="137" y="31"/>
                    <a:pt x="137" y="31"/>
                    <a:pt x="137" y="32"/>
                  </a:cubicBezTo>
                  <a:close/>
                  <a:moveTo>
                    <a:pt x="142" y="248"/>
                  </a:moveTo>
                  <a:cubicBezTo>
                    <a:pt x="142" y="248"/>
                    <a:pt x="142" y="248"/>
                    <a:pt x="142" y="248"/>
                  </a:cubicBezTo>
                  <a:cubicBezTo>
                    <a:pt x="143" y="248"/>
                    <a:pt x="144" y="249"/>
                    <a:pt x="146" y="249"/>
                  </a:cubicBezTo>
                  <a:cubicBezTo>
                    <a:pt x="146" y="249"/>
                    <a:pt x="146" y="249"/>
                    <a:pt x="146" y="249"/>
                  </a:cubicBezTo>
                  <a:cubicBezTo>
                    <a:pt x="146" y="249"/>
                    <a:pt x="146" y="249"/>
                    <a:pt x="146" y="248"/>
                  </a:cubicBezTo>
                  <a:cubicBezTo>
                    <a:pt x="146" y="248"/>
                    <a:pt x="145" y="248"/>
                    <a:pt x="145" y="247"/>
                  </a:cubicBezTo>
                  <a:cubicBezTo>
                    <a:pt x="144" y="248"/>
                    <a:pt x="143" y="248"/>
                    <a:pt x="142" y="248"/>
                  </a:cubicBezTo>
                  <a:close/>
                  <a:moveTo>
                    <a:pt x="104" y="202"/>
                  </a:moveTo>
                  <a:cubicBezTo>
                    <a:pt x="103" y="203"/>
                    <a:pt x="103" y="203"/>
                    <a:pt x="103" y="203"/>
                  </a:cubicBezTo>
                  <a:cubicBezTo>
                    <a:pt x="103" y="204"/>
                    <a:pt x="104" y="204"/>
                    <a:pt x="104" y="204"/>
                  </a:cubicBezTo>
                  <a:cubicBezTo>
                    <a:pt x="105" y="205"/>
                    <a:pt x="105" y="205"/>
                    <a:pt x="106" y="206"/>
                  </a:cubicBezTo>
                  <a:cubicBezTo>
                    <a:pt x="105" y="204"/>
                    <a:pt x="105" y="203"/>
                    <a:pt x="104" y="202"/>
                  </a:cubicBezTo>
                  <a:close/>
                  <a:moveTo>
                    <a:pt x="95" y="213"/>
                  </a:moveTo>
                  <a:cubicBezTo>
                    <a:pt x="95" y="214"/>
                    <a:pt x="96" y="214"/>
                    <a:pt x="96" y="215"/>
                  </a:cubicBezTo>
                  <a:cubicBezTo>
                    <a:pt x="96" y="215"/>
                    <a:pt x="97" y="215"/>
                    <a:pt x="97" y="215"/>
                  </a:cubicBezTo>
                  <a:cubicBezTo>
                    <a:pt x="97" y="215"/>
                    <a:pt x="97" y="215"/>
                    <a:pt x="96" y="214"/>
                  </a:cubicBezTo>
                  <a:cubicBezTo>
                    <a:pt x="96" y="214"/>
                    <a:pt x="96" y="213"/>
                    <a:pt x="96" y="212"/>
                  </a:cubicBezTo>
                  <a:cubicBezTo>
                    <a:pt x="96" y="212"/>
                    <a:pt x="96" y="212"/>
                    <a:pt x="96" y="212"/>
                  </a:cubicBezTo>
                  <a:cubicBezTo>
                    <a:pt x="95" y="212"/>
                    <a:pt x="95" y="212"/>
                    <a:pt x="95" y="213"/>
                  </a:cubicBezTo>
                  <a:close/>
                  <a:moveTo>
                    <a:pt x="229" y="145"/>
                  </a:moveTo>
                  <a:cubicBezTo>
                    <a:pt x="229" y="145"/>
                    <a:pt x="228" y="145"/>
                    <a:pt x="228" y="145"/>
                  </a:cubicBezTo>
                  <a:cubicBezTo>
                    <a:pt x="227" y="146"/>
                    <a:pt x="227" y="146"/>
                    <a:pt x="226" y="147"/>
                  </a:cubicBezTo>
                  <a:cubicBezTo>
                    <a:pt x="226" y="147"/>
                    <a:pt x="226" y="147"/>
                    <a:pt x="226" y="147"/>
                  </a:cubicBezTo>
                  <a:cubicBezTo>
                    <a:pt x="227" y="147"/>
                    <a:pt x="228" y="146"/>
                    <a:pt x="229" y="145"/>
                  </a:cubicBezTo>
                  <a:close/>
                  <a:moveTo>
                    <a:pt x="143" y="195"/>
                  </a:moveTo>
                  <a:cubicBezTo>
                    <a:pt x="144" y="195"/>
                    <a:pt x="145" y="195"/>
                    <a:pt x="146" y="193"/>
                  </a:cubicBezTo>
                  <a:cubicBezTo>
                    <a:pt x="146" y="193"/>
                    <a:pt x="146" y="193"/>
                    <a:pt x="146" y="192"/>
                  </a:cubicBezTo>
                  <a:cubicBezTo>
                    <a:pt x="145" y="193"/>
                    <a:pt x="144" y="194"/>
                    <a:pt x="143" y="195"/>
                  </a:cubicBezTo>
                  <a:close/>
                  <a:moveTo>
                    <a:pt x="157" y="63"/>
                  </a:moveTo>
                  <a:cubicBezTo>
                    <a:pt x="158" y="63"/>
                    <a:pt x="159" y="63"/>
                    <a:pt x="159" y="63"/>
                  </a:cubicBezTo>
                  <a:cubicBezTo>
                    <a:pt x="160" y="63"/>
                    <a:pt x="160" y="63"/>
                    <a:pt x="160" y="62"/>
                  </a:cubicBezTo>
                  <a:cubicBezTo>
                    <a:pt x="159" y="62"/>
                    <a:pt x="158" y="62"/>
                    <a:pt x="157" y="62"/>
                  </a:cubicBezTo>
                  <a:cubicBezTo>
                    <a:pt x="157" y="63"/>
                    <a:pt x="157" y="63"/>
                    <a:pt x="157" y="63"/>
                  </a:cubicBezTo>
                  <a:close/>
                  <a:moveTo>
                    <a:pt x="145" y="219"/>
                  </a:moveTo>
                  <a:cubicBezTo>
                    <a:pt x="145" y="219"/>
                    <a:pt x="145" y="219"/>
                    <a:pt x="146" y="220"/>
                  </a:cubicBezTo>
                  <a:cubicBezTo>
                    <a:pt x="146" y="219"/>
                    <a:pt x="146" y="219"/>
                    <a:pt x="147" y="219"/>
                  </a:cubicBezTo>
                  <a:cubicBezTo>
                    <a:pt x="146" y="218"/>
                    <a:pt x="146" y="218"/>
                    <a:pt x="145" y="217"/>
                  </a:cubicBezTo>
                  <a:cubicBezTo>
                    <a:pt x="145" y="218"/>
                    <a:pt x="145" y="218"/>
                    <a:pt x="145" y="219"/>
                  </a:cubicBezTo>
                  <a:close/>
                  <a:moveTo>
                    <a:pt x="195" y="166"/>
                  </a:moveTo>
                  <a:cubicBezTo>
                    <a:pt x="195" y="166"/>
                    <a:pt x="196" y="167"/>
                    <a:pt x="196" y="167"/>
                  </a:cubicBezTo>
                  <a:cubicBezTo>
                    <a:pt x="196" y="167"/>
                    <a:pt x="197" y="167"/>
                    <a:pt x="197" y="167"/>
                  </a:cubicBezTo>
                  <a:cubicBezTo>
                    <a:pt x="197" y="167"/>
                    <a:pt x="197" y="166"/>
                    <a:pt x="197" y="166"/>
                  </a:cubicBezTo>
                  <a:cubicBezTo>
                    <a:pt x="196" y="166"/>
                    <a:pt x="196" y="166"/>
                    <a:pt x="195" y="166"/>
                  </a:cubicBezTo>
                  <a:close/>
                  <a:moveTo>
                    <a:pt x="97" y="65"/>
                  </a:moveTo>
                  <a:cubicBezTo>
                    <a:pt x="97" y="64"/>
                    <a:pt x="97" y="64"/>
                    <a:pt x="97" y="64"/>
                  </a:cubicBezTo>
                  <a:cubicBezTo>
                    <a:pt x="96" y="63"/>
                    <a:pt x="95" y="64"/>
                    <a:pt x="95" y="65"/>
                  </a:cubicBezTo>
                  <a:cubicBezTo>
                    <a:pt x="96" y="65"/>
                    <a:pt x="97" y="65"/>
                    <a:pt x="97" y="65"/>
                  </a:cubicBezTo>
                  <a:close/>
                  <a:moveTo>
                    <a:pt x="86" y="71"/>
                  </a:moveTo>
                  <a:cubicBezTo>
                    <a:pt x="86" y="73"/>
                    <a:pt x="86" y="74"/>
                    <a:pt x="86" y="76"/>
                  </a:cubicBezTo>
                  <a:cubicBezTo>
                    <a:pt x="87" y="76"/>
                    <a:pt x="87" y="75"/>
                    <a:pt x="87" y="75"/>
                  </a:cubicBezTo>
                  <a:cubicBezTo>
                    <a:pt x="87" y="74"/>
                    <a:pt x="87" y="73"/>
                    <a:pt x="86" y="72"/>
                  </a:cubicBezTo>
                  <a:cubicBezTo>
                    <a:pt x="86" y="72"/>
                    <a:pt x="86" y="72"/>
                    <a:pt x="86" y="71"/>
                  </a:cubicBezTo>
                  <a:close/>
                  <a:moveTo>
                    <a:pt x="183" y="108"/>
                  </a:moveTo>
                  <a:cubicBezTo>
                    <a:pt x="183" y="107"/>
                    <a:pt x="184" y="107"/>
                    <a:pt x="183" y="107"/>
                  </a:cubicBezTo>
                  <a:cubicBezTo>
                    <a:pt x="183" y="106"/>
                    <a:pt x="182" y="105"/>
                    <a:pt x="181" y="104"/>
                  </a:cubicBezTo>
                  <a:cubicBezTo>
                    <a:pt x="181" y="104"/>
                    <a:pt x="181" y="104"/>
                    <a:pt x="181" y="105"/>
                  </a:cubicBezTo>
                  <a:cubicBezTo>
                    <a:pt x="182" y="106"/>
                    <a:pt x="182" y="107"/>
                    <a:pt x="183" y="108"/>
                  </a:cubicBezTo>
                  <a:close/>
                  <a:moveTo>
                    <a:pt x="14" y="106"/>
                  </a:moveTo>
                  <a:cubicBezTo>
                    <a:pt x="15" y="106"/>
                    <a:pt x="16" y="106"/>
                    <a:pt x="16" y="106"/>
                  </a:cubicBezTo>
                  <a:cubicBezTo>
                    <a:pt x="16" y="105"/>
                    <a:pt x="17" y="104"/>
                    <a:pt x="18" y="103"/>
                  </a:cubicBezTo>
                  <a:cubicBezTo>
                    <a:pt x="18" y="103"/>
                    <a:pt x="18" y="103"/>
                    <a:pt x="17" y="103"/>
                  </a:cubicBezTo>
                  <a:cubicBezTo>
                    <a:pt x="16" y="104"/>
                    <a:pt x="15" y="105"/>
                    <a:pt x="14" y="106"/>
                  </a:cubicBezTo>
                  <a:close/>
                  <a:moveTo>
                    <a:pt x="124" y="236"/>
                  </a:moveTo>
                  <a:cubicBezTo>
                    <a:pt x="124" y="237"/>
                    <a:pt x="123" y="237"/>
                    <a:pt x="123" y="237"/>
                  </a:cubicBezTo>
                  <a:cubicBezTo>
                    <a:pt x="123" y="238"/>
                    <a:pt x="124" y="238"/>
                    <a:pt x="124" y="239"/>
                  </a:cubicBezTo>
                  <a:cubicBezTo>
                    <a:pt x="125" y="238"/>
                    <a:pt x="125" y="238"/>
                    <a:pt x="125" y="238"/>
                  </a:cubicBezTo>
                  <a:cubicBezTo>
                    <a:pt x="125" y="237"/>
                    <a:pt x="124" y="237"/>
                    <a:pt x="124" y="236"/>
                  </a:cubicBezTo>
                  <a:close/>
                  <a:moveTo>
                    <a:pt x="118" y="17"/>
                  </a:moveTo>
                  <a:cubicBezTo>
                    <a:pt x="117" y="17"/>
                    <a:pt x="116" y="17"/>
                    <a:pt x="115" y="17"/>
                  </a:cubicBezTo>
                  <a:cubicBezTo>
                    <a:pt x="115" y="17"/>
                    <a:pt x="115" y="17"/>
                    <a:pt x="115" y="18"/>
                  </a:cubicBezTo>
                  <a:cubicBezTo>
                    <a:pt x="116" y="18"/>
                    <a:pt x="117" y="17"/>
                    <a:pt x="118" y="17"/>
                  </a:cubicBezTo>
                  <a:cubicBezTo>
                    <a:pt x="118" y="17"/>
                    <a:pt x="118" y="17"/>
                    <a:pt x="118" y="17"/>
                  </a:cubicBezTo>
                  <a:close/>
                  <a:moveTo>
                    <a:pt x="20" y="141"/>
                  </a:moveTo>
                  <a:cubicBezTo>
                    <a:pt x="20" y="141"/>
                    <a:pt x="21" y="142"/>
                    <a:pt x="21" y="142"/>
                  </a:cubicBezTo>
                  <a:cubicBezTo>
                    <a:pt x="21" y="142"/>
                    <a:pt x="22" y="142"/>
                    <a:pt x="23" y="142"/>
                  </a:cubicBezTo>
                  <a:cubicBezTo>
                    <a:pt x="23" y="142"/>
                    <a:pt x="23" y="141"/>
                    <a:pt x="23" y="141"/>
                  </a:cubicBezTo>
                  <a:cubicBezTo>
                    <a:pt x="22" y="141"/>
                    <a:pt x="21" y="141"/>
                    <a:pt x="20" y="141"/>
                  </a:cubicBezTo>
                  <a:close/>
                  <a:moveTo>
                    <a:pt x="85" y="49"/>
                  </a:moveTo>
                  <a:cubicBezTo>
                    <a:pt x="85" y="50"/>
                    <a:pt x="86" y="51"/>
                    <a:pt x="86" y="52"/>
                  </a:cubicBezTo>
                  <a:cubicBezTo>
                    <a:pt x="86" y="51"/>
                    <a:pt x="87" y="51"/>
                    <a:pt x="87" y="50"/>
                  </a:cubicBezTo>
                  <a:cubicBezTo>
                    <a:pt x="86" y="50"/>
                    <a:pt x="86" y="50"/>
                    <a:pt x="85" y="49"/>
                  </a:cubicBezTo>
                  <a:close/>
                  <a:moveTo>
                    <a:pt x="10" y="143"/>
                  </a:moveTo>
                  <a:cubicBezTo>
                    <a:pt x="11" y="143"/>
                    <a:pt x="11" y="143"/>
                    <a:pt x="11" y="143"/>
                  </a:cubicBezTo>
                  <a:cubicBezTo>
                    <a:pt x="11" y="142"/>
                    <a:pt x="11" y="141"/>
                    <a:pt x="11" y="140"/>
                  </a:cubicBezTo>
                  <a:cubicBezTo>
                    <a:pt x="11" y="140"/>
                    <a:pt x="11" y="140"/>
                    <a:pt x="11" y="140"/>
                  </a:cubicBezTo>
                  <a:cubicBezTo>
                    <a:pt x="10" y="141"/>
                    <a:pt x="10" y="142"/>
                    <a:pt x="10" y="143"/>
                  </a:cubicBezTo>
                  <a:close/>
                  <a:moveTo>
                    <a:pt x="205" y="94"/>
                  </a:moveTo>
                  <a:cubicBezTo>
                    <a:pt x="203" y="94"/>
                    <a:pt x="202" y="94"/>
                    <a:pt x="200" y="94"/>
                  </a:cubicBezTo>
                  <a:cubicBezTo>
                    <a:pt x="200" y="95"/>
                    <a:pt x="200" y="95"/>
                    <a:pt x="200" y="95"/>
                  </a:cubicBezTo>
                  <a:cubicBezTo>
                    <a:pt x="200" y="95"/>
                    <a:pt x="200" y="95"/>
                    <a:pt x="200" y="95"/>
                  </a:cubicBezTo>
                  <a:cubicBezTo>
                    <a:pt x="201" y="94"/>
                    <a:pt x="202" y="94"/>
                    <a:pt x="202" y="95"/>
                  </a:cubicBezTo>
                  <a:cubicBezTo>
                    <a:pt x="203" y="95"/>
                    <a:pt x="204" y="95"/>
                    <a:pt x="205" y="95"/>
                  </a:cubicBezTo>
                  <a:cubicBezTo>
                    <a:pt x="205" y="95"/>
                    <a:pt x="205" y="95"/>
                    <a:pt x="205" y="94"/>
                  </a:cubicBezTo>
                  <a:close/>
                  <a:moveTo>
                    <a:pt x="87" y="184"/>
                  </a:moveTo>
                  <a:cubicBezTo>
                    <a:pt x="87" y="185"/>
                    <a:pt x="86" y="186"/>
                    <a:pt x="85" y="187"/>
                  </a:cubicBezTo>
                  <a:cubicBezTo>
                    <a:pt x="86" y="187"/>
                    <a:pt x="86" y="188"/>
                    <a:pt x="86" y="188"/>
                  </a:cubicBezTo>
                  <a:cubicBezTo>
                    <a:pt x="86" y="187"/>
                    <a:pt x="87" y="187"/>
                    <a:pt x="87" y="187"/>
                  </a:cubicBezTo>
                  <a:cubicBezTo>
                    <a:pt x="87" y="186"/>
                    <a:pt x="87" y="185"/>
                    <a:pt x="88" y="185"/>
                  </a:cubicBezTo>
                  <a:cubicBezTo>
                    <a:pt x="88" y="185"/>
                    <a:pt x="88" y="185"/>
                    <a:pt x="87" y="184"/>
                  </a:cubicBezTo>
                  <a:close/>
                  <a:moveTo>
                    <a:pt x="203" y="103"/>
                  </a:moveTo>
                  <a:cubicBezTo>
                    <a:pt x="203" y="102"/>
                    <a:pt x="204" y="101"/>
                    <a:pt x="204" y="100"/>
                  </a:cubicBezTo>
                  <a:cubicBezTo>
                    <a:pt x="204" y="100"/>
                    <a:pt x="204" y="100"/>
                    <a:pt x="204" y="100"/>
                  </a:cubicBezTo>
                  <a:cubicBezTo>
                    <a:pt x="203" y="100"/>
                    <a:pt x="203" y="100"/>
                    <a:pt x="203" y="101"/>
                  </a:cubicBezTo>
                  <a:cubicBezTo>
                    <a:pt x="202" y="101"/>
                    <a:pt x="202" y="102"/>
                    <a:pt x="203" y="103"/>
                  </a:cubicBezTo>
                  <a:close/>
                  <a:moveTo>
                    <a:pt x="211" y="144"/>
                  </a:moveTo>
                  <a:cubicBezTo>
                    <a:pt x="210" y="144"/>
                    <a:pt x="210" y="144"/>
                    <a:pt x="210" y="143"/>
                  </a:cubicBezTo>
                  <a:cubicBezTo>
                    <a:pt x="209" y="144"/>
                    <a:pt x="208" y="144"/>
                    <a:pt x="208" y="145"/>
                  </a:cubicBezTo>
                  <a:cubicBezTo>
                    <a:pt x="208" y="145"/>
                    <a:pt x="208" y="145"/>
                    <a:pt x="208" y="145"/>
                  </a:cubicBezTo>
                  <a:cubicBezTo>
                    <a:pt x="209" y="145"/>
                    <a:pt x="210" y="144"/>
                    <a:pt x="211" y="144"/>
                  </a:cubicBezTo>
                  <a:close/>
                  <a:moveTo>
                    <a:pt x="8" y="129"/>
                  </a:moveTo>
                  <a:cubicBezTo>
                    <a:pt x="8" y="129"/>
                    <a:pt x="8" y="126"/>
                    <a:pt x="8" y="125"/>
                  </a:cubicBezTo>
                  <a:cubicBezTo>
                    <a:pt x="8" y="125"/>
                    <a:pt x="8" y="125"/>
                    <a:pt x="8" y="124"/>
                  </a:cubicBezTo>
                  <a:cubicBezTo>
                    <a:pt x="8" y="126"/>
                    <a:pt x="8" y="128"/>
                    <a:pt x="8" y="129"/>
                  </a:cubicBezTo>
                  <a:close/>
                  <a:moveTo>
                    <a:pt x="197" y="158"/>
                  </a:moveTo>
                  <a:cubicBezTo>
                    <a:pt x="197" y="158"/>
                    <a:pt x="197" y="158"/>
                    <a:pt x="197" y="158"/>
                  </a:cubicBezTo>
                  <a:cubicBezTo>
                    <a:pt x="197" y="157"/>
                    <a:pt x="197" y="156"/>
                    <a:pt x="196" y="154"/>
                  </a:cubicBezTo>
                  <a:cubicBezTo>
                    <a:pt x="196" y="155"/>
                    <a:pt x="196" y="155"/>
                    <a:pt x="195" y="155"/>
                  </a:cubicBezTo>
                  <a:cubicBezTo>
                    <a:pt x="196" y="156"/>
                    <a:pt x="197" y="157"/>
                    <a:pt x="197" y="158"/>
                  </a:cubicBezTo>
                  <a:close/>
                  <a:moveTo>
                    <a:pt x="140" y="7"/>
                  </a:moveTo>
                  <a:cubicBezTo>
                    <a:pt x="140" y="7"/>
                    <a:pt x="140" y="7"/>
                    <a:pt x="140" y="7"/>
                  </a:cubicBezTo>
                  <a:cubicBezTo>
                    <a:pt x="142" y="7"/>
                    <a:pt x="143" y="7"/>
                    <a:pt x="145" y="7"/>
                  </a:cubicBezTo>
                  <a:cubicBezTo>
                    <a:pt x="145" y="7"/>
                    <a:pt x="145" y="6"/>
                    <a:pt x="144" y="6"/>
                  </a:cubicBezTo>
                  <a:cubicBezTo>
                    <a:pt x="143" y="6"/>
                    <a:pt x="142" y="6"/>
                    <a:pt x="140" y="7"/>
                  </a:cubicBezTo>
                  <a:close/>
                  <a:moveTo>
                    <a:pt x="141" y="65"/>
                  </a:moveTo>
                  <a:cubicBezTo>
                    <a:pt x="141" y="64"/>
                    <a:pt x="141" y="63"/>
                    <a:pt x="140" y="62"/>
                  </a:cubicBezTo>
                  <a:cubicBezTo>
                    <a:pt x="140" y="63"/>
                    <a:pt x="140" y="64"/>
                    <a:pt x="139" y="65"/>
                  </a:cubicBezTo>
                  <a:cubicBezTo>
                    <a:pt x="140" y="65"/>
                    <a:pt x="140" y="65"/>
                    <a:pt x="141" y="65"/>
                  </a:cubicBezTo>
                  <a:close/>
                  <a:moveTo>
                    <a:pt x="93" y="68"/>
                  </a:moveTo>
                  <a:cubicBezTo>
                    <a:pt x="93" y="68"/>
                    <a:pt x="92" y="68"/>
                    <a:pt x="92" y="68"/>
                  </a:cubicBezTo>
                  <a:cubicBezTo>
                    <a:pt x="92" y="68"/>
                    <a:pt x="92" y="68"/>
                    <a:pt x="92" y="68"/>
                  </a:cubicBezTo>
                  <a:cubicBezTo>
                    <a:pt x="91" y="69"/>
                    <a:pt x="92" y="69"/>
                    <a:pt x="92" y="70"/>
                  </a:cubicBezTo>
                  <a:cubicBezTo>
                    <a:pt x="92" y="70"/>
                    <a:pt x="92" y="70"/>
                    <a:pt x="92" y="70"/>
                  </a:cubicBezTo>
                  <a:cubicBezTo>
                    <a:pt x="92" y="69"/>
                    <a:pt x="93" y="69"/>
                    <a:pt x="93" y="68"/>
                  </a:cubicBezTo>
                  <a:close/>
                  <a:moveTo>
                    <a:pt x="116" y="91"/>
                  </a:moveTo>
                  <a:cubicBezTo>
                    <a:pt x="115" y="91"/>
                    <a:pt x="115" y="92"/>
                    <a:pt x="114" y="92"/>
                  </a:cubicBezTo>
                  <a:cubicBezTo>
                    <a:pt x="114" y="92"/>
                    <a:pt x="114" y="92"/>
                    <a:pt x="114" y="93"/>
                  </a:cubicBezTo>
                  <a:cubicBezTo>
                    <a:pt x="115" y="93"/>
                    <a:pt x="116" y="93"/>
                    <a:pt x="116" y="91"/>
                  </a:cubicBezTo>
                  <a:close/>
                  <a:moveTo>
                    <a:pt x="163" y="39"/>
                  </a:moveTo>
                  <a:cubicBezTo>
                    <a:pt x="163" y="40"/>
                    <a:pt x="162" y="41"/>
                    <a:pt x="162" y="42"/>
                  </a:cubicBezTo>
                  <a:cubicBezTo>
                    <a:pt x="162" y="42"/>
                    <a:pt x="163" y="42"/>
                    <a:pt x="163" y="42"/>
                  </a:cubicBezTo>
                  <a:cubicBezTo>
                    <a:pt x="164" y="41"/>
                    <a:pt x="164" y="40"/>
                    <a:pt x="163" y="39"/>
                  </a:cubicBezTo>
                  <a:close/>
                  <a:moveTo>
                    <a:pt x="105" y="15"/>
                  </a:moveTo>
                  <a:cubicBezTo>
                    <a:pt x="105" y="15"/>
                    <a:pt x="105" y="15"/>
                    <a:pt x="105" y="15"/>
                  </a:cubicBezTo>
                  <a:cubicBezTo>
                    <a:pt x="106" y="15"/>
                    <a:pt x="108" y="15"/>
                    <a:pt x="109" y="15"/>
                  </a:cubicBezTo>
                  <a:cubicBezTo>
                    <a:pt x="109" y="15"/>
                    <a:pt x="110" y="14"/>
                    <a:pt x="110" y="14"/>
                  </a:cubicBezTo>
                  <a:cubicBezTo>
                    <a:pt x="108" y="14"/>
                    <a:pt x="106" y="14"/>
                    <a:pt x="105" y="15"/>
                  </a:cubicBezTo>
                  <a:close/>
                  <a:moveTo>
                    <a:pt x="228" y="150"/>
                  </a:moveTo>
                  <a:cubicBezTo>
                    <a:pt x="229" y="151"/>
                    <a:pt x="229" y="150"/>
                    <a:pt x="230" y="151"/>
                  </a:cubicBezTo>
                  <a:cubicBezTo>
                    <a:pt x="231" y="150"/>
                    <a:pt x="231" y="150"/>
                    <a:pt x="231" y="149"/>
                  </a:cubicBezTo>
                  <a:cubicBezTo>
                    <a:pt x="230" y="149"/>
                    <a:pt x="229" y="150"/>
                    <a:pt x="228" y="150"/>
                  </a:cubicBezTo>
                  <a:close/>
                  <a:moveTo>
                    <a:pt x="171" y="242"/>
                  </a:moveTo>
                  <a:cubicBezTo>
                    <a:pt x="170" y="243"/>
                    <a:pt x="170" y="243"/>
                    <a:pt x="170" y="244"/>
                  </a:cubicBezTo>
                  <a:cubicBezTo>
                    <a:pt x="170" y="244"/>
                    <a:pt x="170" y="245"/>
                    <a:pt x="170" y="246"/>
                  </a:cubicBezTo>
                  <a:cubicBezTo>
                    <a:pt x="171" y="245"/>
                    <a:pt x="171" y="244"/>
                    <a:pt x="171" y="243"/>
                  </a:cubicBezTo>
                  <a:cubicBezTo>
                    <a:pt x="171" y="242"/>
                    <a:pt x="171" y="242"/>
                    <a:pt x="171" y="242"/>
                  </a:cubicBezTo>
                  <a:close/>
                  <a:moveTo>
                    <a:pt x="114" y="213"/>
                  </a:moveTo>
                  <a:cubicBezTo>
                    <a:pt x="114" y="213"/>
                    <a:pt x="114" y="213"/>
                    <a:pt x="115" y="214"/>
                  </a:cubicBezTo>
                  <a:cubicBezTo>
                    <a:pt x="115" y="213"/>
                    <a:pt x="116" y="212"/>
                    <a:pt x="117" y="211"/>
                  </a:cubicBezTo>
                  <a:cubicBezTo>
                    <a:pt x="116" y="211"/>
                    <a:pt x="116" y="211"/>
                    <a:pt x="116" y="211"/>
                  </a:cubicBezTo>
                  <a:cubicBezTo>
                    <a:pt x="115" y="211"/>
                    <a:pt x="115" y="212"/>
                    <a:pt x="114" y="213"/>
                  </a:cubicBezTo>
                  <a:close/>
                  <a:moveTo>
                    <a:pt x="36" y="144"/>
                  </a:moveTo>
                  <a:cubicBezTo>
                    <a:pt x="38" y="144"/>
                    <a:pt x="39" y="144"/>
                    <a:pt x="40" y="144"/>
                  </a:cubicBezTo>
                  <a:cubicBezTo>
                    <a:pt x="40" y="144"/>
                    <a:pt x="40" y="144"/>
                    <a:pt x="40" y="143"/>
                  </a:cubicBezTo>
                  <a:cubicBezTo>
                    <a:pt x="40" y="143"/>
                    <a:pt x="39" y="143"/>
                    <a:pt x="39" y="143"/>
                  </a:cubicBezTo>
                  <a:cubicBezTo>
                    <a:pt x="38" y="143"/>
                    <a:pt x="37" y="144"/>
                    <a:pt x="36" y="144"/>
                  </a:cubicBezTo>
                  <a:close/>
                  <a:moveTo>
                    <a:pt x="145" y="205"/>
                  </a:moveTo>
                  <a:cubicBezTo>
                    <a:pt x="145" y="206"/>
                    <a:pt x="144" y="207"/>
                    <a:pt x="144" y="207"/>
                  </a:cubicBezTo>
                  <a:cubicBezTo>
                    <a:pt x="144" y="207"/>
                    <a:pt x="145" y="208"/>
                    <a:pt x="145" y="208"/>
                  </a:cubicBezTo>
                  <a:cubicBezTo>
                    <a:pt x="145" y="207"/>
                    <a:pt x="146" y="207"/>
                    <a:pt x="146" y="207"/>
                  </a:cubicBezTo>
                  <a:cubicBezTo>
                    <a:pt x="146" y="206"/>
                    <a:pt x="145" y="206"/>
                    <a:pt x="145" y="205"/>
                  </a:cubicBezTo>
                  <a:close/>
                  <a:moveTo>
                    <a:pt x="216" y="137"/>
                  </a:moveTo>
                  <a:cubicBezTo>
                    <a:pt x="215" y="137"/>
                    <a:pt x="215" y="138"/>
                    <a:pt x="215" y="139"/>
                  </a:cubicBezTo>
                  <a:cubicBezTo>
                    <a:pt x="215" y="139"/>
                    <a:pt x="215" y="139"/>
                    <a:pt x="215" y="139"/>
                  </a:cubicBezTo>
                  <a:cubicBezTo>
                    <a:pt x="215" y="139"/>
                    <a:pt x="216" y="139"/>
                    <a:pt x="216" y="139"/>
                  </a:cubicBezTo>
                  <a:cubicBezTo>
                    <a:pt x="216" y="138"/>
                    <a:pt x="217" y="137"/>
                    <a:pt x="217" y="136"/>
                  </a:cubicBezTo>
                  <a:cubicBezTo>
                    <a:pt x="216" y="136"/>
                    <a:pt x="216" y="136"/>
                    <a:pt x="216" y="137"/>
                  </a:cubicBezTo>
                  <a:close/>
                  <a:moveTo>
                    <a:pt x="89" y="178"/>
                  </a:moveTo>
                  <a:cubicBezTo>
                    <a:pt x="89" y="178"/>
                    <a:pt x="89" y="178"/>
                    <a:pt x="89" y="177"/>
                  </a:cubicBezTo>
                  <a:cubicBezTo>
                    <a:pt x="89" y="177"/>
                    <a:pt x="89" y="177"/>
                    <a:pt x="89" y="177"/>
                  </a:cubicBezTo>
                  <a:cubicBezTo>
                    <a:pt x="89" y="178"/>
                    <a:pt x="89" y="179"/>
                    <a:pt x="88" y="179"/>
                  </a:cubicBezTo>
                  <a:cubicBezTo>
                    <a:pt x="88" y="179"/>
                    <a:pt x="87" y="180"/>
                    <a:pt x="87" y="180"/>
                  </a:cubicBezTo>
                  <a:cubicBezTo>
                    <a:pt x="87" y="180"/>
                    <a:pt x="87" y="180"/>
                    <a:pt x="88" y="181"/>
                  </a:cubicBezTo>
                  <a:cubicBezTo>
                    <a:pt x="88" y="180"/>
                    <a:pt x="89" y="179"/>
                    <a:pt x="89" y="178"/>
                  </a:cubicBezTo>
                  <a:close/>
                  <a:moveTo>
                    <a:pt x="105" y="88"/>
                  </a:moveTo>
                  <a:cubicBezTo>
                    <a:pt x="105" y="88"/>
                    <a:pt x="104" y="88"/>
                    <a:pt x="104" y="88"/>
                  </a:cubicBezTo>
                  <a:cubicBezTo>
                    <a:pt x="103" y="88"/>
                    <a:pt x="103" y="88"/>
                    <a:pt x="103" y="90"/>
                  </a:cubicBezTo>
                  <a:cubicBezTo>
                    <a:pt x="103" y="90"/>
                    <a:pt x="104" y="90"/>
                    <a:pt x="104" y="90"/>
                  </a:cubicBezTo>
                  <a:cubicBezTo>
                    <a:pt x="105" y="89"/>
                    <a:pt x="105" y="89"/>
                    <a:pt x="105" y="88"/>
                  </a:cubicBezTo>
                  <a:close/>
                  <a:moveTo>
                    <a:pt x="85" y="184"/>
                  </a:moveTo>
                  <a:cubicBezTo>
                    <a:pt x="85" y="184"/>
                    <a:pt x="85" y="184"/>
                    <a:pt x="85" y="184"/>
                  </a:cubicBezTo>
                  <a:cubicBezTo>
                    <a:pt x="85" y="184"/>
                    <a:pt x="86" y="183"/>
                    <a:pt x="86" y="183"/>
                  </a:cubicBezTo>
                  <a:cubicBezTo>
                    <a:pt x="86" y="182"/>
                    <a:pt x="85" y="182"/>
                    <a:pt x="85" y="181"/>
                  </a:cubicBezTo>
                  <a:cubicBezTo>
                    <a:pt x="85" y="181"/>
                    <a:pt x="85" y="181"/>
                    <a:pt x="85" y="181"/>
                  </a:cubicBezTo>
                  <a:cubicBezTo>
                    <a:pt x="85" y="182"/>
                    <a:pt x="85" y="183"/>
                    <a:pt x="85" y="184"/>
                  </a:cubicBezTo>
                  <a:close/>
                  <a:moveTo>
                    <a:pt x="78" y="20"/>
                  </a:moveTo>
                  <a:cubicBezTo>
                    <a:pt x="79" y="19"/>
                    <a:pt x="79" y="17"/>
                    <a:pt x="78" y="16"/>
                  </a:cubicBezTo>
                  <a:cubicBezTo>
                    <a:pt x="78" y="16"/>
                    <a:pt x="78" y="16"/>
                    <a:pt x="78" y="17"/>
                  </a:cubicBezTo>
                  <a:cubicBezTo>
                    <a:pt x="78" y="18"/>
                    <a:pt x="78" y="19"/>
                    <a:pt x="78" y="20"/>
                  </a:cubicBezTo>
                  <a:close/>
                  <a:moveTo>
                    <a:pt x="138" y="219"/>
                  </a:moveTo>
                  <a:cubicBezTo>
                    <a:pt x="138" y="218"/>
                    <a:pt x="139" y="218"/>
                    <a:pt x="139" y="217"/>
                  </a:cubicBezTo>
                  <a:cubicBezTo>
                    <a:pt x="139" y="217"/>
                    <a:pt x="138" y="217"/>
                    <a:pt x="138" y="217"/>
                  </a:cubicBezTo>
                  <a:cubicBezTo>
                    <a:pt x="138" y="217"/>
                    <a:pt x="137" y="217"/>
                    <a:pt x="137" y="218"/>
                  </a:cubicBezTo>
                  <a:cubicBezTo>
                    <a:pt x="137" y="218"/>
                    <a:pt x="137" y="219"/>
                    <a:pt x="138" y="219"/>
                  </a:cubicBezTo>
                  <a:close/>
                  <a:moveTo>
                    <a:pt x="92" y="266"/>
                  </a:moveTo>
                  <a:cubicBezTo>
                    <a:pt x="92" y="266"/>
                    <a:pt x="92" y="266"/>
                    <a:pt x="92" y="266"/>
                  </a:cubicBezTo>
                  <a:cubicBezTo>
                    <a:pt x="91" y="266"/>
                    <a:pt x="91" y="267"/>
                    <a:pt x="90" y="267"/>
                  </a:cubicBezTo>
                  <a:cubicBezTo>
                    <a:pt x="90" y="267"/>
                    <a:pt x="90" y="268"/>
                    <a:pt x="90" y="268"/>
                  </a:cubicBezTo>
                  <a:cubicBezTo>
                    <a:pt x="90" y="268"/>
                    <a:pt x="90" y="269"/>
                    <a:pt x="90" y="269"/>
                  </a:cubicBezTo>
                  <a:cubicBezTo>
                    <a:pt x="90" y="269"/>
                    <a:pt x="90" y="269"/>
                    <a:pt x="90" y="269"/>
                  </a:cubicBezTo>
                  <a:cubicBezTo>
                    <a:pt x="91" y="268"/>
                    <a:pt x="91" y="267"/>
                    <a:pt x="92" y="266"/>
                  </a:cubicBezTo>
                  <a:close/>
                  <a:moveTo>
                    <a:pt x="123" y="27"/>
                  </a:moveTo>
                  <a:cubicBezTo>
                    <a:pt x="123" y="27"/>
                    <a:pt x="123" y="26"/>
                    <a:pt x="123" y="26"/>
                  </a:cubicBezTo>
                  <a:cubicBezTo>
                    <a:pt x="121" y="26"/>
                    <a:pt x="120" y="27"/>
                    <a:pt x="119" y="27"/>
                  </a:cubicBezTo>
                  <a:cubicBezTo>
                    <a:pt x="120" y="27"/>
                    <a:pt x="121" y="27"/>
                    <a:pt x="123" y="27"/>
                  </a:cubicBezTo>
                  <a:close/>
                  <a:moveTo>
                    <a:pt x="228" y="162"/>
                  </a:moveTo>
                  <a:cubicBezTo>
                    <a:pt x="228" y="162"/>
                    <a:pt x="229" y="162"/>
                    <a:pt x="229" y="162"/>
                  </a:cubicBezTo>
                  <a:cubicBezTo>
                    <a:pt x="229" y="161"/>
                    <a:pt x="229" y="160"/>
                    <a:pt x="228" y="160"/>
                  </a:cubicBezTo>
                  <a:cubicBezTo>
                    <a:pt x="227" y="161"/>
                    <a:pt x="227" y="161"/>
                    <a:pt x="228" y="162"/>
                  </a:cubicBezTo>
                  <a:close/>
                  <a:moveTo>
                    <a:pt x="245" y="96"/>
                  </a:moveTo>
                  <a:cubicBezTo>
                    <a:pt x="245" y="96"/>
                    <a:pt x="245" y="96"/>
                    <a:pt x="245" y="96"/>
                  </a:cubicBezTo>
                  <a:cubicBezTo>
                    <a:pt x="245" y="97"/>
                    <a:pt x="245" y="97"/>
                    <a:pt x="244" y="97"/>
                  </a:cubicBezTo>
                  <a:cubicBezTo>
                    <a:pt x="244" y="98"/>
                    <a:pt x="245" y="100"/>
                    <a:pt x="246" y="100"/>
                  </a:cubicBezTo>
                  <a:cubicBezTo>
                    <a:pt x="246" y="99"/>
                    <a:pt x="245" y="97"/>
                    <a:pt x="245" y="96"/>
                  </a:cubicBezTo>
                  <a:close/>
                  <a:moveTo>
                    <a:pt x="175" y="179"/>
                  </a:moveTo>
                  <a:cubicBezTo>
                    <a:pt x="175" y="181"/>
                    <a:pt x="175" y="183"/>
                    <a:pt x="176" y="184"/>
                  </a:cubicBezTo>
                  <a:cubicBezTo>
                    <a:pt x="176" y="183"/>
                    <a:pt x="176" y="181"/>
                    <a:pt x="176" y="180"/>
                  </a:cubicBezTo>
                  <a:cubicBezTo>
                    <a:pt x="176" y="180"/>
                    <a:pt x="176" y="179"/>
                    <a:pt x="175" y="179"/>
                  </a:cubicBezTo>
                  <a:close/>
                  <a:moveTo>
                    <a:pt x="92" y="196"/>
                  </a:moveTo>
                  <a:cubicBezTo>
                    <a:pt x="92" y="196"/>
                    <a:pt x="92" y="197"/>
                    <a:pt x="92" y="197"/>
                  </a:cubicBezTo>
                  <a:cubicBezTo>
                    <a:pt x="92" y="198"/>
                    <a:pt x="92" y="198"/>
                    <a:pt x="92" y="199"/>
                  </a:cubicBezTo>
                  <a:cubicBezTo>
                    <a:pt x="93" y="198"/>
                    <a:pt x="93" y="198"/>
                    <a:pt x="94" y="197"/>
                  </a:cubicBezTo>
                  <a:cubicBezTo>
                    <a:pt x="93" y="197"/>
                    <a:pt x="93" y="196"/>
                    <a:pt x="92" y="196"/>
                  </a:cubicBezTo>
                  <a:close/>
                  <a:moveTo>
                    <a:pt x="40" y="160"/>
                  </a:moveTo>
                  <a:cubicBezTo>
                    <a:pt x="40" y="160"/>
                    <a:pt x="40" y="160"/>
                    <a:pt x="40" y="160"/>
                  </a:cubicBezTo>
                  <a:cubicBezTo>
                    <a:pt x="41" y="160"/>
                    <a:pt x="43" y="160"/>
                    <a:pt x="44" y="160"/>
                  </a:cubicBezTo>
                  <a:cubicBezTo>
                    <a:pt x="44" y="160"/>
                    <a:pt x="44" y="160"/>
                    <a:pt x="44" y="159"/>
                  </a:cubicBezTo>
                  <a:cubicBezTo>
                    <a:pt x="43" y="159"/>
                    <a:pt x="41" y="160"/>
                    <a:pt x="40" y="160"/>
                  </a:cubicBezTo>
                  <a:close/>
                  <a:moveTo>
                    <a:pt x="83" y="205"/>
                  </a:moveTo>
                  <a:cubicBezTo>
                    <a:pt x="83" y="205"/>
                    <a:pt x="83" y="205"/>
                    <a:pt x="83" y="205"/>
                  </a:cubicBezTo>
                  <a:cubicBezTo>
                    <a:pt x="83" y="206"/>
                    <a:pt x="83" y="208"/>
                    <a:pt x="83" y="210"/>
                  </a:cubicBezTo>
                  <a:cubicBezTo>
                    <a:pt x="83" y="210"/>
                    <a:pt x="83" y="209"/>
                    <a:pt x="83" y="209"/>
                  </a:cubicBezTo>
                  <a:cubicBezTo>
                    <a:pt x="83" y="208"/>
                    <a:pt x="83" y="206"/>
                    <a:pt x="83" y="205"/>
                  </a:cubicBezTo>
                  <a:close/>
                  <a:moveTo>
                    <a:pt x="240" y="109"/>
                  </a:moveTo>
                  <a:cubicBezTo>
                    <a:pt x="240" y="109"/>
                    <a:pt x="241" y="108"/>
                    <a:pt x="241" y="108"/>
                  </a:cubicBezTo>
                  <a:cubicBezTo>
                    <a:pt x="241" y="107"/>
                    <a:pt x="241" y="107"/>
                    <a:pt x="241" y="106"/>
                  </a:cubicBezTo>
                  <a:cubicBezTo>
                    <a:pt x="240" y="107"/>
                    <a:pt x="239" y="108"/>
                    <a:pt x="240" y="109"/>
                  </a:cubicBezTo>
                  <a:close/>
                  <a:moveTo>
                    <a:pt x="96" y="28"/>
                  </a:moveTo>
                  <a:cubicBezTo>
                    <a:pt x="96" y="27"/>
                    <a:pt x="97" y="27"/>
                    <a:pt x="97" y="27"/>
                  </a:cubicBezTo>
                  <a:cubicBezTo>
                    <a:pt x="98" y="26"/>
                    <a:pt x="98" y="26"/>
                    <a:pt x="99" y="26"/>
                  </a:cubicBezTo>
                  <a:cubicBezTo>
                    <a:pt x="98" y="26"/>
                    <a:pt x="97" y="26"/>
                    <a:pt x="96" y="26"/>
                  </a:cubicBezTo>
                  <a:cubicBezTo>
                    <a:pt x="96" y="26"/>
                    <a:pt x="96" y="27"/>
                    <a:pt x="96" y="28"/>
                  </a:cubicBezTo>
                  <a:close/>
                  <a:moveTo>
                    <a:pt x="132" y="51"/>
                  </a:moveTo>
                  <a:cubicBezTo>
                    <a:pt x="131" y="51"/>
                    <a:pt x="130" y="51"/>
                    <a:pt x="130" y="51"/>
                  </a:cubicBezTo>
                  <a:cubicBezTo>
                    <a:pt x="130" y="51"/>
                    <a:pt x="130" y="52"/>
                    <a:pt x="130" y="53"/>
                  </a:cubicBezTo>
                  <a:cubicBezTo>
                    <a:pt x="131" y="52"/>
                    <a:pt x="131" y="52"/>
                    <a:pt x="132" y="51"/>
                  </a:cubicBezTo>
                  <a:close/>
                  <a:moveTo>
                    <a:pt x="160" y="203"/>
                  </a:moveTo>
                  <a:cubicBezTo>
                    <a:pt x="159" y="203"/>
                    <a:pt x="159" y="204"/>
                    <a:pt x="158" y="205"/>
                  </a:cubicBezTo>
                  <a:cubicBezTo>
                    <a:pt x="158" y="205"/>
                    <a:pt x="158" y="205"/>
                    <a:pt x="159" y="205"/>
                  </a:cubicBezTo>
                  <a:cubicBezTo>
                    <a:pt x="159" y="204"/>
                    <a:pt x="160" y="203"/>
                    <a:pt x="160" y="203"/>
                  </a:cubicBezTo>
                  <a:close/>
                  <a:moveTo>
                    <a:pt x="76" y="188"/>
                  </a:moveTo>
                  <a:cubicBezTo>
                    <a:pt x="76" y="186"/>
                    <a:pt x="76" y="184"/>
                    <a:pt x="76" y="182"/>
                  </a:cubicBezTo>
                  <a:cubicBezTo>
                    <a:pt x="76" y="184"/>
                    <a:pt x="76" y="186"/>
                    <a:pt x="76" y="188"/>
                  </a:cubicBezTo>
                  <a:close/>
                  <a:moveTo>
                    <a:pt x="54" y="167"/>
                  </a:moveTo>
                  <a:cubicBezTo>
                    <a:pt x="54" y="167"/>
                    <a:pt x="54" y="166"/>
                    <a:pt x="53" y="166"/>
                  </a:cubicBezTo>
                  <a:cubicBezTo>
                    <a:pt x="52" y="166"/>
                    <a:pt x="51" y="166"/>
                    <a:pt x="51" y="166"/>
                  </a:cubicBezTo>
                  <a:cubicBezTo>
                    <a:pt x="50" y="166"/>
                    <a:pt x="50" y="167"/>
                    <a:pt x="50" y="167"/>
                  </a:cubicBezTo>
                  <a:cubicBezTo>
                    <a:pt x="50" y="167"/>
                    <a:pt x="50" y="167"/>
                    <a:pt x="50" y="167"/>
                  </a:cubicBezTo>
                  <a:cubicBezTo>
                    <a:pt x="52" y="167"/>
                    <a:pt x="53" y="167"/>
                    <a:pt x="54" y="167"/>
                  </a:cubicBezTo>
                  <a:close/>
                  <a:moveTo>
                    <a:pt x="165" y="54"/>
                  </a:moveTo>
                  <a:cubicBezTo>
                    <a:pt x="164" y="55"/>
                    <a:pt x="164" y="57"/>
                    <a:pt x="164" y="59"/>
                  </a:cubicBezTo>
                  <a:cubicBezTo>
                    <a:pt x="165" y="57"/>
                    <a:pt x="165" y="56"/>
                    <a:pt x="165" y="54"/>
                  </a:cubicBezTo>
                  <a:close/>
                  <a:moveTo>
                    <a:pt x="166" y="243"/>
                  </a:moveTo>
                  <a:cubicBezTo>
                    <a:pt x="166" y="242"/>
                    <a:pt x="166" y="240"/>
                    <a:pt x="165" y="239"/>
                  </a:cubicBezTo>
                  <a:cubicBezTo>
                    <a:pt x="165" y="241"/>
                    <a:pt x="165" y="242"/>
                    <a:pt x="166" y="243"/>
                  </a:cubicBezTo>
                  <a:close/>
                  <a:moveTo>
                    <a:pt x="117" y="49"/>
                  </a:moveTo>
                  <a:cubicBezTo>
                    <a:pt x="118" y="48"/>
                    <a:pt x="118" y="47"/>
                    <a:pt x="119" y="47"/>
                  </a:cubicBezTo>
                  <a:cubicBezTo>
                    <a:pt x="119" y="47"/>
                    <a:pt x="119" y="47"/>
                    <a:pt x="119" y="47"/>
                  </a:cubicBezTo>
                  <a:cubicBezTo>
                    <a:pt x="118" y="47"/>
                    <a:pt x="117" y="47"/>
                    <a:pt x="116" y="48"/>
                  </a:cubicBezTo>
                  <a:cubicBezTo>
                    <a:pt x="117" y="48"/>
                    <a:pt x="117" y="48"/>
                    <a:pt x="117" y="49"/>
                  </a:cubicBezTo>
                  <a:close/>
                  <a:moveTo>
                    <a:pt x="141" y="32"/>
                  </a:moveTo>
                  <a:cubicBezTo>
                    <a:pt x="143" y="32"/>
                    <a:pt x="144" y="31"/>
                    <a:pt x="145" y="31"/>
                  </a:cubicBezTo>
                  <a:cubicBezTo>
                    <a:pt x="144" y="31"/>
                    <a:pt x="143" y="31"/>
                    <a:pt x="142" y="31"/>
                  </a:cubicBezTo>
                  <a:cubicBezTo>
                    <a:pt x="141" y="31"/>
                    <a:pt x="141" y="31"/>
                    <a:pt x="141" y="32"/>
                  </a:cubicBezTo>
                  <a:close/>
                  <a:moveTo>
                    <a:pt x="192" y="111"/>
                  </a:moveTo>
                  <a:cubicBezTo>
                    <a:pt x="192" y="111"/>
                    <a:pt x="192" y="111"/>
                    <a:pt x="192" y="111"/>
                  </a:cubicBezTo>
                  <a:cubicBezTo>
                    <a:pt x="193" y="110"/>
                    <a:pt x="193" y="110"/>
                    <a:pt x="193" y="110"/>
                  </a:cubicBezTo>
                  <a:cubicBezTo>
                    <a:pt x="194" y="109"/>
                    <a:pt x="194" y="109"/>
                    <a:pt x="194" y="107"/>
                  </a:cubicBezTo>
                  <a:cubicBezTo>
                    <a:pt x="193" y="109"/>
                    <a:pt x="192" y="110"/>
                    <a:pt x="192" y="111"/>
                  </a:cubicBezTo>
                  <a:close/>
                  <a:moveTo>
                    <a:pt x="100" y="203"/>
                  </a:moveTo>
                  <a:cubicBezTo>
                    <a:pt x="99" y="204"/>
                    <a:pt x="98" y="205"/>
                    <a:pt x="97" y="206"/>
                  </a:cubicBezTo>
                  <a:cubicBezTo>
                    <a:pt x="97" y="206"/>
                    <a:pt x="97" y="206"/>
                    <a:pt x="97" y="206"/>
                  </a:cubicBezTo>
                  <a:cubicBezTo>
                    <a:pt x="98" y="205"/>
                    <a:pt x="99" y="204"/>
                    <a:pt x="100" y="203"/>
                  </a:cubicBezTo>
                  <a:cubicBezTo>
                    <a:pt x="100" y="203"/>
                    <a:pt x="100" y="203"/>
                    <a:pt x="100" y="203"/>
                  </a:cubicBezTo>
                  <a:close/>
                  <a:moveTo>
                    <a:pt x="143" y="87"/>
                  </a:moveTo>
                  <a:cubicBezTo>
                    <a:pt x="143" y="87"/>
                    <a:pt x="144" y="87"/>
                    <a:pt x="144" y="87"/>
                  </a:cubicBezTo>
                  <a:cubicBezTo>
                    <a:pt x="145" y="87"/>
                    <a:pt x="146" y="87"/>
                    <a:pt x="147" y="87"/>
                  </a:cubicBezTo>
                  <a:cubicBezTo>
                    <a:pt x="147" y="87"/>
                    <a:pt x="148" y="87"/>
                    <a:pt x="148" y="86"/>
                  </a:cubicBezTo>
                  <a:cubicBezTo>
                    <a:pt x="147" y="86"/>
                    <a:pt x="144" y="86"/>
                    <a:pt x="143" y="87"/>
                  </a:cubicBezTo>
                  <a:close/>
                  <a:moveTo>
                    <a:pt x="214" y="98"/>
                  </a:moveTo>
                  <a:cubicBezTo>
                    <a:pt x="213" y="97"/>
                    <a:pt x="213" y="97"/>
                    <a:pt x="212" y="97"/>
                  </a:cubicBezTo>
                  <a:cubicBezTo>
                    <a:pt x="212" y="98"/>
                    <a:pt x="212" y="98"/>
                    <a:pt x="212" y="99"/>
                  </a:cubicBezTo>
                  <a:cubicBezTo>
                    <a:pt x="213" y="99"/>
                    <a:pt x="213" y="99"/>
                    <a:pt x="214" y="98"/>
                  </a:cubicBezTo>
                  <a:close/>
                  <a:moveTo>
                    <a:pt x="83" y="246"/>
                  </a:moveTo>
                  <a:cubicBezTo>
                    <a:pt x="83" y="245"/>
                    <a:pt x="82" y="245"/>
                    <a:pt x="82" y="245"/>
                  </a:cubicBezTo>
                  <a:cubicBezTo>
                    <a:pt x="82" y="245"/>
                    <a:pt x="81" y="246"/>
                    <a:pt x="81" y="247"/>
                  </a:cubicBezTo>
                  <a:cubicBezTo>
                    <a:pt x="81" y="247"/>
                    <a:pt x="81" y="247"/>
                    <a:pt x="81" y="247"/>
                  </a:cubicBezTo>
                  <a:cubicBezTo>
                    <a:pt x="82" y="247"/>
                    <a:pt x="82" y="246"/>
                    <a:pt x="83" y="246"/>
                  </a:cubicBezTo>
                  <a:close/>
                  <a:moveTo>
                    <a:pt x="111" y="252"/>
                  </a:moveTo>
                  <a:cubicBezTo>
                    <a:pt x="110" y="252"/>
                    <a:pt x="110" y="252"/>
                    <a:pt x="109" y="252"/>
                  </a:cubicBezTo>
                  <a:cubicBezTo>
                    <a:pt x="109" y="252"/>
                    <a:pt x="109" y="252"/>
                    <a:pt x="109" y="252"/>
                  </a:cubicBezTo>
                  <a:cubicBezTo>
                    <a:pt x="109" y="253"/>
                    <a:pt x="109" y="253"/>
                    <a:pt x="110" y="253"/>
                  </a:cubicBezTo>
                  <a:cubicBezTo>
                    <a:pt x="111" y="253"/>
                    <a:pt x="111" y="252"/>
                    <a:pt x="111" y="252"/>
                  </a:cubicBezTo>
                  <a:close/>
                  <a:moveTo>
                    <a:pt x="116" y="99"/>
                  </a:moveTo>
                  <a:cubicBezTo>
                    <a:pt x="116" y="99"/>
                    <a:pt x="116" y="99"/>
                    <a:pt x="116" y="99"/>
                  </a:cubicBezTo>
                  <a:cubicBezTo>
                    <a:pt x="118" y="100"/>
                    <a:pt x="119" y="101"/>
                    <a:pt x="121" y="101"/>
                  </a:cubicBezTo>
                  <a:cubicBezTo>
                    <a:pt x="121" y="102"/>
                    <a:pt x="121" y="101"/>
                    <a:pt x="121" y="101"/>
                  </a:cubicBezTo>
                  <a:cubicBezTo>
                    <a:pt x="120" y="100"/>
                    <a:pt x="118" y="100"/>
                    <a:pt x="116" y="99"/>
                  </a:cubicBezTo>
                  <a:close/>
                  <a:moveTo>
                    <a:pt x="175" y="226"/>
                  </a:moveTo>
                  <a:cubicBezTo>
                    <a:pt x="175" y="224"/>
                    <a:pt x="175" y="221"/>
                    <a:pt x="175" y="219"/>
                  </a:cubicBezTo>
                  <a:cubicBezTo>
                    <a:pt x="175" y="219"/>
                    <a:pt x="175" y="219"/>
                    <a:pt x="175" y="219"/>
                  </a:cubicBezTo>
                  <a:cubicBezTo>
                    <a:pt x="175" y="221"/>
                    <a:pt x="175" y="224"/>
                    <a:pt x="175" y="226"/>
                  </a:cubicBezTo>
                  <a:close/>
                  <a:moveTo>
                    <a:pt x="64" y="149"/>
                  </a:moveTo>
                  <a:cubicBezTo>
                    <a:pt x="63" y="149"/>
                    <a:pt x="62" y="149"/>
                    <a:pt x="61" y="149"/>
                  </a:cubicBezTo>
                  <a:cubicBezTo>
                    <a:pt x="61" y="149"/>
                    <a:pt x="61" y="149"/>
                    <a:pt x="61" y="149"/>
                  </a:cubicBezTo>
                  <a:cubicBezTo>
                    <a:pt x="62" y="149"/>
                    <a:pt x="63" y="150"/>
                    <a:pt x="64" y="149"/>
                  </a:cubicBezTo>
                  <a:close/>
                  <a:moveTo>
                    <a:pt x="129" y="259"/>
                  </a:moveTo>
                  <a:cubicBezTo>
                    <a:pt x="129" y="258"/>
                    <a:pt x="129" y="258"/>
                    <a:pt x="129" y="258"/>
                  </a:cubicBezTo>
                  <a:cubicBezTo>
                    <a:pt x="128" y="258"/>
                    <a:pt x="127" y="258"/>
                    <a:pt x="127" y="258"/>
                  </a:cubicBezTo>
                  <a:cubicBezTo>
                    <a:pt x="128" y="259"/>
                    <a:pt x="128" y="259"/>
                    <a:pt x="129" y="259"/>
                  </a:cubicBezTo>
                  <a:close/>
                  <a:moveTo>
                    <a:pt x="125" y="249"/>
                  </a:moveTo>
                  <a:cubicBezTo>
                    <a:pt x="124" y="250"/>
                    <a:pt x="124" y="251"/>
                    <a:pt x="124" y="251"/>
                  </a:cubicBezTo>
                  <a:cubicBezTo>
                    <a:pt x="124" y="251"/>
                    <a:pt x="125" y="252"/>
                    <a:pt x="126" y="251"/>
                  </a:cubicBezTo>
                  <a:cubicBezTo>
                    <a:pt x="125" y="251"/>
                    <a:pt x="125" y="250"/>
                    <a:pt x="125" y="249"/>
                  </a:cubicBezTo>
                  <a:close/>
                  <a:moveTo>
                    <a:pt x="18" y="139"/>
                  </a:moveTo>
                  <a:cubicBezTo>
                    <a:pt x="18" y="138"/>
                    <a:pt x="18" y="137"/>
                    <a:pt x="18" y="137"/>
                  </a:cubicBezTo>
                  <a:cubicBezTo>
                    <a:pt x="17" y="137"/>
                    <a:pt x="17" y="137"/>
                    <a:pt x="17" y="137"/>
                  </a:cubicBezTo>
                  <a:cubicBezTo>
                    <a:pt x="17" y="137"/>
                    <a:pt x="17" y="138"/>
                    <a:pt x="17" y="138"/>
                  </a:cubicBezTo>
                  <a:cubicBezTo>
                    <a:pt x="17" y="139"/>
                    <a:pt x="18" y="139"/>
                    <a:pt x="18" y="139"/>
                  </a:cubicBezTo>
                  <a:close/>
                  <a:moveTo>
                    <a:pt x="209" y="118"/>
                  </a:moveTo>
                  <a:cubicBezTo>
                    <a:pt x="209" y="118"/>
                    <a:pt x="209" y="118"/>
                    <a:pt x="209" y="118"/>
                  </a:cubicBezTo>
                  <a:cubicBezTo>
                    <a:pt x="209" y="118"/>
                    <a:pt x="209" y="118"/>
                    <a:pt x="210" y="117"/>
                  </a:cubicBezTo>
                  <a:cubicBezTo>
                    <a:pt x="210" y="117"/>
                    <a:pt x="210" y="116"/>
                    <a:pt x="209" y="115"/>
                  </a:cubicBezTo>
                  <a:cubicBezTo>
                    <a:pt x="209" y="116"/>
                    <a:pt x="209" y="117"/>
                    <a:pt x="209" y="118"/>
                  </a:cubicBezTo>
                  <a:close/>
                  <a:moveTo>
                    <a:pt x="137" y="47"/>
                  </a:moveTo>
                  <a:cubicBezTo>
                    <a:pt x="137" y="47"/>
                    <a:pt x="136" y="48"/>
                    <a:pt x="136" y="49"/>
                  </a:cubicBezTo>
                  <a:cubicBezTo>
                    <a:pt x="136" y="49"/>
                    <a:pt x="137" y="49"/>
                    <a:pt x="137" y="49"/>
                  </a:cubicBezTo>
                  <a:cubicBezTo>
                    <a:pt x="137" y="48"/>
                    <a:pt x="137" y="47"/>
                    <a:pt x="137" y="47"/>
                  </a:cubicBezTo>
                  <a:close/>
                  <a:moveTo>
                    <a:pt x="39" y="167"/>
                  </a:moveTo>
                  <a:cubicBezTo>
                    <a:pt x="39" y="168"/>
                    <a:pt x="39" y="168"/>
                    <a:pt x="39" y="168"/>
                  </a:cubicBezTo>
                  <a:cubicBezTo>
                    <a:pt x="40" y="168"/>
                    <a:pt x="41" y="168"/>
                    <a:pt x="42" y="168"/>
                  </a:cubicBezTo>
                  <a:cubicBezTo>
                    <a:pt x="42" y="168"/>
                    <a:pt x="42" y="168"/>
                    <a:pt x="43" y="168"/>
                  </a:cubicBezTo>
                  <a:cubicBezTo>
                    <a:pt x="43" y="168"/>
                    <a:pt x="43" y="168"/>
                    <a:pt x="43" y="168"/>
                  </a:cubicBezTo>
                  <a:cubicBezTo>
                    <a:pt x="41" y="168"/>
                    <a:pt x="40" y="167"/>
                    <a:pt x="39" y="167"/>
                  </a:cubicBezTo>
                  <a:close/>
                  <a:moveTo>
                    <a:pt x="126" y="247"/>
                  </a:moveTo>
                  <a:cubicBezTo>
                    <a:pt x="126" y="247"/>
                    <a:pt x="126" y="247"/>
                    <a:pt x="126" y="247"/>
                  </a:cubicBezTo>
                  <a:cubicBezTo>
                    <a:pt x="126" y="248"/>
                    <a:pt x="127" y="248"/>
                    <a:pt x="127" y="249"/>
                  </a:cubicBezTo>
                  <a:cubicBezTo>
                    <a:pt x="127" y="249"/>
                    <a:pt x="128" y="248"/>
                    <a:pt x="128" y="247"/>
                  </a:cubicBezTo>
                  <a:cubicBezTo>
                    <a:pt x="127" y="247"/>
                    <a:pt x="127" y="247"/>
                    <a:pt x="126" y="247"/>
                  </a:cubicBezTo>
                  <a:close/>
                  <a:moveTo>
                    <a:pt x="143" y="70"/>
                  </a:moveTo>
                  <a:cubicBezTo>
                    <a:pt x="143" y="68"/>
                    <a:pt x="144" y="68"/>
                    <a:pt x="144" y="67"/>
                  </a:cubicBezTo>
                  <a:cubicBezTo>
                    <a:pt x="144" y="67"/>
                    <a:pt x="143" y="67"/>
                    <a:pt x="143" y="67"/>
                  </a:cubicBezTo>
                  <a:cubicBezTo>
                    <a:pt x="143" y="68"/>
                    <a:pt x="143" y="69"/>
                    <a:pt x="143" y="70"/>
                  </a:cubicBezTo>
                  <a:close/>
                  <a:moveTo>
                    <a:pt x="131" y="31"/>
                  </a:moveTo>
                  <a:cubicBezTo>
                    <a:pt x="131" y="31"/>
                    <a:pt x="131" y="32"/>
                    <a:pt x="131" y="32"/>
                  </a:cubicBezTo>
                  <a:cubicBezTo>
                    <a:pt x="132" y="32"/>
                    <a:pt x="133" y="32"/>
                    <a:pt x="135" y="32"/>
                  </a:cubicBezTo>
                  <a:cubicBezTo>
                    <a:pt x="135" y="31"/>
                    <a:pt x="135" y="31"/>
                    <a:pt x="135" y="31"/>
                  </a:cubicBezTo>
                  <a:cubicBezTo>
                    <a:pt x="133" y="31"/>
                    <a:pt x="132" y="31"/>
                    <a:pt x="131" y="31"/>
                  </a:cubicBezTo>
                  <a:close/>
                  <a:moveTo>
                    <a:pt x="118" y="259"/>
                  </a:moveTo>
                  <a:cubicBezTo>
                    <a:pt x="118" y="258"/>
                    <a:pt x="118" y="257"/>
                    <a:pt x="119" y="257"/>
                  </a:cubicBezTo>
                  <a:cubicBezTo>
                    <a:pt x="118" y="257"/>
                    <a:pt x="117" y="257"/>
                    <a:pt x="117" y="256"/>
                  </a:cubicBezTo>
                  <a:cubicBezTo>
                    <a:pt x="117" y="257"/>
                    <a:pt x="117" y="258"/>
                    <a:pt x="118" y="259"/>
                  </a:cubicBezTo>
                  <a:close/>
                  <a:moveTo>
                    <a:pt x="33" y="107"/>
                  </a:moveTo>
                  <a:cubicBezTo>
                    <a:pt x="33" y="107"/>
                    <a:pt x="33" y="107"/>
                    <a:pt x="33" y="107"/>
                  </a:cubicBezTo>
                  <a:cubicBezTo>
                    <a:pt x="33" y="107"/>
                    <a:pt x="33" y="107"/>
                    <a:pt x="33" y="107"/>
                  </a:cubicBezTo>
                  <a:cubicBezTo>
                    <a:pt x="32" y="107"/>
                    <a:pt x="31" y="107"/>
                    <a:pt x="30" y="107"/>
                  </a:cubicBezTo>
                  <a:cubicBezTo>
                    <a:pt x="29" y="107"/>
                    <a:pt x="29" y="107"/>
                    <a:pt x="29" y="107"/>
                  </a:cubicBezTo>
                  <a:cubicBezTo>
                    <a:pt x="30" y="107"/>
                    <a:pt x="31" y="107"/>
                    <a:pt x="32" y="107"/>
                  </a:cubicBezTo>
                  <a:cubicBezTo>
                    <a:pt x="33" y="107"/>
                    <a:pt x="33" y="107"/>
                    <a:pt x="33" y="107"/>
                  </a:cubicBezTo>
                  <a:close/>
                  <a:moveTo>
                    <a:pt x="231" y="145"/>
                  </a:moveTo>
                  <a:cubicBezTo>
                    <a:pt x="231" y="146"/>
                    <a:pt x="230" y="146"/>
                    <a:pt x="229" y="147"/>
                  </a:cubicBezTo>
                  <a:cubicBezTo>
                    <a:pt x="230" y="147"/>
                    <a:pt x="231" y="147"/>
                    <a:pt x="231" y="147"/>
                  </a:cubicBezTo>
                  <a:cubicBezTo>
                    <a:pt x="231" y="147"/>
                    <a:pt x="231" y="147"/>
                    <a:pt x="232" y="147"/>
                  </a:cubicBezTo>
                  <a:cubicBezTo>
                    <a:pt x="232" y="146"/>
                    <a:pt x="231" y="146"/>
                    <a:pt x="231" y="145"/>
                  </a:cubicBezTo>
                  <a:close/>
                  <a:moveTo>
                    <a:pt x="16" y="111"/>
                  </a:moveTo>
                  <a:cubicBezTo>
                    <a:pt x="15" y="111"/>
                    <a:pt x="14" y="111"/>
                    <a:pt x="14" y="112"/>
                  </a:cubicBezTo>
                  <a:cubicBezTo>
                    <a:pt x="15" y="112"/>
                    <a:pt x="16" y="111"/>
                    <a:pt x="16" y="111"/>
                  </a:cubicBezTo>
                  <a:close/>
                  <a:moveTo>
                    <a:pt x="127" y="102"/>
                  </a:moveTo>
                  <a:cubicBezTo>
                    <a:pt x="128" y="102"/>
                    <a:pt x="129" y="102"/>
                    <a:pt x="129" y="103"/>
                  </a:cubicBezTo>
                  <a:cubicBezTo>
                    <a:pt x="130" y="103"/>
                    <a:pt x="130" y="103"/>
                    <a:pt x="130" y="102"/>
                  </a:cubicBezTo>
                  <a:cubicBezTo>
                    <a:pt x="130" y="102"/>
                    <a:pt x="129" y="102"/>
                    <a:pt x="129" y="102"/>
                  </a:cubicBezTo>
                  <a:cubicBezTo>
                    <a:pt x="128" y="102"/>
                    <a:pt x="128" y="101"/>
                    <a:pt x="127" y="102"/>
                  </a:cubicBezTo>
                  <a:close/>
                  <a:moveTo>
                    <a:pt x="92" y="23"/>
                  </a:moveTo>
                  <a:cubicBezTo>
                    <a:pt x="91" y="23"/>
                    <a:pt x="90" y="23"/>
                    <a:pt x="89" y="23"/>
                  </a:cubicBezTo>
                  <a:cubicBezTo>
                    <a:pt x="89" y="23"/>
                    <a:pt x="89" y="23"/>
                    <a:pt x="89" y="23"/>
                  </a:cubicBezTo>
                  <a:cubicBezTo>
                    <a:pt x="91" y="24"/>
                    <a:pt x="92" y="24"/>
                    <a:pt x="92" y="23"/>
                  </a:cubicBezTo>
                  <a:close/>
                  <a:moveTo>
                    <a:pt x="133" y="21"/>
                  </a:moveTo>
                  <a:cubicBezTo>
                    <a:pt x="134" y="21"/>
                    <a:pt x="134" y="21"/>
                    <a:pt x="135" y="21"/>
                  </a:cubicBezTo>
                  <a:cubicBezTo>
                    <a:pt x="135" y="20"/>
                    <a:pt x="135" y="20"/>
                    <a:pt x="135" y="19"/>
                  </a:cubicBezTo>
                  <a:cubicBezTo>
                    <a:pt x="134" y="20"/>
                    <a:pt x="134" y="20"/>
                    <a:pt x="133" y="21"/>
                  </a:cubicBezTo>
                  <a:close/>
                  <a:moveTo>
                    <a:pt x="74" y="110"/>
                  </a:moveTo>
                  <a:cubicBezTo>
                    <a:pt x="74" y="110"/>
                    <a:pt x="74" y="110"/>
                    <a:pt x="74" y="110"/>
                  </a:cubicBezTo>
                  <a:cubicBezTo>
                    <a:pt x="75" y="109"/>
                    <a:pt x="76" y="108"/>
                    <a:pt x="77" y="107"/>
                  </a:cubicBezTo>
                  <a:cubicBezTo>
                    <a:pt x="77" y="107"/>
                    <a:pt x="77" y="107"/>
                    <a:pt x="77" y="107"/>
                  </a:cubicBezTo>
                  <a:cubicBezTo>
                    <a:pt x="76" y="108"/>
                    <a:pt x="75" y="109"/>
                    <a:pt x="74" y="109"/>
                  </a:cubicBezTo>
                  <a:cubicBezTo>
                    <a:pt x="74" y="110"/>
                    <a:pt x="74" y="110"/>
                    <a:pt x="74" y="110"/>
                  </a:cubicBezTo>
                  <a:close/>
                  <a:moveTo>
                    <a:pt x="99" y="69"/>
                  </a:moveTo>
                  <a:cubicBezTo>
                    <a:pt x="99" y="69"/>
                    <a:pt x="99" y="69"/>
                    <a:pt x="99" y="69"/>
                  </a:cubicBezTo>
                  <a:cubicBezTo>
                    <a:pt x="100" y="68"/>
                    <a:pt x="100" y="67"/>
                    <a:pt x="101" y="66"/>
                  </a:cubicBezTo>
                  <a:cubicBezTo>
                    <a:pt x="99" y="67"/>
                    <a:pt x="99" y="67"/>
                    <a:pt x="99" y="68"/>
                  </a:cubicBezTo>
                  <a:cubicBezTo>
                    <a:pt x="99" y="68"/>
                    <a:pt x="99" y="68"/>
                    <a:pt x="99" y="69"/>
                  </a:cubicBezTo>
                  <a:close/>
                  <a:moveTo>
                    <a:pt x="194" y="137"/>
                  </a:moveTo>
                  <a:cubicBezTo>
                    <a:pt x="193" y="137"/>
                    <a:pt x="193" y="136"/>
                    <a:pt x="192" y="135"/>
                  </a:cubicBezTo>
                  <a:cubicBezTo>
                    <a:pt x="192" y="135"/>
                    <a:pt x="192" y="135"/>
                    <a:pt x="192" y="135"/>
                  </a:cubicBezTo>
                  <a:cubicBezTo>
                    <a:pt x="193" y="136"/>
                    <a:pt x="193" y="137"/>
                    <a:pt x="193" y="138"/>
                  </a:cubicBezTo>
                  <a:cubicBezTo>
                    <a:pt x="193" y="138"/>
                    <a:pt x="194" y="138"/>
                    <a:pt x="194" y="137"/>
                  </a:cubicBezTo>
                  <a:close/>
                  <a:moveTo>
                    <a:pt x="139" y="49"/>
                  </a:moveTo>
                  <a:cubicBezTo>
                    <a:pt x="139" y="49"/>
                    <a:pt x="140" y="49"/>
                    <a:pt x="140" y="49"/>
                  </a:cubicBezTo>
                  <a:cubicBezTo>
                    <a:pt x="140" y="48"/>
                    <a:pt x="140" y="47"/>
                    <a:pt x="140" y="46"/>
                  </a:cubicBezTo>
                  <a:cubicBezTo>
                    <a:pt x="139" y="47"/>
                    <a:pt x="139" y="48"/>
                    <a:pt x="139" y="49"/>
                  </a:cubicBezTo>
                  <a:close/>
                  <a:moveTo>
                    <a:pt x="247" y="142"/>
                  </a:moveTo>
                  <a:cubicBezTo>
                    <a:pt x="247" y="142"/>
                    <a:pt x="247" y="142"/>
                    <a:pt x="247" y="141"/>
                  </a:cubicBezTo>
                  <a:cubicBezTo>
                    <a:pt x="247" y="142"/>
                    <a:pt x="247" y="142"/>
                    <a:pt x="246" y="142"/>
                  </a:cubicBezTo>
                  <a:cubicBezTo>
                    <a:pt x="246" y="142"/>
                    <a:pt x="246" y="142"/>
                    <a:pt x="245" y="143"/>
                  </a:cubicBezTo>
                  <a:cubicBezTo>
                    <a:pt x="245" y="143"/>
                    <a:pt x="245" y="143"/>
                    <a:pt x="245" y="144"/>
                  </a:cubicBezTo>
                  <a:cubicBezTo>
                    <a:pt x="246" y="143"/>
                    <a:pt x="246" y="143"/>
                    <a:pt x="247" y="142"/>
                  </a:cubicBezTo>
                  <a:close/>
                  <a:moveTo>
                    <a:pt x="89" y="43"/>
                  </a:moveTo>
                  <a:cubicBezTo>
                    <a:pt x="88" y="44"/>
                    <a:pt x="87" y="44"/>
                    <a:pt x="87" y="45"/>
                  </a:cubicBezTo>
                  <a:cubicBezTo>
                    <a:pt x="87" y="45"/>
                    <a:pt x="87" y="45"/>
                    <a:pt x="87" y="45"/>
                  </a:cubicBezTo>
                  <a:cubicBezTo>
                    <a:pt x="88" y="44"/>
                    <a:pt x="89" y="44"/>
                    <a:pt x="89" y="44"/>
                  </a:cubicBezTo>
                  <a:cubicBezTo>
                    <a:pt x="89" y="44"/>
                    <a:pt x="89" y="43"/>
                    <a:pt x="89" y="43"/>
                  </a:cubicBezTo>
                  <a:close/>
                  <a:moveTo>
                    <a:pt x="110" y="217"/>
                  </a:moveTo>
                  <a:cubicBezTo>
                    <a:pt x="111" y="217"/>
                    <a:pt x="111" y="218"/>
                    <a:pt x="111" y="218"/>
                  </a:cubicBezTo>
                  <a:cubicBezTo>
                    <a:pt x="112" y="217"/>
                    <a:pt x="112" y="217"/>
                    <a:pt x="112" y="217"/>
                  </a:cubicBezTo>
                  <a:cubicBezTo>
                    <a:pt x="112" y="216"/>
                    <a:pt x="112" y="216"/>
                    <a:pt x="112" y="216"/>
                  </a:cubicBezTo>
                  <a:cubicBezTo>
                    <a:pt x="111" y="216"/>
                    <a:pt x="111" y="217"/>
                    <a:pt x="110" y="217"/>
                  </a:cubicBezTo>
                  <a:close/>
                  <a:moveTo>
                    <a:pt x="157" y="11"/>
                  </a:moveTo>
                  <a:cubicBezTo>
                    <a:pt x="157" y="11"/>
                    <a:pt x="157" y="11"/>
                    <a:pt x="157" y="11"/>
                  </a:cubicBezTo>
                  <a:cubicBezTo>
                    <a:pt x="155" y="11"/>
                    <a:pt x="154" y="12"/>
                    <a:pt x="152" y="12"/>
                  </a:cubicBezTo>
                  <a:cubicBezTo>
                    <a:pt x="152" y="13"/>
                    <a:pt x="152" y="13"/>
                    <a:pt x="152" y="13"/>
                  </a:cubicBezTo>
                  <a:cubicBezTo>
                    <a:pt x="154" y="12"/>
                    <a:pt x="155" y="12"/>
                    <a:pt x="156" y="12"/>
                  </a:cubicBezTo>
                  <a:cubicBezTo>
                    <a:pt x="157" y="12"/>
                    <a:pt x="157" y="11"/>
                    <a:pt x="157" y="11"/>
                  </a:cubicBezTo>
                  <a:close/>
                  <a:moveTo>
                    <a:pt x="158" y="52"/>
                  </a:moveTo>
                  <a:cubicBezTo>
                    <a:pt x="158" y="52"/>
                    <a:pt x="159" y="52"/>
                    <a:pt x="159" y="52"/>
                  </a:cubicBezTo>
                  <a:cubicBezTo>
                    <a:pt x="160" y="52"/>
                    <a:pt x="160" y="52"/>
                    <a:pt x="159" y="51"/>
                  </a:cubicBezTo>
                  <a:cubicBezTo>
                    <a:pt x="159" y="51"/>
                    <a:pt x="158" y="51"/>
                    <a:pt x="158" y="51"/>
                  </a:cubicBezTo>
                  <a:cubicBezTo>
                    <a:pt x="158" y="51"/>
                    <a:pt x="158" y="51"/>
                    <a:pt x="158" y="52"/>
                  </a:cubicBezTo>
                  <a:close/>
                  <a:moveTo>
                    <a:pt x="103" y="222"/>
                  </a:moveTo>
                  <a:cubicBezTo>
                    <a:pt x="104" y="222"/>
                    <a:pt x="104" y="222"/>
                    <a:pt x="103" y="221"/>
                  </a:cubicBezTo>
                  <a:cubicBezTo>
                    <a:pt x="103" y="221"/>
                    <a:pt x="102" y="220"/>
                    <a:pt x="102" y="219"/>
                  </a:cubicBezTo>
                  <a:cubicBezTo>
                    <a:pt x="102" y="219"/>
                    <a:pt x="101" y="219"/>
                    <a:pt x="101" y="219"/>
                  </a:cubicBezTo>
                  <a:cubicBezTo>
                    <a:pt x="102" y="220"/>
                    <a:pt x="103" y="221"/>
                    <a:pt x="103" y="222"/>
                  </a:cubicBezTo>
                  <a:close/>
                  <a:moveTo>
                    <a:pt x="143" y="65"/>
                  </a:moveTo>
                  <a:cubicBezTo>
                    <a:pt x="143" y="65"/>
                    <a:pt x="143" y="65"/>
                    <a:pt x="143" y="65"/>
                  </a:cubicBezTo>
                  <a:cubicBezTo>
                    <a:pt x="143" y="64"/>
                    <a:pt x="144" y="63"/>
                    <a:pt x="144" y="62"/>
                  </a:cubicBezTo>
                  <a:cubicBezTo>
                    <a:pt x="143" y="62"/>
                    <a:pt x="143" y="62"/>
                    <a:pt x="142" y="62"/>
                  </a:cubicBezTo>
                  <a:cubicBezTo>
                    <a:pt x="143" y="63"/>
                    <a:pt x="143" y="64"/>
                    <a:pt x="143" y="65"/>
                  </a:cubicBezTo>
                  <a:close/>
                  <a:moveTo>
                    <a:pt x="134" y="254"/>
                  </a:moveTo>
                  <a:cubicBezTo>
                    <a:pt x="133" y="255"/>
                    <a:pt x="133" y="256"/>
                    <a:pt x="133" y="257"/>
                  </a:cubicBezTo>
                  <a:cubicBezTo>
                    <a:pt x="134" y="257"/>
                    <a:pt x="134" y="257"/>
                    <a:pt x="134" y="255"/>
                  </a:cubicBezTo>
                  <a:cubicBezTo>
                    <a:pt x="134" y="255"/>
                    <a:pt x="134" y="255"/>
                    <a:pt x="134" y="254"/>
                  </a:cubicBezTo>
                  <a:close/>
                  <a:moveTo>
                    <a:pt x="133" y="74"/>
                  </a:moveTo>
                  <a:cubicBezTo>
                    <a:pt x="133" y="74"/>
                    <a:pt x="133" y="74"/>
                    <a:pt x="133" y="74"/>
                  </a:cubicBezTo>
                  <a:cubicBezTo>
                    <a:pt x="134" y="74"/>
                    <a:pt x="134" y="73"/>
                    <a:pt x="134" y="72"/>
                  </a:cubicBezTo>
                  <a:cubicBezTo>
                    <a:pt x="134" y="72"/>
                    <a:pt x="133" y="72"/>
                    <a:pt x="133" y="72"/>
                  </a:cubicBezTo>
                  <a:cubicBezTo>
                    <a:pt x="133" y="73"/>
                    <a:pt x="133" y="74"/>
                    <a:pt x="133" y="74"/>
                  </a:cubicBezTo>
                  <a:close/>
                  <a:moveTo>
                    <a:pt x="199" y="162"/>
                  </a:moveTo>
                  <a:cubicBezTo>
                    <a:pt x="198" y="162"/>
                    <a:pt x="197" y="162"/>
                    <a:pt x="197" y="161"/>
                  </a:cubicBezTo>
                  <a:cubicBezTo>
                    <a:pt x="197" y="162"/>
                    <a:pt x="197" y="163"/>
                    <a:pt x="198" y="163"/>
                  </a:cubicBezTo>
                  <a:cubicBezTo>
                    <a:pt x="198" y="163"/>
                    <a:pt x="198" y="164"/>
                    <a:pt x="198" y="164"/>
                  </a:cubicBezTo>
                  <a:cubicBezTo>
                    <a:pt x="198" y="163"/>
                    <a:pt x="198" y="163"/>
                    <a:pt x="199" y="162"/>
                  </a:cubicBezTo>
                  <a:close/>
                  <a:moveTo>
                    <a:pt x="104" y="251"/>
                  </a:moveTo>
                  <a:cubicBezTo>
                    <a:pt x="104" y="252"/>
                    <a:pt x="104" y="252"/>
                    <a:pt x="105" y="252"/>
                  </a:cubicBezTo>
                  <a:cubicBezTo>
                    <a:pt x="105" y="252"/>
                    <a:pt x="106" y="253"/>
                    <a:pt x="106" y="252"/>
                  </a:cubicBezTo>
                  <a:cubicBezTo>
                    <a:pt x="106" y="251"/>
                    <a:pt x="105" y="252"/>
                    <a:pt x="104" y="251"/>
                  </a:cubicBezTo>
                  <a:close/>
                  <a:moveTo>
                    <a:pt x="232" y="117"/>
                  </a:moveTo>
                  <a:cubicBezTo>
                    <a:pt x="232" y="116"/>
                    <a:pt x="232" y="116"/>
                    <a:pt x="232" y="116"/>
                  </a:cubicBezTo>
                  <a:cubicBezTo>
                    <a:pt x="232" y="116"/>
                    <a:pt x="232" y="115"/>
                    <a:pt x="232" y="115"/>
                  </a:cubicBezTo>
                  <a:cubicBezTo>
                    <a:pt x="231" y="115"/>
                    <a:pt x="231" y="115"/>
                    <a:pt x="231" y="115"/>
                  </a:cubicBezTo>
                  <a:cubicBezTo>
                    <a:pt x="231" y="116"/>
                    <a:pt x="231" y="116"/>
                    <a:pt x="230" y="117"/>
                  </a:cubicBezTo>
                  <a:cubicBezTo>
                    <a:pt x="231" y="117"/>
                    <a:pt x="231" y="117"/>
                    <a:pt x="232" y="117"/>
                  </a:cubicBezTo>
                  <a:close/>
                  <a:moveTo>
                    <a:pt x="105" y="19"/>
                  </a:moveTo>
                  <a:cubicBezTo>
                    <a:pt x="105" y="19"/>
                    <a:pt x="105" y="19"/>
                    <a:pt x="105" y="19"/>
                  </a:cubicBezTo>
                  <a:cubicBezTo>
                    <a:pt x="106" y="19"/>
                    <a:pt x="106" y="19"/>
                    <a:pt x="107" y="19"/>
                  </a:cubicBezTo>
                  <a:cubicBezTo>
                    <a:pt x="108" y="19"/>
                    <a:pt x="108" y="19"/>
                    <a:pt x="108" y="18"/>
                  </a:cubicBezTo>
                  <a:cubicBezTo>
                    <a:pt x="107" y="18"/>
                    <a:pt x="106" y="18"/>
                    <a:pt x="105" y="19"/>
                  </a:cubicBezTo>
                  <a:close/>
                  <a:moveTo>
                    <a:pt x="15" y="173"/>
                  </a:moveTo>
                  <a:cubicBezTo>
                    <a:pt x="16" y="173"/>
                    <a:pt x="16" y="173"/>
                    <a:pt x="17" y="173"/>
                  </a:cubicBezTo>
                  <a:cubicBezTo>
                    <a:pt x="17" y="173"/>
                    <a:pt x="17" y="173"/>
                    <a:pt x="17" y="172"/>
                  </a:cubicBezTo>
                  <a:cubicBezTo>
                    <a:pt x="16" y="172"/>
                    <a:pt x="16" y="172"/>
                    <a:pt x="15" y="173"/>
                  </a:cubicBezTo>
                  <a:close/>
                  <a:moveTo>
                    <a:pt x="218" y="128"/>
                  </a:moveTo>
                  <a:cubicBezTo>
                    <a:pt x="218" y="129"/>
                    <a:pt x="218" y="130"/>
                    <a:pt x="219" y="131"/>
                  </a:cubicBezTo>
                  <a:cubicBezTo>
                    <a:pt x="219" y="131"/>
                    <a:pt x="219" y="131"/>
                    <a:pt x="219" y="131"/>
                  </a:cubicBezTo>
                  <a:cubicBezTo>
                    <a:pt x="219" y="130"/>
                    <a:pt x="219" y="129"/>
                    <a:pt x="219" y="128"/>
                  </a:cubicBezTo>
                  <a:cubicBezTo>
                    <a:pt x="218" y="128"/>
                    <a:pt x="218" y="128"/>
                    <a:pt x="218" y="128"/>
                  </a:cubicBezTo>
                  <a:close/>
                  <a:moveTo>
                    <a:pt x="117" y="65"/>
                  </a:moveTo>
                  <a:cubicBezTo>
                    <a:pt x="116" y="65"/>
                    <a:pt x="116" y="65"/>
                    <a:pt x="115" y="65"/>
                  </a:cubicBezTo>
                  <a:cubicBezTo>
                    <a:pt x="115" y="65"/>
                    <a:pt x="114" y="66"/>
                    <a:pt x="114" y="66"/>
                  </a:cubicBezTo>
                  <a:cubicBezTo>
                    <a:pt x="116" y="66"/>
                    <a:pt x="117" y="65"/>
                    <a:pt x="117" y="65"/>
                  </a:cubicBezTo>
                  <a:close/>
                  <a:moveTo>
                    <a:pt x="213" y="169"/>
                  </a:moveTo>
                  <a:cubicBezTo>
                    <a:pt x="213" y="170"/>
                    <a:pt x="213" y="170"/>
                    <a:pt x="215" y="170"/>
                  </a:cubicBezTo>
                  <a:cubicBezTo>
                    <a:pt x="215" y="169"/>
                    <a:pt x="215" y="169"/>
                    <a:pt x="215" y="169"/>
                  </a:cubicBezTo>
                  <a:cubicBezTo>
                    <a:pt x="215" y="169"/>
                    <a:pt x="214" y="169"/>
                    <a:pt x="214" y="169"/>
                  </a:cubicBezTo>
                  <a:cubicBezTo>
                    <a:pt x="214" y="169"/>
                    <a:pt x="213" y="169"/>
                    <a:pt x="213" y="169"/>
                  </a:cubicBezTo>
                  <a:close/>
                  <a:moveTo>
                    <a:pt x="184" y="95"/>
                  </a:moveTo>
                  <a:cubicBezTo>
                    <a:pt x="186" y="95"/>
                    <a:pt x="187" y="95"/>
                    <a:pt x="188" y="95"/>
                  </a:cubicBezTo>
                  <a:cubicBezTo>
                    <a:pt x="187" y="95"/>
                    <a:pt x="186" y="94"/>
                    <a:pt x="185" y="94"/>
                  </a:cubicBezTo>
                  <a:cubicBezTo>
                    <a:pt x="185" y="94"/>
                    <a:pt x="184" y="94"/>
                    <a:pt x="184" y="95"/>
                  </a:cubicBezTo>
                  <a:close/>
                  <a:moveTo>
                    <a:pt x="86" y="98"/>
                  </a:moveTo>
                  <a:cubicBezTo>
                    <a:pt x="86" y="98"/>
                    <a:pt x="89" y="97"/>
                    <a:pt x="89" y="97"/>
                  </a:cubicBezTo>
                  <a:cubicBezTo>
                    <a:pt x="89" y="97"/>
                    <a:pt x="89" y="97"/>
                    <a:pt x="89" y="96"/>
                  </a:cubicBezTo>
                  <a:cubicBezTo>
                    <a:pt x="87" y="97"/>
                    <a:pt x="86" y="97"/>
                    <a:pt x="86" y="98"/>
                  </a:cubicBezTo>
                  <a:close/>
                  <a:moveTo>
                    <a:pt x="23" y="133"/>
                  </a:moveTo>
                  <a:cubicBezTo>
                    <a:pt x="23" y="133"/>
                    <a:pt x="22" y="133"/>
                    <a:pt x="22" y="133"/>
                  </a:cubicBezTo>
                  <a:cubicBezTo>
                    <a:pt x="22" y="134"/>
                    <a:pt x="22" y="134"/>
                    <a:pt x="21" y="134"/>
                  </a:cubicBezTo>
                  <a:cubicBezTo>
                    <a:pt x="22" y="134"/>
                    <a:pt x="23" y="134"/>
                    <a:pt x="23" y="134"/>
                  </a:cubicBezTo>
                  <a:cubicBezTo>
                    <a:pt x="23" y="134"/>
                    <a:pt x="23" y="134"/>
                    <a:pt x="23" y="133"/>
                  </a:cubicBezTo>
                  <a:close/>
                  <a:moveTo>
                    <a:pt x="90" y="164"/>
                  </a:moveTo>
                  <a:cubicBezTo>
                    <a:pt x="91" y="164"/>
                    <a:pt x="91" y="164"/>
                    <a:pt x="91" y="164"/>
                  </a:cubicBezTo>
                  <a:cubicBezTo>
                    <a:pt x="91" y="164"/>
                    <a:pt x="91" y="164"/>
                    <a:pt x="91" y="164"/>
                  </a:cubicBezTo>
                  <a:cubicBezTo>
                    <a:pt x="90" y="163"/>
                    <a:pt x="90" y="162"/>
                    <a:pt x="89" y="161"/>
                  </a:cubicBezTo>
                  <a:cubicBezTo>
                    <a:pt x="89" y="161"/>
                    <a:pt x="89" y="161"/>
                    <a:pt x="89" y="161"/>
                  </a:cubicBezTo>
                  <a:cubicBezTo>
                    <a:pt x="89" y="162"/>
                    <a:pt x="90" y="163"/>
                    <a:pt x="90" y="164"/>
                  </a:cubicBezTo>
                  <a:close/>
                  <a:moveTo>
                    <a:pt x="91" y="176"/>
                  </a:moveTo>
                  <a:cubicBezTo>
                    <a:pt x="92" y="176"/>
                    <a:pt x="93" y="174"/>
                    <a:pt x="93" y="174"/>
                  </a:cubicBezTo>
                  <a:cubicBezTo>
                    <a:pt x="92" y="174"/>
                    <a:pt x="92" y="175"/>
                    <a:pt x="91" y="176"/>
                  </a:cubicBezTo>
                  <a:cubicBezTo>
                    <a:pt x="91" y="176"/>
                    <a:pt x="91" y="176"/>
                    <a:pt x="91" y="176"/>
                  </a:cubicBezTo>
                  <a:close/>
                  <a:moveTo>
                    <a:pt x="88" y="17"/>
                  </a:moveTo>
                  <a:cubicBezTo>
                    <a:pt x="88" y="18"/>
                    <a:pt x="88" y="18"/>
                    <a:pt x="88" y="19"/>
                  </a:cubicBezTo>
                  <a:cubicBezTo>
                    <a:pt x="88" y="19"/>
                    <a:pt x="88" y="19"/>
                    <a:pt x="88" y="19"/>
                  </a:cubicBezTo>
                  <a:cubicBezTo>
                    <a:pt x="89" y="18"/>
                    <a:pt x="89" y="18"/>
                    <a:pt x="89" y="17"/>
                  </a:cubicBezTo>
                  <a:cubicBezTo>
                    <a:pt x="89" y="17"/>
                    <a:pt x="88" y="17"/>
                    <a:pt x="88" y="17"/>
                  </a:cubicBezTo>
                  <a:close/>
                  <a:moveTo>
                    <a:pt x="49" y="161"/>
                  </a:moveTo>
                  <a:cubicBezTo>
                    <a:pt x="49" y="161"/>
                    <a:pt x="50" y="161"/>
                    <a:pt x="50" y="161"/>
                  </a:cubicBezTo>
                  <a:cubicBezTo>
                    <a:pt x="50" y="159"/>
                    <a:pt x="50" y="159"/>
                    <a:pt x="48" y="159"/>
                  </a:cubicBezTo>
                  <a:cubicBezTo>
                    <a:pt x="49" y="160"/>
                    <a:pt x="49" y="160"/>
                    <a:pt x="49" y="161"/>
                  </a:cubicBezTo>
                  <a:close/>
                  <a:moveTo>
                    <a:pt x="239" y="105"/>
                  </a:moveTo>
                  <a:cubicBezTo>
                    <a:pt x="239" y="104"/>
                    <a:pt x="240" y="103"/>
                    <a:pt x="240" y="102"/>
                  </a:cubicBezTo>
                  <a:cubicBezTo>
                    <a:pt x="240" y="102"/>
                    <a:pt x="240" y="102"/>
                    <a:pt x="240" y="102"/>
                  </a:cubicBezTo>
                  <a:cubicBezTo>
                    <a:pt x="240" y="102"/>
                    <a:pt x="239" y="103"/>
                    <a:pt x="239" y="104"/>
                  </a:cubicBezTo>
                  <a:cubicBezTo>
                    <a:pt x="238" y="104"/>
                    <a:pt x="238" y="104"/>
                    <a:pt x="239" y="105"/>
                  </a:cubicBezTo>
                  <a:close/>
                  <a:moveTo>
                    <a:pt x="159" y="247"/>
                  </a:moveTo>
                  <a:cubicBezTo>
                    <a:pt x="160" y="245"/>
                    <a:pt x="160" y="245"/>
                    <a:pt x="159" y="244"/>
                  </a:cubicBezTo>
                  <a:cubicBezTo>
                    <a:pt x="159" y="245"/>
                    <a:pt x="159" y="246"/>
                    <a:pt x="159" y="247"/>
                  </a:cubicBezTo>
                  <a:close/>
                  <a:moveTo>
                    <a:pt x="124" y="39"/>
                  </a:moveTo>
                  <a:cubicBezTo>
                    <a:pt x="124" y="39"/>
                    <a:pt x="125" y="39"/>
                    <a:pt x="125" y="39"/>
                  </a:cubicBezTo>
                  <a:cubicBezTo>
                    <a:pt x="126" y="39"/>
                    <a:pt x="126" y="38"/>
                    <a:pt x="127" y="37"/>
                  </a:cubicBezTo>
                  <a:cubicBezTo>
                    <a:pt x="126" y="38"/>
                    <a:pt x="125" y="38"/>
                    <a:pt x="124" y="39"/>
                  </a:cubicBezTo>
                  <a:close/>
                  <a:moveTo>
                    <a:pt x="83" y="215"/>
                  </a:moveTo>
                  <a:cubicBezTo>
                    <a:pt x="84" y="215"/>
                    <a:pt x="84" y="214"/>
                    <a:pt x="84" y="213"/>
                  </a:cubicBezTo>
                  <a:cubicBezTo>
                    <a:pt x="83" y="213"/>
                    <a:pt x="83" y="214"/>
                    <a:pt x="83" y="215"/>
                  </a:cubicBezTo>
                  <a:close/>
                  <a:moveTo>
                    <a:pt x="94" y="233"/>
                  </a:moveTo>
                  <a:cubicBezTo>
                    <a:pt x="94" y="232"/>
                    <a:pt x="93" y="231"/>
                    <a:pt x="92" y="231"/>
                  </a:cubicBezTo>
                  <a:cubicBezTo>
                    <a:pt x="92" y="231"/>
                    <a:pt x="92" y="231"/>
                    <a:pt x="92" y="231"/>
                  </a:cubicBezTo>
                  <a:cubicBezTo>
                    <a:pt x="93" y="232"/>
                    <a:pt x="93" y="233"/>
                    <a:pt x="94" y="234"/>
                  </a:cubicBezTo>
                  <a:cubicBezTo>
                    <a:pt x="94" y="233"/>
                    <a:pt x="94" y="233"/>
                    <a:pt x="94" y="233"/>
                  </a:cubicBezTo>
                  <a:close/>
                  <a:moveTo>
                    <a:pt x="132" y="234"/>
                  </a:moveTo>
                  <a:cubicBezTo>
                    <a:pt x="132" y="234"/>
                    <a:pt x="132" y="234"/>
                    <a:pt x="132" y="234"/>
                  </a:cubicBezTo>
                  <a:cubicBezTo>
                    <a:pt x="132" y="233"/>
                    <a:pt x="131" y="233"/>
                    <a:pt x="131" y="232"/>
                  </a:cubicBezTo>
                  <a:cubicBezTo>
                    <a:pt x="131" y="233"/>
                    <a:pt x="130" y="233"/>
                    <a:pt x="130" y="234"/>
                  </a:cubicBezTo>
                  <a:cubicBezTo>
                    <a:pt x="131" y="234"/>
                    <a:pt x="132" y="234"/>
                    <a:pt x="132" y="234"/>
                  </a:cubicBezTo>
                  <a:close/>
                  <a:moveTo>
                    <a:pt x="170" y="3"/>
                  </a:moveTo>
                  <a:cubicBezTo>
                    <a:pt x="170" y="3"/>
                    <a:pt x="169" y="3"/>
                    <a:pt x="168" y="3"/>
                  </a:cubicBezTo>
                  <a:cubicBezTo>
                    <a:pt x="169" y="4"/>
                    <a:pt x="169" y="4"/>
                    <a:pt x="169" y="5"/>
                  </a:cubicBezTo>
                  <a:cubicBezTo>
                    <a:pt x="170" y="4"/>
                    <a:pt x="170" y="3"/>
                    <a:pt x="170" y="3"/>
                  </a:cubicBezTo>
                  <a:close/>
                  <a:moveTo>
                    <a:pt x="69" y="156"/>
                  </a:moveTo>
                  <a:cubicBezTo>
                    <a:pt x="69" y="155"/>
                    <a:pt x="69" y="154"/>
                    <a:pt x="68" y="153"/>
                  </a:cubicBezTo>
                  <a:cubicBezTo>
                    <a:pt x="68" y="154"/>
                    <a:pt x="68" y="155"/>
                    <a:pt x="68" y="156"/>
                  </a:cubicBezTo>
                  <a:cubicBezTo>
                    <a:pt x="68" y="156"/>
                    <a:pt x="69" y="156"/>
                    <a:pt x="69" y="156"/>
                  </a:cubicBezTo>
                  <a:close/>
                  <a:moveTo>
                    <a:pt x="151" y="203"/>
                  </a:moveTo>
                  <a:cubicBezTo>
                    <a:pt x="151" y="204"/>
                    <a:pt x="150" y="206"/>
                    <a:pt x="149" y="207"/>
                  </a:cubicBezTo>
                  <a:cubicBezTo>
                    <a:pt x="149" y="207"/>
                    <a:pt x="150" y="207"/>
                    <a:pt x="150" y="207"/>
                  </a:cubicBezTo>
                  <a:cubicBezTo>
                    <a:pt x="150" y="206"/>
                    <a:pt x="151" y="205"/>
                    <a:pt x="152" y="204"/>
                  </a:cubicBezTo>
                  <a:cubicBezTo>
                    <a:pt x="152" y="203"/>
                    <a:pt x="152" y="203"/>
                    <a:pt x="151" y="203"/>
                  </a:cubicBezTo>
                  <a:close/>
                  <a:moveTo>
                    <a:pt x="134" y="47"/>
                  </a:moveTo>
                  <a:cubicBezTo>
                    <a:pt x="134" y="47"/>
                    <a:pt x="134" y="47"/>
                    <a:pt x="134" y="47"/>
                  </a:cubicBezTo>
                  <a:cubicBezTo>
                    <a:pt x="133" y="47"/>
                    <a:pt x="133" y="47"/>
                    <a:pt x="132" y="48"/>
                  </a:cubicBezTo>
                  <a:cubicBezTo>
                    <a:pt x="132" y="48"/>
                    <a:pt x="132" y="48"/>
                    <a:pt x="133" y="48"/>
                  </a:cubicBezTo>
                  <a:cubicBezTo>
                    <a:pt x="133" y="48"/>
                    <a:pt x="133" y="48"/>
                    <a:pt x="134" y="48"/>
                  </a:cubicBezTo>
                  <a:cubicBezTo>
                    <a:pt x="134" y="48"/>
                    <a:pt x="134" y="48"/>
                    <a:pt x="134" y="47"/>
                  </a:cubicBezTo>
                  <a:close/>
                  <a:moveTo>
                    <a:pt x="154" y="193"/>
                  </a:moveTo>
                  <a:cubicBezTo>
                    <a:pt x="154" y="193"/>
                    <a:pt x="154" y="193"/>
                    <a:pt x="154" y="193"/>
                  </a:cubicBezTo>
                  <a:cubicBezTo>
                    <a:pt x="154" y="192"/>
                    <a:pt x="155" y="192"/>
                    <a:pt x="156" y="191"/>
                  </a:cubicBezTo>
                  <a:cubicBezTo>
                    <a:pt x="156" y="191"/>
                    <a:pt x="156" y="191"/>
                    <a:pt x="156" y="190"/>
                  </a:cubicBezTo>
                  <a:cubicBezTo>
                    <a:pt x="154" y="191"/>
                    <a:pt x="154" y="193"/>
                    <a:pt x="154" y="193"/>
                  </a:cubicBezTo>
                  <a:close/>
                  <a:moveTo>
                    <a:pt x="152" y="95"/>
                  </a:moveTo>
                  <a:cubicBezTo>
                    <a:pt x="150" y="95"/>
                    <a:pt x="147" y="95"/>
                    <a:pt x="146" y="96"/>
                  </a:cubicBezTo>
                  <a:cubicBezTo>
                    <a:pt x="148" y="96"/>
                    <a:pt x="150" y="95"/>
                    <a:pt x="152" y="95"/>
                  </a:cubicBezTo>
                  <a:close/>
                  <a:moveTo>
                    <a:pt x="186" y="162"/>
                  </a:moveTo>
                  <a:cubicBezTo>
                    <a:pt x="186" y="161"/>
                    <a:pt x="187" y="161"/>
                    <a:pt x="186" y="160"/>
                  </a:cubicBezTo>
                  <a:cubicBezTo>
                    <a:pt x="186" y="160"/>
                    <a:pt x="186" y="159"/>
                    <a:pt x="185" y="159"/>
                  </a:cubicBezTo>
                  <a:cubicBezTo>
                    <a:pt x="185" y="159"/>
                    <a:pt x="185" y="159"/>
                    <a:pt x="185" y="159"/>
                  </a:cubicBezTo>
                  <a:cubicBezTo>
                    <a:pt x="185" y="160"/>
                    <a:pt x="186" y="161"/>
                    <a:pt x="186" y="162"/>
                  </a:cubicBezTo>
                  <a:close/>
                  <a:moveTo>
                    <a:pt x="146" y="10"/>
                  </a:moveTo>
                  <a:cubicBezTo>
                    <a:pt x="143" y="10"/>
                    <a:pt x="142" y="10"/>
                    <a:pt x="141" y="11"/>
                  </a:cubicBezTo>
                  <a:cubicBezTo>
                    <a:pt x="143" y="11"/>
                    <a:pt x="144" y="11"/>
                    <a:pt x="146" y="10"/>
                  </a:cubicBezTo>
                  <a:close/>
                  <a:moveTo>
                    <a:pt x="169" y="215"/>
                  </a:moveTo>
                  <a:cubicBezTo>
                    <a:pt x="170" y="213"/>
                    <a:pt x="169" y="213"/>
                    <a:pt x="169" y="212"/>
                  </a:cubicBezTo>
                  <a:cubicBezTo>
                    <a:pt x="169" y="213"/>
                    <a:pt x="168" y="214"/>
                    <a:pt x="169" y="215"/>
                  </a:cubicBezTo>
                  <a:close/>
                  <a:moveTo>
                    <a:pt x="32" y="151"/>
                  </a:moveTo>
                  <a:cubicBezTo>
                    <a:pt x="32" y="151"/>
                    <a:pt x="32" y="151"/>
                    <a:pt x="32" y="152"/>
                  </a:cubicBezTo>
                  <a:cubicBezTo>
                    <a:pt x="32" y="152"/>
                    <a:pt x="33" y="152"/>
                    <a:pt x="34" y="151"/>
                  </a:cubicBezTo>
                  <a:cubicBezTo>
                    <a:pt x="33" y="151"/>
                    <a:pt x="33" y="151"/>
                    <a:pt x="33" y="150"/>
                  </a:cubicBezTo>
                  <a:cubicBezTo>
                    <a:pt x="33" y="151"/>
                    <a:pt x="32" y="151"/>
                    <a:pt x="32" y="151"/>
                  </a:cubicBezTo>
                  <a:close/>
                  <a:moveTo>
                    <a:pt x="143" y="211"/>
                  </a:moveTo>
                  <a:cubicBezTo>
                    <a:pt x="143" y="210"/>
                    <a:pt x="144" y="210"/>
                    <a:pt x="144" y="210"/>
                  </a:cubicBezTo>
                  <a:cubicBezTo>
                    <a:pt x="144" y="209"/>
                    <a:pt x="143" y="209"/>
                    <a:pt x="143" y="209"/>
                  </a:cubicBezTo>
                  <a:cubicBezTo>
                    <a:pt x="143" y="209"/>
                    <a:pt x="143" y="210"/>
                    <a:pt x="142" y="210"/>
                  </a:cubicBezTo>
                  <a:cubicBezTo>
                    <a:pt x="143" y="210"/>
                    <a:pt x="143" y="210"/>
                    <a:pt x="143" y="211"/>
                  </a:cubicBezTo>
                  <a:close/>
                  <a:moveTo>
                    <a:pt x="139" y="51"/>
                  </a:moveTo>
                  <a:cubicBezTo>
                    <a:pt x="139" y="52"/>
                    <a:pt x="139" y="52"/>
                    <a:pt x="138" y="53"/>
                  </a:cubicBezTo>
                  <a:cubicBezTo>
                    <a:pt x="139" y="52"/>
                    <a:pt x="140" y="52"/>
                    <a:pt x="140" y="51"/>
                  </a:cubicBezTo>
                  <a:cubicBezTo>
                    <a:pt x="140" y="51"/>
                    <a:pt x="140" y="51"/>
                    <a:pt x="139" y="51"/>
                  </a:cubicBezTo>
                  <a:cubicBezTo>
                    <a:pt x="139" y="51"/>
                    <a:pt x="139" y="51"/>
                    <a:pt x="139" y="51"/>
                  </a:cubicBezTo>
                  <a:close/>
                  <a:moveTo>
                    <a:pt x="114" y="246"/>
                  </a:moveTo>
                  <a:cubicBezTo>
                    <a:pt x="113" y="247"/>
                    <a:pt x="113" y="247"/>
                    <a:pt x="113" y="248"/>
                  </a:cubicBezTo>
                  <a:cubicBezTo>
                    <a:pt x="114" y="248"/>
                    <a:pt x="114" y="247"/>
                    <a:pt x="114" y="247"/>
                  </a:cubicBezTo>
                  <a:cubicBezTo>
                    <a:pt x="114" y="246"/>
                    <a:pt x="114" y="246"/>
                    <a:pt x="114" y="246"/>
                  </a:cubicBezTo>
                  <a:close/>
                  <a:moveTo>
                    <a:pt x="14" y="126"/>
                  </a:moveTo>
                  <a:cubicBezTo>
                    <a:pt x="14" y="126"/>
                    <a:pt x="14" y="126"/>
                    <a:pt x="14" y="126"/>
                  </a:cubicBezTo>
                  <a:cubicBezTo>
                    <a:pt x="13" y="126"/>
                    <a:pt x="13" y="127"/>
                    <a:pt x="13" y="128"/>
                  </a:cubicBezTo>
                  <a:cubicBezTo>
                    <a:pt x="13" y="128"/>
                    <a:pt x="14" y="128"/>
                    <a:pt x="14" y="128"/>
                  </a:cubicBezTo>
                  <a:cubicBezTo>
                    <a:pt x="14" y="127"/>
                    <a:pt x="14" y="126"/>
                    <a:pt x="14" y="126"/>
                  </a:cubicBezTo>
                  <a:close/>
                  <a:moveTo>
                    <a:pt x="221" y="115"/>
                  </a:moveTo>
                  <a:cubicBezTo>
                    <a:pt x="221" y="115"/>
                    <a:pt x="221" y="115"/>
                    <a:pt x="221" y="115"/>
                  </a:cubicBezTo>
                  <a:cubicBezTo>
                    <a:pt x="221" y="115"/>
                    <a:pt x="220" y="115"/>
                    <a:pt x="220" y="115"/>
                  </a:cubicBezTo>
                  <a:cubicBezTo>
                    <a:pt x="220" y="115"/>
                    <a:pt x="220" y="116"/>
                    <a:pt x="220" y="117"/>
                  </a:cubicBezTo>
                  <a:cubicBezTo>
                    <a:pt x="220" y="117"/>
                    <a:pt x="220" y="117"/>
                    <a:pt x="220" y="117"/>
                  </a:cubicBezTo>
                  <a:cubicBezTo>
                    <a:pt x="220" y="116"/>
                    <a:pt x="221" y="115"/>
                    <a:pt x="221" y="115"/>
                  </a:cubicBezTo>
                  <a:close/>
                  <a:moveTo>
                    <a:pt x="49" y="119"/>
                  </a:moveTo>
                  <a:cubicBezTo>
                    <a:pt x="49" y="120"/>
                    <a:pt x="50" y="120"/>
                    <a:pt x="51" y="118"/>
                  </a:cubicBezTo>
                  <a:cubicBezTo>
                    <a:pt x="50" y="118"/>
                    <a:pt x="49" y="119"/>
                    <a:pt x="49" y="119"/>
                  </a:cubicBezTo>
                  <a:close/>
                  <a:moveTo>
                    <a:pt x="157" y="207"/>
                  </a:moveTo>
                  <a:cubicBezTo>
                    <a:pt x="157" y="207"/>
                    <a:pt x="156" y="207"/>
                    <a:pt x="156" y="207"/>
                  </a:cubicBezTo>
                  <a:cubicBezTo>
                    <a:pt x="156" y="208"/>
                    <a:pt x="156" y="208"/>
                    <a:pt x="156" y="209"/>
                  </a:cubicBezTo>
                  <a:cubicBezTo>
                    <a:pt x="157" y="209"/>
                    <a:pt x="157" y="209"/>
                    <a:pt x="157" y="209"/>
                  </a:cubicBezTo>
                  <a:cubicBezTo>
                    <a:pt x="157" y="208"/>
                    <a:pt x="157" y="208"/>
                    <a:pt x="158" y="207"/>
                  </a:cubicBezTo>
                  <a:cubicBezTo>
                    <a:pt x="157" y="207"/>
                    <a:pt x="157" y="207"/>
                    <a:pt x="157" y="207"/>
                  </a:cubicBezTo>
                  <a:close/>
                  <a:moveTo>
                    <a:pt x="9" y="93"/>
                  </a:moveTo>
                  <a:cubicBezTo>
                    <a:pt x="7" y="93"/>
                    <a:pt x="7" y="94"/>
                    <a:pt x="7" y="95"/>
                  </a:cubicBezTo>
                  <a:cubicBezTo>
                    <a:pt x="8" y="94"/>
                    <a:pt x="8" y="93"/>
                    <a:pt x="9" y="93"/>
                  </a:cubicBezTo>
                  <a:close/>
                  <a:moveTo>
                    <a:pt x="86" y="239"/>
                  </a:moveTo>
                  <a:cubicBezTo>
                    <a:pt x="85" y="239"/>
                    <a:pt x="85" y="241"/>
                    <a:pt x="86" y="242"/>
                  </a:cubicBezTo>
                  <a:cubicBezTo>
                    <a:pt x="86" y="241"/>
                    <a:pt x="86" y="240"/>
                    <a:pt x="86" y="239"/>
                  </a:cubicBezTo>
                  <a:close/>
                  <a:moveTo>
                    <a:pt x="184" y="167"/>
                  </a:moveTo>
                  <a:cubicBezTo>
                    <a:pt x="185" y="167"/>
                    <a:pt x="185" y="167"/>
                    <a:pt x="186" y="167"/>
                  </a:cubicBezTo>
                  <a:cubicBezTo>
                    <a:pt x="186" y="167"/>
                    <a:pt x="186" y="167"/>
                    <a:pt x="186" y="167"/>
                  </a:cubicBezTo>
                  <a:cubicBezTo>
                    <a:pt x="185" y="167"/>
                    <a:pt x="184" y="166"/>
                    <a:pt x="184" y="167"/>
                  </a:cubicBezTo>
                  <a:close/>
                  <a:moveTo>
                    <a:pt x="135" y="221"/>
                  </a:moveTo>
                  <a:cubicBezTo>
                    <a:pt x="135" y="221"/>
                    <a:pt x="135" y="221"/>
                    <a:pt x="135" y="221"/>
                  </a:cubicBezTo>
                  <a:cubicBezTo>
                    <a:pt x="136" y="221"/>
                    <a:pt x="136" y="221"/>
                    <a:pt x="136" y="222"/>
                  </a:cubicBezTo>
                  <a:cubicBezTo>
                    <a:pt x="136" y="221"/>
                    <a:pt x="136" y="221"/>
                    <a:pt x="137" y="221"/>
                  </a:cubicBezTo>
                  <a:cubicBezTo>
                    <a:pt x="136" y="220"/>
                    <a:pt x="136" y="220"/>
                    <a:pt x="136" y="220"/>
                  </a:cubicBezTo>
                  <a:cubicBezTo>
                    <a:pt x="135" y="220"/>
                    <a:pt x="135" y="220"/>
                    <a:pt x="135" y="221"/>
                  </a:cubicBezTo>
                  <a:close/>
                  <a:moveTo>
                    <a:pt x="21" y="170"/>
                  </a:moveTo>
                  <a:cubicBezTo>
                    <a:pt x="20" y="169"/>
                    <a:pt x="20" y="169"/>
                    <a:pt x="19" y="169"/>
                  </a:cubicBezTo>
                  <a:cubicBezTo>
                    <a:pt x="19" y="169"/>
                    <a:pt x="19" y="170"/>
                    <a:pt x="19" y="170"/>
                  </a:cubicBezTo>
                  <a:cubicBezTo>
                    <a:pt x="20" y="170"/>
                    <a:pt x="20" y="170"/>
                    <a:pt x="21" y="170"/>
                  </a:cubicBezTo>
                  <a:close/>
                  <a:moveTo>
                    <a:pt x="25" y="159"/>
                  </a:moveTo>
                  <a:cubicBezTo>
                    <a:pt x="25" y="159"/>
                    <a:pt x="25" y="159"/>
                    <a:pt x="25" y="159"/>
                  </a:cubicBezTo>
                  <a:cubicBezTo>
                    <a:pt x="25" y="160"/>
                    <a:pt x="25" y="160"/>
                    <a:pt x="26" y="161"/>
                  </a:cubicBezTo>
                  <a:cubicBezTo>
                    <a:pt x="26" y="161"/>
                    <a:pt x="26" y="161"/>
                    <a:pt x="26" y="161"/>
                  </a:cubicBezTo>
                  <a:cubicBezTo>
                    <a:pt x="26" y="161"/>
                    <a:pt x="26" y="161"/>
                    <a:pt x="27" y="161"/>
                  </a:cubicBezTo>
                  <a:cubicBezTo>
                    <a:pt x="26" y="160"/>
                    <a:pt x="26" y="160"/>
                    <a:pt x="25" y="159"/>
                  </a:cubicBezTo>
                  <a:close/>
                  <a:moveTo>
                    <a:pt x="202" y="163"/>
                  </a:moveTo>
                  <a:cubicBezTo>
                    <a:pt x="202" y="163"/>
                    <a:pt x="203" y="163"/>
                    <a:pt x="203" y="163"/>
                  </a:cubicBezTo>
                  <a:cubicBezTo>
                    <a:pt x="203" y="163"/>
                    <a:pt x="203" y="162"/>
                    <a:pt x="203" y="162"/>
                  </a:cubicBezTo>
                  <a:cubicBezTo>
                    <a:pt x="203" y="162"/>
                    <a:pt x="202" y="163"/>
                    <a:pt x="202" y="163"/>
                  </a:cubicBezTo>
                  <a:close/>
                  <a:moveTo>
                    <a:pt x="159" y="261"/>
                  </a:moveTo>
                  <a:cubicBezTo>
                    <a:pt x="159" y="261"/>
                    <a:pt x="159" y="261"/>
                    <a:pt x="159" y="261"/>
                  </a:cubicBezTo>
                  <a:cubicBezTo>
                    <a:pt x="159" y="261"/>
                    <a:pt x="159" y="262"/>
                    <a:pt x="160" y="262"/>
                  </a:cubicBezTo>
                  <a:cubicBezTo>
                    <a:pt x="160" y="261"/>
                    <a:pt x="160" y="261"/>
                    <a:pt x="160" y="260"/>
                  </a:cubicBezTo>
                  <a:cubicBezTo>
                    <a:pt x="160" y="260"/>
                    <a:pt x="159" y="260"/>
                    <a:pt x="159" y="261"/>
                  </a:cubicBezTo>
                  <a:close/>
                  <a:moveTo>
                    <a:pt x="130" y="30"/>
                  </a:moveTo>
                  <a:cubicBezTo>
                    <a:pt x="130" y="30"/>
                    <a:pt x="130" y="30"/>
                    <a:pt x="130" y="29"/>
                  </a:cubicBezTo>
                  <a:cubicBezTo>
                    <a:pt x="129" y="29"/>
                    <a:pt x="129" y="29"/>
                    <a:pt x="128" y="29"/>
                  </a:cubicBezTo>
                  <a:cubicBezTo>
                    <a:pt x="128" y="29"/>
                    <a:pt x="128" y="30"/>
                    <a:pt x="128" y="30"/>
                  </a:cubicBezTo>
                  <a:cubicBezTo>
                    <a:pt x="129" y="30"/>
                    <a:pt x="129" y="30"/>
                    <a:pt x="130" y="30"/>
                  </a:cubicBezTo>
                  <a:close/>
                  <a:moveTo>
                    <a:pt x="17" y="148"/>
                  </a:moveTo>
                  <a:cubicBezTo>
                    <a:pt x="17" y="148"/>
                    <a:pt x="17" y="149"/>
                    <a:pt x="17" y="150"/>
                  </a:cubicBezTo>
                  <a:cubicBezTo>
                    <a:pt x="18" y="149"/>
                    <a:pt x="18" y="149"/>
                    <a:pt x="18" y="148"/>
                  </a:cubicBezTo>
                  <a:cubicBezTo>
                    <a:pt x="17" y="148"/>
                    <a:pt x="17" y="148"/>
                    <a:pt x="17" y="148"/>
                  </a:cubicBezTo>
                  <a:close/>
                  <a:moveTo>
                    <a:pt x="125" y="27"/>
                  </a:moveTo>
                  <a:cubicBezTo>
                    <a:pt x="126" y="27"/>
                    <a:pt x="126" y="27"/>
                    <a:pt x="126" y="26"/>
                  </a:cubicBezTo>
                  <a:cubicBezTo>
                    <a:pt x="126" y="26"/>
                    <a:pt x="125" y="26"/>
                    <a:pt x="125" y="26"/>
                  </a:cubicBezTo>
                  <a:cubicBezTo>
                    <a:pt x="125" y="26"/>
                    <a:pt x="125" y="26"/>
                    <a:pt x="125" y="27"/>
                  </a:cubicBezTo>
                  <a:close/>
                  <a:moveTo>
                    <a:pt x="96" y="238"/>
                  </a:moveTo>
                  <a:cubicBezTo>
                    <a:pt x="96" y="238"/>
                    <a:pt x="96" y="237"/>
                    <a:pt x="96" y="237"/>
                  </a:cubicBezTo>
                  <a:cubicBezTo>
                    <a:pt x="96" y="237"/>
                    <a:pt x="95" y="236"/>
                    <a:pt x="95" y="235"/>
                  </a:cubicBezTo>
                  <a:cubicBezTo>
                    <a:pt x="95" y="235"/>
                    <a:pt x="95" y="235"/>
                    <a:pt x="95" y="235"/>
                  </a:cubicBezTo>
                  <a:cubicBezTo>
                    <a:pt x="95" y="235"/>
                    <a:pt x="95" y="236"/>
                    <a:pt x="95" y="236"/>
                  </a:cubicBezTo>
                  <a:cubicBezTo>
                    <a:pt x="95" y="236"/>
                    <a:pt x="95" y="237"/>
                    <a:pt x="96" y="238"/>
                  </a:cubicBezTo>
                  <a:close/>
                  <a:moveTo>
                    <a:pt x="140" y="222"/>
                  </a:moveTo>
                  <a:cubicBezTo>
                    <a:pt x="141" y="221"/>
                    <a:pt x="141" y="220"/>
                    <a:pt x="142" y="220"/>
                  </a:cubicBezTo>
                  <a:cubicBezTo>
                    <a:pt x="142" y="219"/>
                    <a:pt x="142" y="219"/>
                    <a:pt x="142" y="219"/>
                  </a:cubicBezTo>
                  <a:cubicBezTo>
                    <a:pt x="141" y="220"/>
                    <a:pt x="140" y="221"/>
                    <a:pt x="140" y="221"/>
                  </a:cubicBezTo>
                  <a:cubicBezTo>
                    <a:pt x="140" y="222"/>
                    <a:pt x="140" y="222"/>
                    <a:pt x="140" y="222"/>
                  </a:cubicBezTo>
                  <a:close/>
                  <a:moveTo>
                    <a:pt x="241" y="140"/>
                  </a:moveTo>
                  <a:cubicBezTo>
                    <a:pt x="241" y="140"/>
                    <a:pt x="241" y="140"/>
                    <a:pt x="241" y="140"/>
                  </a:cubicBezTo>
                  <a:cubicBezTo>
                    <a:pt x="241" y="139"/>
                    <a:pt x="242" y="138"/>
                    <a:pt x="242" y="137"/>
                  </a:cubicBezTo>
                  <a:cubicBezTo>
                    <a:pt x="241" y="137"/>
                    <a:pt x="241" y="137"/>
                    <a:pt x="241" y="138"/>
                  </a:cubicBezTo>
                  <a:cubicBezTo>
                    <a:pt x="241" y="138"/>
                    <a:pt x="241" y="139"/>
                    <a:pt x="241" y="140"/>
                  </a:cubicBezTo>
                  <a:close/>
                  <a:moveTo>
                    <a:pt x="151" y="236"/>
                  </a:moveTo>
                  <a:cubicBezTo>
                    <a:pt x="151" y="236"/>
                    <a:pt x="151" y="236"/>
                    <a:pt x="150" y="236"/>
                  </a:cubicBezTo>
                  <a:cubicBezTo>
                    <a:pt x="150" y="237"/>
                    <a:pt x="150" y="237"/>
                    <a:pt x="150" y="237"/>
                  </a:cubicBezTo>
                  <a:cubicBezTo>
                    <a:pt x="150" y="238"/>
                    <a:pt x="151" y="238"/>
                    <a:pt x="151" y="238"/>
                  </a:cubicBezTo>
                  <a:cubicBezTo>
                    <a:pt x="151" y="237"/>
                    <a:pt x="151" y="237"/>
                    <a:pt x="151" y="236"/>
                  </a:cubicBezTo>
                  <a:close/>
                  <a:moveTo>
                    <a:pt x="154" y="86"/>
                  </a:moveTo>
                  <a:cubicBezTo>
                    <a:pt x="153" y="86"/>
                    <a:pt x="153" y="86"/>
                    <a:pt x="153" y="87"/>
                  </a:cubicBezTo>
                  <a:cubicBezTo>
                    <a:pt x="153" y="87"/>
                    <a:pt x="154" y="87"/>
                    <a:pt x="154" y="87"/>
                  </a:cubicBezTo>
                  <a:cubicBezTo>
                    <a:pt x="154" y="87"/>
                    <a:pt x="154" y="87"/>
                    <a:pt x="154" y="86"/>
                  </a:cubicBezTo>
                  <a:close/>
                  <a:moveTo>
                    <a:pt x="98" y="253"/>
                  </a:moveTo>
                  <a:cubicBezTo>
                    <a:pt x="98" y="253"/>
                    <a:pt x="98" y="253"/>
                    <a:pt x="97" y="253"/>
                  </a:cubicBezTo>
                  <a:cubicBezTo>
                    <a:pt x="98" y="253"/>
                    <a:pt x="98" y="254"/>
                    <a:pt x="99" y="254"/>
                  </a:cubicBezTo>
                  <a:cubicBezTo>
                    <a:pt x="99" y="254"/>
                    <a:pt x="99" y="253"/>
                    <a:pt x="99" y="253"/>
                  </a:cubicBezTo>
                  <a:cubicBezTo>
                    <a:pt x="99" y="253"/>
                    <a:pt x="99" y="253"/>
                    <a:pt x="99" y="253"/>
                  </a:cubicBezTo>
                  <a:cubicBezTo>
                    <a:pt x="99" y="253"/>
                    <a:pt x="98" y="253"/>
                    <a:pt x="98" y="253"/>
                  </a:cubicBezTo>
                  <a:close/>
                  <a:moveTo>
                    <a:pt x="25" y="124"/>
                  </a:moveTo>
                  <a:cubicBezTo>
                    <a:pt x="26" y="125"/>
                    <a:pt x="27" y="125"/>
                    <a:pt x="28" y="124"/>
                  </a:cubicBezTo>
                  <a:cubicBezTo>
                    <a:pt x="27" y="124"/>
                    <a:pt x="26" y="124"/>
                    <a:pt x="25" y="124"/>
                  </a:cubicBezTo>
                  <a:close/>
                  <a:moveTo>
                    <a:pt x="17" y="145"/>
                  </a:moveTo>
                  <a:cubicBezTo>
                    <a:pt x="17" y="145"/>
                    <a:pt x="17" y="145"/>
                    <a:pt x="17" y="146"/>
                  </a:cubicBezTo>
                  <a:cubicBezTo>
                    <a:pt x="17" y="146"/>
                    <a:pt x="18" y="146"/>
                    <a:pt x="18" y="146"/>
                  </a:cubicBezTo>
                  <a:cubicBezTo>
                    <a:pt x="18" y="145"/>
                    <a:pt x="18" y="145"/>
                    <a:pt x="18" y="144"/>
                  </a:cubicBezTo>
                  <a:cubicBezTo>
                    <a:pt x="18" y="145"/>
                    <a:pt x="17" y="145"/>
                    <a:pt x="17" y="145"/>
                  </a:cubicBezTo>
                  <a:close/>
                  <a:moveTo>
                    <a:pt x="238" y="102"/>
                  </a:moveTo>
                  <a:cubicBezTo>
                    <a:pt x="238" y="101"/>
                    <a:pt x="239" y="100"/>
                    <a:pt x="239" y="99"/>
                  </a:cubicBezTo>
                  <a:cubicBezTo>
                    <a:pt x="239" y="99"/>
                    <a:pt x="239" y="99"/>
                    <a:pt x="239" y="99"/>
                  </a:cubicBezTo>
                  <a:cubicBezTo>
                    <a:pt x="239" y="100"/>
                    <a:pt x="238" y="100"/>
                    <a:pt x="238" y="100"/>
                  </a:cubicBezTo>
                  <a:cubicBezTo>
                    <a:pt x="237" y="101"/>
                    <a:pt x="237" y="101"/>
                    <a:pt x="238" y="102"/>
                  </a:cubicBezTo>
                  <a:close/>
                  <a:moveTo>
                    <a:pt x="121" y="257"/>
                  </a:moveTo>
                  <a:cubicBezTo>
                    <a:pt x="121" y="257"/>
                    <a:pt x="121" y="257"/>
                    <a:pt x="121" y="257"/>
                  </a:cubicBezTo>
                  <a:cubicBezTo>
                    <a:pt x="121" y="257"/>
                    <a:pt x="121" y="257"/>
                    <a:pt x="121" y="257"/>
                  </a:cubicBezTo>
                  <a:cubicBezTo>
                    <a:pt x="120" y="258"/>
                    <a:pt x="120" y="259"/>
                    <a:pt x="119" y="259"/>
                  </a:cubicBezTo>
                  <a:cubicBezTo>
                    <a:pt x="120" y="259"/>
                    <a:pt x="120" y="259"/>
                    <a:pt x="120" y="260"/>
                  </a:cubicBezTo>
                  <a:cubicBezTo>
                    <a:pt x="120" y="259"/>
                    <a:pt x="121" y="258"/>
                    <a:pt x="121" y="257"/>
                  </a:cubicBezTo>
                  <a:close/>
                  <a:moveTo>
                    <a:pt x="62" y="141"/>
                  </a:moveTo>
                  <a:cubicBezTo>
                    <a:pt x="62" y="140"/>
                    <a:pt x="62" y="140"/>
                    <a:pt x="60" y="140"/>
                  </a:cubicBezTo>
                  <a:cubicBezTo>
                    <a:pt x="60" y="140"/>
                    <a:pt x="60" y="140"/>
                    <a:pt x="60" y="141"/>
                  </a:cubicBezTo>
                  <a:cubicBezTo>
                    <a:pt x="61" y="141"/>
                    <a:pt x="61" y="141"/>
                    <a:pt x="62" y="141"/>
                  </a:cubicBezTo>
                  <a:close/>
                  <a:moveTo>
                    <a:pt x="145" y="228"/>
                  </a:moveTo>
                  <a:cubicBezTo>
                    <a:pt x="146" y="228"/>
                    <a:pt x="147" y="226"/>
                    <a:pt x="147" y="225"/>
                  </a:cubicBezTo>
                  <a:cubicBezTo>
                    <a:pt x="147" y="226"/>
                    <a:pt x="146" y="227"/>
                    <a:pt x="145" y="228"/>
                  </a:cubicBezTo>
                  <a:close/>
                  <a:moveTo>
                    <a:pt x="215" y="109"/>
                  </a:moveTo>
                  <a:cubicBezTo>
                    <a:pt x="215" y="109"/>
                    <a:pt x="215" y="110"/>
                    <a:pt x="215" y="110"/>
                  </a:cubicBezTo>
                  <a:cubicBezTo>
                    <a:pt x="216" y="109"/>
                    <a:pt x="216" y="109"/>
                    <a:pt x="217" y="108"/>
                  </a:cubicBezTo>
                  <a:cubicBezTo>
                    <a:pt x="217" y="108"/>
                    <a:pt x="217" y="108"/>
                    <a:pt x="217" y="108"/>
                  </a:cubicBezTo>
                  <a:cubicBezTo>
                    <a:pt x="216" y="108"/>
                    <a:pt x="216" y="109"/>
                    <a:pt x="215" y="109"/>
                  </a:cubicBezTo>
                  <a:close/>
                  <a:moveTo>
                    <a:pt x="128" y="34"/>
                  </a:moveTo>
                  <a:cubicBezTo>
                    <a:pt x="128" y="34"/>
                    <a:pt x="128" y="33"/>
                    <a:pt x="128" y="33"/>
                  </a:cubicBezTo>
                  <a:cubicBezTo>
                    <a:pt x="127" y="33"/>
                    <a:pt x="127" y="33"/>
                    <a:pt x="126" y="33"/>
                  </a:cubicBezTo>
                  <a:cubicBezTo>
                    <a:pt x="126" y="34"/>
                    <a:pt x="126" y="34"/>
                    <a:pt x="126" y="35"/>
                  </a:cubicBezTo>
                  <a:cubicBezTo>
                    <a:pt x="126" y="35"/>
                    <a:pt x="126" y="35"/>
                    <a:pt x="126" y="35"/>
                  </a:cubicBezTo>
                  <a:cubicBezTo>
                    <a:pt x="127" y="34"/>
                    <a:pt x="127" y="34"/>
                    <a:pt x="128" y="34"/>
                  </a:cubicBezTo>
                  <a:close/>
                  <a:moveTo>
                    <a:pt x="201" y="138"/>
                  </a:moveTo>
                  <a:cubicBezTo>
                    <a:pt x="202" y="139"/>
                    <a:pt x="202" y="139"/>
                    <a:pt x="203" y="139"/>
                  </a:cubicBezTo>
                  <a:cubicBezTo>
                    <a:pt x="203" y="139"/>
                    <a:pt x="203" y="138"/>
                    <a:pt x="203" y="138"/>
                  </a:cubicBezTo>
                  <a:cubicBezTo>
                    <a:pt x="202" y="138"/>
                    <a:pt x="202" y="138"/>
                    <a:pt x="201" y="138"/>
                  </a:cubicBezTo>
                  <a:close/>
                  <a:moveTo>
                    <a:pt x="87" y="198"/>
                  </a:moveTo>
                  <a:cubicBezTo>
                    <a:pt x="87" y="198"/>
                    <a:pt x="87" y="198"/>
                    <a:pt x="87" y="198"/>
                  </a:cubicBezTo>
                  <a:cubicBezTo>
                    <a:pt x="88" y="197"/>
                    <a:pt x="88" y="197"/>
                    <a:pt x="88" y="197"/>
                  </a:cubicBezTo>
                  <a:cubicBezTo>
                    <a:pt x="88" y="196"/>
                    <a:pt x="88" y="196"/>
                    <a:pt x="87" y="195"/>
                  </a:cubicBezTo>
                  <a:cubicBezTo>
                    <a:pt x="87" y="196"/>
                    <a:pt x="87" y="197"/>
                    <a:pt x="87" y="198"/>
                  </a:cubicBezTo>
                  <a:close/>
                  <a:moveTo>
                    <a:pt x="120" y="80"/>
                  </a:moveTo>
                  <a:cubicBezTo>
                    <a:pt x="120" y="80"/>
                    <a:pt x="120" y="80"/>
                    <a:pt x="120" y="80"/>
                  </a:cubicBezTo>
                  <a:cubicBezTo>
                    <a:pt x="120" y="79"/>
                    <a:pt x="121" y="78"/>
                    <a:pt x="121" y="77"/>
                  </a:cubicBezTo>
                  <a:cubicBezTo>
                    <a:pt x="120" y="77"/>
                    <a:pt x="120" y="78"/>
                    <a:pt x="120" y="78"/>
                  </a:cubicBezTo>
                  <a:cubicBezTo>
                    <a:pt x="120" y="79"/>
                    <a:pt x="120" y="79"/>
                    <a:pt x="120" y="80"/>
                  </a:cubicBezTo>
                  <a:close/>
                  <a:moveTo>
                    <a:pt x="94" y="206"/>
                  </a:moveTo>
                  <a:cubicBezTo>
                    <a:pt x="94" y="205"/>
                    <a:pt x="94" y="204"/>
                    <a:pt x="93" y="204"/>
                  </a:cubicBezTo>
                  <a:cubicBezTo>
                    <a:pt x="93" y="205"/>
                    <a:pt x="93" y="206"/>
                    <a:pt x="93" y="206"/>
                  </a:cubicBezTo>
                  <a:cubicBezTo>
                    <a:pt x="94" y="206"/>
                    <a:pt x="94" y="206"/>
                    <a:pt x="94" y="206"/>
                  </a:cubicBezTo>
                  <a:close/>
                  <a:moveTo>
                    <a:pt x="152" y="51"/>
                  </a:moveTo>
                  <a:cubicBezTo>
                    <a:pt x="152" y="51"/>
                    <a:pt x="151" y="51"/>
                    <a:pt x="151" y="51"/>
                  </a:cubicBezTo>
                  <a:cubicBezTo>
                    <a:pt x="151" y="51"/>
                    <a:pt x="151" y="52"/>
                    <a:pt x="150" y="53"/>
                  </a:cubicBezTo>
                  <a:cubicBezTo>
                    <a:pt x="151" y="53"/>
                    <a:pt x="151" y="53"/>
                    <a:pt x="152" y="53"/>
                  </a:cubicBezTo>
                  <a:cubicBezTo>
                    <a:pt x="152" y="52"/>
                    <a:pt x="152" y="51"/>
                    <a:pt x="152" y="51"/>
                  </a:cubicBezTo>
                  <a:close/>
                  <a:moveTo>
                    <a:pt x="172" y="240"/>
                  </a:moveTo>
                  <a:cubicBezTo>
                    <a:pt x="172" y="239"/>
                    <a:pt x="172" y="238"/>
                    <a:pt x="172" y="237"/>
                  </a:cubicBezTo>
                  <a:cubicBezTo>
                    <a:pt x="172" y="238"/>
                    <a:pt x="171" y="239"/>
                    <a:pt x="172" y="240"/>
                  </a:cubicBezTo>
                  <a:close/>
                  <a:moveTo>
                    <a:pt x="153" y="89"/>
                  </a:moveTo>
                  <a:cubicBezTo>
                    <a:pt x="153" y="89"/>
                    <a:pt x="152" y="89"/>
                    <a:pt x="152" y="89"/>
                  </a:cubicBezTo>
                  <a:cubicBezTo>
                    <a:pt x="151" y="89"/>
                    <a:pt x="151" y="89"/>
                    <a:pt x="151" y="89"/>
                  </a:cubicBezTo>
                  <a:cubicBezTo>
                    <a:pt x="153" y="90"/>
                    <a:pt x="153" y="90"/>
                    <a:pt x="153" y="89"/>
                  </a:cubicBezTo>
                  <a:close/>
                  <a:moveTo>
                    <a:pt x="114" y="229"/>
                  </a:moveTo>
                  <a:cubicBezTo>
                    <a:pt x="115" y="227"/>
                    <a:pt x="115" y="227"/>
                    <a:pt x="115" y="227"/>
                  </a:cubicBezTo>
                  <a:cubicBezTo>
                    <a:pt x="115" y="227"/>
                    <a:pt x="114" y="227"/>
                    <a:pt x="114" y="228"/>
                  </a:cubicBezTo>
                  <a:cubicBezTo>
                    <a:pt x="114" y="228"/>
                    <a:pt x="114" y="228"/>
                    <a:pt x="114" y="229"/>
                  </a:cubicBezTo>
                  <a:close/>
                  <a:moveTo>
                    <a:pt x="130" y="89"/>
                  </a:moveTo>
                  <a:cubicBezTo>
                    <a:pt x="130" y="88"/>
                    <a:pt x="130" y="88"/>
                    <a:pt x="131" y="88"/>
                  </a:cubicBezTo>
                  <a:cubicBezTo>
                    <a:pt x="131" y="88"/>
                    <a:pt x="131" y="87"/>
                    <a:pt x="132" y="87"/>
                  </a:cubicBezTo>
                  <a:cubicBezTo>
                    <a:pt x="132" y="87"/>
                    <a:pt x="132" y="87"/>
                    <a:pt x="131" y="87"/>
                  </a:cubicBezTo>
                  <a:cubicBezTo>
                    <a:pt x="131" y="87"/>
                    <a:pt x="130" y="88"/>
                    <a:pt x="129" y="88"/>
                  </a:cubicBezTo>
                  <a:cubicBezTo>
                    <a:pt x="129" y="88"/>
                    <a:pt x="129" y="88"/>
                    <a:pt x="130" y="89"/>
                  </a:cubicBezTo>
                  <a:close/>
                  <a:moveTo>
                    <a:pt x="209" y="126"/>
                  </a:moveTo>
                  <a:cubicBezTo>
                    <a:pt x="208" y="126"/>
                    <a:pt x="208" y="126"/>
                    <a:pt x="207" y="126"/>
                  </a:cubicBezTo>
                  <a:cubicBezTo>
                    <a:pt x="207" y="127"/>
                    <a:pt x="207" y="127"/>
                    <a:pt x="207" y="127"/>
                  </a:cubicBezTo>
                  <a:cubicBezTo>
                    <a:pt x="208" y="127"/>
                    <a:pt x="208" y="127"/>
                    <a:pt x="209" y="126"/>
                  </a:cubicBezTo>
                  <a:close/>
                  <a:moveTo>
                    <a:pt x="14" y="137"/>
                  </a:moveTo>
                  <a:cubicBezTo>
                    <a:pt x="14" y="137"/>
                    <a:pt x="13" y="137"/>
                    <a:pt x="13" y="138"/>
                  </a:cubicBezTo>
                  <a:cubicBezTo>
                    <a:pt x="13" y="138"/>
                    <a:pt x="14" y="138"/>
                    <a:pt x="15" y="138"/>
                  </a:cubicBezTo>
                  <a:cubicBezTo>
                    <a:pt x="14" y="138"/>
                    <a:pt x="14" y="138"/>
                    <a:pt x="14" y="137"/>
                  </a:cubicBezTo>
                  <a:close/>
                  <a:moveTo>
                    <a:pt x="105" y="51"/>
                  </a:moveTo>
                  <a:cubicBezTo>
                    <a:pt x="105" y="51"/>
                    <a:pt x="105" y="51"/>
                    <a:pt x="105" y="51"/>
                  </a:cubicBezTo>
                  <a:cubicBezTo>
                    <a:pt x="104" y="51"/>
                    <a:pt x="104" y="51"/>
                    <a:pt x="103" y="51"/>
                  </a:cubicBezTo>
                  <a:cubicBezTo>
                    <a:pt x="103" y="51"/>
                    <a:pt x="103" y="52"/>
                    <a:pt x="103" y="52"/>
                  </a:cubicBezTo>
                  <a:cubicBezTo>
                    <a:pt x="104" y="52"/>
                    <a:pt x="104" y="52"/>
                    <a:pt x="105" y="51"/>
                  </a:cubicBezTo>
                  <a:close/>
                  <a:moveTo>
                    <a:pt x="90" y="195"/>
                  </a:moveTo>
                  <a:cubicBezTo>
                    <a:pt x="90" y="194"/>
                    <a:pt x="90" y="193"/>
                    <a:pt x="89" y="193"/>
                  </a:cubicBezTo>
                  <a:cubicBezTo>
                    <a:pt x="88" y="193"/>
                    <a:pt x="89" y="194"/>
                    <a:pt x="90" y="195"/>
                  </a:cubicBezTo>
                  <a:close/>
                  <a:moveTo>
                    <a:pt x="211" y="113"/>
                  </a:moveTo>
                  <a:cubicBezTo>
                    <a:pt x="211" y="114"/>
                    <a:pt x="211" y="114"/>
                    <a:pt x="211" y="115"/>
                  </a:cubicBezTo>
                  <a:cubicBezTo>
                    <a:pt x="212" y="114"/>
                    <a:pt x="212" y="114"/>
                    <a:pt x="212" y="114"/>
                  </a:cubicBezTo>
                  <a:cubicBezTo>
                    <a:pt x="212" y="113"/>
                    <a:pt x="211" y="113"/>
                    <a:pt x="211" y="113"/>
                  </a:cubicBezTo>
                  <a:close/>
                  <a:moveTo>
                    <a:pt x="168" y="185"/>
                  </a:moveTo>
                  <a:cubicBezTo>
                    <a:pt x="169" y="185"/>
                    <a:pt x="169" y="185"/>
                    <a:pt x="169" y="185"/>
                  </a:cubicBezTo>
                  <a:cubicBezTo>
                    <a:pt x="169" y="185"/>
                    <a:pt x="169" y="184"/>
                    <a:pt x="169" y="184"/>
                  </a:cubicBezTo>
                  <a:cubicBezTo>
                    <a:pt x="169" y="184"/>
                    <a:pt x="168" y="183"/>
                    <a:pt x="168" y="183"/>
                  </a:cubicBezTo>
                  <a:cubicBezTo>
                    <a:pt x="168" y="183"/>
                    <a:pt x="168" y="183"/>
                    <a:pt x="168" y="183"/>
                  </a:cubicBezTo>
                  <a:cubicBezTo>
                    <a:pt x="168" y="183"/>
                    <a:pt x="168" y="184"/>
                    <a:pt x="168" y="185"/>
                  </a:cubicBezTo>
                  <a:close/>
                  <a:moveTo>
                    <a:pt x="149" y="51"/>
                  </a:moveTo>
                  <a:cubicBezTo>
                    <a:pt x="149" y="51"/>
                    <a:pt x="149" y="51"/>
                    <a:pt x="149" y="51"/>
                  </a:cubicBezTo>
                  <a:cubicBezTo>
                    <a:pt x="149" y="51"/>
                    <a:pt x="148" y="51"/>
                    <a:pt x="148" y="51"/>
                  </a:cubicBezTo>
                  <a:cubicBezTo>
                    <a:pt x="148" y="52"/>
                    <a:pt x="148" y="52"/>
                    <a:pt x="148" y="53"/>
                  </a:cubicBezTo>
                  <a:cubicBezTo>
                    <a:pt x="148" y="53"/>
                    <a:pt x="148" y="53"/>
                    <a:pt x="148" y="53"/>
                  </a:cubicBezTo>
                  <a:cubicBezTo>
                    <a:pt x="149" y="52"/>
                    <a:pt x="149" y="52"/>
                    <a:pt x="149" y="51"/>
                  </a:cubicBezTo>
                  <a:close/>
                  <a:moveTo>
                    <a:pt x="116" y="205"/>
                  </a:moveTo>
                  <a:cubicBezTo>
                    <a:pt x="116" y="205"/>
                    <a:pt x="115" y="205"/>
                    <a:pt x="115" y="205"/>
                  </a:cubicBezTo>
                  <a:cubicBezTo>
                    <a:pt x="116" y="205"/>
                    <a:pt x="116" y="206"/>
                    <a:pt x="116" y="206"/>
                  </a:cubicBezTo>
                  <a:cubicBezTo>
                    <a:pt x="117" y="207"/>
                    <a:pt x="117" y="207"/>
                    <a:pt x="118" y="206"/>
                  </a:cubicBezTo>
                  <a:cubicBezTo>
                    <a:pt x="117" y="206"/>
                    <a:pt x="116" y="205"/>
                    <a:pt x="116" y="205"/>
                  </a:cubicBezTo>
                  <a:close/>
                  <a:moveTo>
                    <a:pt x="222" y="143"/>
                  </a:moveTo>
                  <a:cubicBezTo>
                    <a:pt x="222" y="142"/>
                    <a:pt x="222" y="142"/>
                    <a:pt x="220" y="143"/>
                  </a:cubicBezTo>
                  <a:cubicBezTo>
                    <a:pt x="220" y="143"/>
                    <a:pt x="220" y="143"/>
                    <a:pt x="221" y="143"/>
                  </a:cubicBezTo>
                  <a:cubicBezTo>
                    <a:pt x="221" y="143"/>
                    <a:pt x="222" y="143"/>
                    <a:pt x="222" y="143"/>
                  </a:cubicBezTo>
                  <a:close/>
                  <a:moveTo>
                    <a:pt x="147" y="49"/>
                  </a:moveTo>
                  <a:cubicBezTo>
                    <a:pt x="147" y="48"/>
                    <a:pt x="147" y="48"/>
                    <a:pt x="146" y="48"/>
                  </a:cubicBezTo>
                  <a:cubicBezTo>
                    <a:pt x="146" y="48"/>
                    <a:pt x="146" y="48"/>
                    <a:pt x="145" y="49"/>
                  </a:cubicBezTo>
                  <a:cubicBezTo>
                    <a:pt x="146" y="49"/>
                    <a:pt x="146" y="49"/>
                    <a:pt x="147" y="49"/>
                  </a:cubicBezTo>
                  <a:close/>
                  <a:moveTo>
                    <a:pt x="215" y="100"/>
                  </a:moveTo>
                  <a:cubicBezTo>
                    <a:pt x="214" y="101"/>
                    <a:pt x="214" y="101"/>
                    <a:pt x="214" y="101"/>
                  </a:cubicBezTo>
                  <a:cubicBezTo>
                    <a:pt x="214" y="102"/>
                    <a:pt x="215" y="102"/>
                    <a:pt x="216" y="102"/>
                  </a:cubicBezTo>
                  <a:cubicBezTo>
                    <a:pt x="215" y="101"/>
                    <a:pt x="215" y="101"/>
                    <a:pt x="215" y="100"/>
                  </a:cubicBezTo>
                  <a:close/>
                  <a:moveTo>
                    <a:pt x="236" y="155"/>
                  </a:moveTo>
                  <a:cubicBezTo>
                    <a:pt x="236" y="155"/>
                    <a:pt x="235" y="155"/>
                    <a:pt x="235" y="156"/>
                  </a:cubicBezTo>
                  <a:cubicBezTo>
                    <a:pt x="235" y="156"/>
                    <a:pt x="235" y="156"/>
                    <a:pt x="235" y="157"/>
                  </a:cubicBezTo>
                  <a:cubicBezTo>
                    <a:pt x="235" y="156"/>
                    <a:pt x="236" y="156"/>
                    <a:pt x="236" y="155"/>
                  </a:cubicBezTo>
                  <a:close/>
                  <a:moveTo>
                    <a:pt x="95" y="70"/>
                  </a:moveTo>
                  <a:cubicBezTo>
                    <a:pt x="96" y="70"/>
                    <a:pt x="96" y="70"/>
                    <a:pt x="97" y="69"/>
                  </a:cubicBezTo>
                  <a:cubicBezTo>
                    <a:pt x="97" y="69"/>
                    <a:pt x="97" y="69"/>
                    <a:pt x="97" y="68"/>
                  </a:cubicBezTo>
                  <a:cubicBezTo>
                    <a:pt x="96" y="69"/>
                    <a:pt x="96" y="69"/>
                    <a:pt x="95" y="70"/>
                  </a:cubicBezTo>
                  <a:close/>
                  <a:moveTo>
                    <a:pt x="104" y="69"/>
                  </a:moveTo>
                  <a:cubicBezTo>
                    <a:pt x="104" y="70"/>
                    <a:pt x="103" y="69"/>
                    <a:pt x="102" y="70"/>
                  </a:cubicBezTo>
                  <a:cubicBezTo>
                    <a:pt x="103" y="70"/>
                    <a:pt x="104" y="70"/>
                    <a:pt x="104" y="70"/>
                  </a:cubicBezTo>
                  <a:cubicBezTo>
                    <a:pt x="104" y="70"/>
                    <a:pt x="104" y="69"/>
                    <a:pt x="104" y="69"/>
                  </a:cubicBezTo>
                  <a:close/>
                  <a:moveTo>
                    <a:pt x="226" y="157"/>
                  </a:moveTo>
                  <a:cubicBezTo>
                    <a:pt x="225" y="157"/>
                    <a:pt x="225" y="157"/>
                    <a:pt x="224" y="157"/>
                  </a:cubicBezTo>
                  <a:cubicBezTo>
                    <a:pt x="224" y="157"/>
                    <a:pt x="223" y="157"/>
                    <a:pt x="223" y="158"/>
                  </a:cubicBezTo>
                  <a:cubicBezTo>
                    <a:pt x="225" y="158"/>
                    <a:pt x="225" y="158"/>
                    <a:pt x="226" y="157"/>
                  </a:cubicBezTo>
                  <a:close/>
                  <a:moveTo>
                    <a:pt x="93" y="92"/>
                  </a:moveTo>
                  <a:cubicBezTo>
                    <a:pt x="93" y="93"/>
                    <a:pt x="92" y="93"/>
                    <a:pt x="92" y="93"/>
                  </a:cubicBezTo>
                  <a:cubicBezTo>
                    <a:pt x="93" y="93"/>
                    <a:pt x="94" y="93"/>
                    <a:pt x="94" y="92"/>
                  </a:cubicBezTo>
                  <a:cubicBezTo>
                    <a:pt x="94" y="92"/>
                    <a:pt x="93" y="92"/>
                    <a:pt x="93" y="92"/>
                  </a:cubicBezTo>
                  <a:close/>
                  <a:moveTo>
                    <a:pt x="101" y="257"/>
                  </a:moveTo>
                  <a:cubicBezTo>
                    <a:pt x="102" y="256"/>
                    <a:pt x="102" y="256"/>
                    <a:pt x="103" y="256"/>
                  </a:cubicBezTo>
                  <a:cubicBezTo>
                    <a:pt x="103" y="256"/>
                    <a:pt x="103" y="256"/>
                    <a:pt x="103" y="255"/>
                  </a:cubicBezTo>
                  <a:cubicBezTo>
                    <a:pt x="102" y="256"/>
                    <a:pt x="101" y="256"/>
                    <a:pt x="100" y="256"/>
                  </a:cubicBezTo>
                  <a:cubicBezTo>
                    <a:pt x="101" y="257"/>
                    <a:pt x="101" y="257"/>
                    <a:pt x="101" y="257"/>
                  </a:cubicBezTo>
                  <a:close/>
                  <a:moveTo>
                    <a:pt x="22" y="153"/>
                  </a:moveTo>
                  <a:cubicBezTo>
                    <a:pt x="22" y="152"/>
                    <a:pt x="22" y="151"/>
                    <a:pt x="22" y="151"/>
                  </a:cubicBezTo>
                  <a:cubicBezTo>
                    <a:pt x="22" y="151"/>
                    <a:pt x="22" y="151"/>
                    <a:pt x="22" y="151"/>
                  </a:cubicBezTo>
                  <a:cubicBezTo>
                    <a:pt x="22" y="152"/>
                    <a:pt x="22" y="152"/>
                    <a:pt x="22" y="153"/>
                  </a:cubicBezTo>
                  <a:close/>
                  <a:moveTo>
                    <a:pt x="104" y="82"/>
                  </a:moveTo>
                  <a:cubicBezTo>
                    <a:pt x="103" y="81"/>
                    <a:pt x="103" y="81"/>
                    <a:pt x="103" y="83"/>
                  </a:cubicBezTo>
                  <a:cubicBezTo>
                    <a:pt x="104" y="82"/>
                    <a:pt x="104" y="82"/>
                    <a:pt x="104" y="82"/>
                  </a:cubicBezTo>
                  <a:close/>
                  <a:moveTo>
                    <a:pt x="195" y="94"/>
                  </a:moveTo>
                  <a:cubicBezTo>
                    <a:pt x="195" y="95"/>
                    <a:pt x="195" y="95"/>
                    <a:pt x="196" y="95"/>
                  </a:cubicBezTo>
                  <a:cubicBezTo>
                    <a:pt x="196" y="95"/>
                    <a:pt x="196" y="95"/>
                    <a:pt x="197" y="94"/>
                  </a:cubicBezTo>
                  <a:cubicBezTo>
                    <a:pt x="196" y="94"/>
                    <a:pt x="196" y="94"/>
                    <a:pt x="195" y="94"/>
                  </a:cubicBezTo>
                  <a:close/>
                  <a:moveTo>
                    <a:pt x="179" y="153"/>
                  </a:moveTo>
                  <a:cubicBezTo>
                    <a:pt x="179" y="154"/>
                    <a:pt x="178" y="156"/>
                    <a:pt x="178" y="156"/>
                  </a:cubicBezTo>
                  <a:cubicBezTo>
                    <a:pt x="179" y="155"/>
                    <a:pt x="179" y="154"/>
                    <a:pt x="179" y="153"/>
                  </a:cubicBezTo>
                  <a:close/>
                  <a:moveTo>
                    <a:pt x="97" y="240"/>
                  </a:moveTo>
                  <a:cubicBezTo>
                    <a:pt x="97" y="240"/>
                    <a:pt x="97" y="240"/>
                    <a:pt x="97" y="240"/>
                  </a:cubicBezTo>
                  <a:cubicBezTo>
                    <a:pt x="97" y="240"/>
                    <a:pt x="97" y="241"/>
                    <a:pt x="97" y="241"/>
                  </a:cubicBezTo>
                  <a:cubicBezTo>
                    <a:pt x="97" y="242"/>
                    <a:pt x="97" y="242"/>
                    <a:pt x="98" y="243"/>
                  </a:cubicBezTo>
                  <a:cubicBezTo>
                    <a:pt x="98" y="242"/>
                    <a:pt x="97" y="241"/>
                    <a:pt x="97" y="240"/>
                  </a:cubicBezTo>
                  <a:close/>
                  <a:moveTo>
                    <a:pt x="137" y="43"/>
                  </a:moveTo>
                  <a:cubicBezTo>
                    <a:pt x="137" y="44"/>
                    <a:pt x="136" y="44"/>
                    <a:pt x="136" y="44"/>
                  </a:cubicBezTo>
                  <a:cubicBezTo>
                    <a:pt x="136" y="44"/>
                    <a:pt x="135" y="44"/>
                    <a:pt x="135" y="44"/>
                  </a:cubicBezTo>
                  <a:cubicBezTo>
                    <a:pt x="135" y="44"/>
                    <a:pt x="135" y="45"/>
                    <a:pt x="135" y="45"/>
                  </a:cubicBezTo>
                  <a:cubicBezTo>
                    <a:pt x="136" y="45"/>
                    <a:pt x="136" y="45"/>
                    <a:pt x="137" y="43"/>
                  </a:cubicBezTo>
                  <a:close/>
                  <a:moveTo>
                    <a:pt x="91" y="208"/>
                  </a:moveTo>
                  <a:cubicBezTo>
                    <a:pt x="91" y="208"/>
                    <a:pt x="91" y="208"/>
                    <a:pt x="91" y="208"/>
                  </a:cubicBezTo>
                  <a:cubicBezTo>
                    <a:pt x="91" y="206"/>
                    <a:pt x="90" y="206"/>
                    <a:pt x="90" y="205"/>
                  </a:cubicBezTo>
                  <a:cubicBezTo>
                    <a:pt x="90" y="205"/>
                    <a:pt x="90" y="205"/>
                    <a:pt x="90" y="205"/>
                  </a:cubicBezTo>
                  <a:cubicBezTo>
                    <a:pt x="90" y="206"/>
                    <a:pt x="91" y="207"/>
                    <a:pt x="91" y="208"/>
                  </a:cubicBezTo>
                  <a:close/>
                  <a:moveTo>
                    <a:pt x="37" y="115"/>
                  </a:moveTo>
                  <a:cubicBezTo>
                    <a:pt x="36" y="115"/>
                    <a:pt x="35" y="115"/>
                    <a:pt x="35" y="115"/>
                  </a:cubicBezTo>
                  <a:cubicBezTo>
                    <a:pt x="35" y="116"/>
                    <a:pt x="35" y="116"/>
                    <a:pt x="35" y="116"/>
                  </a:cubicBezTo>
                  <a:cubicBezTo>
                    <a:pt x="36" y="116"/>
                    <a:pt x="37" y="116"/>
                    <a:pt x="37" y="115"/>
                  </a:cubicBezTo>
                  <a:close/>
                  <a:moveTo>
                    <a:pt x="26" y="142"/>
                  </a:moveTo>
                  <a:cubicBezTo>
                    <a:pt x="26" y="141"/>
                    <a:pt x="25" y="141"/>
                    <a:pt x="25" y="141"/>
                  </a:cubicBezTo>
                  <a:cubicBezTo>
                    <a:pt x="24" y="141"/>
                    <a:pt x="25" y="141"/>
                    <a:pt x="25" y="142"/>
                  </a:cubicBezTo>
                  <a:cubicBezTo>
                    <a:pt x="25" y="142"/>
                    <a:pt x="26" y="142"/>
                    <a:pt x="26" y="142"/>
                  </a:cubicBezTo>
                  <a:close/>
                  <a:moveTo>
                    <a:pt x="123" y="254"/>
                  </a:moveTo>
                  <a:cubicBezTo>
                    <a:pt x="124" y="254"/>
                    <a:pt x="124" y="254"/>
                    <a:pt x="124" y="253"/>
                  </a:cubicBezTo>
                  <a:cubicBezTo>
                    <a:pt x="124" y="253"/>
                    <a:pt x="123" y="253"/>
                    <a:pt x="123" y="253"/>
                  </a:cubicBezTo>
                  <a:cubicBezTo>
                    <a:pt x="123" y="254"/>
                    <a:pt x="123" y="254"/>
                    <a:pt x="123" y="254"/>
                  </a:cubicBezTo>
                  <a:close/>
                  <a:moveTo>
                    <a:pt x="115" y="195"/>
                  </a:moveTo>
                  <a:cubicBezTo>
                    <a:pt x="115" y="194"/>
                    <a:pt x="114" y="193"/>
                    <a:pt x="113" y="193"/>
                  </a:cubicBezTo>
                  <a:cubicBezTo>
                    <a:pt x="114" y="194"/>
                    <a:pt x="114" y="195"/>
                    <a:pt x="115" y="195"/>
                  </a:cubicBezTo>
                  <a:close/>
                  <a:moveTo>
                    <a:pt x="87" y="35"/>
                  </a:moveTo>
                  <a:cubicBezTo>
                    <a:pt x="87" y="35"/>
                    <a:pt x="87" y="36"/>
                    <a:pt x="86" y="36"/>
                  </a:cubicBezTo>
                  <a:cubicBezTo>
                    <a:pt x="87" y="36"/>
                    <a:pt x="87" y="36"/>
                    <a:pt x="88" y="35"/>
                  </a:cubicBezTo>
                  <a:cubicBezTo>
                    <a:pt x="87" y="35"/>
                    <a:pt x="87" y="35"/>
                    <a:pt x="87" y="35"/>
                  </a:cubicBezTo>
                  <a:close/>
                  <a:moveTo>
                    <a:pt x="33" y="129"/>
                  </a:moveTo>
                  <a:cubicBezTo>
                    <a:pt x="34" y="129"/>
                    <a:pt x="35" y="129"/>
                    <a:pt x="35" y="129"/>
                  </a:cubicBezTo>
                  <a:cubicBezTo>
                    <a:pt x="35" y="129"/>
                    <a:pt x="35" y="129"/>
                    <a:pt x="35" y="129"/>
                  </a:cubicBezTo>
                  <a:cubicBezTo>
                    <a:pt x="35" y="129"/>
                    <a:pt x="34" y="128"/>
                    <a:pt x="33" y="128"/>
                  </a:cubicBezTo>
                  <a:cubicBezTo>
                    <a:pt x="33" y="129"/>
                    <a:pt x="33" y="129"/>
                    <a:pt x="33" y="129"/>
                  </a:cubicBezTo>
                  <a:close/>
                  <a:moveTo>
                    <a:pt x="232" y="129"/>
                  </a:moveTo>
                  <a:cubicBezTo>
                    <a:pt x="232" y="128"/>
                    <a:pt x="232" y="128"/>
                    <a:pt x="232" y="127"/>
                  </a:cubicBezTo>
                  <a:cubicBezTo>
                    <a:pt x="232" y="127"/>
                    <a:pt x="232" y="127"/>
                    <a:pt x="231" y="127"/>
                  </a:cubicBezTo>
                  <a:cubicBezTo>
                    <a:pt x="232" y="128"/>
                    <a:pt x="232" y="128"/>
                    <a:pt x="232" y="129"/>
                  </a:cubicBezTo>
                  <a:close/>
                  <a:moveTo>
                    <a:pt x="235" y="111"/>
                  </a:moveTo>
                  <a:cubicBezTo>
                    <a:pt x="236" y="111"/>
                    <a:pt x="236" y="111"/>
                    <a:pt x="236" y="111"/>
                  </a:cubicBezTo>
                  <a:cubicBezTo>
                    <a:pt x="236" y="110"/>
                    <a:pt x="236" y="109"/>
                    <a:pt x="235" y="108"/>
                  </a:cubicBezTo>
                  <a:cubicBezTo>
                    <a:pt x="235" y="108"/>
                    <a:pt x="235" y="108"/>
                    <a:pt x="235" y="108"/>
                  </a:cubicBezTo>
                  <a:cubicBezTo>
                    <a:pt x="235" y="109"/>
                    <a:pt x="235" y="110"/>
                    <a:pt x="235" y="111"/>
                  </a:cubicBezTo>
                  <a:close/>
                  <a:moveTo>
                    <a:pt x="22" y="149"/>
                  </a:moveTo>
                  <a:cubicBezTo>
                    <a:pt x="22" y="149"/>
                    <a:pt x="22" y="148"/>
                    <a:pt x="22" y="148"/>
                  </a:cubicBezTo>
                  <a:cubicBezTo>
                    <a:pt x="22" y="148"/>
                    <a:pt x="22" y="148"/>
                    <a:pt x="21" y="148"/>
                  </a:cubicBezTo>
                  <a:cubicBezTo>
                    <a:pt x="21" y="149"/>
                    <a:pt x="21" y="149"/>
                    <a:pt x="21" y="149"/>
                  </a:cubicBezTo>
                  <a:cubicBezTo>
                    <a:pt x="22" y="149"/>
                    <a:pt x="22" y="149"/>
                    <a:pt x="22" y="149"/>
                  </a:cubicBezTo>
                  <a:close/>
                  <a:moveTo>
                    <a:pt x="85" y="260"/>
                  </a:moveTo>
                  <a:cubicBezTo>
                    <a:pt x="84" y="260"/>
                    <a:pt x="83" y="261"/>
                    <a:pt x="83" y="262"/>
                  </a:cubicBezTo>
                  <a:cubicBezTo>
                    <a:pt x="85" y="261"/>
                    <a:pt x="85" y="261"/>
                    <a:pt x="85" y="260"/>
                  </a:cubicBezTo>
                  <a:close/>
                  <a:moveTo>
                    <a:pt x="137" y="207"/>
                  </a:moveTo>
                  <a:cubicBezTo>
                    <a:pt x="137" y="207"/>
                    <a:pt x="136" y="208"/>
                    <a:pt x="136" y="208"/>
                  </a:cubicBezTo>
                  <a:cubicBezTo>
                    <a:pt x="136" y="208"/>
                    <a:pt x="136" y="208"/>
                    <a:pt x="136" y="208"/>
                  </a:cubicBezTo>
                  <a:cubicBezTo>
                    <a:pt x="136" y="208"/>
                    <a:pt x="136" y="209"/>
                    <a:pt x="136" y="209"/>
                  </a:cubicBezTo>
                  <a:cubicBezTo>
                    <a:pt x="137" y="208"/>
                    <a:pt x="137" y="208"/>
                    <a:pt x="137" y="207"/>
                  </a:cubicBezTo>
                  <a:close/>
                  <a:moveTo>
                    <a:pt x="103" y="18"/>
                  </a:moveTo>
                  <a:cubicBezTo>
                    <a:pt x="104" y="17"/>
                    <a:pt x="104" y="17"/>
                    <a:pt x="105" y="17"/>
                  </a:cubicBezTo>
                  <a:cubicBezTo>
                    <a:pt x="105" y="17"/>
                    <a:pt x="105" y="17"/>
                    <a:pt x="105" y="17"/>
                  </a:cubicBezTo>
                  <a:cubicBezTo>
                    <a:pt x="104" y="17"/>
                    <a:pt x="104" y="17"/>
                    <a:pt x="103" y="17"/>
                  </a:cubicBezTo>
                  <a:cubicBezTo>
                    <a:pt x="103" y="17"/>
                    <a:pt x="103" y="17"/>
                    <a:pt x="103" y="17"/>
                  </a:cubicBezTo>
                  <a:cubicBezTo>
                    <a:pt x="103" y="17"/>
                    <a:pt x="103" y="17"/>
                    <a:pt x="103" y="18"/>
                  </a:cubicBezTo>
                  <a:close/>
                  <a:moveTo>
                    <a:pt x="137" y="36"/>
                  </a:moveTo>
                  <a:cubicBezTo>
                    <a:pt x="138" y="36"/>
                    <a:pt x="138" y="36"/>
                    <a:pt x="138" y="35"/>
                  </a:cubicBezTo>
                  <a:cubicBezTo>
                    <a:pt x="137" y="35"/>
                    <a:pt x="137" y="35"/>
                    <a:pt x="137" y="36"/>
                  </a:cubicBezTo>
                  <a:close/>
                  <a:moveTo>
                    <a:pt x="115" y="223"/>
                  </a:moveTo>
                  <a:cubicBezTo>
                    <a:pt x="115" y="223"/>
                    <a:pt x="114" y="222"/>
                    <a:pt x="113" y="222"/>
                  </a:cubicBezTo>
                  <a:cubicBezTo>
                    <a:pt x="113" y="222"/>
                    <a:pt x="113" y="222"/>
                    <a:pt x="113" y="222"/>
                  </a:cubicBezTo>
                  <a:cubicBezTo>
                    <a:pt x="114" y="222"/>
                    <a:pt x="114" y="223"/>
                    <a:pt x="115" y="224"/>
                  </a:cubicBezTo>
                  <a:cubicBezTo>
                    <a:pt x="115" y="223"/>
                    <a:pt x="115" y="223"/>
                    <a:pt x="115" y="223"/>
                  </a:cubicBezTo>
                  <a:close/>
                  <a:moveTo>
                    <a:pt x="113" y="83"/>
                  </a:moveTo>
                  <a:cubicBezTo>
                    <a:pt x="113" y="84"/>
                    <a:pt x="112" y="84"/>
                    <a:pt x="112" y="84"/>
                  </a:cubicBezTo>
                  <a:cubicBezTo>
                    <a:pt x="113" y="84"/>
                    <a:pt x="114" y="84"/>
                    <a:pt x="114" y="84"/>
                  </a:cubicBezTo>
                  <a:cubicBezTo>
                    <a:pt x="114" y="84"/>
                    <a:pt x="114" y="84"/>
                    <a:pt x="114" y="83"/>
                  </a:cubicBezTo>
                  <a:cubicBezTo>
                    <a:pt x="114" y="83"/>
                    <a:pt x="113" y="83"/>
                    <a:pt x="113" y="83"/>
                  </a:cubicBezTo>
                  <a:close/>
                  <a:moveTo>
                    <a:pt x="28" y="164"/>
                  </a:moveTo>
                  <a:cubicBezTo>
                    <a:pt x="28" y="163"/>
                    <a:pt x="27" y="163"/>
                    <a:pt x="26" y="163"/>
                  </a:cubicBezTo>
                  <a:cubicBezTo>
                    <a:pt x="26" y="163"/>
                    <a:pt x="26" y="164"/>
                    <a:pt x="27" y="164"/>
                  </a:cubicBezTo>
                  <a:cubicBezTo>
                    <a:pt x="27" y="164"/>
                    <a:pt x="28" y="164"/>
                    <a:pt x="28" y="164"/>
                  </a:cubicBezTo>
                  <a:close/>
                  <a:moveTo>
                    <a:pt x="183" y="156"/>
                  </a:moveTo>
                  <a:cubicBezTo>
                    <a:pt x="183" y="156"/>
                    <a:pt x="183" y="155"/>
                    <a:pt x="183" y="155"/>
                  </a:cubicBezTo>
                  <a:cubicBezTo>
                    <a:pt x="182" y="155"/>
                    <a:pt x="182" y="156"/>
                    <a:pt x="182" y="156"/>
                  </a:cubicBezTo>
                  <a:cubicBezTo>
                    <a:pt x="183" y="156"/>
                    <a:pt x="183" y="156"/>
                    <a:pt x="183" y="156"/>
                  </a:cubicBezTo>
                  <a:close/>
                  <a:moveTo>
                    <a:pt x="168" y="89"/>
                  </a:moveTo>
                  <a:cubicBezTo>
                    <a:pt x="168" y="89"/>
                    <a:pt x="168" y="89"/>
                    <a:pt x="168" y="89"/>
                  </a:cubicBezTo>
                  <a:cubicBezTo>
                    <a:pt x="167" y="88"/>
                    <a:pt x="167" y="89"/>
                    <a:pt x="166" y="89"/>
                  </a:cubicBezTo>
                  <a:cubicBezTo>
                    <a:pt x="167" y="89"/>
                    <a:pt x="167" y="89"/>
                    <a:pt x="168" y="89"/>
                  </a:cubicBezTo>
                  <a:close/>
                  <a:moveTo>
                    <a:pt x="171" y="222"/>
                  </a:moveTo>
                  <a:cubicBezTo>
                    <a:pt x="172" y="222"/>
                    <a:pt x="172" y="220"/>
                    <a:pt x="171" y="220"/>
                  </a:cubicBezTo>
                  <a:cubicBezTo>
                    <a:pt x="171" y="221"/>
                    <a:pt x="171" y="222"/>
                    <a:pt x="171" y="222"/>
                  </a:cubicBezTo>
                  <a:close/>
                  <a:moveTo>
                    <a:pt x="26" y="156"/>
                  </a:moveTo>
                  <a:cubicBezTo>
                    <a:pt x="26" y="156"/>
                    <a:pt x="26" y="157"/>
                    <a:pt x="26" y="157"/>
                  </a:cubicBezTo>
                  <a:cubicBezTo>
                    <a:pt x="27" y="157"/>
                    <a:pt x="28" y="157"/>
                    <a:pt x="28" y="156"/>
                  </a:cubicBezTo>
                  <a:cubicBezTo>
                    <a:pt x="28" y="156"/>
                    <a:pt x="28" y="156"/>
                    <a:pt x="28" y="156"/>
                  </a:cubicBezTo>
                  <a:cubicBezTo>
                    <a:pt x="27" y="156"/>
                    <a:pt x="27" y="156"/>
                    <a:pt x="26" y="156"/>
                  </a:cubicBezTo>
                  <a:close/>
                  <a:moveTo>
                    <a:pt x="41" y="103"/>
                  </a:moveTo>
                  <a:cubicBezTo>
                    <a:pt x="41" y="103"/>
                    <a:pt x="41" y="104"/>
                    <a:pt x="41" y="104"/>
                  </a:cubicBezTo>
                  <a:cubicBezTo>
                    <a:pt x="42" y="104"/>
                    <a:pt x="43" y="104"/>
                    <a:pt x="44" y="104"/>
                  </a:cubicBezTo>
                  <a:cubicBezTo>
                    <a:pt x="44" y="104"/>
                    <a:pt x="45" y="104"/>
                    <a:pt x="45" y="104"/>
                  </a:cubicBezTo>
                  <a:cubicBezTo>
                    <a:pt x="45" y="104"/>
                    <a:pt x="45" y="103"/>
                    <a:pt x="45" y="103"/>
                  </a:cubicBezTo>
                  <a:cubicBezTo>
                    <a:pt x="43" y="103"/>
                    <a:pt x="42" y="103"/>
                    <a:pt x="41" y="103"/>
                  </a:cubicBezTo>
                  <a:close/>
                  <a:moveTo>
                    <a:pt x="105" y="261"/>
                  </a:moveTo>
                  <a:cubicBezTo>
                    <a:pt x="105" y="260"/>
                    <a:pt x="105" y="260"/>
                    <a:pt x="104" y="260"/>
                  </a:cubicBezTo>
                  <a:cubicBezTo>
                    <a:pt x="104" y="261"/>
                    <a:pt x="104" y="261"/>
                    <a:pt x="105" y="261"/>
                  </a:cubicBezTo>
                  <a:close/>
                  <a:moveTo>
                    <a:pt x="170" y="206"/>
                  </a:moveTo>
                  <a:cubicBezTo>
                    <a:pt x="169" y="207"/>
                    <a:pt x="169" y="208"/>
                    <a:pt x="170" y="209"/>
                  </a:cubicBezTo>
                  <a:cubicBezTo>
                    <a:pt x="170" y="208"/>
                    <a:pt x="170" y="207"/>
                    <a:pt x="170" y="206"/>
                  </a:cubicBezTo>
                  <a:close/>
                  <a:moveTo>
                    <a:pt x="121" y="244"/>
                  </a:moveTo>
                  <a:cubicBezTo>
                    <a:pt x="120" y="244"/>
                    <a:pt x="119" y="243"/>
                    <a:pt x="118" y="244"/>
                  </a:cubicBezTo>
                  <a:cubicBezTo>
                    <a:pt x="119" y="244"/>
                    <a:pt x="120" y="244"/>
                    <a:pt x="120" y="244"/>
                  </a:cubicBezTo>
                  <a:cubicBezTo>
                    <a:pt x="121" y="244"/>
                    <a:pt x="121" y="244"/>
                    <a:pt x="121" y="244"/>
                  </a:cubicBezTo>
                  <a:close/>
                  <a:moveTo>
                    <a:pt x="101" y="192"/>
                  </a:moveTo>
                  <a:cubicBezTo>
                    <a:pt x="101" y="192"/>
                    <a:pt x="101" y="192"/>
                    <a:pt x="101" y="192"/>
                  </a:cubicBezTo>
                  <a:cubicBezTo>
                    <a:pt x="101" y="193"/>
                    <a:pt x="102" y="194"/>
                    <a:pt x="103" y="194"/>
                  </a:cubicBezTo>
                  <a:cubicBezTo>
                    <a:pt x="102" y="193"/>
                    <a:pt x="102" y="193"/>
                    <a:pt x="101" y="192"/>
                  </a:cubicBezTo>
                  <a:close/>
                  <a:moveTo>
                    <a:pt x="125" y="244"/>
                  </a:moveTo>
                  <a:cubicBezTo>
                    <a:pt x="125" y="244"/>
                    <a:pt x="125" y="244"/>
                    <a:pt x="125" y="245"/>
                  </a:cubicBezTo>
                  <a:cubicBezTo>
                    <a:pt x="126" y="245"/>
                    <a:pt x="126" y="244"/>
                    <a:pt x="126" y="244"/>
                  </a:cubicBezTo>
                  <a:cubicBezTo>
                    <a:pt x="125" y="243"/>
                    <a:pt x="125" y="243"/>
                    <a:pt x="125" y="244"/>
                  </a:cubicBezTo>
                  <a:close/>
                  <a:moveTo>
                    <a:pt x="181" y="97"/>
                  </a:moveTo>
                  <a:cubicBezTo>
                    <a:pt x="180" y="97"/>
                    <a:pt x="180" y="97"/>
                    <a:pt x="179" y="97"/>
                  </a:cubicBezTo>
                  <a:cubicBezTo>
                    <a:pt x="180" y="97"/>
                    <a:pt x="180" y="98"/>
                    <a:pt x="180" y="98"/>
                  </a:cubicBezTo>
                  <a:cubicBezTo>
                    <a:pt x="180" y="98"/>
                    <a:pt x="181" y="97"/>
                    <a:pt x="181" y="97"/>
                  </a:cubicBezTo>
                  <a:close/>
                  <a:moveTo>
                    <a:pt x="43" y="136"/>
                  </a:moveTo>
                  <a:cubicBezTo>
                    <a:pt x="44" y="136"/>
                    <a:pt x="44" y="136"/>
                    <a:pt x="45" y="135"/>
                  </a:cubicBezTo>
                  <a:cubicBezTo>
                    <a:pt x="44" y="135"/>
                    <a:pt x="44" y="135"/>
                    <a:pt x="43" y="136"/>
                  </a:cubicBezTo>
                  <a:close/>
                  <a:moveTo>
                    <a:pt x="57" y="148"/>
                  </a:moveTo>
                  <a:cubicBezTo>
                    <a:pt x="57" y="149"/>
                    <a:pt x="57" y="149"/>
                    <a:pt x="58" y="149"/>
                  </a:cubicBezTo>
                  <a:cubicBezTo>
                    <a:pt x="58" y="149"/>
                    <a:pt x="58" y="149"/>
                    <a:pt x="58" y="148"/>
                  </a:cubicBezTo>
                  <a:cubicBezTo>
                    <a:pt x="58" y="148"/>
                    <a:pt x="58" y="148"/>
                    <a:pt x="57" y="148"/>
                  </a:cubicBezTo>
                  <a:close/>
                  <a:moveTo>
                    <a:pt x="120" y="56"/>
                  </a:moveTo>
                  <a:cubicBezTo>
                    <a:pt x="118" y="56"/>
                    <a:pt x="118" y="56"/>
                    <a:pt x="118" y="57"/>
                  </a:cubicBezTo>
                  <a:cubicBezTo>
                    <a:pt x="119" y="56"/>
                    <a:pt x="119" y="56"/>
                    <a:pt x="120" y="56"/>
                  </a:cubicBezTo>
                  <a:close/>
                  <a:moveTo>
                    <a:pt x="134" y="69"/>
                  </a:moveTo>
                  <a:cubicBezTo>
                    <a:pt x="134" y="69"/>
                    <a:pt x="134" y="69"/>
                    <a:pt x="134" y="69"/>
                  </a:cubicBezTo>
                  <a:cubicBezTo>
                    <a:pt x="134" y="69"/>
                    <a:pt x="134" y="70"/>
                    <a:pt x="133" y="70"/>
                  </a:cubicBezTo>
                  <a:cubicBezTo>
                    <a:pt x="134" y="70"/>
                    <a:pt x="134" y="70"/>
                    <a:pt x="134" y="70"/>
                  </a:cubicBezTo>
                  <a:cubicBezTo>
                    <a:pt x="134" y="70"/>
                    <a:pt x="134" y="69"/>
                    <a:pt x="134" y="69"/>
                  </a:cubicBezTo>
                  <a:close/>
                  <a:moveTo>
                    <a:pt x="78" y="166"/>
                  </a:moveTo>
                  <a:cubicBezTo>
                    <a:pt x="77" y="166"/>
                    <a:pt x="77" y="166"/>
                    <a:pt x="76" y="166"/>
                  </a:cubicBezTo>
                  <a:cubicBezTo>
                    <a:pt x="76" y="166"/>
                    <a:pt x="77" y="167"/>
                    <a:pt x="77" y="167"/>
                  </a:cubicBezTo>
                  <a:cubicBezTo>
                    <a:pt x="77" y="167"/>
                    <a:pt x="77" y="166"/>
                    <a:pt x="78" y="166"/>
                  </a:cubicBezTo>
                  <a:close/>
                  <a:moveTo>
                    <a:pt x="14" y="147"/>
                  </a:moveTo>
                  <a:cubicBezTo>
                    <a:pt x="14" y="148"/>
                    <a:pt x="14" y="149"/>
                    <a:pt x="14" y="150"/>
                  </a:cubicBezTo>
                  <a:cubicBezTo>
                    <a:pt x="14" y="149"/>
                    <a:pt x="14" y="148"/>
                    <a:pt x="14" y="147"/>
                  </a:cubicBezTo>
                  <a:close/>
                  <a:moveTo>
                    <a:pt x="92" y="42"/>
                  </a:moveTo>
                  <a:cubicBezTo>
                    <a:pt x="93" y="42"/>
                    <a:pt x="93" y="42"/>
                    <a:pt x="93" y="41"/>
                  </a:cubicBezTo>
                  <a:cubicBezTo>
                    <a:pt x="93" y="41"/>
                    <a:pt x="92" y="41"/>
                    <a:pt x="92" y="42"/>
                  </a:cubicBezTo>
                  <a:close/>
                  <a:moveTo>
                    <a:pt x="9" y="100"/>
                  </a:moveTo>
                  <a:cubicBezTo>
                    <a:pt x="9" y="100"/>
                    <a:pt x="9" y="100"/>
                    <a:pt x="9" y="100"/>
                  </a:cubicBezTo>
                  <a:cubicBezTo>
                    <a:pt x="9" y="100"/>
                    <a:pt x="8" y="101"/>
                    <a:pt x="8" y="101"/>
                  </a:cubicBezTo>
                  <a:cubicBezTo>
                    <a:pt x="8" y="101"/>
                    <a:pt x="9" y="101"/>
                    <a:pt x="9" y="101"/>
                  </a:cubicBezTo>
                  <a:cubicBezTo>
                    <a:pt x="9" y="101"/>
                    <a:pt x="9" y="100"/>
                    <a:pt x="9" y="100"/>
                  </a:cubicBezTo>
                  <a:close/>
                  <a:moveTo>
                    <a:pt x="247" y="145"/>
                  </a:moveTo>
                  <a:cubicBezTo>
                    <a:pt x="247" y="145"/>
                    <a:pt x="248" y="146"/>
                    <a:pt x="248" y="146"/>
                  </a:cubicBezTo>
                  <a:cubicBezTo>
                    <a:pt x="248" y="146"/>
                    <a:pt x="248" y="146"/>
                    <a:pt x="248" y="146"/>
                  </a:cubicBezTo>
                  <a:cubicBezTo>
                    <a:pt x="248" y="145"/>
                    <a:pt x="248" y="145"/>
                    <a:pt x="248" y="144"/>
                  </a:cubicBezTo>
                  <a:cubicBezTo>
                    <a:pt x="247" y="144"/>
                    <a:pt x="247" y="144"/>
                    <a:pt x="247" y="145"/>
                  </a:cubicBezTo>
                  <a:close/>
                  <a:moveTo>
                    <a:pt x="119" y="52"/>
                  </a:moveTo>
                  <a:cubicBezTo>
                    <a:pt x="119" y="52"/>
                    <a:pt x="119" y="52"/>
                    <a:pt x="119" y="52"/>
                  </a:cubicBezTo>
                  <a:cubicBezTo>
                    <a:pt x="119" y="52"/>
                    <a:pt x="118" y="52"/>
                    <a:pt x="118" y="52"/>
                  </a:cubicBezTo>
                  <a:cubicBezTo>
                    <a:pt x="118" y="52"/>
                    <a:pt x="118" y="52"/>
                    <a:pt x="118" y="52"/>
                  </a:cubicBezTo>
                  <a:cubicBezTo>
                    <a:pt x="118" y="52"/>
                    <a:pt x="119" y="52"/>
                    <a:pt x="119" y="52"/>
                  </a:cubicBezTo>
                  <a:close/>
                  <a:moveTo>
                    <a:pt x="206" y="138"/>
                  </a:moveTo>
                  <a:cubicBezTo>
                    <a:pt x="206" y="138"/>
                    <a:pt x="206" y="138"/>
                    <a:pt x="206" y="137"/>
                  </a:cubicBezTo>
                  <a:cubicBezTo>
                    <a:pt x="205" y="138"/>
                    <a:pt x="205" y="138"/>
                    <a:pt x="205" y="138"/>
                  </a:cubicBezTo>
                  <a:cubicBezTo>
                    <a:pt x="205" y="138"/>
                    <a:pt x="205" y="139"/>
                    <a:pt x="205" y="139"/>
                  </a:cubicBezTo>
                  <a:cubicBezTo>
                    <a:pt x="205" y="139"/>
                    <a:pt x="205" y="139"/>
                    <a:pt x="205" y="139"/>
                  </a:cubicBezTo>
                  <a:cubicBezTo>
                    <a:pt x="205" y="139"/>
                    <a:pt x="206" y="138"/>
                    <a:pt x="206" y="138"/>
                  </a:cubicBezTo>
                  <a:close/>
                  <a:moveTo>
                    <a:pt x="107" y="221"/>
                  </a:moveTo>
                  <a:cubicBezTo>
                    <a:pt x="107" y="221"/>
                    <a:pt x="107" y="222"/>
                    <a:pt x="106" y="222"/>
                  </a:cubicBezTo>
                  <a:cubicBezTo>
                    <a:pt x="107" y="222"/>
                    <a:pt x="107" y="222"/>
                    <a:pt x="107" y="223"/>
                  </a:cubicBezTo>
                  <a:cubicBezTo>
                    <a:pt x="108" y="222"/>
                    <a:pt x="107" y="222"/>
                    <a:pt x="107" y="221"/>
                  </a:cubicBezTo>
                  <a:close/>
                  <a:moveTo>
                    <a:pt x="161" y="30"/>
                  </a:moveTo>
                  <a:cubicBezTo>
                    <a:pt x="161" y="29"/>
                    <a:pt x="161" y="29"/>
                    <a:pt x="161" y="28"/>
                  </a:cubicBezTo>
                  <a:cubicBezTo>
                    <a:pt x="161" y="28"/>
                    <a:pt x="161" y="28"/>
                    <a:pt x="161" y="28"/>
                  </a:cubicBezTo>
                  <a:cubicBezTo>
                    <a:pt x="160" y="29"/>
                    <a:pt x="160" y="29"/>
                    <a:pt x="161" y="30"/>
                  </a:cubicBezTo>
                  <a:close/>
                  <a:moveTo>
                    <a:pt x="180" y="167"/>
                  </a:moveTo>
                  <a:cubicBezTo>
                    <a:pt x="180" y="167"/>
                    <a:pt x="180" y="167"/>
                    <a:pt x="180" y="167"/>
                  </a:cubicBezTo>
                  <a:cubicBezTo>
                    <a:pt x="179" y="167"/>
                    <a:pt x="179" y="167"/>
                    <a:pt x="178" y="167"/>
                  </a:cubicBezTo>
                  <a:cubicBezTo>
                    <a:pt x="179" y="167"/>
                    <a:pt x="179" y="167"/>
                    <a:pt x="180" y="167"/>
                  </a:cubicBezTo>
                  <a:close/>
                  <a:moveTo>
                    <a:pt x="155" y="92"/>
                  </a:moveTo>
                  <a:cubicBezTo>
                    <a:pt x="155" y="93"/>
                    <a:pt x="155" y="93"/>
                    <a:pt x="155" y="93"/>
                  </a:cubicBezTo>
                  <a:cubicBezTo>
                    <a:pt x="156" y="93"/>
                    <a:pt x="156" y="93"/>
                    <a:pt x="157" y="93"/>
                  </a:cubicBezTo>
                  <a:cubicBezTo>
                    <a:pt x="157" y="93"/>
                    <a:pt x="156" y="92"/>
                    <a:pt x="155" y="92"/>
                  </a:cubicBezTo>
                  <a:close/>
                  <a:moveTo>
                    <a:pt x="170" y="196"/>
                  </a:moveTo>
                  <a:cubicBezTo>
                    <a:pt x="170" y="197"/>
                    <a:pt x="170" y="198"/>
                    <a:pt x="170" y="199"/>
                  </a:cubicBezTo>
                  <a:cubicBezTo>
                    <a:pt x="171" y="199"/>
                    <a:pt x="171" y="197"/>
                    <a:pt x="170" y="196"/>
                  </a:cubicBezTo>
                  <a:close/>
                  <a:moveTo>
                    <a:pt x="100" y="263"/>
                  </a:moveTo>
                  <a:cubicBezTo>
                    <a:pt x="101" y="263"/>
                    <a:pt x="102" y="263"/>
                    <a:pt x="103" y="263"/>
                  </a:cubicBezTo>
                  <a:cubicBezTo>
                    <a:pt x="103" y="263"/>
                    <a:pt x="102" y="263"/>
                    <a:pt x="100" y="263"/>
                  </a:cubicBezTo>
                  <a:close/>
                  <a:moveTo>
                    <a:pt x="84" y="228"/>
                  </a:moveTo>
                  <a:cubicBezTo>
                    <a:pt x="85" y="227"/>
                    <a:pt x="85" y="227"/>
                    <a:pt x="85" y="226"/>
                  </a:cubicBezTo>
                  <a:cubicBezTo>
                    <a:pt x="84" y="227"/>
                    <a:pt x="84" y="227"/>
                    <a:pt x="84" y="228"/>
                  </a:cubicBezTo>
                  <a:close/>
                  <a:moveTo>
                    <a:pt x="102" y="55"/>
                  </a:moveTo>
                  <a:cubicBezTo>
                    <a:pt x="101" y="56"/>
                    <a:pt x="101" y="56"/>
                    <a:pt x="101" y="56"/>
                  </a:cubicBezTo>
                  <a:cubicBezTo>
                    <a:pt x="102" y="56"/>
                    <a:pt x="102" y="56"/>
                    <a:pt x="102" y="55"/>
                  </a:cubicBezTo>
                  <a:close/>
                  <a:moveTo>
                    <a:pt x="223" y="107"/>
                  </a:moveTo>
                  <a:cubicBezTo>
                    <a:pt x="222" y="107"/>
                    <a:pt x="222" y="107"/>
                    <a:pt x="222" y="108"/>
                  </a:cubicBezTo>
                  <a:cubicBezTo>
                    <a:pt x="222" y="108"/>
                    <a:pt x="222" y="107"/>
                    <a:pt x="223" y="107"/>
                  </a:cubicBezTo>
                  <a:close/>
                  <a:moveTo>
                    <a:pt x="175" y="214"/>
                  </a:moveTo>
                  <a:cubicBezTo>
                    <a:pt x="175" y="213"/>
                    <a:pt x="175" y="212"/>
                    <a:pt x="175" y="212"/>
                  </a:cubicBezTo>
                  <a:cubicBezTo>
                    <a:pt x="175" y="212"/>
                    <a:pt x="175" y="213"/>
                    <a:pt x="175" y="214"/>
                  </a:cubicBezTo>
                  <a:close/>
                  <a:moveTo>
                    <a:pt x="240" y="122"/>
                  </a:moveTo>
                  <a:cubicBezTo>
                    <a:pt x="241" y="121"/>
                    <a:pt x="241" y="121"/>
                    <a:pt x="241" y="121"/>
                  </a:cubicBezTo>
                  <a:cubicBezTo>
                    <a:pt x="241" y="121"/>
                    <a:pt x="241" y="121"/>
                    <a:pt x="240" y="121"/>
                  </a:cubicBezTo>
                  <a:cubicBezTo>
                    <a:pt x="240" y="121"/>
                    <a:pt x="240" y="121"/>
                    <a:pt x="240" y="121"/>
                  </a:cubicBezTo>
                  <a:cubicBezTo>
                    <a:pt x="240" y="121"/>
                    <a:pt x="240" y="122"/>
                    <a:pt x="240" y="122"/>
                  </a:cubicBezTo>
                  <a:close/>
                  <a:moveTo>
                    <a:pt x="123" y="13"/>
                  </a:moveTo>
                  <a:cubicBezTo>
                    <a:pt x="122" y="14"/>
                    <a:pt x="122" y="14"/>
                    <a:pt x="122" y="15"/>
                  </a:cubicBezTo>
                  <a:cubicBezTo>
                    <a:pt x="122" y="14"/>
                    <a:pt x="122" y="14"/>
                    <a:pt x="123" y="14"/>
                  </a:cubicBezTo>
                  <a:cubicBezTo>
                    <a:pt x="123" y="14"/>
                    <a:pt x="123" y="14"/>
                    <a:pt x="123" y="13"/>
                  </a:cubicBezTo>
                  <a:close/>
                  <a:moveTo>
                    <a:pt x="75" y="151"/>
                  </a:moveTo>
                  <a:cubicBezTo>
                    <a:pt x="75" y="151"/>
                    <a:pt x="75" y="152"/>
                    <a:pt x="76" y="152"/>
                  </a:cubicBezTo>
                  <a:cubicBezTo>
                    <a:pt x="76" y="152"/>
                    <a:pt x="76" y="152"/>
                    <a:pt x="76" y="152"/>
                  </a:cubicBezTo>
                  <a:cubicBezTo>
                    <a:pt x="76" y="152"/>
                    <a:pt x="76" y="151"/>
                    <a:pt x="75" y="151"/>
                  </a:cubicBezTo>
                  <a:cubicBezTo>
                    <a:pt x="75" y="151"/>
                    <a:pt x="75" y="151"/>
                    <a:pt x="75" y="151"/>
                  </a:cubicBezTo>
                  <a:close/>
                  <a:moveTo>
                    <a:pt x="57" y="104"/>
                  </a:moveTo>
                  <a:cubicBezTo>
                    <a:pt x="58" y="104"/>
                    <a:pt x="58" y="104"/>
                    <a:pt x="59" y="103"/>
                  </a:cubicBezTo>
                  <a:cubicBezTo>
                    <a:pt x="58" y="103"/>
                    <a:pt x="58" y="104"/>
                    <a:pt x="57" y="104"/>
                  </a:cubicBezTo>
                  <a:close/>
                  <a:moveTo>
                    <a:pt x="232" y="108"/>
                  </a:moveTo>
                  <a:cubicBezTo>
                    <a:pt x="232" y="109"/>
                    <a:pt x="231" y="110"/>
                    <a:pt x="232" y="110"/>
                  </a:cubicBezTo>
                  <a:cubicBezTo>
                    <a:pt x="232" y="110"/>
                    <a:pt x="232" y="109"/>
                    <a:pt x="232" y="108"/>
                  </a:cubicBezTo>
                  <a:close/>
                  <a:moveTo>
                    <a:pt x="204" y="128"/>
                  </a:moveTo>
                  <a:cubicBezTo>
                    <a:pt x="203" y="128"/>
                    <a:pt x="203" y="128"/>
                    <a:pt x="202" y="128"/>
                  </a:cubicBezTo>
                  <a:cubicBezTo>
                    <a:pt x="202" y="128"/>
                    <a:pt x="203" y="128"/>
                    <a:pt x="203" y="128"/>
                  </a:cubicBezTo>
                  <a:cubicBezTo>
                    <a:pt x="204" y="128"/>
                    <a:pt x="204" y="128"/>
                    <a:pt x="204" y="128"/>
                  </a:cubicBezTo>
                  <a:close/>
                  <a:moveTo>
                    <a:pt x="82" y="153"/>
                  </a:moveTo>
                  <a:cubicBezTo>
                    <a:pt x="82" y="152"/>
                    <a:pt x="82" y="152"/>
                    <a:pt x="81" y="151"/>
                  </a:cubicBezTo>
                  <a:cubicBezTo>
                    <a:pt x="81" y="151"/>
                    <a:pt x="82" y="152"/>
                    <a:pt x="82" y="153"/>
                  </a:cubicBezTo>
                  <a:close/>
                  <a:moveTo>
                    <a:pt x="168" y="230"/>
                  </a:moveTo>
                  <a:cubicBezTo>
                    <a:pt x="168" y="228"/>
                    <a:pt x="168" y="228"/>
                    <a:pt x="168" y="228"/>
                  </a:cubicBezTo>
                  <a:cubicBezTo>
                    <a:pt x="168" y="228"/>
                    <a:pt x="168" y="229"/>
                    <a:pt x="168" y="230"/>
                  </a:cubicBezTo>
                  <a:close/>
                  <a:moveTo>
                    <a:pt x="215" y="151"/>
                  </a:moveTo>
                  <a:cubicBezTo>
                    <a:pt x="215" y="151"/>
                    <a:pt x="215" y="151"/>
                    <a:pt x="215" y="151"/>
                  </a:cubicBezTo>
                  <a:cubicBezTo>
                    <a:pt x="214" y="151"/>
                    <a:pt x="213" y="151"/>
                    <a:pt x="213" y="152"/>
                  </a:cubicBezTo>
                  <a:cubicBezTo>
                    <a:pt x="214" y="152"/>
                    <a:pt x="214" y="151"/>
                    <a:pt x="215" y="151"/>
                  </a:cubicBezTo>
                  <a:close/>
                  <a:moveTo>
                    <a:pt x="128" y="207"/>
                  </a:moveTo>
                  <a:cubicBezTo>
                    <a:pt x="127" y="206"/>
                    <a:pt x="126" y="205"/>
                    <a:pt x="125" y="205"/>
                  </a:cubicBezTo>
                  <a:cubicBezTo>
                    <a:pt x="126" y="206"/>
                    <a:pt x="127" y="206"/>
                    <a:pt x="128" y="207"/>
                  </a:cubicBezTo>
                  <a:close/>
                  <a:moveTo>
                    <a:pt x="106" y="66"/>
                  </a:moveTo>
                  <a:cubicBezTo>
                    <a:pt x="106" y="66"/>
                    <a:pt x="106" y="66"/>
                    <a:pt x="106" y="66"/>
                  </a:cubicBezTo>
                  <a:cubicBezTo>
                    <a:pt x="106" y="66"/>
                    <a:pt x="107" y="66"/>
                    <a:pt x="107" y="66"/>
                  </a:cubicBezTo>
                  <a:cubicBezTo>
                    <a:pt x="107" y="65"/>
                    <a:pt x="106" y="66"/>
                    <a:pt x="106" y="66"/>
                  </a:cubicBezTo>
                  <a:close/>
                  <a:moveTo>
                    <a:pt x="112" y="265"/>
                  </a:moveTo>
                  <a:cubicBezTo>
                    <a:pt x="111" y="265"/>
                    <a:pt x="110" y="265"/>
                    <a:pt x="109" y="265"/>
                  </a:cubicBezTo>
                  <a:cubicBezTo>
                    <a:pt x="109" y="265"/>
                    <a:pt x="109" y="265"/>
                    <a:pt x="109" y="265"/>
                  </a:cubicBezTo>
                  <a:cubicBezTo>
                    <a:pt x="110" y="265"/>
                    <a:pt x="111" y="265"/>
                    <a:pt x="112" y="265"/>
                  </a:cubicBezTo>
                  <a:close/>
                  <a:moveTo>
                    <a:pt x="162" y="55"/>
                  </a:moveTo>
                  <a:cubicBezTo>
                    <a:pt x="162" y="54"/>
                    <a:pt x="162" y="54"/>
                    <a:pt x="162" y="53"/>
                  </a:cubicBezTo>
                  <a:cubicBezTo>
                    <a:pt x="161" y="54"/>
                    <a:pt x="162" y="55"/>
                    <a:pt x="162" y="55"/>
                  </a:cubicBezTo>
                  <a:close/>
                  <a:moveTo>
                    <a:pt x="17" y="133"/>
                  </a:moveTo>
                  <a:cubicBezTo>
                    <a:pt x="17" y="133"/>
                    <a:pt x="17" y="133"/>
                    <a:pt x="17" y="133"/>
                  </a:cubicBezTo>
                  <a:cubicBezTo>
                    <a:pt x="17" y="134"/>
                    <a:pt x="17" y="134"/>
                    <a:pt x="17" y="135"/>
                  </a:cubicBezTo>
                  <a:cubicBezTo>
                    <a:pt x="17" y="135"/>
                    <a:pt x="17" y="135"/>
                    <a:pt x="17" y="135"/>
                  </a:cubicBezTo>
                  <a:cubicBezTo>
                    <a:pt x="17" y="135"/>
                    <a:pt x="18" y="135"/>
                    <a:pt x="18" y="135"/>
                  </a:cubicBezTo>
                  <a:cubicBezTo>
                    <a:pt x="18" y="134"/>
                    <a:pt x="17" y="134"/>
                    <a:pt x="17" y="133"/>
                  </a:cubicBezTo>
                  <a:close/>
                  <a:moveTo>
                    <a:pt x="154" y="184"/>
                  </a:moveTo>
                  <a:cubicBezTo>
                    <a:pt x="154" y="184"/>
                    <a:pt x="154" y="185"/>
                    <a:pt x="154" y="184"/>
                  </a:cubicBezTo>
                  <a:cubicBezTo>
                    <a:pt x="155" y="184"/>
                    <a:pt x="155" y="184"/>
                    <a:pt x="155" y="183"/>
                  </a:cubicBezTo>
                  <a:cubicBezTo>
                    <a:pt x="155" y="183"/>
                    <a:pt x="155" y="183"/>
                    <a:pt x="155" y="183"/>
                  </a:cubicBezTo>
                  <a:cubicBezTo>
                    <a:pt x="155" y="183"/>
                    <a:pt x="154" y="184"/>
                    <a:pt x="154" y="184"/>
                  </a:cubicBezTo>
                  <a:close/>
                  <a:moveTo>
                    <a:pt x="110" y="93"/>
                  </a:moveTo>
                  <a:cubicBezTo>
                    <a:pt x="110" y="93"/>
                    <a:pt x="110" y="94"/>
                    <a:pt x="110" y="94"/>
                  </a:cubicBezTo>
                  <a:cubicBezTo>
                    <a:pt x="110" y="94"/>
                    <a:pt x="111" y="94"/>
                    <a:pt x="111" y="94"/>
                  </a:cubicBezTo>
                  <a:cubicBezTo>
                    <a:pt x="111" y="93"/>
                    <a:pt x="111" y="93"/>
                    <a:pt x="111" y="93"/>
                  </a:cubicBezTo>
                  <a:cubicBezTo>
                    <a:pt x="111" y="93"/>
                    <a:pt x="110" y="93"/>
                    <a:pt x="110" y="93"/>
                  </a:cubicBezTo>
                  <a:close/>
                  <a:moveTo>
                    <a:pt x="125" y="227"/>
                  </a:moveTo>
                  <a:cubicBezTo>
                    <a:pt x="125" y="227"/>
                    <a:pt x="125" y="227"/>
                    <a:pt x="125" y="227"/>
                  </a:cubicBezTo>
                  <a:cubicBezTo>
                    <a:pt x="125" y="226"/>
                    <a:pt x="124" y="226"/>
                    <a:pt x="123" y="225"/>
                  </a:cubicBezTo>
                  <a:cubicBezTo>
                    <a:pt x="124" y="226"/>
                    <a:pt x="124" y="226"/>
                    <a:pt x="125" y="227"/>
                  </a:cubicBezTo>
                  <a:cubicBezTo>
                    <a:pt x="125" y="227"/>
                    <a:pt x="125" y="227"/>
                    <a:pt x="125" y="227"/>
                  </a:cubicBezTo>
                  <a:close/>
                  <a:moveTo>
                    <a:pt x="239" y="115"/>
                  </a:moveTo>
                  <a:cubicBezTo>
                    <a:pt x="239" y="115"/>
                    <a:pt x="239" y="115"/>
                    <a:pt x="239" y="116"/>
                  </a:cubicBezTo>
                  <a:cubicBezTo>
                    <a:pt x="239" y="116"/>
                    <a:pt x="239" y="116"/>
                    <a:pt x="240" y="117"/>
                  </a:cubicBezTo>
                  <a:cubicBezTo>
                    <a:pt x="240" y="116"/>
                    <a:pt x="240" y="116"/>
                    <a:pt x="239" y="115"/>
                  </a:cubicBezTo>
                  <a:close/>
                  <a:moveTo>
                    <a:pt x="121" y="240"/>
                  </a:moveTo>
                  <a:cubicBezTo>
                    <a:pt x="121" y="241"/>
                    <a:pt x="120" y="241"/>
                    <a:pt x="120" y="241"/>
                  </a:cubicBezTo>
                  <a:cubicBezTo>
                    <a:pt x="121" y="241"/>
                    <a:pt x="121" y="241"/>
                    <a:pt x="121" y="241"/>
                  </a:cubicBezTo>
                  <a:cubicBezTo>
                    <a:pt x="121" y="241"/>
                    <a:pt x="121" y="241"/>
                    <a:pt x="121" y="240"/>
                  </a:cubicBezTo>
                  <a:close/>
                  <a:moveTo>
                    <a:pt x="59" y="114"/>
                  </a:moveTo>
                  <a:cubicBezTo>
                    <a:pt x="60" y="114"/>
                    <a:pt x="61" y="114"/>
                    <a:pt x="61" y="114"/>
                  </a:cubicBezTo>
                  <a:cubicBezTo>
                    <a:pt x="60" y="113"/>
                    <a:pt x="59" y="113"/>
                    <a:pt x="59" y="114"/>
                  </a:cubicBezTo>
                  <a:close/>
                  <a:moveTo>
                    <a:pt x="135" y="60"/>
                  </a:moveTo>
                  <a:cubicBezTo>
                    <a:pt x="135" y="60"/>
                    <a:pt x="135" y="60"/>
                    <a:pt x="136" y="59"/>
                  </a:cubicBezTo>
                  <a:cubicBezTo>
                    <a:pt x="135" y="59"/>
                    <a:pt x="135" y="59"/>
                    <a:pt x="135" y="59"/>
                  </a:cubicBezTo>
                  <a:cubicBezTo>
                    <a:pt x="135" y="59"/>
                    <a:pt x="135" y="60"/>
                    <a:pt x="134" y="60"/>
                  </a:cubicBezTo>
                  <a:cubicBezTo>
                    <a:pt x="135" y="60"/>
                    <a:pt x="135" y="60"/>
                    <a:pt x="135" y="60"/>
                  </a:cubicBezTo>
                  <a:close/>
                  <a:moveTo>
                    <a:pt x="95" y="207"/>
                  </a:moveTo>
                  <a:cubicBezTo>
                    <a:pt x="95" y="207"/>
                    <a:pt x="95" y="208"/>
                    <a:pt x="95" y="208"/>
                  </a:cubicBezTo>
                  <a:cubicBezTo>
                    <a:pt x="95" y="208"/>
                    <a:pt x="95" y="208"/>
                    <a:pt x="95" y="209"/>
                  </a:cubicBezTo>
                  <a:cubicBezTo>
                    <a:pt x="96" y="208"/>
                    <a:pt x="96" y="208"/>
                    <a:pt x="95" y="207"/>
                  </a:cubicBezTo>
                  <a:close/>
                  <a:moveTo>
                    <a:pt x="152" y="215"/>
                  </a:moveTo>
                  <a:cubicBezTo>
                    <a:pt x="152" y="215"/>
                    <a:pt x="152" y="215"/>
                    <a:pt x="152" y="215"/>
                  </a:cubicBezTo>
                  <a:cubicBezTo>
                    <a:pt x="151" y="215"/>
                    <a:pt x="151" y="216"/>
                    <a:pt x="151" y="216"/>
                  </a:cubicBezTo>
                  <a:cubicBezTo>
                    <a:pt x="151" y="216"/>
                    <a:pt x="152" y="215"/>
                    <a:pt x="152" y="215"/>
                  </a:cubicBezTo>
                  <a:close/>
                  <a:moveTo>
                    <a:pt x="89" y="69"/>
                  </a:moveTo>
                  <a:cubicBezTo>
                    <a:pt x="88" y="69"/>
                    <a:pt x="88" y="69"/>
                    <a:pt x="88" y="70"/>
                  </a:cubicBezTo>
                  <a:cubicBezTo>
                    <a:pt x="89" y="69"/>
                    <a:pt x="89" y="69"/>
                    <a:pt x="89" y="69"/>
                  </a:cubicBezTo>
                  <a:close/>
                  <a:moveTo>
                    <a:pt x="137" y="89"/>
                  </a:moveTo>
                  <a:cubicBezTo>
                    <a:pt x="137" y="90"/>
                    <a:pt x="137" y="91"/>
                    <a:pt x="137" y="92"/>
                  </a:cubicBezTo>
                  <a:cubicBezTo>
                    <a:pt x="137" y="91"/>
                    <a:pt x="137" y="90"/>
                    <a:pt x="137" y="89"/>
                  </a:cubicBezTo>
                  <a:close/>
                  <a:moveTo>
                    <a:pt x="168" y="233"/>
                  </a:moveTo>
                  <a:cubicBezTo>
                    <a:pt x="167" y="234"/>
                    <a:pt x="167" y="234"/>
                    <a:pt x="168" y="235"/>
                  </a:cubicBezTo>
                  <a:cubicBezTo>
                    <a:pt x="168" y="234"/>
                    <a:pt x="168" y="234"/>
                    <a:pt x="168" y="233"/>
                  </a:cubicBezTo>
                  <a:close/>
                  <a:moveTo>
                    <a:pt x="98" y="261"/>
                  </a:moveTo>
                  <a:cubicBezTo>
                    <a:pt x="99" y="261"/>
                    <a:pt x="100" y="261"/>
                    <a:pt x="100" y="260"/>
                  </a:cubicBezTo>
                  <a:cubicBezTo>
                    <a:pt x="99" y="260"/>
                    <a:pt x="99" y="261"/>
                    <a:pt x="98" y="261"/>
                  </a:cubicBezTo>
                  <a:close/>
                  <a:moveTo>
                    <a:pt x="16" y="163"/>
                  </a:moveTo>
                  <a:cubicBezTo>
                    <a:pt x="16" y="163"/>
                    <a:pt x="16" y="163"/>
                    <a:pt x="16" y="163"/>
                  </a:cubicBezTo>
                  <a:cubicBezTo>
                    <a:pt x="16" y="164"/>
                    <a:pt x="16" y="164"/>
                    <a:pt x="16" y="165"/>
                  </a:cubicBezTo>
                  <a:cubicBezTo>
                    <a:pt x="16" y="165"/>
                    <a:pt x="16" y="165"/>
                    <a:pt x="16" y="165"/>
                  </a:cubicBezTo>
                  <a:cubicBezTo>
                    <a:pt x="16" y="164"/>
                    <a:pt x="16" y="164"/>
                    <a:pt x="16" y="163"/>
                  </a:cubicBezTo>
                  <a:close/>
                  <a:moveTo>
                    <a:pt x="37" y="133"/>
                  </a:moveTo>
                  <a:cubicBezTo>
                    <a:pt x="37" y="132"/>
                    <a:pt x="37" y="132"/>
                    <a:pt x="37" y="131"/>
                  </a:cubicBezTo>
                  <a:cubicBezTo>
                    <a:pt x="37" y="131"/>
                    <a:pt x="37" y="131"/>
                    <a:pt x="37" y="131"/>
                  </a:cubicBezTo>
                  <a:cubicBezTo>
                    <a:pt x="37" y="132"/>
                    <a:pt x="37" y="132"/>
                    <a:pt x="37" y="133"/>
                  </a:cubicBezTo>
                  <a:cubicBezTo>
                    <a:pt x="37" y="133"/>
                    <a:pt x="37" y="133"/>
                    <a:pt x="37" y="133"/>
                  </a:cubicBezTo>
                  <a:close/>
                  <a:moveTo>
                    <a:pt x="35" y="126"/>
                  </a:moveTo>
                  <a:cubicBezTo>
                    <a:pt x="35" y="127"/>
                    <a:pt x="35" y="127"/>
                    <a:pt x="36" y="127"/>
                  </a:cubicBezTo>
                  <a:cubicBezTo>
                    <a:pt x="36" y="126"/>
                    <a:pt x="36" y="126"/>
                    <a:pt x="35" y="126"/>
                  </a:cubicBezTo>
                  <a:close/>
                  <a:moveTo>
                    <a:pt x="14" y="130"/>
                  </a:moveTo>
                  <a:cubicBezTo>
                    <a:pt x="13" y="130"/>
                    <a:pt x="13" y="130"/>
                    <a:pt x="12" y="130"/>
                  </a:cubicBezTo>
                  <a:cubicBezTo>
                    <a:pt x="13" y="130"/>
                    <a:pt x="14" y="130"/>
                    <a:pt x="14" y="130"/>
                  </a:cubicBezTo>
                  <a:cubicBezTo>
                    <a:pt x="14" y="130"/>
                    <a:pt x="14" y="130"/>
                    <a:pt x="14" y="130"/>
                  </a:cubicBezTo>
                  <a:close/>
                  <a:moveTo>
                    <a:pt x="141" y="261"/>
                  </a:moveTo>
                  <a:cubicBezTo>
                    <a:pt x="141" y="261"/>
                    <a:pt x="142" y="261"/>
                    <a:pt x="142" y="261"/>
                  </a:cubicBezTo>
                  <a:cubicBezTo>
                    <a:pt x="142" y="261"/>
                    <a:pt x="141" y="261"/>
                    <a:pt x="141" y="261"/>
                  </a:cubicBezTo>
                  <a:close/>
                  <a:moveTo>
                    <a:pt x="92" y="167"/>
                  </a:moveTo>
                  <a:cubicBezTo>
                    <a:pt x="92" y="167"/>
                    <a:pt x="92" y="168"/>
                    <a:pt x="93" y="169"/>
                  </a:cubicBezTo>
                  <a:cubicBezTo>
                    <a:pt x="93" y="168"/>
                    <a:pt x="92" y="167"/>
                    <a:pt x="92" y="167"/>
                  </a:cubicBezTo>
                  <a:close/>
                  <a:moveTo>
                    <a:pt x="241" y="154"/>
                  </a:moveTo>
                  <a:cubicBezTo>
                    <a:pt x="241" y="154"/>
                    <a:pt x="241" y="153"/>
                    <a:pt x="241" y="153"/>
                  </a:cubicBezTo>
                  <a:cubicBezTo>
                    <a:pt x="240" y="153"/>
                    <a:pt x="240" y="154"/>
                    <a:pt x="241" y="154"/>
                  </a:cubicBezTo>
                  <a:close/>
                  <a:moveTo>
                    <a:pt x="85" y="193"/>
                  </a:moveTo>
                  <a:cubicBezTo>
                    <a:pt x="86" y="193"/>
                    <a:pt x="86" y="193"/>
                    <a:pt x="85" y="192"/>
                  </a:cubicBezTo>
                  <a:cubicBezTo>
                    <a:pt x="85" y="193"/>
                    <a:pt x="85" y="193"/>
                    <a:pt x="85" y="193"/>
                  </a:cubicBezTo>
                  <a:close/>
                  <a:moveTo>
                    <a:pt x="244" y="166"/>
                  </a:moveTo>
                  <a:cubicBezTo>
                    <a:pt x="243" y="166"/>
                    <a:pt x="243" y="166"/>
                    <a:pt x="243" y="167"/>
                  </a:cubicBezTo>
                  <a:cubicBezTo>
                    <a:pt x="244" y="167"/>
                    <a:pt x="244" y="167"/>
                    <a:pt x="245" y="167"/>
                  </a:cubicBezTo>
                  <a:cubicBezTo>
                    <a:pt x="244" y="166"/>
                    <a:pt x="244" y="166"/>
                    <a:pt x="244" y="166"/>
                  </a:cubicBezTo>
                  <a:close/>
                  <a:moveTo>
                    <a:pt x="105" y="32"/>
                  </a:moveTo>
                  <a:cubicBezTo>
                    <a:pt x="106" y="32"/>
                    <a:pt x="106" y="31"/>
                    <a:pt x="107" y="31"/>
                  </a:cubicBezTo>
                  <a:cubicBezTo>
                    <a:pt x="105" y="31"/>
                    <a:pt x="105" y="31"/>
                    <a:pt x="105" y="32"/>
                  </a:cubicBezTo>
                  <a:close/>
                  <a:moveTo>
                    <a:pt x="208" y="130"/>
                  </a:moveTo>
                  <a:cubicBezTo>
                    <a:pt x="209" y="130"/>
                    <a:pt x="209" y="130"/>
                    <a:pt x="209" y="129"/>
                  </a:cubicBezTo>
                  <a:cubicBezTo>
                    <a:pt x="209" y="129"/>
                    <a:pt x="208" y="129"/>
                    <a:pt x="208" y="130"/>
                  </a:cubicBezTo>
                  <a:close/>
                  <a:moveTo>
                    <a:pt x="39" y="162"/>
                  </a:moveTo>
                  <a:cubicBezTo>
                    <a:pt x="39" y="161"/>
                    <a:pt x="38" y="162"/>
                    <a:pt x="37" y="162"/>
                  </a:cubicBezTo>
                  <a:cubicBezTo>
                    <a:pt x="38" y="162"/>
                    <a:pt x="38" y="162"/>
                    <a:pt x="39" y="162"/>
                  </a:cubicBezTo>
                  <a:close/>
                  <a:moveTo>
                    <a:pt x="110" y="48"/>
                  </a:moveTo>
                  <a:cubicBezTo>
                    <a:pt x="109" y="49"/>
                    <a:pt x="109" y="49"/>
                    <a:pt x="108" y="49"/>
                  </a:cubicBezTo>
                  <a:cubicBezTo>
                    <a:pt x="109" y="49"/>
                    <a:pt x="109" y="49"/>
                    <a:pt x="110" y="48"/>
                  </a:cubicBezTo>
                  <a:close/>
                  <a:moveTo>
                    <a:pt x="103" y="22"/>
                  </a:moveTo>
                  <a:cubicBezTo>
                    <a:pt x="103" y="22"/>
                    <a:pt x="104" y="22"/>
                    <a:pt x="104" y="21"/>
                  </a:cubicBezTo>
                  <a:cubicBezTo>
                    <a:pt x="104" y="21"/>
                    <a:pt x="103" y="21"/>
                    <a:pt x="103" y="22"/>
                  </a:cubicBezTo>
                  <a:close/>
                  <a:moveTo>
                    <a:pt x="20" y="151"/>
                  </a:moveTo>
                  <a:cubicBezTo>
                    <a:pt x="19" y="153"/>
                    <a:pt x="19" y="153"/>
                    <a:pt x="20" y="153"/>
                  </a:cubicBezTo>
                  <a:cubicBezTo>
                    <a:pt x="20" y="153"/>
                    <a:pt x="20" y="152"/>
                    <a:pt x="20" y="151"/>
                  </a:cubicBezTo>
                  <a:close/>
                  <a:moveTo>
                    <a:pt x="146" y="96"/>
                  </a:moveTo>
                  <a:cubicBezTo>
                    <a:pt x="145" y="96"/>
                    <a:pt x="144" y="96"/>
                    <a:pt x="144" y="97"/>
                  </a:cubicBezTo>
                  <a:cubicBezTo>
                    <a:pt x="144" y="97"/>
                    <a:pt x="145" y="96"/>
                    <a:pt x="146" y="96"/>
                  </a:cubicBezTo>
                  <a:close/>
                  <a:moveTo>
                    <a:pt x="92" y="256"/>
                  </a:moveTo>
                  <a:cubicBezTo>
                    <a:pt x="91" y="256"/>
                    <a:pt x="91" y="257"/>
                    <a:pt x="91" y="257"/>
                  </a:cubicBezTo>
                  <a:cubicBezTo>
                    <a:pt x="91" y="257"/>
                    <a:pt x="91" y="257"/>
                    <a:pt x="92" y="256"/>
                  </a:cubicBezTo>
                  <a:close/>
                  <a:moveTo>
                    <a:pt x="112" y="254"/>
                  </a:moveTo>
                  <a:cubicBezTo>
                    <a:pt x="113" y="254"/>
                    <a:pt x="113" y="254"/>
                    <a:pt x="113" y="254"/>
                  </a:cubicBezTo>
                  <a:cubicBezTo>
                    <a:pt x="113" y="253"/>
                    <a:pt x="113" y="253"/>
                    <a:pt x="113" y="253"/>
                  </a:cubicBezTo>
                  <a:cubicBezTo>
                    <a:pt x="113" y="253"/>
                    <a:pt x="112" y="253"/>
                    <a:pt x="112" y="254"/>
                  </a:cubicBezTo>
                  <a:close/>
                  <a:moveTo>
                    <a:pt x="96" y="73"/>
                  </a:moveTo>
                  <a:cubicBezTo>
                    <a:pt x="96" y="73"/>
                    <a:pt x="96" y="73"/>
                    <a:pt x="96" y="73"/>
                  </a:cubicBezTo>
                  <a:cubicBezTo>
                    <a:pt x="96" y="73"/>
                    <a:pt x="96" y="72"/>
                    <a:pt x="97" y="72"/>
                  </a:cubicBezTo>
                  <a:cubicBezTo>
                    <a:pt x="96" y="72"/>
                    <a:pt x="96" y="72"/>
                    <a:pt x="96" y="72"/>
                  </a:cubicBezTo>
                  <a:cubicBezTo>
                    <a:pt x="96" y="72"/>
                    <a:pt x="96" y="73"/>
                    <a:pt x="96" y="73"/>
                  </a:cubicBezTo>
                  <a:close/>
                  <a:moveTo>
                    <a:pt x="131" y="229"/>
                  </a:moveTo>
                  <a:cubicBezTo>
                    <a:pt x="131" y="229"/>
                    <a:pt x="130" y="228"/>
                    <a:pt x="130" y="228"/>
                  </a:cubicBezTo>
                  <a:cubicBezTo>
                    <a:pt x="130" y="229"/>
                    <a:pt x="130" y="229"/>
                    <a:pt x="131" y="229"/>
                  </a:cubicBezTo>
                  <a:close/>
                  <a:moveTo>
                    <a:pt x="2" y="97"/>
                  </a:moveTo>
                  <a:cubicBezTo>
                    <a:pt x="2" y="97"/>
                    <a:pt x="2" y="97"/>
                    <a:pt x="2" y="97"/>
                  </a:cubicBezTo>
                  <a:cubicBezTo>
                    <a:pt x="2" y="97"/>
                    <a:pt x="2" y="98"/>
                    <a:pt x="2" y="99"/>
                  </a:cubicBezTo>
                  <a:cubicBezTo>
                    <a:pt x="2" y="99"/>
                    <a:pt x="3" y="99"/>
                    <a:pt x="3" y="99"/>
                  </a:cubicBezTo>
                  <a:cubicBezTo>
                    <a:pt x="3" y="98"/>
                    <a:pt x="3" y="97"/>
                    <a:pt x="2" y="97"/>
                  </a:cubicBezTo>
                  <a:close/>
                  <a:moveTo>
                    <a:pt x="129" y="26"/>
                  </a:moveTo>
                  <a:cubicBezTo>
                    <a:pt x="130" y="26"/>
                    <a:pt x="130" y="26"/>
                    <a:pt x="131" y="26"/>
                  </a:cubicBezTo>
                  <a:cubicBezTo>
                    <a:pt x="131" y="26"/>
                    <a:pt x="131" y="26"/>
                    <a:pt x="131" y="26"/>
                  </a:cubicBezTo>
                  <a:cubicBezTo>
                    <a:pt x="130" y="26"/>
                    <a:pt x="130" y="26"/>
                    <a:pt x="129" y="26"/>
                  </a:cubicBezTo>
                  <a:close/>
                  <a:moveTo>
                    <a:pt x="175" y="92"/>
                  </a:moveTo>
                  <a:cubicBezTo>
                    <a:pt x="174" y="92"/>
                    <a:pt x="174" y="92"/>
                    <a:pt x="173" y="93"/>
                  </a:cubicBezTo>
                  <a:cubicBezTo>
                    <a:pt x="174" y="93"/>
                    <a:pt x="174" y="93"/>
                    <a:pt x="174" y="93"/>
                  </a:cubicBezTo>
                  <a:cubicBezTo>
                    <a:pt x="174" y="93"/>
                    <a:pt x="175" y="93"/>
                    <a:pt x="175" y="92"/>
                  </a:cubicBezTo>
                  <a:close/>
                  <a:moveTo>
                    <a:pt x="210" y="95"/>
                  </a:moveTo>
                  <a:cubicBezTo>
                    <a:pt x="209" y="95"/>
                    <a:pt x="209" y="95"/>
                    <a:pt x="208" y="95"/>
                  </a:cubicBezTo>
                  <a:cubicBezTo>
                    <a:pt x="209" y="95"/>
                    <a:pt x="209" y="95"/>
                    <a:pt x="210" y="95"/>
                  </a:cubicBezTo>
                  <a:close/>
                  <a:moveTo>
                    <a:pt x="135" y="28"/>
                  </a:moveTo>
                  <a:cubicBezTo>
                    <a:pt x="134" y="28"/>
                    <a:pt x="134" y="28"/>
                    <a:pt x="134" y="28"/>
                  </a:cubicBezTo>
                  <a:cubicBezTo>
                    <a:pt x="134" y="28"/>
                    <a:pt x="134" y="28"/>
                    <a:pt x="135" y="28"/>
                  </a:cubicBezTo>
                  <a:close/>
                  <a:moveTo>
                    <a:pt x="168" y="74"/>
                  </a:moveTo>
                  <a:cubicBezTo>
                    <a:pt x="168" y="74"/>
                    <a:pt x="168" y="74"/>
                    <a:pt x="168" y="74"/>
                  </a:cubicBezTo>
                  <a:cubicBezTo>
                    <a:pt x="168" y="75"/>
                    <a:pt x="168" y="76"/>
                    <a:pt x="168" y="77"/>
                  </a:cubicBezTo>
                  <a:cubicBezTo>
                    <a:pt x="168" y="77"/>
                    <a:pt x="169" y="77"/>
                    <a:pt x="169" y="77"/>
                  </a:cubicBezTo>
                  <a:cubicBezTo>
                    <a:pt x="168" y="76"/>
                    <a:pt x="168" y="75"/>
                    <a:pt x="168" y="74"/>
                  </a:cubicBezTo>
                  <a:close/>
                  <a:moveTo>
                    <a:pt x="18" y="175"/>
                  </a:moveTo>
                  <a:cubicBezTo>
                    <a:pt x="17" y="175"/>
                    <a:pt x="17" y="175"/>
                    <a:pt x="16" y="175"/>
                  </a:cubicBezTo>
                  <a:cubicBezTo>
                    <a:pt x="16" y="176"/>
                    <a:pt x="17" y="176"/>
                    <a:pt x="17" y="176"/>
                  </a:cubicBezTo>
                  <a:cubicBezTo>
                    <a:pt x="17" y="176"/>
                    <a:pt x="17" y="176"/>
                    <a:pt x="18" y="175"/>
                  </a:cubicBezTo>
                  <a:close/>
                  <a:moveTo>
                    <a:pt x="92" y="213"/>
                  </a:moveTo>
                  <a:cubicBezTo>
                    <a:pt x="92" y="212"/>
                    <a:pt x="92" y="212"/>
                    <a:pt x="91" y="211"/>
                  </a:cubicBezTo>
                  <a:cubicBezTo>
                    <a:pt x="91" y="212"/>
                    <a:pt x="92" y="212"/>
                    <a:pt x="92" y="213"/>
                  </a:cubicBezTo>
                  <a:close/>
                  <a:moveTo>
                    <a:pt x="209" y="142"/>
                  </a:moveTo>
                  <a:cubicBezTo>
                    <a:pt x="208" y="141"/>
                    <a:pt x="207" y="141"/>
                    <a:pt x="207" y="141"/>
                  </a:cubicBezTo>
                  <a:cubicBezTo>
                    <a:pt x="208" y="142"/>
                    <a:pt x="208" y="142"/>
                    <a:pt x="209" y="142"/>
                  </a:cubicBezTo>
                  <a:close/>
                  <a:moveTo>
                    <a:pt x="177" y="240"/>
                  </a:moveTo>
                  <a:cubicBezTo>
                    <a:pt x="176" y="241"/>
                    <a:pt x="176" y="241"/>
                    <a:pt x="177" y="242"/>
                  </a:cubicBezTo>
                  <a:cubicBezTo>
                    <a:pt x="177" y="241"/>
                    <a:pt x="177" y="241"/>
                    <a:pt x="177" y="240"/>
                  </a:cubicBezTo>
                  <a:close/>
                  <a:moveTo>
                    <a:pt x="159" y="191"/>
                  </a:moveTo>
                  <a:cubicBezTo>
                    <a:pt x="160" y="191"/>
                    <a:pt x="160" y="191"/>
                    <a:pt x="160" y="190"/>
                  </a:cubicBezTo>
                  <a:cubicBezTo>
                    <a:pt x="160" y="190"/>
                    <a:pt x="159" y="191"/>
                    <a:pt x="159" y="191"/>
                  </a:cubicBezTo>
                  <a:close/>
                  <a:moveTo>
                    <a:pt x="92" y="185"/>
                  </a:moveTo>
                  <a:cubicBezTo>
                    <a:pt x="92" y="185"/>
                    <a:pt x="92" y="185"/>
                    <a:pt x="93" y="185"/>
                  </a:cubicBezTo>
                  <a:cubicBezTo>
                    <a:pt x="93" y="185"/>
                    <a:pt x="93" y="184"/>
                    <a:pt x="93" y="184"/>
                  </a:cubicBezTo>
                  <a:cubicBezTo>
                    <a:pt x="93" y="184"/>
                    <a:pt x="93" y="184"/>
                    <a:pt x="92" y="185"/>
                  </a:cubicBezTo>
                  <a:close/>
                  <a:moveTo>
                    <a:pt x="109" y="221"/>
                  </a:moveTo>
                  <a:cubicBezTo>
                    <a:pt x="109" y="220"/>
                    <a:pt x="109" y="220"/>
                    <a:pt x="108" y="220"/>
                  </a:cubicBezTo>
                  <a:cubicBezTo>
                    <a:pt x="108" y="220"/>
                    <a:pt x="108" y="220"/>
                    <a:pt x="109" y="221"/>
                  </a:cubicBezTo>
                  <a:close/>
                  <a:moveTo>
                    <a:pt x="45" y="117"/>
                  </a:moveTo>
                  <a:cubicBezTo>
                    <a:pt x="45" y="117"/>
                    <a:pt x="44" y="117"/>
                    <a:pt x="44" y="117"/>
                  </a:cubicBezTo>
                  <a:cubicBezTo>
                    <a:pt x="44" y="117"/>
                    <a:pt x="45" y="117"/>
                    <a:pt x="45" y="117"/>
                  </a:cubicBezTo>
                  <a:close/>
                  <a:moveTo>
                    <a:pt x="120" y="11"/>
                  </a:moveTo>
                  <a:cubicBezTo>
                    <a:pt x="120" y="11"/>
                    <a:pt x="120" y="11"/>
                    <a:pt x="120" y="11"/>
                  </a:cubicBezTo>
                  <a:cubicBezTo>
                    <a:pt x="120" y="11"/>
                    <a:pt x="121" y="11"/>
                    <a:pt x="122" y="11"/>
                  </a:cubicBezTo>
                  <a:cubicBezTo>
                    <a:pt x="122" y="11"/>
                    <a:pt x="122" y="11"/>
                    <a:pt x="122" y="11"/>
                  </a:cubicBezTo>
                  <a:cubicBezTo>
                    <a:pt x="121" y="11"/>
                    <a:pt x="120" y="11"/>
                    <a:pt x="120" y="11"/>
                  </a:cubicBezTo>
                  <a:close/>
                  <a:moveTo>
                    <a:pt x="44" y="148"/>
                  </a:moveTo>
                  <a:cubicBezTo>
                    <a:pt x="44" y="148"/>
                    <a:pt x="45" y="148"/>
                    <a:pt x="45" y="148"/>
                  </a:cubicBezTo>
                  <a:cubicBezTo>
                    <a:pt x="44" y="148"/>
                    <a:pt x="44" y="148"/>
                    <a:pt x="44" y="148"/>
                  </a:cubicBezTo>
                  <a:close/>
                  <a:moveTo>
                    <a:pt x="129" y="232"/>
                  </a:moveTo>
                  <a:cubicBezTo>
                    <a:pt x="129" y="231"/>
                    <a:pt x="129" y="231"/>
                    <a:pt x="129" y="231"/>
                  </a:cubicBezTo>
                  <a:cubicBezTo>
                    <a:pt x="129" y="231"/>
                    <a:pt x="129" y="230"/>
                    <a:pt x="128" y="230"/>
                  </a:cubicBezTo>
                  <a:cubicBezTo>
                    <a:pt x="128" y="231"/>
                    <a:pt x="129" y="231"/>
                    <a:pt x="129" y="232"/>
                  </a:cubicBezTo>
                  <a:close/>
                  <a:moveTo>
                    <a:pt x="151" y="86"/>
                  </a:moveTo>
                  <a:cubicBezTo>
                    <a:pt x="150" y="86"/>
                    <a:pt x="150" y="86"/>
                    <a:pt x="150" y="87"/>
                  </a:cubicBezTo>
                  <a:cubicBezTo>
                    <a:pt x="150" y="87"/>
                    <a:pt x="150" y="86"/>
                    <a:pt x="151" y="86"/>
                  </a:cubicBezTo>
                  <a:close/>
                  <a:moveTo>
                    <a:pt x="239" y="145"/>
                  </a:moveTo>
                  <a:cubicBezTo>
                    <a:pt x="239" y="145"/>
                    <a:pt x="239" y="145"/>
                    <a:pt x="239" y="145"/>
                  </a:cubicBezTo>
                  <a:cubicBezTo>
                    <a:pt x="239" y="145"/>
                    <a:pt x="240" y="145"/>
                    <a:pt x="240" y="145"/>
                  </a:cubicBezTo>
                  <a:cubicBezTo>
                    <a:pt x="240" y="145"/>
                    <a:pt x="239" y="144"/>
                    <a:pt x="239" y="144"/>
                  </a:cubicBezTo>
                  <a:cubicBezTo>
                    <a:pt x="239" y="144"/>
                    <a:pt x="239" y="144"/>
                    <a:pt x="239" y="144"/>
                  </a:cubicBezTo>
                  <a:cubicBezTo>
                    <a:pt x="239" y="145"/>
                    <a:pt x="239" y="145"/>
                    <a:pt x="239" y="145"/>
                  </a:cubicBezTo>
                  <a:close/>
                  <a:moveTo>
                    <a:pt x="110" y="226"/>
                  </a:moveTo>
                  <a:cubicBezTo>
                    <a:pt x="110" y="225"/>
                    <a:pt x="109" y="225"/>
                    <a:pt x="109" y="224"/>
                  </a:cubicBezTo>
                  <a:cubicBezTo>
                    <a:pt x="109" y="225"/>
                    <a:pt x="109" y="225"/>
                    <a:pt x="110" y="226"/>
                  </a:cubicBezTo>
                  <a:close/>
                  <a:moveTo>
                    <a:pt x="162" y="184"/>
                  </a:moveTo>
                  <a:cubicBezTo>
                    <a:pt x="162" y="184"/>
                    <a:pt x="162" y="183"/>
                    <a:pt x="162" y="183"/>
                  </a:cubicBezTo>
                  <a:cubicBezTo>
                    <a:pt x="162" y="183"/>
                    <a:pt x="161" y="183"/>
                    <a:pt x="161" y="183"/>
                  </a:cubicBezTo>
                  <a:cubicBezTo>
                    <a:pt x="161" y="183"/>
                    <a:pt x="161" y="183"/>
                    <a:pt x="161" y="183"/>
                  </a:cubicBezTo>
                  <a:cubicBezTo>
                    <a:pt x="161" y="183"/>
                    <a:pt x="161" y="183"/>
                    <a:pt x="162" y="184"/>
                  </a:cubicBezTo>
                  <a:close/>
                  <a:moveTo>
                    <a:pt x="43" y="154"/>
                  </a:moveTo>
                  <a:cubicBezTo>
                    <a:pt x="43" y="153"/>
                    <a:pt x="42" y="153"/>
                    <a:pt x="42" y="153"/>
                  </a:cubicBezTo>
                  <a:cubicBezTo>
                    <a:pt x="42" y="153"/>
                    <a:pt x="42" y="153"/>
                    <a:pt x="41" y="153"/>
                  </a:cubicBezTo>
                  <a:cubicBezTo>
                    <a:pt x="42" y="154"/>
                    <a:pt x="42" y="154"/>
                    <a:pt x="42" y="154"/>
                  </a:cubicBezTo>
                  <a:cubicBezTo>
                    <a:pt x="42" y="154"/>
                    <a:pt x="42" y="154"/>
                    <a:pt x="43" y="154"/>
                  </a:cubicBezTo>
                  <a:close/>
                  <a:moveTo>
                    <a:pt x="110" y="235"/>
                  </a:moveTo>
                  <a:cubicBezTo>
                    <a:pt x="111" y="234"/>
                    <a:pt x="110" y="234"/>
                    <a:pt x="110" y="234"/>
                  </a:cubicBezTo>
                  <a:cubicBezTo>
                    <a:pt x="110" y="234"/>
                    <a:pt x="110" y="234"/>
                    <a:pt x="110" y="235"/>
                  </a:cubicBezTo>
                  <a:close/>
                  <a:moveTo>
                    <a:pt x="179" y="162"/>
                  </a:moveTo>
                  <a:cubicBezTo>
                    <a:pt x="178" y="162"/>
                    <a:pt x="178" y="162"/>
                    <a:pt x="178" y="161"/>
                  </a:cubicBezTo>
                  <a:cubicBezTo>
                    <a:pt x="178" y="162"/>
                    <a:pt x="178" y="162"/>
                    <a:pt x="179" y="162"/>
                  </a:cubicBezTo>
                  <a:close/>
                  <a:moveTo>
                    <a:pt x="111" y="249"/>
                  </a:moveTo>
                  <a:cubicBezTo>
                    <a:pt x="111" y="249"/>
                    <a:pt x="111" y="250"/>
                    <a:pt x="111" y="250"/>
                  </a:cubicBezTo>
                  <a:cubicBezTo>
                    <a:pt x="111" y="250"/>
                    <a:pt x="111" y="250"/>
                    <a:pt x="112" y="250"/>
                  </a:cubicBezTo>
                  <a:cubicBezTo>
                    <a:pt x="112" y="250"/>
                    <a:pt x="112" y="249"/>
                    <a:pt x="111" y="249"/>
                  </a:cubicBezTo>
                  <a:close/>
                  <a:moveTo>
                    <a:pt x="96" y="59"/>
                  </a:moveTo>
                  <a:cubicBezTo>
                    <a:pt x="96" y="59"/>
                    <a:pt x="96" y="59"/>
                    <a:pt x="96" y="60"/>
                  </a:cubicBezTo>
                  <a:cubicBezTo>
                    <a:pt x="97" y="59"/>
                    <a:pt x="97" y="59"/>
                    <a:pt x="98" y="59"/>
                  </a:cubicBezTo>
                  <a:cubicBezTo>
                    <a:pt x="98" y="59"/>
                    <a:pt x="98" y="59"/>
                    <a:pt x="98" y="59"/>
                  </a:cubicBezTo>
                  <a:cubicBezTo>
                    <a:pt x="97" y="59"/>
                    <a:pt x="97" y="59"/>
                    <a:pt x="96" y="59"/>
                  </a:cubicBezTo>
                  <a:close/>
                  <a:moveTo>
                    <a:pt x="102" y="269"/>
                  </a:moveTo>
                  <a:cubicBezTo>
                    <a:pt x="101" y="269"/>
                    <a:pt x="100" y="269"/>
                    <a:pt x="100" y="269"/>
                  </a:cubicBezTo>
                  <a:cubicBezTo>
                    <a:pt x="100" y="269"/>
                    <a:pt x="101" y="269"/>
                    <a:pt x="102" y="269"/>
                  </a:cubicBezTo>
                  <a:close/>
                  <a:moveTo>
                    <a:pt x="164" y="89"/>
                  </a:moveTo>
                  <a:cubicBezTo>
                    <a:pt x="164" y="88"/>
                    <a:pt x="164" y="88"/>
                    <a:pt x="165" y="88"/>
                  </a:cubicBezTo>
                  <a:cubicBezTo>
                    <a:pt x="164" y="88"/>
                    <a:pt x="164" y="88"/>
                    <a:pt x="164" y="89"/>
                  </a:cubicBezTo>
                  <a:close/>
                  <a:moveTo>
                    <a:pt x="236" y="151"/>
                  </a:moveTo>
                  <a:cubicBezTo>
                    <a:pt x="236" y="151"/>
                    <a:pt x="236" y="151"/>
                    <a:pt x="236" y="151"/>
                  </a:cubicBezTo>
                  <a:cubicBezTo>
                    <a:pt x="236" y="151"/>
                    <a:pt x="236" y="151"/>
                    <a:pt x="237" y="151"/>
                  </a:cubicBezTo>
                  <a:cubicBezTo>
                    <a:pt x="237" y="151"/>
                    <a:pt x="236" y="151"/>
                    <a:pt x="236" y="151"/>
                  </a:cubicBezTo>
                  <a:cubicBezTo>
                    <a:pt x="236" y="151"/>
                    <a:pt x="236" y="151"/>
                    <a:pt x="236" y="151"/>
                  </a:cubicBezTo>
                  <a:close/>
                  <a:moveTo>
                    <a:pt x="91" y="247"/>
                  </a:moveTo>
                  <a:cubicBezTo>
                    <a:pt x="92" y="247"/>
                    <a:pt x="92" y="246"/>
                    <a:pt x="92" y="246"/>
                  </a:cubicBezTo>
                  <a:cubicBezTo>
                    <a:pt x="92" y="246"/>
                    <a:pt x="91" y="247"/>
                    <a:pt x="91" y="247"/>
                  </a:cubicBezTo>
                  <a:close/>
                  <a:moveTo>
                    <a:pt x="105" y="218"/>
                  </a:moveTo>
                  <a:cubicBezTo>
                    <a:pt x="105" y="219"/>
                    <a:pt x="105" y="219"/>
                    <a:pt x="105" y="220"/>
                  </a:cubicBezTo>
                  <a:cubicBezTo>
                    <a:pt x="106" y="219"/>
                    <a:pt x="106" y="219"/>
                    <a:pt x="105" y="218"/>
                  </a:cubicBezTo>
                  <a:close/>
                  <a:moveTo>
                    <a:pt x="59" y="170"/>
                  </a:moveTo>
                  <a:cubicBezTo>
                    <a:pt x="59" y="170"/>
                    <a:pt x="59" y="170"/>
                    <a:pt x="59" y="170"/>
                  </a:cubicBezTo>
                  <a:cubicBezTo>
                    <a:pt x="59" y="170"/>
                    <a:pt x="59" y="170"/>
                    <a:pt x="60" y="171"/>
                  </a:cubicBezTo>
                  <a:cubicBezTo>
                    <a:pt x="60" y="171"/>
                    <a:pt x="60" y="171"/>
                    <a:pt x="60" y="170"/>
                  </a:cubicBezTo>
                  <a:cubicBezTo>
                    <a:pt x="60" y="170"/>
                    <a:pt x="60" y="170"/>
                    <a:pt x="60" y="170"/>
                  </a:cubicBezTo>
                  <a:cubicBezTo>
                    <a:pt x="60" y="170"/>
                    <a:pt x="59" y="170"/>
                    <a:pt x="59" y="170"/>
                  </a:cubicBezTo>
                  <a:close/>
                  <a:moveTo>
                    <a:pt x="49" y="174"/>
                  </a:moveTo>
                  <a:cubicBezTo>
                    <a:pt x="49" y="173"/>
                    <a:pt x="49" y="173"/>
                    <a:pt x="48" y="174"/>
                  </a:cubicBezTo>
                  <a:cubicBezTo>
                    <a:pt x="49" y="174"/>
                    <a:pt x="49" y="174"/>
                    <a:pt x="49" y="174"/>
                  </a:cubicBezTo>
                  <a:close/>
                  <a:moveTo>
                    <a:pt x="162" y="32"/>
                  </a:moveTo>
                  <a:cubicBezTo>
                    <a:pt x="163" y="32"/>
                    <a:pt x="163" y="32"/>
                    <a:pt x="163" y="30"/>
                  </a:cubicBezTo>
                  <a:cubicBezTo>
                    <a:pt x="162" y="31"/>
                    <a:pt x="162" y="31"/>
                    <a:pt x="162" y="32"/>
                  </a:cubicBezTo>
                  <a:close/>
                  <a:moveTo>
                    <a:pt x="103" y="39"/>
                  </a:moveTo>
                  <a:cubicBezTo>
                    <a:pt x="103" y="38"/>
                    <a:pt x="103" y="38"/>
                    <a:pt x="102" y="39"/>
                  </a:cubicBezTo>
                  <a:cubicBezTo>
                    <a:pt x="103" y="39"/>
                    <a:pt x="103" y="39"/>
                    <a:pt x="103" y="39"/>
                  </a:cubicBezTo>
                  <a:close/>
                  <a:moveTo>
                    <a:pt x="113" y="219"/>
                  </a:moveTo>
                  <a:cubicBezTo>
                    <a:pt x="113" y="219"/>
                    <a:pt x="114" y="219"/>
                    <a:pt x="114" y="220"/>
                  </a:cubicBezTo>
                  <a:cubicBezTo>
                    <a:pt x="114" y="220"/>
                    <a:pt x="114" y="219"/>
                    <a:pt x="114" y="219"/>
                  </a:cubicBezTo>
                  <a:cubicBezTo>
                    <a:pt x="114" y="219"/>
                    <a:pt x="114" y="219"/>
                    <a:pt x="113" y="218"/>
                  </a:cubicBezTo>
                  <a:cubicBezTo>
                    <a:pt x="113" y="219"/>
                    <a:pt x="113" y="219"/>
                    <a:pt x="113" y="219"/>
                  </a:cubicBezTo>
                  <a:close/>
                  <a:moveTo>
                    <a:pt x="121" y="236"/>
                  </a:moveTo>
                  <a:cubicBezTo>
                    <a:pt x="122" y="236"/>
                    <a:pt x="122" y="235"/>
                    <a:pt x="122" y="235"/>
                  </a:cubicBezTo>
                  <a:cubicBezTo>
                    <a:pt x="122" y="235"/>
                    <a:pt x="121" y="235"/>
                    <a:pt x="121" y="236"/>
                  </a:cubicBezTo>
                  <a:close/>
                  <a:moveTo>
                    <a:pt x="11" y="123"/>
                  </a:moveTo>
                  <a:cubicBezTo>
                    <a:pt x="11" y="123"/>
                    <a:pt x="11" y="123"/>
                    <a:pt x="11" y="123"/>
                  </a:cubicBezTo>
                  <a:cubicBezTo>
                    <a:pt x="11" y="123"/>
                    <a:pt x="12" y="123"/>
                    <a:pt x="12" y="123"/>
                  </a:cubicBezTo>
                  <a:cubicBezTo>
                    <a:pt x="12" y="123"/>
                    <a:pt x="12" y="123"/>
                    <a:pt x="12" y="123"/>
                  </a:cubicBezTo>
                  <a:cubicBezTo>
                    <a:pt x="12" y="123"/>
                    <a:pt x="12" y="123"/>
                    <a:pt x="11" y="123"/>
                  </a:cubicBezTo>
                  <a:close/>
                  <a:moveTo>
                    <a:pt x="78" y="265"/>
                  </a:moveTo>
                  <a:cubicBezTo>
                    <a:pt x="77" y="265"/>
                    <a:pt x="77" y="266"/>
                    <a:pt x="78" y="266"/>
                  </a:cubicBezTo>
                  <a:cubicBezTo>
                    <a:pt x="78" y="266"/>
                    <a:pt x="78" y="265"/>
                    <a:pt x="78" y="265"/>
                  </a:cubicBezTo>
                  <a:close/>
                  <a:moveTo>
                    <a:pt x="52" y="131"/>
                  </a:moveTo>
                  <a:cubicBezTo>
                    <a:pt x="53" y="131"/>
                    <a:pt x="53" y="131"/>
                    <a:pt x="54" y="131"/>
                  </a:cubicBezTo>
                  <a:cubicBezTo>
                    <a:pt x="53" y="131"/>
                    <a:pt x="53" y="131"/>
                    <a:pt x="52" y="131"/>
                  </a:cubicBezTo>
                  <a:close/>
                  <a:moveTo>
                    <a:pt x="101" y="189"/>
                  </a:moveTo>
                  <a:cubicBezTo>
                    <a:pt x="101" y="188"/>
                    <a:pt x="101" y="188"/>
                    <a:pt x="102" y="188"/>
                  </a:cubicBezTo>
                  <a:cubicBezTo>
                    <a:pt x="101" y="188"/>
                    <a:pt x="101" y="188"/>
                    <a:pt x="101" y="189"/>
                  </a:cubicBezTo>
                  <a:close/>
                  <a:moveTo>
                    <a:pt x="220" y="105"/>
                  </a:moveTo>
                  <a:cubicBezTo>
                    <a:pt x="220" y="105"/>
                    <a:pt x="220" y="104"/>
                    <a:pt x="220" y="104"/>
                  </a:cubicBezTo>
                  <a:cubicBezTo>
                    <a:pt x="220" y="104"/>
                    <a:pt x="219" y="104"/>
                    <a:pt x="219" y="104"/>
                  </a:cubicBezTo>
                  <a:cubicBezTo>
                    <a:pt x="219" y="104"/>
                    <a:pt x="219" y="105"/>
                    <a:pt x="220" y="105"/>
                  </a:cubicBezTo>
                  <a:close/>
                  <a:moveTo>
                    <a:pt x="89" y="61"/>
                  </a:moveTo>
                  <a:cubicBezTo>
                    <a:pt x="90" y="61"/>
                    <a:pt x="90" y="61"/>
                    <a:pt x="90" y="61"/>
                  </a:cubicBezTo>
                  <a:cubicBezTo>
                    <a:pt x="90" y="61"/>
                    <a:pt x="89" y="61"/>
                    <a:pt x="89" y="61"/>
                  </a:cubicBezTo>
                  <a:close/>
                  <a:moveTo>
                    <a:pt x="226" y="102"/>
                  </a:moveTo>
                  <a:cubicBezTo>
                    <a:pt x="226" y="101"/>
                    <a:pt x="226" y="101"/>
                    <a:pt x="226" y="101"/>
                  </a:cubicBezTo>
                  <a:cubicBezTo>
                    <a:pt x="225" y="101"/>
                    <a:pt x="226" y="101"/>
                    <a:pt x="226" y="102"/>
                  </a:cubicBezTo>
                  <a:close/>
                  <a:moveTo>
                    <a:pt x="82" y="99"/>
                  </a:moveTo>
                  <a:cubicBezTo>
                    <a:pt x="82" y="99"/>
                    <a:pt x="82" y="99"/>
                    <a:pt x="82" y="99"/>
                  </a:cubicBezTo>
                  <a:cubicBezTo>
                    <a:pt x="83" y="99"/>
                    <a:pt x="83" y="99"/>
                    <a:pt x="84" y="98"/>
                  </a:cubicBezTo>
                  <a:cubicBezTo>
                    <a:pt x="84" y="98"/>
                    <a:pt x="84" y="98"/>
                    <a:pt x="84" y="98"/>
                  </a:cubicBezTo>
                  <a:cubicBezTo>
                    <a:pt x="83" y="98"/>
                    <a:pt x="83" y="98"/>
                    <a:pt x="82" y="99"/>
                  </a:cubicBezTo>
                  <a:close/>
                  <a:moveTo>
                    <a:pt x="140" y="237"/>
                  </a:moveTo>
                  <a:cubicBezTo>
                    <a:pt x="140" y="237"/>
                    <a:pt x="140" y="238"/>
                    <a:pt x="141" y="238"/>
                  </a:cubicBezTo>
                  <a:cubicBezTo>
                    <a:pt x="141" y="238"/>
                    <a:pt x="141" y="238"/>
                    <a:pt x="141" y="237"/>
                  </a:cubicBezTo>
                  <a:cubicBezTo>
                    <a:pt x="141" y="237"/>
                    <a:pt x="140" y="237"/>
                    <a:pt x="140" y="237"/>
                  </a:cubicBezTo>
                  <a:close/>
                  <a:moveTo>
                    <a:pt x="98" y="190"/>
                  </a:moveTo>
                  <a:cubicBezTo>
                    <a:pt x="99" y="191"/>
                    <a:pt x="99" y="191"/>
                    <a:pt x="99" y="190"/>
                  </a:cubicBezTo>
                  <a:cubicBezTo>
                    <a:pt x="99" y="190"/>
                    <a:pt x="99" y="190"/>
                    <a:pt x="99" y="190"/>
                  </a:cubicBezTo>
                  <a:cubicBezTo>
                    <a:pt x="99" y="190"/>
                    <a:pt x="99" y="190"/>
                    <a:pt x="98" y="190"/>
                  </a:cubicBezTo>
                  <a:close/>
                  <a:moveTo>
                    <a:pt x="116" y="79"/>
                  </a:moveTo>
                  <a:cubicBezTo>
                    <a:pt x="117" y="79"/>
                    <a:pt x="117" y="79"/>
                    <a:pt x="117" y="79"/>
                  </a:cubicBezTo>
                  <a:cubicBezTo>
                    <a:pt x="117" y="79"/>
                    <a:pt x="117" y="79"/>
                    <a:pt x="116" y="79"/>
                  </a:cubicBezTo>
                  <a:close/>
                  <a:moveTo>
                    <a:pt x="192" y="94"/>
                  </a:moveTo>
                  <a:cubicBezTo>
                    <a:pt x="191" y="94"/>
                    <a:pt x="191" y="94"/>
                    <a:pt x="191" y="94"/>
                  </a:cubicBezTo>
                  <a:cubicBezTo>
                    <a:pt x="191" y="95"/>
                    <a:pt x="191" y="95"/>
                    <a:pt x="191" y="95"/>
                  </a:cubicBezTo>
                  <a:cubicBezTo>
                    <a:pt x="191" y="95"/>
                    <a:pt x="191" y="94"/>
                    <a:pt x="192" y="94"/>
                  </a:cubicBezTo>
                  <a:close/>
                  <a:moveTo>
                    <a:pt x="138" y="223"/>
                  </a:moveTo>
                  <a:cubicBezTo>
                    <a:pt x="138" y="223"/>
                    <a:pt x="138" y="223"/>
                    <a:pt x="138" y="223"/>
                  </a:cubicBezTo>
                  <a:cubicBezTo>
                    <a:pt x="138" y="223"/>
                    <a:pt x="138" y="224"/>
                    <a:pt x="139" y="224"/>
                  </a:cubicBezTo>
                  <a:cubicBezTo>
                    <a:pt x="139" y="223"/>
                    <a:pt x="138" y="223"/>
                    <a:pt x="138" y="223"/>
                  </a:cubicBezTo>
                  <a:close/>
                  <a:moveTo>
                    <a:pt x="135" y="36"/>
                  </a:moveTo>
                  <a:cubicBezTo>
                    <a:pt x="134" y="36"/>
                    <a:pt x="134" y="36"/>
                    <a:pt x="133" y="37"/>
                  </a:cubicBezTo>
                  <a:cubicBezTo>
                    <a:pt x="134" y="37"/>
                    <a:pt x="134" y="37"/>
                    <a:pt x="135" y="36"/>
                  </a:cubicBezTo>
                  <a:close/>
                  <a:moveTo>
                    <a:pt x="79" y="201"/>
                  </a:moveTo>
                  <a:cubicBezTo>
                    <a:pt x="79" y="201"/>
                    <a:pt x="79" y="202"/>
                    <a:pt x="79" y="202"/>
                  </a:cubicBezTo>
                  <a:cubicBezTo>
                    <a:pt x="79" y="202"/>
                    <a:pt x="79" y="201"/>
                    <a:pt x="79" y="201"/>
                  </a:cubicBezTo>
                  <a:close/>
                  <a:moveTo>
                    <a:pt x="148" y="197"/>
                  </a:moveTo>
                  <a:cubicBezTo>
                    <a:pt x="148" y="197"/>
                    <a:pt x="148" y="197"/>
                    <a:pt x="148" y="196"/>
                  </a:cubicBezTo>
                  <a:cubicBezTo>
                    <a:pt x="148" y="197"/>
                    <a:pt x="147" y="197"/>
                    <a:pt x="148" y="198"/>
                  </a:cubicBezTo>
                  <a:cubicBezTo>
                    <a:pt x="148" y="197"/>
                    <a:pt x="148" y="197"/>
                    <a:pt x="148" y="197"/>
                  </a:cubicBezTo>
                  <a:close/>
                  <a:moveTo>
                    <a:pt x="140" y="38"/>
                  </a:moveTo>
                  <a:cubicBezTo>
                    <a:pt x="139" y="38"/>
                    <a:pt x="139" y="38"/>
                    <a:pt x="139" y="38"/>
                  </a:cubicBezTo>
                  <a:cubicBezTo>
                    <a:pt x="139" y="38"/>
                    <a:pt x="140" y="38"/>
                    <a:pt x="140" y="38"/>
                  </a:cubicBezTo>
                  <a:close/>
                  <a:moveTo>
                    <a:pt x="130" y="23"/>
                  </a:moveTo>
                  <a:cubicBezTo>
                    <a:pt x="131" y="23"/>
                    <a:pt x="131" y="23"/>
                    <a:pt x="132" y="23"/>
                  </a:cubicBezTo>
                  <a:cubicBezTo>
                    <a:pt x="131" y="23"/>
                    <a:pt x="131" y="23"/>
                    <a:pt x="130" y="23"/>
                  </a:cubicBezTo>
                  <a:close/>
                  <a:moveTo>
                    <a:pt x="143" y="17"/>
                  </a:moveTo>
                  <a:cubicBezTo>
                    <a:pt x="144" y="17"/>
                    <a:pt x="144" y="17"/>
                    <a:pt x="145" y="17"/>
                  </a:cubicBezTo>
                  <a:cubicBezTo>
                    <a:pt x="144" y="17"/>
                    <a:pt x="144" y="17"/>
                    <a:pt x="143" y="17"/>
                  </a:cubicBezTo>
                  <a:close/>
                  <a:moveTo>
                    <a:pt x="103" y="32"/>
                  </a:moveTo>
                  <a:cubicBezTo>
                    <a:pt x="102" y="32"/>
                    <a:pt x="102" y="33"/>
                    <a:pt x="102" y="33"/>
                  </a:cubicBezTo>
                  <a:cubicBezTo>
                    <a:pt x="102" y="33"/>
                    <a:pt x="103" y="32"/>
                    <a:pt x="103" y="32"/>
                  </a:cubicBezTo>
                  <a:close/>
                  <a:moveTo>
                    <a:pt x="148" y="253"/>
                  </a:moveTo>
                  <a:cubicBezTo>
                    <a:pt x="149" y="253"/>
                    <a:pt x="149" y="253"/>
                    <a:pt x="150" y="253"/>
                  </a:cubicBezTo>
                  <a:cubicBezTo>
                    <a:pt x="149" y="253"/>
                    <a:pt x="149" y="253"/>
                    <a:pt x="149" y="252"/>
                  </a:cubicBezTo>
                  <a:cubicBezTo>
                    <a:pt x="149" y="253"/>
                    <a:pt x="149" y="253"/>
                    <a:pt x="148" y="253"/>
                  </a:cubicBezTo>
                  <a:close/>
                  <a:moveTo>
                    <a:pt x="174" y="165"/>
                  </a:moveTo>
                  <a:cubicBezTo>
                    <a:pt x="175" y="165"/>
                    <a:pt x="175" y="166"/>
                    <a:pt x="175" y="165"/>
                  </a:cubicBezTo>
                  <a:cubicBezTo>
                    <a:pt x="175" y="165"/>
                    <a:pt x="175" y="165"/>
                    <a:pt x="175" y="165"/>
                  </a:cubicBezTo>
                  <a:cubicBezTo>
                    <a:pt x="175" y="165"/>
                    <a:pt x="175" y="165"/>
                    <a:pt x="174" y="165"/>
                  </a:cubicBezTo>
                  <a:close/>
                  <a:moveTo>
                    <a:pt x="222" y="134"/>
                  </a:moveTo>
                  <a:cubicBezTo>
                    <a:pt x="222" y="134"/>
                    <a:pt x="223" y="134"/>
                    <a:pt x="223" y="134"/>
                  </a:cubicBezTo>
                  <a:cubicBezTo>
                    <a:pt x="223" y="134"/>
                    <a:pt x="222" y="134"/>
                    <a:pt x="222" y="134"/>
                  </a:cubicBezTo>
                  <a:close/>
                  <a:moveTo>
                    <a:pt x="105" y="79"/>
                  </a:moveTo>
                  <a:cubicBezTo>
                    <a:pt x="105" y="79"/>
                    <a:pt x="105" y="79"/>
                    <a:pt x="105" y="79"/>
                  </a:cubicBezTo>
                  <a:cubicBezTo>
                    <a:pt x="105" y="80"/>
                    <a:pt x="105" y="80"/>
                    <a:pt x="105" y="79"/>
                  </a:cubicBezTo>
                  <a:close/>
                  <a:moveTo>
                    <a:pt x="159" y="196"/>
                  </a:moveTo>
                  <a:cubicBezTo>
                    <a:pt x="159" y="196"/>
                    <a:pt x="159" y="196"/>
                    <a:pt x="159" y="196"/>
                  </a:cubicBezTo>
                  <a:cubicBezTo>
                    <a:pt x="159" y="196"/>
                    <a:pt x="160" y="195"/>
                    <a:pt x="160" y="195"/>
                  </a:cubicBezTo>
                  <a:cubicBezTo>
                    <a:pt x="159" y="195"/>
                    <a:pt x="159" y="196"/>
                    <a:pt x="159" y="196"/>
                  </a:cubicBezTo>
                  <a:close/>
                  <a:moveTo>
                    <a:pt x="50" y="131"/>
                  </a:moveTo>
                  <a:cubicBezTo>
                    <a:pt x="50" y="131"/>
                    <a:pt x="50" y="131"/>
                    <a:pt x="50" y="132"/>
                  </a:cubicBezTo>
                  <a:cubicBezTo>
                    <a:pt x="50" y="131"/>
                    <a:pt x="50" y="131"/>
                    <a:pt x="50" y="131"/>
                  </a:cubicBezTo>
                  <a:close/>
                  <a:moveTo>
                    <a:pt x="89" y="247"/>
                  </a:moveTo>
                  <a:cubicBezTo>
                    <a:pt x="89" y="246"/>
                    <a:pt x="90" y="246"/>
                    <a:pt x="89" y="246"/>
                  </a:cubicBezTo>
                  <a:cubicBezTo>
                    <a:pt x="89" y="246"/>
                    <a:pt x="89" y="246"/>
                    <a:pt x="89" y="247"/>
                  </a:cubicBezTo>
                  <a:close/>
                  <a:moveTo>
                    <a:pt x="98" y="211"/>
                  </a:moveTo>
                  <a:cubicBezTo>
                    <a:pt x="98" y="211"/>
                    <a:pt x="97" y="210"/>
                    <a:pt x="97" y="210"/>
                  </a:cubicBezTo>
                  <a:cubicBezTo>
                    <a:pt x="97" y="210"/>
                    <a:pt x="97" y="211"/>
                    <a:pt x="98" y="211"/>
                  </a:cubicBezTo>
                  <a:close/>
                  <a:moveTo>
                    <a:pt x="92" y="14"/>
                  </a:moveTo>
                  <a:cubicBezTo>
                    <a:pt x="92" y="14"/>
                    <a:pt x="92" y="14"/>
                    <a:pt x="92" y="14"/>
                  </a:cubicBezTo>
                  <a:cubicBezTo>
                    <a:pt x="93" y="14"/>
                    <a:pt x="93" y="14"/>
                    <a:pt x="92" y="14"/>
                  </a:cubicBezTo>
                  <a:close/>
                  <a:moveTo>
                    <a:pt x="247" y="139"/>
                  </a:moveTo>
                  <a:cubicBezTo>
                    <a:pt x="247" y="139"/>
                    <a:pt x="247" y="139"/>
                    <a:pt x="247" y="139"/>
                  </a:cubicBezTo>
                  <a:cubicBezTo>
                    <a:pt x="247" y="138"/>
                    <a:pt x="247" y="138"/>
                    <a:pt x="247" y="137"/>
                  </a:cubicBezTo>
                  <a:cubicBezTo>
                    <a:pt x="247" y="137"/>
                    <a:pt x="247" y="137"/>
                    <a:pt x="247" y="137"/>
                  </a:cubicBezTo>
                  <a:cubicBezTo>
                    <a:pt x="247" y="138"/>
                    <a:pt x="247" y="138"/>
                    <a:pt x="247" y="139"/>
                  </a:cubicBezTo>
                  <a:close/>
                  <a:moveTo>
                    <a:pt x="196" y="164"/>
                  </a:moveTo>
                  <a:cubicBezTo>
                    <a:pt x="196" y="163"/>
                    <a:pt x="195" y="163"/>
                    <a:pt x="195" y="163"/>
                  </a:cubicBezTo>
                  <a:cubicBezTo>
                    <a:pt x="195" y="163"/>
                    <a:pt x="195" y="164"/>
                    <a:pt x="196" y="164"/>
                  </a:cubicBezTo>
                  <a:close/>
                  <a:moveTo>
                    <a:pt x="119" y="235"/>
                  </a:moveTo>
                  <a:cubicBezTo>
                    <a:pt x="119" y="235"/>
                    <a:pt x="119" y="235"/>
                    <a:pt x="118" y="235"/>
                  </a:cubicBezTo>
                  <a:cubicBezTo>
                    <a:pt x="119" y="235"/>
                    <a:pt x="119" y="235"/>
                    <a:pt x="119" y="235"/>
                  </a:cubicBezTo>
                  <a:cubicBezTo>
                    <a:pt x="119" y="235"/>
                    <a:pt x="119" y="235"/>
                    <a:pt x="119" y="235"/>
                  </a:cubicBezTo>
                  <a:close/>
                  <a:moveTo>
                    <a:pt x="88" y="5"/>
                  </a:moveTo>
                  <a:cubicBezTo>
                    <a:pt x="88" y="5"/>
                    <a:pt x="88" y="5"/>
                    <a:pt x="88" y="5"/>
                  </a:cubicBezTo>
                  <a:cubicBezTo>
                    <a:pt x="88" y="5"/>
                    <a:pt x="89" y="5"/>
                    <a:pt x="90" y="5"/>
                  </a:cubicBezTo>
                  <a:cubicBezTo>
                    <a:pt x="90" y="5"/>
                    <a:pt x="90" y="5"/>
                    <a:pt x="90" y="5"/>
                  </a:cubicBezTo>
                  <a:cubicBezTo>
                    <a:pt x="89" y="5"/>
                    <a:pt x="88" y="5"/>
                    <a:pt x="88" y="5"/>
                  </a:cubicBezTo>
                  <a:close/>
                  <a:moveTo>
                    <a:pt x="184" y="164"/>
                  </a:moveTo>
                  <a:cubicBezTo>
                    <a:pt x="184" y="164"/>
                    <a:pt x="184" y="164"/>
                    <a:pt x="185" y="165"/>
                  </a:cubicBezTo>
                  <a:cubicBezTo>
                    <a:pt x="185" y="164"/>
                    <a:pt x="185" y="164"/>
                    <a:pt x="184" y="164"/>
                  </a:cubicBezTo>
                  <a:close/>
                  <a:moveTo>
                    <a:pt x="162" y="51"/>
                  </a:moveTo>
                  <a:cubicBezTo>
                    <a:pt x="162" y="51"/>
                    <a:pt x="162" y="51"/>
                    <a:pt x="162" y="51"/>
                  </a:cubicBezTo>
                  <a:cubicBezTo>
                    <a:pt x="162" y="51"/>
                    <a:pt x="162" y="51"/>
                    <a:pt x="162" y="51"/>
                  </a:cubicBezTo>
                  <a:cubicBezTo>
                    <a:pt x="162" y="51"/>
                    <a:pt x="162" y="51"/>
                    <a:pt x="162" y="51"/>
                  </a:cubicBezTo>
                  <a:close/>
                  <a:moveTo>
                    <a:pt x="167" y="245"/>
                  </a:moveTo>
                  <a:cubicBezTo>
                    <a:pt x="167" y="245"/>
                    <a:pt x="167" y="245"/>
                    <a:pt x="167" y="245"/>
                  </a:cubicBezTo>
                  <a:cubicBezTo>
                    <a:pt x="167" y="245"/>
                    <a:pt x="166" y="246"/>
                    <a:pt x="167" y="246"/>
                  </a:cubicBezTo>
                  <a:cubicBezTo>
                    <a:pt x="167" y="246"/>
                    <a:pt x="167" y="245"/>
                    <a:pt x="167" y="245"/>
                  </a:cubicBezTo>
                  <a:close/>
                  <a:moveTo>
                    <a:pt x="155" y="52"/>
                  </a:moveTo>
                  <a:cubicBezTo>
                    <a:pt x="156" y="52"/>
                    <a:pt x="156" y="52"/>
                    <a:pt x="156" y="51"/>
                  </a:cubicBezTo>
                  <a:cubicBezTo>
                    <a:pt x="155" y="52"/>
                    <a:pt x="155" y="52"/>
                    <a:pt x="155" y="52"/>
                  </a:cubicBezTo>
                  <a:close/>
                  <a:moveTo>
                    <a:pt x="115" y="52"/>
                  </a:moveTo>
                  <a:cubicBezTo>
                    <a:pt x="114" y="52"/>
                    <a:pt x="114" y="52"/>
                    <a:pt x="114" y="52"/>
                  </a:cubicBezTo>
                  <a:cubicBezTo>
                    <a:pt x="115" y="52"/>
                    <a:pt x="115" y="52"/>
                    <a:pt x="115" y="52"/>
                  </a:cubicBezTo>
                  <a:close/>
                  <a:moveTo>
                    <a:pt x="133" y="210"/>
                  </a:moveTo>
                  <a:cubicBezTo>
                    <a:pt x="134" y="211"/>
                    <a:pt x="134" y="211"/>
                    <a:pt x="134" y="211"/>
                  </a:cubicBezTo>
                  <a:cubicBezTo>
                    <a:pt x="134" y="210"/>
                    <a:pt x="134" y="210"/>
                    <a:pt x="133" y="210"/>
                  </a:cubicBezTo>
                  <a:close/>
                  <a:moveTo>
                    <a:pt x="137" y="39"/>
                  </a:moveTo>
                  <a:cubicBezTo>
                    <a:pt x="137" y="39"/>
                    <a:pt x="137" y="38"/>
                    <a:pt x="137" y="38"/>
                  </a:cubicBezTo>
                  <a:cubicBezTo>
                    <a:pt x="136" y="38"/>
                    <a:pt x="136" y="39"/>
                    <a:pt x="137" y="39"/>
                  </a:cubicBezTo>
                  <a:close/>
                  <a:moveTo>
                    <a:pt x="149" y="7"/>
                  </a:moveTo>
                  <a:cubicBezTo>
                    <a:pt x="149" y="7"/>
                    <a:pt x="149" y="7"/>
                    <a:pt x="149" y="7"/>
                  </a:cubicBezTo>
                  <a:cubicBezTo>
                    <a:pt x="149" y="7"/>
                    <a:pt x="150" y="7"/>
                    <a:pt x="150" y="7"/>
                  </a:cubicBezTo>
                  <a:cubicBezTo>
                    <a:pt x="150" y="7"/>
                    <a:pt x="150" y="7"/>
                    <a:pt x="150" y="7"/>
                  </a:cubicBezTo>
                  <a:cubicBezTo>
                    <a:pt x="150" y="7"/>
                    <a:pt x="149" y="7"/>
                    <a:pt x="149" y="7"/>
                  </a:cubicBezTo>
                  <a:close/>
                  <a:moveTo>
                    <a:pt x="23" y="169"/>
                  </a:moveTo>
                  <a:cubicBezTo>
                    <a:pt x="23" y="169"/>
                    <a:pt x="23" y="169"/>
                    <a:pt x="23" y="169"/>
                  </a:cubicBezTo>
                  <a:cubicBezTo>
                    <a:pt x="24" y="169"/>
                    <a:pt x="24" y="169"/>
                    <a:pt x="24" y="169"/>
                  </a:cubicBezTo>
                  <a:cubicBezTo>
                    <a:pt x="24" y="169"/>
                    <a:pt x="24" y="169"/>
                    <a:pt x="24" y="169"/>
                  </a:cubicBezTo>
                  <a:cubicBezTo>
                    <a:pt x="24" y="169"/>
                    <a:pt x="24" y="169"/>
                    <a:pt x="23" y="169"/>
                  </a:cubicBezTo>
                  <a:close/>
                  <a:moveTo>
                    <a:pt x="83" y="86"/>
                  </a:moveTo>
                  <a:cubicBezTo>
                    <a:pt x="83" y="86"/>
                    <a:pt x="83" y="87"/>
                    <a:pt x="83" y="87"/>
                  </a:cubicBezTo>
                  <a:cubicBezTo>
                    <a:pt x="83" y="86"/>
                    <a:pt x="83" y="86"/>
                    <a:pt x="83" y="86"/>
                  </a:cubicBezTo>
                  <a:cubicBezTo>
                    <a:pt x="82" y="86"/>
                    <a:pt x="83" y="86"/>
                    <a:pt x="83" y="86"/>
                  </a:cubicBezTo>
                  <a:close/>
                  <a:moveTo>
                    <a:pt x="92" y="57"/>
                  </a:moveTo>
                  <a:cubicBezTo>
                    <a:pt x="92" y="58"/>
                    <a:pt x="92" y="58"/>
                    <a:pt x="92" y="58"/>
                  </a:cubicBezTo>
                  <a:cubicBezTo>
                    <a:pt x="93" y="58"/>
                    <a:pt x="93" y="58"/>
                    <a:pt x="93" y="58"/>
                  </a:cubicBezTo>
                  <a:cubicBezTo>
                    <a:pt x="93" y="58"/>
                    <a:pt x="93" y="57"/>
                    <a:pt x="92" y="57"/>
                  </a:cubicBezTo>
                  <a:close/>
                  <a:moveTo>
                    <a:pt x="171" y="227"/>
                  </a:moveTo>
                  <a:cubicBezTo>
                    <a:pt x="171" y="228"/>
                    <a:pt x="171" y="228"/>
                    <a:pt x="171" y="229"/>
                  </a:cubicBezTo>
                  <a:cubicBezTo>
                    <a:pt x="171" y="228"/>
                    <a:pt x="171" y="228"/>
                    <a:pt x="171" y="227"/>
                  </a:cubicBezTo>
                  <a:close/>
                  <a:moveTo>
                    <a:pt x="161" y="188"/>
                  </a:moveTo>
                  <a:cubicBezTo>
                    <a:pt x="161" y="188"/>
                    <a:pt x="161" y="188"/>
                    <a:pt x="161" y="188"/>
                  </a:cubicBezTo>
                  <a:cubicBezTo>
                    <a:pt x="161" y="188"/>
                    <a:pt x="162" y="188"/>
                    <a:pt x="162" y="187"/>
                  </a:cubicBezTo>
                  <a:cubicBezTo>
                    <a:pt x="162" y="187"/>
                    <a:pt x="162" y="187"/>
                    <a:pt x="162" y="187"/>
                  </a:cubicBezTo>
                  <a:cubicBezTo>
                    <a:pt x="161" y="187"/>
                    <a:pt x="161" y="188"/>
                    <a:pt x="161" y="188"/>
                  </a:cubicBezTo>
                  <a:close/>
                  <a:moveTo>
                    <a:pt x="157" y="87"/>
                  </a:moveTo>
                  <a:cubicBezTo>
                    <a:pt x="156" y="87"/>
                    <a:pt x="156" y="87"/>
                    <a:pt x="156" y="87"/>
                  </a:cubicBezTo>
                  <a:cubicBezTo>
                    <a:pt x="157" y="87"/>
                    <a:pt x="157" y="87"/>
                    <a:pt x="157" y="87"/>
                  </a:cubicBezTo>
                  <a:close/>
                  <a:moveTo>
                    <a:pt x="19" y="166"/>
                  </a:moveTo>
                  <a:cubicBezTo>
                    <a:pt x="19" y="167"/>
                    <a:pt x="19" y="167"/>
                    <a:pt x="19" y="167"/>
                  </a:cubicBezTo>
                  <a:cubicBezTo>
                    <a:pt x="19" y="167"/>
                    <a:pt x="19" y="167"/>
                    <a:pt x="19" y="167"/>
                  </a:cubicBezTo>
                  <a:cubicBezTo>
                    <a:pt x="19" y="167"/>
                    <a:pt x="19" y="167"/>
                    <a:pt x="19" y="166"/>
                  </a:cubicBezTo>
                  <a:close/>
                  <a:moveTo>
                    <a:pt x="97" y="193"/>
                  </a:moveTo>
                  <a:cubicBezTo>
                    <a:pt x="97" y="193"/>
                    <a:pt x="97" y="192"/>
                    <a:pt x="98" y="192"/>
                  </a:cubicBezTo>
                  <a:cubicBezTo>
                    <a:pt x="98" y="192"/>
                    <a:pt x="97" y="192"/>
                    <a:pt x="97" y="192"/>
                  </a:cubicBezTo>
                  <a:cubicBezTo>
                    <a:pt x="97" y="192"/>
                    <a:pt x="97" y="192"/>
                    <a:pt x="97" y="193"/>
                  </a:cubicBezTo>
                  <a:close/>
                  <a:moveTo>
                    <a:pt x="231" y="137"/>
                  </a:moveTo>
                  <a:cubicBezTo>
                    <a:pt x="232" y="137"/>
                    <a:pt x="232" y="137"/>
                    <a:pt x="231" y="136"/>
                  </a:cubicBezTo>
                  <a:cubicBezTo>
                    <a:pt x="231" y="137"/>
                    <a:pt x="231" y="137"/>
                    <a:pt x="231" y="137"/>
                  </a:cubicBezTo>
                  <a:close/>
                  <a:moveTo>
                    <a:pt x="56" y="131"/>
                  </a:moveTo>
                  <a:cubicBezTo>
                    <a:pt x="56" y="131"/>
                    <a:pt x="56" y="131"/>
                    <a:pt x="56" y="131"/>
                  </a:cubicBezTo>
                  <a:cubicBezTo>
                    <a:pt x="56" y="131"/>
                    <a:pt x="55" y="131"/>
                    <a:pt x="55" y="131"/>
                  </a:cubicBezTo>
                  <a:cubicBezTo>
                    <a:pt x="55" y="131"/>
                    <a:pt x="55" y="131"/>
                    <a:pt x="55" y="131"/>
                  </a:cubicBezTo>
                  <a:cubicBezTo>
                    <a:pt x="55" y="131"/>
                    <a:pt x="56" y="131"/>
                    <a:pt x="56" y="131"/>
                  </a:cubicBezTo>
                  <a:close/>
                  <a:moveTo>
                    <a:pt x="62" y="170"/>
                  </a:moveTo>
                  <a:cubicBezTo>
                    <a:pt x="62" y="170"/>
                    <a:pt x="62" y="171"/>
                    <a:pt x="62" y="171"/>
                  </a:cubicBezTo>
                  <a:cubicBezTo>
                    <a:pt x="63" y="171"/>
                    <a:pt x="63" y="171"/>
                    <a:pt x="63" y="171"/>
                  </a:cubicBezTo>
                  <a:cubicBezTo>
                    <a:pt x="63" y="171"/>
                    <a:pt x="63" y="171"/>
                    <a:pt x="63" y="170"/>
                  </a:cubicBezTo>
                  <a:cubicBezTo>
                    <a:pt x="63" y="170"/>
                    <a:pt x="63" y="170"/>
                    <a:pt x="62" y="170"/>
                  </a:cubicBezTo>
                  <a:close/>
                  <a:moveTo>
                    <a:pt x="75" y="99"/>
                  </a:moveTo>
                  <a:cubicBezTo>
                    <a:pt x="75" y="99"/>
                    <a:pt x="75" y="99"/>
                    <a:pt x="75" y="99"/>
                  </a:cubicBezTo>
                  <a:cubicBezTo>
                    <a:pt x="75" y="99"/>
                    <a:pt x="75" y="99"/>
                    <a:pt x="74" y="100"/>
                  </a:cubicBezTo>
                  <a:cubicBezTo>
                    <a:pt x="74" y="100"/>
                    <a:pt x="75" y="100"/>
                    <a:pt x="75" y="100"/>
                  </a:cubicBezTo>
                  <a:cubicBezTo>
                    <a:pt x="75" y="100"/>
                    <a:pt x="75" y="99"/>
                    <a:pt x="75" y="99"/>
                  </a:cubicBezTo>
                  <a:close/>
                  <a:moveTo>
                    <a:pt x="202" y="97"/>
                  </a:moveTo>
                  <a:cubicBezTo>
                    <a:pt x="202" y="98"/>
                    <a:pt x="202" y="98"/>
                    <a:pt x="202" y="98"/>
                  </a:cubicBezTo>
                  <a:cubicBezTo>
                    <a:pt x="203" y="98"/>
                    <a:pt x="202" y="98"/>
                    <a:pt x="202" y="97"/>
                  </a:cubicBezTo>
                  <a:close/>
                  <a:moveTo>
                    <a:pt x="48" y="128"/>
                  </a:moveTo>
                  <a:cubicBezTo>
                    <a:pt x="48" y="128"/>
                    <a:pt x="48" y="128"/>
                    <a:pt x="48" y="128"/>
                  </a:cubicBezTo>
                  <a:cubicBezTo>
                    <a:pt x="48" y="128"/>
                    <a:pt x="48" y="128"/>
                    <a:pt x="48" y="128"/>
                  </a:cubicBezTo>
                  <a:cubicBezTo>
                    <a:pt x="48" y="128"/>
                    <a:pt x="48" y="128"/>
                    <a:pt x="48" y="128"/>
                  </a:cubicBezTo>
                  <a:cubicBezTo>
                    <a:pt x="48" y="128"/>
                    <a:pt x="48" y="128"/>
                    <a:pt x="48" y="128"/>
                  </a:cubicBezTo>
                  <a:close/>
                  <a:moveTo>
                    <a:pt x="45" y="152"/>
                  </a:moveTo>
                  <a:cubicBezTo>
                    <a:pt x="45" y="153"/>
                    <a:pt x="45" y="153"/>
                    <a:pt x="45" y="153"/>
                  </a:cubicBezTo>
                  <a:cubicBezTo>
                    <a:pt x="45" y="153"/>
                    <a:pt x="45" y="153"/>
                    <a:pt x="45" y="152"/>
                  </a:cubicBezTo>
                  <a:close/>
                  <a:moveTo>
                    <a:pt x="116" y="62"/>
                  </a:moveTo>
                  <a:cubicBezTo>
                    <a:pt x="116" y="62"/>
                    <a:pt x="116" y="62"/>
                    <a:pt x="117" y="62"/>
                  </a:cubicBezTo>
                  <a:cubicBezTo>
                    <a:pt x="117" y="61"/>
                    <a:pt x="117" y="61"/>
                    <a:pt x="117" y="61"/>
                  </a:cubicBezTo>
                  <a:cubicBezTo>
                    <a:pt x="116" y="61"/>
                    <a:pt x="116" y="61"/>
                    <a:pt x="116" y="62"/>
                  </a:cubicBezTo>
                  <a:close/>
                  <a:moveTo>
                    <a:pt x="89" y="75"/>
                  </a:moveTo>
                  <a:cubicBezTo>
                    <a:pt x="89" y="74"/>
                    <a:pt x="89" y="74"/>
                    <a:pt x="89" y="74"/>
                  </a:cubicBezTo>
                  <a:cubicBezTo>
                    <a:pt x="89" y="74"/>
                    <a:pt x="89" y="74"/>
                    <a:pt x="89" y="75"/>
                  </a:cubicBezTo>
                  <a:close/>
                  <a:moveTo>
                    <a:pt x="105" y="201"/>
                  </a:moveTo>
                  <a:cubicBezTo>
                    <a:pt x="105" y="201"/>
                    <a:pt x="105" y="201"/>
                    <a:pt x="106" y="201"/>
                  </a:cubicBezTo>
                  <a:cubicBezTo>
                    <a:pt x="105" y="200"/>
                    <a:pt x="105" y="200"/>
                    <a:pt x="105" y="201"/>
                  </a:cubicBezTo>
                  <a:close/>
                  <a:moveTo>
                    <a:pt x="158" y="189"/>
                  </a:moveTo>
                  <a:cubicBezTo>
                    <a:pt x="157" y="188"/>
                    <a:pt x="157" y="189"/>
                    <a:pt x="157" y="189"/>
                  </a:cubicBezTo>
                  <a:cubicBezTo>
                    <a:pt x="157" y="189"/>
                    <a:pt x="157" y="189"/>
                    <a:pt x="157" y="189"/>
                  </a:cubicBezTo>
                  <a:cubicBezTo>
                    <a:pt x="157" y="189"/>
                    <a:pt x="157" y="189"/>
                    <a:pt x="158" y="189"/>
                  </a:cubicBezTo>
                  <a:close/>
                  <a:moveTo>
                    <a:pt x="95" y="190"/>
                  </a:moveTo>
                  <a:cubicBezTo>
                    <a:pt x="95" y="190"/>
                    <a:pt x="95" y="190"/>
                    <a:pt x="95" y="190"/>
                  </a:cubicBezTo>
                  <a:cubicBezTo>
                    <a:pt x="95" y="190"/>
                    <a:pt x="95" y="190"/>
                    <a:pt x="95" y="190"/>
                  </a:cubicBezTo>
                  <a:cubicBezTo>
                    <a:pt x="95" y="190"/>
                    <a:pt x="95" y="190"/>
                    <a:pt x="95" y="190"/>
                  </a:cubicBezTo>
                  <a:cubicBezTo>
                    <a:pt x="95" y="190"/>
                    <a:pt x="95" y="190"/>
                    <a:pt x="95" y="190"/>
                  </a:cubicBezTo>
                  <a:close/>
                  <a:moveTo>
                    <a:pt x="221" y="128"/>
                  </a:moveTo>
                  <a:cubicBezTo>
                    <a:pt x="221" y="128"/>
                    <a:pt x="221" y="128"/>
                    <a:pt x="221" y="128"/>
                  </a:cubicBezTo>
                  <a:cubicBezTo>
                    <a:pt x="221" y="128"/>
                    <a:pt x="221" y="128"/>
                    <a:pt x="221" y="128"/>
                  </a:cubicBezTo>
                  <a:close/>
                  <a:moveTo>
                    <a:pt x="23" y="118"/>
                  </a:moveTo>
                  <a:cubicBezTo>
                    <a:pt x="23" y="118"/>
                    <a:pt x="23" y="118"/>
                    <a:pt x="24" y="118"/>
                  </a:cubicBezTo>
                  <a:cubicBezTo>
                    <a:pt x="24" y="118"/>
                    <a:pt x="24" y="118"/>
                    <a:pt x="24" y="118"/>
                  </a:cubicBezTo>
                  <a:cubicBezTo>
                    <a:pt x="23" y="118"/>
                    <a:pt x="23" y="118"/>
                    <a:pt x="23" y="118"/>
                  </a:cubicBezTo>
                  <a:close/>
                  <a:moveTo>
                    <a:pt x="89" y="251"/>
                  </a:moveTo>
                  <a:cubicBezTo>
                    <a:pt x="89" y="251"/>
                    <a:pt x="89" y="251"/>
                    <a:pt x="89" y="250"/>
                  </a:cubicBezTo>
                  <a:cubicBezTo>
                    <a:pt x="89" y="251"/>
                    <a:pt x="88" y="251"/>
                    <a:pt x="88" y="251"/>
                  </a:cubicBezTo>
                  <a:cubicBezTo>
                    <a:pt x="88" y="251"/>
                    <a:pt x="88" y="251"/>
                    <a:pt x="88" y="251"/>
                  </a:cubicBezTo>
                  <a:cubicBezTo>
                    <a:pt x="89" y="251"/>
                    <a:pt x="89" y="251"/>
                    <a:pt x="89" y="251"/>
                  </a:cubicBezTo>
                  <a:close/>
                  <a:moveTo>
                    <a:pt x="19" y="129"/>
                  </a:moveTo>
                  <a:cubicBezTo>
                    <a:pt x="19" y="129"/>
                    <a:pt x="19" y="129"/>
                    <a:pt x="19" y="130"/>
                  </a:cubicBezTo>
                  <a:cubicBezTo>
                    <a:pt x="19" y="130"/>
                    <a:pt x="19" y="129"/>
                    <a:pt x="19" y="129"/>
                  </a:cubicBezTo>
                  <a:close/>
                  <a:moveTo>
                    <a:pt x="93" y="180"/>
                  </a:moveTo>
                  <a:cubicBezTo>
                    <a:pt x="93" y="180"/>
                    <a:pt x="93" y="181"/>
                    <a:pt x="94" y="180"/>
                  </a:cubicBezTo>
                  <a:cubicBezTo>
                    <a:pt x="94" y="180"/>
                    <a:pt x="94" y="180"/>
                    <a:pt x="93" y="180"/>
                  </a:cubicBezTo>
                  <a:close/>
                  <a:moveTo>
                    <a:pt x="160" y="209"/>
                  </a:moveTo>
                  <a:cubicBezTo>
                    <a:pt x="160" y="209"/>
                    <a:pt x="159" y="209"/>
                    <a:pt x="159" y="209"/>
                  </a:cubicBezTo>
                  <a:cubicBezTo>
                    <a:pt x="160" y="209"/>
                    <a:pt x="160" y="209"/>
                    <a:pt x="160" y="209"/>
                  </a:cubicBezTo>
                  <a:close/>
                  <a:moveTo>
                    <a:pt x="201" y="111"/>
                  </a:moveTo>
                  <a:cubicBezTo>
                    <a:pt x="201" y="111"/>
                    <a:pt x="201" y="110"/>
                    <a:pt x="201" y="110"/>
                  </a:cubicBezTo>
                  <a:cubicBezTo>
                    <a:pt x="201" y="110"/>
                    <a:pt x="201" y="111"/>
                    <a:pt x="201" y="111"/>
                  </a:cubicBezTo>
                  <a:close/>
                  <a:moveTo>
                    <a:pt x="116" y="225"/>
                  </a:moveTo>
                  <a:cubicBezTo>
                    <a:pt x="116" y="225"/>
                    <a:pt x="117" y="225"/>
                    <a:pt x="117" y="225"/>
                  </a:cubicBezTo>
                  <a:cubicBezTo>
                    <a:pt x="117" y="225"/>
                    <a:pt x="117" y="225"/>
                    <a:pt x="117" y="225"/>
                  </a:cubicBezTo>
                  <a:cubicBezTo>
                    <a:pt x="117" y="225"/>
                    <a:pt x="117" y="224"/>
                    <a:pt x="117" y="224"/>
                  </a:cubicBezTo>
                  <a:cubicBezTo>
                    <a:pt x="117" y="225"/>
                    <a:pt x="117" y="225"/>
                    <a:pt x="116" y="225"/>
                  </a:cubicBezTo>
                  <a:close/>
                  <a:moveTo>
                    <a:pt x="150" y="230"/>
                  </a:moveTo>
                  <a:cubicBezTo>
                    <a:pt x="150" y="230"/>
                    <a:pt x="150" y="230"/>
                    <a:pt x="150" y="230"/>
                  </a:cubicBezTo>
                  <a:cubicBezTo>
                    <a:pt x="151" y="230"/>
                    <a:pt x="151" y="229"/>
                    <a:pt x="151" y="229"/>
                  </a:cubicBezTo>
                  <a:cubicBezTo>
                    <a:pt x="151" y="229"/>
                    <a:pt x="151" y="229"/>
                    <a:pt x="151" y="229"/>
                  </a:cubicBezTo>
                  <a:cubicBezTo>
                    <a:pt x="150" y="229"/>
                    <a:pt x="150" y="229"/>
                    <a:pt x="150" y="230"/>
                  </a:cubicBezTo>
                  <a:close/>
                  <a:moveTo>
                    <a:pt x="137" y="66"/>
                  </a:moveTo>
                  <a:cubicBezTo>
                    <a:pt x="137" y="66"/>
                    <a:pt x="137" y="66"/>
                    <a:pt x="137" y="66"/>
                  </a:cubicBezTo>
                  <a:cubicBezTo>
                    <a:pt x="137" y="65"/>
                    <a:pt x="137" y="65"/>
                    <a:pt x="137" y="65"/>
                  </a:cubicBezTo>
                  <a:cubicBezTo>
                    <a:pt x="137" y="65"/>
                    <a:pt x="137" y="65"/>
                    <a:pt x="137" y="65"/>
                  </a:cubicBezTo>
                  <a:cubicBezTo>
                    <a:pt x="137" y="65"/>
                    <a:pt x="137" y="65"/>
                    <a:pt x="137" y="66"/>
                  </a:cubicBezTo>
                  <a:close/>
                  <a:moveTo>
                    <a:pt x="79" y="69"/>
                  </a:moveTo>
                  <a:cubicBezTo>
                    <a:pt x="79" y="69"/>
                    <a:pt x="79" y="69"/>
                    <a:pt x="79" y="69"/>
                  </a:cubicBezTo>
                  <a:cubicBezTo>
                    <a:pt x="79" y="69"/>
                    <a:pt x="79" y="69"/>
                    <a:pt x="79" y="70"/>
                  </a:cubicBezTo>
                  <a:cubicBezTo>
                    <a:pt x="79" y="70"/>
                    <a:pt x="79" y="70"/>
                    <a:pt x="79" y="70"/>
                  </a:cubicBezTo>
                  <a:cubicBezTo>
                    <a:pt x="79" y="69"/>
                    <a:pt x="79" y="69"/>
                    <a:pt x="79" y="69"/>
                  </a:cubicBezTo>
                  <a:close/>
                  <a:moveTo>
                    <a:pt x="112" y="256"/>
                  </a:moveTo>
                  <a:cubicBezTo>
                    <a:pt x="112" y="256"/>
                    <a:pt x="112" y="256"/>
                    <a:pt x="112" y="256"/>
                  </a:cubicBezTo>
                  <a:cubicBezTo>
                    <a:pt x="112" y="256"/>
                    <a:pt x="112" y="256"/>
                    <a:pt x="112" y="256"/>
                  </a:cubicBezTo>
                  <a:cubicBezTo>
                    <a:pt x="112" y="256"/>
                    <a:pt x="112" y="256"/>
                    <a:pt x="112" y="256"/>
                  </a:cubicBezTo>
                  <a:close/>
                  <a:moveTo>
                    <a:pt x="234" y="135"/>
                  </a:moveTo>
                  <a:cubicBezTo>
                    <a:pt x="235" y="136"/>
                    <a:pt x="235" y="136"/>
                    <a:pt x="235" y="136"/>
                  </a:cubicBezTo>
                  <a:cubicBezTo>
                    <a:pt x="235" y="135"/>
                    <a:pt x="235" y="135"/>
                    <a:pt x="234" y="135"/>
                  </a:cubicBezTo>
                  <a:close/>
                  <a:moveTo>
                    <a:pt x="22" y="178"/>
                  </a:moveTo>
                  <a:cubicBezTo>
                    <a:pt x="22" y="178"/>
                    <a:pt x="22" y="178"/>
                    <a:pt x="22" y="178"/>
                  </a:cubicBezTo>
                  <a:cubicBezTo>
                    <a:pt x="22" y="178"/>
                    <a:pt x="22" y="178"/>
                    <a:pt x="23" y="178"/>
                  </a:cubicBezTo>
                  <a:cubicBezTo>
                    <a:pt x="23" y="178"/>
                    <a:pt x="23" y="178"/>
                    <a:pt x="23" y="178"/>
                  </a:cubicBezTo>
                  <a:cubicBezTo>
                    <a:pt x="22" y="178"/>
                    <a:pt x="22" y="178"/>
                    <a:pt x="22" y="178"/>
                  </a:cubicBezTo>
                  <a:close/>
                  <a:moveTo>
                    <a:pt x="14" y="145"/>
                  </a:moveTo>
                  <a:cubicBezTo>
                    <a:pt x="14" y="145"/>
                    <a:pt x="14" y="145"/>
                    <a:pt x="13" y="145"/>
                  </a:cubicBezTo>
                  <a:cubicBezTo>
                    <a:pt x="14" y="145"/>
                    <a:pt x="14" y="145"/>
                    <a:pt x="14" y="145"/>
                  </a:cubicBezTo>
                  <a:close/>
                  <a:moveTo>
                    <a:pt x="88" y="189"/>
                  </a:moveTo>
                  <a:cubicBezTo>
                    <a:pt x="88" y="189"/>
                    <a:pt x="88" y="189"/>
                    <a:pt x="88" y="190"/>
                  </a:cubicBezTo>
                  <a:cubicBezTo>
                    <a:pt x="89" y="189"/>
                    <a:pt x="89" y="189"/>
                    <a:pt x="88" y="189"/>
                  </a:cubicBezTo>
                  <a:close/>
                  <a:moveTo>
                    <a:pt x="240" y="150"/>
                  </a:moveTo>
                  <a:cubicBezTo>
                    <a:pt x="240" y="150"/>
                    <a:pt x="240" y="150"/>
                    <a:pt x="240" y="150"/>
                  </a:cubicBezTo>
                  <a:cubicBezTo>
                    <a:pt x="240" y="150"/>
                    <a:pt x="241" y="150"/>
                    <a:pt x="241" y="150"/>
                  </a:cubicBezTo>
                  <a:cubicBezTo>
                    <a:pt x="241" y="150"/>
                    <a:pt x="241" y="149"/>
                    <a:pt x="240" y="149"/>
                  </a:cubicBezTo>
                  <a:cubicBezTo>
                    <a:pt x="240" y="150"/>
                    <a:pt x="240" y="150"/>
                    <a:pt x="240" y="150"/>
                  </a:cubicBezTo>
                  <a:close/>
                  <a:moveTo>
                    <a:pt x="103" y="10"/>
                  </a:moveTo>
                  <a:cubicBezTo>
                    <a:pt x="103" y="10"/>
                    <a:pt x="103" y="10"/>
                    <a:pt x="103" y="10"/>
                  </a:cubicBezTo>
                  <a:cubicBezTo>
                    <a:pt x="103" y="10"/>
                    <a:pt x="104" y="10"/>
                    <a:pt x="104" y="10"/>
                  </a:cubicBezTo>
                  <a:cubicBezTo>
                    <a:pt x="104" y="10"/>
                    <a:pt x="104" y="10"/>
                    <a:pt x="104" y="10"/>
                  </a:cubicBezTo>
                  <a:cubicBezTo>
                    <a:pt x="104" y="10"/>
                    <a:pt x="103" y="10"/>
                    <a:pt x="103" y="10"/>
                  </a:cubicBezTo>
                  <a:close/>
                  <a:moveTo>
                    <a:pt x="168" y="218"/>
                  </a:moveTo>
                  <a:cubicBezTo>
                    <a:pt x="169" y="217"/>
                    <a:pt x="169" y="217"/>
                    <a:pt x="168" y="217"/>
                  </a:cubicBezTo>
                  <a:cubicBezTo>
                    <a:pt x="168" y="217"/>
                    <a:pt x="168" y="217"/>
                    <a:pt x="168" y="218"/>
                  </a:cubicBezTo>
                  <a:close/>
                  <a:moveTo>
                    <a:pt x="168" y="238"/>
                  </a:moveTo>
                  <a:cubicBezTo>
                    <a:pt x="168" y="238"/>
                    <a:pt x="168" y="238"/>
                    <a:pt x="168" y="238"/>
                  </a:cubicBezTo>
                  <a:cubicBezTo>
                    <a:pt x="168" y="238"/>
                    <a:pt x="168" y="238"/>
                    <a:pt x="168" y="238"/>
                  </a:cubicBezTo>
                  <a:cubicBezTo>
                    <a:pt x="168" y="238"/>
                    <a:pt x="168" y="238"/>
                    <a:pt x="168" y="238"/>
                  </a:cubicBezTo>
                  <a:cubicBezTo>
                    <a:pt x="168" y="238"/>
                    <a:pt x="168" y="238"/>
                    <a:pt x="168" y="238"/>
                  </a:cubicBezTo>
                  <a:close/>
                  <a:moveTo>
                    <a:pt x="119" y="198"/>
                  </a:moveTo>
                  <a:cubicBezTo>
                    <a:pt x="119" y="198"/>
                    <a:pt x="119" y="198"/>
                    <a:pt x="119" y="198"/>
                  </a:cubicBezTo>
                  <a:cubicBezTo>
                    <a:pt x="120" y="198"/>
                    <a:pt x="120" y="198"/>
                    <a:pt x="120" y="199"/>
                  </a:cubicBezTo>
                  <a:cubicBezTo>
                    <a:pt x="120" y="199"/>
                    <a:pt x="120" y="198"/>
                    <a:pt x="120" y="198"/>
                  </a:cubicBezTo>
                  <a:cubicBezTo>
                    <a:pt x="120" y="198"/>
                    <a:pt x="120" y="198"/>
                    <a:pt x="119" y="198"/>
                  </a:cubicBezTo>
                  <a:close/>
                  <a:moveTo>
                    <a:pt x="236" y="122"/>
                  </a:moveTo>
                  <a:cubicBezTo>
                    <a:pt x="237" y="122"/>
                    <a:pt x="237" y="121"/>
                    <a:pt x="237" y="121"/>
                  </a:cubicBezTo>
                  <a:cubicBezTo>
                    <a:pt x="236" y="121"/>
                    <a:pt x="236" y="121"/>
                    <a:pt x="236" y="122"/>
                  </a:cubicBezTo>
                  <a:close/>
                  <a:moveTo>
                    <a:pt x="93" y="39"/>
                  </a:moveTo>
                  <a:cubicBezTo>
                    <a:pt x="93" y="39"/>
                    <a:pt x="93" y="39"/>
                    <a:pt x="93" y="39"/>
                  </a:cubicBezTo>
                  <a:cubicBezTo>
                    <a:pt x="93" y="39"/>
                    <a:pt x="93" y="39"/>
                    <a:pt x="93" y="38"/>
                  </a:cubicBezTo>
                  <a:cubicBezTo>
                    <a:pt x="93" y="38"/>
                    <a:pt x="93" y="38"/>
                    <a:pt x="93" y="38"/>
                  </a:cubicBezTo>
                  <a:cubicBezTo>
                    <a:pt x="93" y="38"/>
                    <a:pt x="93" y="38"/>
                    <a:pt x="93" y="39"/>
                  </a:cubicBezTo>
                  <a:close/>
                  <a:moveTo>
                    <a:pt x="97" y="249"/>
                  </a:moveTo>
                  <a:cubicBezTo>
                    <a:pt x="97" y="249"/>
                    <a:pt x="97" y="249"/>
                    <a:pt x="98" y="249"/>
                  </a:cubicBezTo>
                  <a:cubicBezTo>
                    <a:pt x="98" y="249"/>
                    <a:pt x="97" y="249"/>
                    <a:pt x="97" y="249"/>
                  </a:cubicBezTo>
                  <a:cubicBezTo>
                    <a:pt x="97" y="249"/>
                    <a:pt x="97" y="249"/>
                    <a:pt x="97" y="249"/>
                  </a:cubicBezTo>
                  <a:close/>
                  <a:moveTo>
                    <a:pt x="98" y="218"/>
                  </a:moveTo>
                  <a:cubicBezTo>
                    <a:pt x="98" y="218"/>
                    <a:pt x="98" y="218"/>
                    <a:pt x="98" y="218"/>
                  </a:cubicBezTo>
                  <a:cubicBezTo>
                    <a:pt x="98" y="218"/>
                    <a:pt x="98" y="217"/>
                    <a:pt x="98" y="217"/>
                  </a:cubicBezTo>
                  <a:cubicBezTo>
                    <a:pt x="98" y="217"/>
                    <a:pt x="98" y="217"/>
                    <a:pt x="98" y="217"/>
                  </a:cubicBezTo>
                  <a:cubicBezTo>
                    <a:pt x="98" y="217"/>
                    <a:pt x="98" y="217"/>
                    <a:pt x="98" y="217"/>
                  </a:cubicBezTo>
                  <a:cubicBezTo>
                    <a:pt x="98" y="217"/>
                    <a:pt x="98" y="217"/>
                    <a:pt x="98" y="218"/>
                  </a:cubicBezTo>
                  <a:close/>
                  <a:moveTo>
                    <a:pt x="100" y="64"/>
                  </a:moveTo>
                  <a:cubicBezTo>
                    <a:pt x="100" y="64"/>
                    <a:pt x="99" y="64"/>
                    <a:pt x="99" y="64"/>
                  </a:cubicBezTo>
                  <a:cubicBezTo>
                    <a:pt x="100" y="64"/>
                    <a:pt x="100" y="64"/>
                    <a:pt x="100" y="64"/>
                  </a:cubicBezTo>
                  <a:close/>
                  <a:moveTo>
                    <a:pt x="149" y="248"/>
                  </a:moveTo>
                  <a:cubicBezTo>
                    <a:pt x="149" y="248"/>
                    <a:pt x="149" y="248"/>
                    <a:pt x="149" y="248"/>
                  </a:cubicBezTo>
                  <a:cubicBezTo>
                    <a:pt x="149" y="248"/>
                    <a:pt x="149" y="249"/>
                    <a:pt x="149" y="249"/>
                  </a:cubicBezTo>
                  <a:cubicBezTo>
                    <a:pt x="149" y="249"/>
                    <a:pt x="149" y="249"/>
                    <a:pt x="149" y="249"/>
                  </a:cubicBezTo>
                  <a:cubicBezTo>
                    <a:pt x="149" y="248"/>
                    <a:pt x="149" y="248"/>
                    <a:pt x="149" y="248"/>
                  </a:cubicBezTo>
                  <a:close/>
                  <a:moveTo>
                    <a:pt x="223" y="111"/>
                  </a:moveTo>
                  <a:cubicBezTo>
                    <a:pt x="223" y="111"/>
                    <a:pt x="223" y="111"/>
                    <a:pt x="223" y="111"/>
                  </a:cubicBezTo>
                  <a:cubicBezTo>
                    <a:pt x="223" y="111"/>
                    <a:pt x="223" y="110"/>
                    <a:pt x="223" y="110"/>
                  </a:cubicBezTo>
                  <a:cubicBezTo>
                    <a:pt x="223" y="110"/>
                    <a:pt x="223" y="110"/>
                    <a:pt x="223" y="110"/>
                  </a:cubicBezTo>
                  <a:cubicBezTo>
                    <a:pt x="223" y="110"/>
                    <a:pt x="223" y="111"/>
                    <a:pt x="223" y="111"/>
                  </a:cubicBezTo>
                  <a:close/>
                  <a:moveTo>
                    <a:pt x="142" y="43"/>
                  </a:moveTo>
                  <a:cubicBezTo>
                    <a:pt x="142" y="44"/>
                    <a:pt x="142" y="44"/>
                    <a:pt x="142" y="44"/>
                  </a:cubicBezTo>
                  <a:cubicBezTo>
                    <a:pt x="142" y="44"/>
                    <a:pt x="142" y="44"/>
                    <a:pt x="143" y="44"/>
                  </a:cubicBezTo>
                  <a:cubicBezTo>
                    <a:pt x="143" y="44"/>
                    <a:pt x="143" y="44"/>
                    <a:pt x="143" y="43"/>
                  </a:cubicBezTo>
                  <a:cubicBezTo>
                    <a:pt x="142" y="43"/>
                    <a:pt x="142" y="43"/>
                    <a:pt x="142" y="43"/>
                  </a:cubicBezTo>
                  <a:close/>
                  <a:moveTo>
                    <a:pt x="92" y="26"/>
                  </a:moveTo>
                  <a:cubicBezTo>
                    <a:pt x="92" y="26"/>
                    <a:pt x="92" y="26"/>
                    <a:pt x="92" y="26"/>
                  </a:cubicBezTo>
                  <a:cubicBezTo>
                    <a:pt x="91" y="26"/>
                    <a:pt x="91" y="26"/>
                    <a:pt x="91" y="26"/>
                  </a:cubicBezTo>
                  <a:cubicBezTo>
                    <a:pt x="91" y="26"/>
                    <a:pt x="91" y="26"/>
                    <a:pt x="91" y="26"/>
                  </a:cubicBezTo>
                  <a:cubicBezTo>
                    <a:pt x="91" y="26"/>
                    <a:pt x="92" y="26"/>
                    <a:pt x="92" y="26"/>
                  </a:cubicBezTo>
                  <a:close/>
                  <a:moveTo>
                    <a:pt x="69" y="116"/>
                  </a:moveTo>
                  <a:cubicBezTo>
                    <a:pt x="69" y="116"/>
                    <a:pt x="69" y="116"/>
                    <a:pt x="69" y="116"/>
                  </a:cubicBezTo>
                  <a:cubicBezTo>
                    <a:pt x="69" y="116"/>
                    <a:pt x="69" y="116"/>
                    <a:pt x="69" y="115"/>
                  </a:cubicBezTo>
                  <a:cubicBezTo>
                    <a:pt x="69" y="115"/>
                    <a:pt x="69" y="115"/>
                    <a:pt x="69" y="115"/>
                  </a:cubicBezTo>
                  <a:cubicBezTo>
                    <a:pt x="69" y="116"/>
                    <a:pt x="69" y="116"/>
                    <a:pt x="69" y="116"/>
                  </a:cubicBezTo>
                  <a:close/>
                  <a:moveTo>
                    <a:pt x="135" y="241"/>
                  </a:moveTo>
                  <a:cubicBezTo>
                    <a:pt x="135" y="241"/>
                    <a:pt x="135" y="241"/>
                    <a:pt x="135" y="241"/>
                  </a:cubicBezTo>
                  <a:cubicBezTo>
                    <a:pt x="135" y="241"/>
                    <a:pt x="135" y="241"/>
                    <a:pt x="135" y="241"/>
                  </a:cubicBezTo>
                  <a:close/>
                  <a:moveTo>
                    <a:pt x="154" y="232"/>
                  </a:moveTo>
                  <a:cubicBezTo>
                    <a:pt x="154" y="232"/>
                    <a:pt x="154" y="232"/>
                    <a:pt x="154" y="232"/>
                  </a:cubicBezTo>
                  <a:cubicBezTo>
                    <a:pt x="153" y="232"/>
                    <a:pt x="153" y="233"/>
                    <a:pt x="153" y="233"/>
                  </a:cubicBezTo>
                  <a:cubicBezTo>
                    <a:pt x="153" y="233"/>
                    <a:pt x="153" y="233"/>
                    <a:pt x="153" y="233"/>
                  </a:cubicBezTo>
                  <a:cubicBezTo>
                    <a:pt x="154" y="233"/>
                    <a:pt x="154" y="233"/>
                    <a:pt x="154" y="232"/>
                  </a:cubicBezTo>
                  <a:close/>
                  <a:moveTo>
                    <a:pt x="79" y="67"/>
                  </a:moveTo>
                  <a:cubicBezTo>
                    <a:pt x="79" y="67"/>
                    <a:pt x="79" y="67"/>
                    <a:pt x="79" y="67"/>
                  </a:cubicBezTo>
                  <a:cubicBezTo>
                    <a:pt x="79" y="67"/>
                    <a:pt x="79" y="67"/>
                    <a:pt x="79" y="67"/>
                  </a:cubicBezTo>
                  <a:cubicBezTo>
                    <a:pt x="79" y="67"/>
                    <a:pt x="79" y="67"/>
                    <a:pt x="79" y="67"/>
                  </a:cubicBezTo>
                  <a:cubicBezTo>
                    <a:pt x="79" y="67"/>
                    <a:pt x="79" y="67"/>
                    <a:pt x="79" y="67"/>
                  </a:cubicBezTo>
                  <a:close/>
                  <a:moveTo>
                    <a:pt x="168" y="73"/>
                  </a:moveTo>
                  <a:cubicBezTo>
                    <a:pt x="168" y="73"/>
                    <a:pt x="168" y="73"/>
                    <a:pt x="168" y="73"/>
                  </a:cubicBezTo>
                  <a:cubicBezTo>
                    <a:pt x="168" y="73"/>
                    <a:pt x="168" y="72"/>
                    <a:pt x="168" y="72"/>
                  </a:cubicBezTo>
                  <a:cubicBezTo>
                    <a:pt x="168" y="72"/>
                    <a:pt x="168" y="72"/>
                    <a:pt x="168" y="72"/>
                  </a:cubicBezTo>
                  <a:cubicBezTo>
                    <a:pt x="168" y="72"/>
                    <a:pt x="168" y="73"/>
                    <a:pt x="168" y="73"/>
                  </a:cubicBezTo>
                  <a:close/>
                  <a:moveTo>
                    <a:pt x="62" y="157"/>
                  </a:moveTo>
                  <a:cubicBezTo>
                    <a:pt x="62" y="157"/>
                    <a:pt x="62" y="157"/>
                    <a:pt x="62" y="157"/>
                  </a:cubicBezTo>
                  <a:cubicBezTo>
                    <a:pt x="61" y="157"/>
                    <a:pt x="61" y="157"/>
                    <a:pt x="61" y="157"/>
                  </a:cubicBezTo>
                  <a:cubicBezTo>
                    <a:pt x="61" y="157"/>
                    <a:pt x="61" y="157"/>
                    <a:pt x="61" y="157"/>
                  </a:cubicBezTo>
                  <a:cubicBezTo>
                    <a:pt x="61" y="157"/>
                    <a:pt x="61" y="157"/>
                    <a:pt x="62" y="157"/>
                  </a:cubicBezTo>
                  <a:close/>
                  <a:moveTo>
                    <a:pt x="118" y="241"/>
                  </a:moveTo>
                  <a:cubicBezTo>
                    <a:pt x="117" y="241"/>
                    <a:pt x="117" y="241"/>
                    <a:pt x="117" y="241"/>
                  </a:cubicBezTo>
                  <a:cubicBezTo>
                    <a:pt x="117" y="241"/>
                    <a:pt x="118" y="241"/>
                    <a:pt x="118" y="241"/>
                  </a:cubicBezTo>
                  <a:close/>
                  <a:moveTo>
                    <a:pt x="94" y="267"/>
                  </a:moveTo>
                  <a:cubicBezTo>
                    <a:pt x="94" y="267"/>
                    <a:pt x="94" y="267"/>
                    <a:pt x="94" y="267"/>
                  </a:cubicBezTo>
                  <a:cubicBezTo>
                    <a:pt x="94" y="267"/>
                    <a:pt x="94" y="267"/>
                    <a:pt x="94" y="267"/>
                  </a:cubicBezTo>
                  <a:cubicBezTo>
                    <a:pt x="94" y="267"/>
                    <a:pt x="94" y="267"/>
                    <a:pt x="94" y="267"/>
                  </a:cubicBezTo>
                  <a:cubicBezTo>
                    <a:pt x="94" y="267"/>
                    <a:pt x="94" y="267"/>
                    <a:pt x="94" y="267"/>
                  </a:cubicBezTo>
                  <a:close/>
                  <a:moveTo>
                    <a:pt x="184" y="88"/>
                  </a:moveTo>
                  <a:cubicBezTo>
                    <a:pt x="184" y="88"/>
                    <a:pt x="184" y="87"/>
                    <a:pt x="184" y="87"/>
                  </a:cubicBezTo>
                  <a:cubicBezTo>
                    <a:pt x="184" y="87"/>
                    <a:pt x="183" y="87"/>
                    <a:pt x="183" y="87"/>
                  </a:cubicBezTo>
                  <a:cubicBezTo>
                    <a:pt x="183" y="87"/>
                    <a:pt x="183" y="88"/>
                    <a:pt x="183" y="88"/>
                  </a:cubicBezTo>
                  <a:cubicBezTo>
                    <a:pt x="183" y="88"/>
                    <a:pt x="184" y="88"/>
                    <a:pt x="184" y="88"/>
                  </a:cubicBezTo>
                  <a:close/>
                  <a:moveTo>
                    <a:pt x="54" y="95"/>
                  </a:moveTo>
                  <a:cubicBezTo>
                    <a:pt x="54" y="95"/>
                    <a:pt x="54" y="95"/>
                    <a:pt x="54" y="95"/>
                  </a:cubicBezTo>
                  <a:cubicBezTo>
                    <a:pt x="54" y="95"/>
                    <a:pt x="54" y="95"/>
                    <a:pt x="53" y="95"/>
                  </a:cubicBezTo>
                  <a:cubicBezTo>
                    <a:pt x="53" y="95"/>
                    <a:pt x="53" y="95"/>
                    <a:pt x="53" y="95"/>
                  </a:cubicBezTo>
                  <a:cubicBezTo>
                    <a:pt x="54" y="95"/>
                    <a:pt x="54" y="95"/>
                    <a:pt x="54" y="95"/>
                  </a:cubicBezTo>
                  <a:close/>
                  <a:moveTo>
                    <a:pt x="135" y="96"/>
                  </a:moveTo>
                  <a:cubicBezTo>
                    <a:pt x="135" y="96"/>
                    <a:pt x="135" y="96"/>
                    <a:pt x="135" y="96"/>
                  </a:cubicBezTo>
                  <a:cubicBezTo>
                    <a:pt x="135" y="96"/>
                    <a:pt x="135" y="96"/>
                    <a:pt x="135" y="96"/>
                  </a:cubicBezTo>
                  <a:cubicBezTo>
                    <a:pt x="135" y="96"/>
                    <a:pt x="135" y="96"/>
                    <a:pt x="135" y="96"/>
                  </a:cubicBezTo>
                  <a:cubicBezTo>
                    <a:pt x="135" y="96"/>
                    <a:pt x="135" y="96"/>
                    <a:pt x="135" y="96"/>
                  </a:cubicBezTo>
                  <a:cubicBezTo>
                    <a:pt x="135" y="96"/>
                    <a:pt x="135" y="96"/>
                    <a:pt x="135" y="96"/>
                  </a:cubicBezTo>
                  <a:close/>
                  <a:moveTo>
                    <a:pt x="106" y="263"/>
                  </a:moveTo>
                  <a:cubicBezTo>
                    <a:pt x="106" y="263"/>
                    <a:pt x="106" y="263"/>
                    <a:pt x="106" y="263"/>
                  </a:cubicBezTo>
                  <a:cubicBezTo>
                    <a:pt x="106" y="263"/>
                    <a:pt x="106" y="263"/>
                    <a:pt x="106" y="263"/>
                  </a:cubicBezTo>
                  <a:cubicBezTo>
                    <a:pt x="106" y="263"/>
                    <a:pt x="106" y="263"/>
                    <a:pt x="106" y="263"/>
                  </a:cubicBezTo>
                  <a:cubicBezTo>
                    <a:pt x="106" y="263"/>
                    <a:pt x="106" y="263"/>
                    <a:pt x="106" y="263"/>
                  </a:cubicBezTo>
                  <a:close/>
                  <a:moveTo>
                    <a:pt x="89" y="14"/>
                  </a:moveTo>
                  <a:cubicBezTo>
                    <a:pt x="89" y="14"/>
                    <a:pt x="90" y="14"/>
                    <a:pt x="90" y="14"/>
                  </a:cubicBezTo>
                  <a:cubicBezTo>
                    <a:pt x="90" y="14"/>
                    <a:pt x="89" y="14"/>
                    <a:pt x="89" y="14"/>
                  </a:cubicBezTo>
                  <a:close/>
                  <a:moveTo>
                    <a:pt x="135" y="215"/>
                  </a:moveTo>
                  <a:cubicBezTo>
                    <a:pt x="135" y="215"/>
                    <a:pt x="135" y="215"/>
                    <a:pt x="135" y="214"/>
                  </a:cubicBezTo>
                  <a:cubicBezTo>
                    <a:pt x="135" y="215"/>
                    <a:pt x="135" y="215"/>
                    <a:pt x="135" y="215"/>
                  </a:cubicBezTo>
                  <a:cubicBezTo>
                    <a:pt x="135" y="215"/>
                    <a:pt x="135" y="215"/>
                    <a:pt x="135" y="215"/>
                  </a:cubicBezTo>
                  <a:cubicBezTo>
                    <a:pt x="135" y="215"/>
                    <a:pt x="135" y="215"/>
                    <a:pt x="135" y="215"/>
                  </a:cubicBezTo>
                  <a:close/>
                  <a:moveTo>
                    <a:pt x="211" y="172"/>
                  </a:moveTo>
                  <a:cubicBezTo>
                    <a:pt x="211" y="172"/>
                    <a:pt x="211" y="172"/>
                    <a:pt x="211" y="172"/>
                  </a:cubicBezTo>
                  <a:cubicBezTo>
                    <a:pt x="211" y="172"/>
                    <a:pt x="211" y="172"/>
                    <a:pt x="211" y="172"/>
                  </a:cubicBezTo>
                  <a:cubicBezTo>
                    <a:pt x="211" y="172"/>
                    <a:pt x="211" y="172"/>
                    <a:pt x="211" y="172"/>
                  </a:cubicBezTo>
                  <a:cubicBezTo>
                    <a:pt x="211" y="172"/>
                    <a:pt x="211" y="172"/>
                    <a:pt x="211" y="172"/>
                  </a:cubicBezTo>
                  <a:close/>
                  <a:moveTo>
                    <a:pt x="71" y="139"/>
                  </a:moveTo>
                  <a:cubicBezTo>
                    <a:pt x="71" y="139"/>
                    <a:pt x="71" y="139"/>
                    <a:pt x="71" y="139"/>
                  </a:cubicBezTo>
                  <a:cubicBezTo>
                    <a:pt x="71" y="139"/>
                    <a:pt x="71" y="139"/>
                    <a:pt x="71" y="139"/>
                  </a:cubicBezTo>
                  <a:cubicBezTo>
                    <a:pt x="71" y="139"/>
                    <a:pt x="71" y="139"/>
                    <a:pt x="71" y="139"/>
                  </a:cubicBezTo>
                  <a:cubicBezTo>
                    <a:pt x="71" y="139"/>
                    <a:pt x="71" y="139"/>
                    <a:pt x="71" y="139"/>
                  </a:cubicBezTo>
                  <a:close/>
                  <a:moveTo>
                    <a:pt x="84" y="106"/>
                  </a:moveTo>
                  <a:cubicBezTo>
                    <a:pt x="84" y="106"/>
                    <a:pt x="84" y="106"/>
                    <a:pt x="84" y="106"/>
                  </a:cubicBezTo>
                  <a:cubicBezTo>
                    <a:pt x="84" y="106"/>
                    <a:pt x="84" y="106"/>
                    <a:pt x="84" y="106"/>
                  </a:cubicBezTo>
                  <a:cubicBezTo>
                    <a:pt x="84" y="106"/>
                    <a:pt x="84" y="106"/>
                    <a:pt x="84" y="106"/>
                  </a:cubicBezTo>
                  <a:close/>
                  <a:moveTo>
                    <a:pt x="135" y="24"/>
                  </a:moveTo>
                  <a:cubicBezTo>
                    <a:pt x="135" y="24"/>
                    <a:pt x="135" y="24"/>
                    <a:pt x="135" y="24"/>
                  </a:cubicBezTo>
                  <a:cubicBezTo>
                    <a:pt x="135" y="24"/>
                    <a:pt x="135" y="24"/>
                    <a:pt x="135" y="24"/>
                  </a:cubicBezTo>
                  <a:cubicBezTo>
                    <a:pt x="135" y="24"/>
                    <a:pt x="135" y="24"/>
                    <a:pt x="135" y="24"/>
                  </a:cubicBezTo>
                  <a:cubicBezTo>
                    <a:pt x="135" y="24"/>
                    <a:pt x="135" y="24"/>
                    <a:pt x="135" y="24"/>
                  </a:cubicBezTo>
                  <a:close/>
                  <a:moveTo>
                    <a:pt x="213" y="112"/>
                  </a:moveTo>
                  <a:cubicBezTo>
                    <a:pt x="213" y="112"/>
                    <a:pt x="213" y="112"/>
                    <a:pt x="213" y="112"/>
                  </a:cubicBezTo>
                  <a:cubicBezTo>
                    <a:pt x="213" y="111"/>
                    <a:pt x="213" y="111"/>
                    <a:pt x="213" y="111"/>
                  </a:cubicBezTo>
                  <a:cubicBezTo>
                    <a:pt x="213" y="111"/>
                    <a:pt x="213" y="111"/>
                    <a:pt x="213" y="111"/>
                  </a:cubicBezTo>
                  <a:cubicBezTo>
                    <a:pt x="213" y="111"/>
                    <a:pt x="213" y="111"/>
                    <a:pt x="213" y="112"/>
                  </a:cubicBezTo>
                  <a:close/>
                  <a:moveTo>
                    <a:pt x="120" y="43"/>
                  </a:moveTo>
                  <a:cubicBezTo>
                    <a:pt x="120" y="43"/>
                    <a:pt x="120" y="43"/>
                    <a:pt x="120" y="43"/>
                  </a:cubicBezTo>
                  <a:cubicBezTo>
                    <a:pt x="120" y="43"/>
                    <a:pt x="120" y="43"/>
                    <a:pt x="120" y="43"/>
                  </a:cubicBezTo>
                  <a:cubicBezTo>
                    <a:pt x="120" y="43"/>
                    <a:pt x="120" y="43"/>
                    <a:pt x="120" y="43"/>
                  </a:cubicBezTo>
                  <a:cubicBezTo>
                    <a:pt x="120" y="43"/>
                    <a:pt x="120" y="43"/>
                    <a:pt x="120" y="43"/>
                  </a:cubicBezTo>
                  <a:close/>
                  <a:moveTo>
                    <a:pt x="156" y="42"/>
                  </a:moveTo>
                  <a:cubicBezTo>
                    <a:pt x="157" y="41"/>
                    <a:pt x="157" y="41"/>
                    <a:pt x="157" y="41"/>
                  </a:cubicBezTo>
                  <a:cubicBezTo>
                    <a:pt x="157" y="41"/>
                    <a:pt x="157" y="41"/>
                    <a:pt x="157" y="41"/>
                  </a:cubicBezTo>
                  <a:cubicBezTo>
                    <a:pt x="157" y="41"/>
                    <a:pt x="156" y="41"/>
                    <a:pt x="156" y="42"/>
                  </a:cubicBezTo>
                  <a:close/>
                  <a:moveTo>
                    <a:pt x="236" y="117"/>
                  </a:moveTo>
                  <a:cubicBezTo>
                    <a:pt x="236" y="117"/>
                    <a:pt x="236" y="117"/>
                    <a:pt x="236" y="117"/>
                  </a:cubicBezTo>
                  <a:cubicBezTo>
                    <a:pt x="237" y="117"/>
                    <a:pt x="237" y="117"/>
                    <a:pt x="237" y="117"/>
                  </a:cubicBezTo>
                  <a:cubicBezTo>
                    <a:pt x="237" y="117"/>
                    <a:pt x="237" y="117"/>
                    <a:pt x="237" y="117"/>
                  </a:cubicBezTo>
                  <a:cubicBezTo>
                    <a:pt x="237" y="117"/>
                    <a:pt x="237" y="117"/>
                    <a:pt x="236" y="117"/>
                  </a:cubicBezTo>
                  <a:close/>
                  <a:moveTo>
                    <a:pt x="229" y="124"/>
                  </a:moveTo>
                  <a:cubicBezTo>
                    <a:pt x="229" y="124"/>
                    <a:pt x="229" y="124"/>
                    <a:pt x="229" y="124"/>
                  </a:cubicBezTo>
                  <a:cubicBezTo>
                    <a:pt x="229" y="124"/>
                    <a:pt x="229" y="124"/>
                    <a:pt x="229" y="124"/>
                  </a:cubicBezTo>
                  <a:cubicBezTo>
                    <a:pt x="229" y="124"/>
                    <a:pt x="229" y="124"/>
                    <a:pt x="229" y="124"/>
                  </a:cubicBezTo>
                  <a:cubicBezTo>
                    <a:pt x="229" y="124"/>
                    <a:pt x="229" y="124"/>
                    <a:pt x="229" y="124"/>
                  </a:cubicBezTo>
                  <a:close/>
                  <a:moveTo>
                    <a:pt x="163" y="190"/>
                  </a:moveTo>
                  <a:cubicBezTo>
                    <a:pt x="163" y="189"/>
                    <a:pt x="163" y="189"/>
                    <a:pt x="163" y="189"/>
                  </a:cubicBezTo>
                  <a:cubicBezTo>
                    <a:pt x="163" y="189"/>
                    <a:pt x="163" y="189"/>
                    <a:pt x="163" y="189"/>
                  </a:cubicBezTo>
                  <a:cubicBezTo>
                    <a:pt x="163" y="189"/>
                    <a:pt x="163" y="189"/>
                    <a:pt x="163" y="189"/>
                  </a:cubicBezTo>
                  <a:cubicBezTo>
                    <a:pt x="163" y="189"/>
                    <a:pt x="163" y="189"/>
                    <a:pt x="163" y="190"/>
                  </a:cubicBezTo>
                  <a:close/>
                  <a:moveTo>
                    <a:pt x="85" y="198"/>
                  </a:moveTo>
                  <a:cubicBezTo>
                    <a:pt x="85" y="198"/>
                    <a:pt x="85" y="198"/>
                    <a:pt x="85" y="198"/>
                  </a:cubicBezTo>
                  <a:cubicBezTo>
                    <a:pt x="85" y="197"/>
                    <a:pt x="85" y="197"/>
                    <a:pt x="85" y="197"/>
                  </a:cubicBezTo>
                  <a:cubicBezTo>
                    <a:pt x="85" y="197"/>
                    <a:pt x="85" y="197"/>
                    <a:pt x="85" y="197"/>
                  </a:cubicBezTo>
                  <a:cubicBezTo>
                    <a:pt x="85" y="197"/>
                    <a:pt x="85" y="197"/>
                    <a:pt x="85" y="19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4" accel="62000" fill="hold" nodeType="withEffect" p14:presetBounceEnd="62000">
                                      <p:stCondLst>
                                        <p:cond delay="0"/>
                                      </p:stCondLst>
                                      <p:childTnLst>
                                        <p:set>
                                          <p:cBhvr>
                                            <p:cTn id="8" dur="1" fill="hold">
                                              <p:stCondLst>
                                                <p:cond delay="0"/>
                                              </p:stCondLst>
                                            </p:cTn>
                                            <p:tgtEl>
                                              <p:spTgt spid="98"/>
                                            </p:tgtEl>
                                            <p:attrNameLst>
                                              <p:attrName>style.visibility</p:attrName>
                                            </p:attrNameLst>
                                          </p:cBhvr>
                                          <p:to>
                                            <p:strVal val="visible"/>
                                          </p:to>
                                        </p:set>
                                        <p:anim calcmode="lin" valueType="num" p14:bounceEnd="62000">
                                          <p:cBhvr additive="base">
                                            <p:cTn id="9" dur="1750" fill="hold"/>
                                            <p:tgtEl>
                                              <p:spTgt spid="98"/>
                                            </p:tgtEl>
                                            <p:attrNameLst>
                                              <p:attrName>ppt_x</p:attrName>
                                            </p:attrNameLst>
                                          </p:cBhvr>
                                          <p:tavLst>
                                            <p:tav tm="0">
                                              <p:val>
                                                <p:strVal val="#ppt_x"/>
                                              </p:val>
                                            </p:tav>
                                            <p:tav tm="100000">
                                              <p:val>
                                                <p:strVal val="#ppt_x"/>
                                              </p:val>
                                            </p:tav>
                                          </p:tavLst>
                                        </p:anim>
                                        <p:anim calcmode="lin" valueType="num" p14:bounceEnd="62000">
                                          <p:cBhvr additive="base">
                                            <p:cTn id="10" dur="1750" fill="hold"/>
                                            <p:tgtEl>
                                              <p:spTgt spid="98"/>
                                            </p:tgtEl>
                                            <p:attrNameLst>
                                              <p:attrName>ppt_y</p:attrName>
                                            </p:attrNameLst>
                                          </p:cBhvr>
                                          <p:tavLst>
                                            <p:tav tm="0">
                                              <p:val>
                                                <p:strVal val="1+#ppt_h/2"/>
                                              </p:val>
                                            </p:tav>
                                            <p:tav tm="100000">
                                              <p:val>
                                                <p:strVal val="#ppt_y"/>
                                              </p:val>
                                            </p:tav>
                                          </p:tavLst>
                                        </p:anim>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wipe(up)">
                                          <p:cBhvr>
                                            <p:cTn id="14" dur="500"/>
                                            <p:tgtEl>
                                              <p:spTgt spid="10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 calcmode="lin" valueType="num">
                                          <p:cBhvr additive="base">
                                            <p:cTn id="21" dur="1250" fill="hold"/>
                                            <p:tgtEl>
                                              <p:spTgt spid="96"/>
                                            </p:tgtEl>
                                            <p:attrNameLst>
                                              <p:attrName>ppt_x</p:attrName>
                                            </p:attrNameLst>
                                          </p:cBhvr>
                                          <p:tavLst>
                                            <p:tav tm="0">
                                              <p:val>
                                                <p:strVal val="0-#ppt_w/2"/>
                                              </p:val>
                                            </p:tav>
                                            <p:tav tm="100000">
                                              <p:val>
                                                <p:strVal val="#ppt_x"/>
                                              </p:val>
                                            </p:tav>
                                          </p:tavLst>
                                        </p:anim>
                                        <p:anim calcmode="lin" valueType="num">
                                          <p:cBhvr additive="base">
                                            <p:cTn id="22" dur="1250" fill="hold"/>
                                            <p:tgtEl>
                                              <p:spTgt spid="96"/>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601"/>
                                            </p:tgtEl>
                                            <p:attrNameLst>
                                              <p:attrName>style.visibility</p:attrName>
                                            </p:attrNameLst>
                                          </p:cBhvr>
                                          <p:to>
                                            <p:strVal val="visible"/>
                                          </p:to>
                                        </p:set>
                                        <p:animEffect transition="in" filter="wipe(left)">
                                          <p:cBhvr>
                                            <p:cTn id="25" dur="1250"/>
                                            <p:tgtEl>
                                              <p:spTgt spid="601"/>
                                            </p:tgtEl>
                                          </p:cBhvr>
                                        </p:animEffect>
                                      </p:childTnLst>
                                    </p:cTn>
                                  </p:par>
                                </p:childTnLst>
                              </p:cTn>
                            </p:par>
                            <p:par>
                              <p:cTn id="26" fill="hold">
                                <p:stCondLst>
                                  <p:cond delay="1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602"/>
                                            </p:tgtEl>
                                            <p:attrNameLst>
                                              <p:attrName>style.visibility</p:attrName>
                                            </p:attrNameLst>
                                          </p:cBhvr>
                                          <p:to>
                                            <p:strVal val="visible"/>
                                          </p:to>
                                        </p:set>
                                        <p:anim by="(-#ppt_w*2)" calcmode="lin" valueType="num">
                                          <p:cBhvr rctx="PPT">
                                            <p:cTn id="29" dur="500" autoRev="1" fill="hold">
                                              <p:stCondLst>
                                                <p:cond delay="0"/>
                                              </p:stCondLst>
                                            </p:cTn>
                                            <p:tgtEl>
                                              <p:spTgt spid="602"/>
                                            </p:tgtEl>
                                            <p:attrNameLst>
                                              <p:attrName>ppt_w</p:attrName>
                                            </p:attrNameLst>
                                          </p:cBhvr>
                                        </p:anim>
                                        <p:anim by="(#ppt_w*0.50)" calcmode="lin" valueType="num">
                                          <p:cBhvr>
                                            <p:cTn id="30" dur="500" decel="50000" autoRev="1" fill="hold">
                                              <p:stCondLst>
                                                <p:cond delay="0"/>
                                              </p:stCondLst>
                                            </p:cTn>
                                            <p:tgtEl>
                                              <p:spTgt spid="602"/>
                                            </p:tgtEl>
                                            <p:attrNameLst>
                                              <p:attrName>ppt_x</p:attrName>
                                            </p:attrNameLst>
                                          </p:cBhvr>
                                        </p:anim>
                                        <p:anim from="(-#ppt_h/2)" to="(#ppt_y)" calcmode="lin" valueType="num">
                                          <p:cBhvr>
                                            <p:cTn id="31" dur="1000" fill="hold">
                                              <p:stCondLst>
                                                <p:cond delay="0"/>
                                              </p:stCondLst>
                                            </p:cTn>
                                            <p:tgtEl>
                                              <p:spTgt spid="602"/>
                                            </p:tgtEl>
                                            <p:attrNameLst>
                                              <p:attrName>ppt_y</p:attrName>
                                            </p:attrNameLst>
                                          </p:cBhvr>
                                        </p:anim>
                                        <p:animRot by="21600000">
                                          <p:cBhvr>
                                            <p:cTn id="32" dur="1000" fill="hold">
                                              <p:stCondLst>
                                                <p:cond delay="0"/>
                                              </p:stCondLst>
                                            </p:cTn>
                                            <p:tgtEl>
                                              <p:spTgt spid="602"/>
                                            </p:tgtEl>
                                            <p:attrNameLst>
                                              <p:attrName>r</p:attrName>
                                            </p:attrNameLst>
                                          </p:cBhvr>
                                        </p:animRot>
                                      </p:childTnLst>
                                    </p:cTn>
                                  </p:par>
                                </p:childTnLst>
                              </p:cTn>
                            </p:par>
                            <p:par>
                              <p:cTn id="33" fill="hold">
                                <p:stCondLst>
                                  <p:cond delay="5900"/>
                                </p:stCondLst>
                                <p:childTnLst>
                                  <p:par>
                                    <p:cTn id="34" presetID="10" presetClass="entr" presetSubtype="0" fill="hold" grpId="0" nodeType="afterEffect">
                                      <p:stCondLst>
                                        <p:cond delay="0"/>
                                      </p:stCondLst>
                                      <p:childTnLst>
                                        <p:set>
                                          <p:cBhvr>
                                            <p:cTn id="35" dur="1" fill="hold">
                                              <p:stCondLst>
                                                <p:cond delay="0"/>
                                              </p:stCondLst>
                                            </p:cTn>
                                            <p:tgtEl>
                                              <p:spTgt spid="603"/>
                                            </p:tgtEl>
                                            <p:attrNameLst>
                                              <p:attrName>style.visibility</p:attrName>
                                            </p:attrNameLst>
                                          </p:cBhvr>
                                          <p:to>
                                            <p:strVal val="visible"/>
                                          </p:to>
                                        </p:set>
                                        <p:animEffect transition="in" filter="fade">
                                          <p:cBhvr>
                                            <p:cTn id="36"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1"/>
                    </p:tgtEl>
                  </p:cMediaNode>
                </p:audio>
              </p:childTnLst>
            </p:cTn>
          </p:par>
        </p:tnLst>
        <p:bldLst>
          <p:bldP spid="601" grpId="0"/>
          <p:bldP spid="602" grpId="0"/>
          <p:bldP spid="603" grpId="0"/>
          <p:bldP spid="96" grpId="0" animBg="1"/>
          <p:bldP spid="9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4" accel="6200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anim calcmode="lin" valueType="num">
                                          <p:cBhvr additive="base">
                                            <p:cTn id="9" dur="1750" fill="hold"/>
                                            <p:tgtEl>
                                              <p:spTgt spid="98"/>
                                            </p:tgtEl>
                                            <p:attrNameLst>
                                              <p:attrName>ppt_x</p:attrName>
                                            </p:attrNameLst>
                                          </p:cBhvr>
                                          <p:tavLst>
                                            <p:tav tm="0">
                                              <p:val>
                                                <p:strVal val="#ppt_x"/>
                                              </p:val>
                                            </p:tav>
                                            <p:tav tm="100000">
                                              <p:val>
                                                <p:strVal val="#ppt_x"/>
                                              </p:val>
                                            </p:tav>
                                          </p:tavLst>
                                        </p:anim>
                                        <p:anim calcmode="lin" valueType="num">
                                          <p:cBhvr additive="base">
                                            <p:cTn id="10" dur="1750" fill="hold"/>
                                            <p:tgtEl>
                                              <p:spTgt spid="98"/>
                                            </p:tgtEl>
                                            <p:attrNameLst>
                                              <p:attrName>ppt_y</p:attrName>
                                            </p:attrNameLst>
                                          </p:cBhvr>
                                          <p:tavLst>
                                            <p:tav tm="0">
                                              <p:val>
                                                <p:strVal val="1+#ppt_h/2"/>
                                              </p:val>
                                            </p:tav>
                                            <p:tav tm="100000">
                                              <p:val>
                                                <p:strVal val="#ppt_y"/>
                                              </p:val>
                                            </p:tav>
                                          </p:tavLst>
                                        </p:anim>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wipe(up)">
                                          <p:cBhvr>
                                            <p:cTn id="14" dur="500"/>
                                            <p:tgtEl>
                                              <p:spTgt spid="10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 calcmode="lin" valueType="num">
                                          <p:cBhvr additive="base">
                                            <p:cTn id="21" dur="1250" fill="hold"/>
                                            <p:tgtEl>
                                              <p:spTgt spid="96"/>
                                            </p:tgtEl>
                                            <p:attrNameLst>
                                              <p:attrName>ppt_x</p:attrName>
                                            </p:attrNameLst>
                                          </p:cBhvr>
                                          <p:tavLst>
                                            <p:tav tm="0">
                                              <p:val>
                                                <p:strVal val="0-#ppt_w/2"/>
                                              </p:val>
                                            </p:tav>
                                            <p:tav tm="100000">
                                              <p:val>
                                                <p:strVal val="#ppt_x"/>
                                              </p:val>
                                            </p:tav>
                                          </p:tavLst>
                                        </p:anim>
                                        <p:anim calcmode="lin" valueType="num">
                                          <p:cBhvr additive="base">
                                            <p:cTn id="22" dur="1250" fill="hold"/>
                                            <p:tgtEl>
                                              <p:spTgt spid="96"/>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601"/>
                                            </p:tgtEl>
                                            <p:attrNameLst>
                                              <p:attrName>style.visibility</p:attrName>
                                            </p:attrNameLst>
                                          </p:cBhvr>
                                          <p:to>
                                            <p:strVal val="visible"/>
                                          </p:to>
                                        </p:set>
                                        <p:animEffect transition="in" filter="wipe(left)">
                                          <p:cBhvr>
                                            <p:cTn id="25" dur="1250"/>
                                            <p:tgtEl>
                                              <p:spTgt spid="601"/>
                                            </p:tgtEl>
                                          </p:cBhvr>
                                        </p:animEffect>
                                      </p:childTnLst>
                                    </p:cTn>
                                  </p:par>
                                </p:childTnLst>
                              </p:cTn>
                            </p:par>
                            <p:par>
                              <p:cTn id="26" fill="hold">
                                <p:stCondLst>
                                  <p:cond delay="1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602"/>
                                            </p:tgtEl>
                                            <p:attrNameLst>
                                              <p:attrName>style.visibility</p:attrName>
                                            </p:attrNameLst>
                                          </p:cBhvr>
                                          <p:to>
                                            <p:strVal val="visible"/>
                                          </p:to>
                                        </p:set>
                                        <p:anim by="(-#ppt_w*2)" calcmode="lin" valueType="num">
                                          <p:cBhvr rctx="PPT">
                                            <p:cTn id="29" dur="500" autoRev="1" fill="hold">
                                              <p:stCondLst>
                                                <p:cond delay="0"/>
                                              </p:stCondLst>
                                            </p:cTn>
                                            <p:tgtEl>
                                              <p:spTgt spid="602"/>
                                            </p:tgtEl>
                                            <p:attrNameLst>
                                              <p:attrName>ppt_w</p:attrName>
                                            </p:attrNameLst>
                                          </p:cBhvr>
                                        </p:anim>
                                        <p:anim by="(#ppt_w*0.50)" calcmode="lin" valueType="num">
                                          <p:cBhvr>
                                            <p:cTn id="30" dur="500" decel="50000" autoRev="1" fill="hold">
                                              <p:stCondLst>
                                                <p:cond delay="0"/>
                                              </p:stCondLst>
                                            </p:cTn>
                                            <p:tgtEl>
                                              <p:spTgt spid="602"/>
                                            </p:tgtEl>
                                            <p:attrNameLst>
                                              <p:attrName>ppt_x</p:attrName>
                                            </p:attrNameLst>
                                          </p:cBhvr>
                                        </p:anim>
                                        <p:anim from="(-#ppt_h/2)" to="(#ppt_y)" calcmode="lin" valueType="num">
                                          <p:cBhvr>
                                            <p:cTn id="31" dur="1000" fill="hold">
                                              <p:stCondLst>
                                                <p:cond delay="0"/>
                                              </p:stCondLst>
                                            </p:cTn>
                                            <p:tgtEl>
                                              <p:spTgt spid="602"/>
                                            </p:tgtEl>
                                            <p:attrNameLst>
                                              <p:attrName>ppt_y</p:attrName>
                                            </p:attrNameLst>
                                          </p:cBhvr>
                                        </p:anim>
                                        <p:animRot by="21600000">
                                          <p:cBhvr>
                                            <p:cTn id="32" dur="1000" fill="hold">
                                              <p:stCondLst>
                                                <p:cond delay="0"/>
                                              </p:stCondLst>
                                            </p:cTn>
                                            <p:tgtEl>
                                              <p:spTgt spid="602"/>
                                            </p:tgtEl>
                                            <p:attrNameLst>
                                              <p:attrName>r</p:attrName>
                                            </p:attrNameLst>
                                          </p:cBhvr>
                                        </p:animRot>
                                      </p:childTnLst>
                                    </p:cTn>
                                  </p:par>
                                </p:childTnLst>
                              </p:cTn>
                            </p:par>
                            <p:par>
                              <p:cTn id="33" fill="hold">
                                <p:stCondLst>
                                  <p:cond delay="5900"/>
                                </p:stCondLst>
                                <p:childTnLst>
                                  <p:par>
                                    <p:cTn id="34" presetID="10" presetClass="entr" presetSubtype="0" fill="hold" grpId="0" nodeType="afterEffect">
                                      <p:stCondLst>
                                        <p:cond delay="0"/>
                                      </p:stCondLst>
                                      <p:childTnLst>
                                        <p:set>
                                          <p:cBhvr>
                                            <p:cTn id="35" dur="1" fill="hold">
                                              <p:stCondLst>
                                                <p:cond delay="0"/>
                                              </p:stCondLst>
                                            </p:cTn>
                                            <p:tgtEl>
                                              <p:spTgt spid="603"/>
                                            </p:tgtEl>
                                            <p:attrNameLst>
                                              <p:attrName>style.visibility</p:attrName>
                                            </p:attrNameLst>
                                          </p:cBhvr>
                                          <p:to>
                                            <p:strVal val="visible"/>
                                          </p:to>
                                        </p:set>
                                        <p:animEffect transition="in" filter="fade">
                                          <p:cBhvr>
                                            <p:cTn id="36"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1"/>
                    </p:tgtEl>
                  </p:cMediaNode>
                </p:audio>
              </p:childTnLst>
            </p:cTn>
          </p:par>
        </p:tnLst>
        <p:bldLst>
          <p:bldP spid="601" grpId="0"/>
          <p:bldP spid="602" grpId="0"/>
          <p:bldP spid="603" grpId="0"/>
          <p:bldP spid="96" grpId="0" animBg="1"/>
          <p:bldP spid="99"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工作完成情况</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02</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443663" y="1831975"/>
            <a:ext cx="2624544" cy="400110"/>
          </a:xfrm>
          <a:prstGeom prst="rect">
            <a:avLst/>
          </a:prstGeom>
          <a:noFill/>
        </p:spPr>
        <p:txBody>
          <a:bodyPr wrap="square">
            <a:spAutoFit/>
          </a:bodyPr>
          <a:lstStyle/>
          <a:p>
            <a:r>
              <a:rPr lang="zh-CN" altLang="en-US" sz="2000" b="1" dirty="0">
                <a:solidFill>
                  <a:schemeClr val="bg1">
                    <a:lumMod val="95000"/>
                  </a:schemeClr>
                </a:solidFill>
                <a:latin typeface="+mn-lt"/>
                <a:ea typeface="+mn-ea"/>
                <a:cs typeface="+mn-ea"/>
                <a:sym typeface="+mn-lt"/>
              </a:rPr>
              <a:t>标题文字</a:t>
            </a:r>
            <a:endParaRPr lang="zh-CN" altLang="en-US" sz="2000" b="1" dirty="0">
              <a:solidFill>
                <a:schemeClr val="bg1">
                  <a:lumMod val="95000"/>
                </a:schemeClr>
              </a:solidFill>
              <a:latin typeface="+mn-lt"/>
              <a:ea typeface="+mn-ea"/>
              <a:cs typeface="+mn-ea"/>
              <a:sym typeface="+mn-lt"/>
            </a:endParaRPr>
          </a:p>
        </p:txBody>
      </p:sp>
      <p:sp>
        <p:nvSpPr>
          <p:cNvPr id="11" name="文本框 93"/>
          <p:cNvSpPr txBox="1">
            <a:spLocks noChangeArrowheads="1"/>
          </p:cNvSpPr>
          <p:nvPr/>
        </p:nvSpPr>
        <p:spPr bwMode="auto">
          <a:xfrm>
            <a:off x="6443663" y="2416175"/>
            <a:ext cx="4006850"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400" dirty="0">
                <a:solidFill>
                  <a:schemeClr val="bg1">
                    <a:lumMod val="95000"/>
                  </a:schemeClr>
                </a:solidFill>
                <a:latin typeface="+mn-lt"/>
                <a:ea typeface="+mn-ea"/>
                <a:cs typeface="+mn-ea"/>
                <a:sym typeface="+mn-lt"/>
              </a:rPr>
              <a:t>此处添加详细文本描述，建议与标题相关并符合整体语言风格，语言描述尽量简洁生动。</a:t>
            </a:r>
            <a:endParaRPr lang="en-US" altLang="zh-CN" sz="1400" dirty="0">
              <a:solidFill>
                <a:schemeClr val="bg1">
                  <a:lumMod val="95000"/>
                </a:schemeClr>
              </a:solidFill>
              <a:latin typeface="+mn-lt"/>
              <a:ea typeface="+mn-ea"/>
              <a:cs typeface="+mn-ea"/>
              <a:sym typeface="+mn-lt"/>
            </a:endParaRPr>
          </a:p>
        </p:txBody>
      </p:sp>
      <p:sp>
        <p:nvSpPr>
          <p:cNvPr id="12" name="文本框 11"/>
          <p:cNvSpPr txBox="1"/>
          <p:nvPr/>
        </p:nvSpPr>
        <p:spPr>
          <a:xfrm>
            <a:off x="6443663" y="3821113"/>
            <a:ext cx="2624544" cy="400110"/>
          </a:xfrm>
          <a:prstGeom prst="rect">
            <a:avLst/>
          </a:prstGeom>
          <a:noFill/>
        </p:spPr>
        <p:txBody>
          <a:bodyPr wrap="square">
            <a:spAutoFit/>
          </a:bodyPr>
          <a:lstStyle/>
          <a:p>
            <a:r>
              <a:rPr lang="zh-CN" altLang="en-US" sz="2000" b="1" dirty="0">
                <a:solidFill>
                  <a:schemeClr val="bg1">
                    <a:lumMod val="95000"/>
                  </a:schemeClr>
                </a:solidFill>
                <a:latin typeface="+mn-lt"/>
                <a:ea typeface="+mn-ea"/>
                <a:cs typeface="+mn-ea"/>
                <a:sym typeface="+mn-lt"/>
              </a:rPr>
              <a:t>标题文字</a:t>
            </a:r>
            <a:endParaRPr lang="zh-CN" altLang="en-US" sz="2000" b="1" dirty="0">
              <a:solidFill>
                <a:schemeClr val="bg1">
                  <a:lumMod val="95000"/>
                </a:schemeClr>
              </a:solidFill>
              <a:latin typeface="+mn-lt"/>
              <a:ea typeface="+mn-ea"/>
              <a:cs typeface="+mn-ea"/>
              <a:sym typeface="+mn-lt"/>
            </a:endParaRPr>
          </a:p>
        </p:txBody>
      </p:sp>
      <p:sp>
        <p:nvSpPr>
          <p:cNvPr id="13" name="文本框 96"/>
          <p:cNvSpPr txBox="1">
            <a:spLocks noChangeArrowheads="1"/>
          </p:cNvSpPr>
          <p:nvPr/>
        </p:nvSpPr>
        <p:spPr bwMode="auto">
          <a:xfrm>
            <a:off x="6443663" y="4406900"/>
            <a:ext cx="4006850"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400" dirty="0">
                <a:solidFill>
                  <a:schemeClr val="bg1">
                    <a:lumMod val="95000"/>
                  </a:schemeClr>
                </a:solidFill>
                <a:latin typeface="+mn-lt"/>
                <a:ea typeface="+mn-ea"/>
                <a:cs typeface="+mn-ea"/>
                <a:sym typeface="+mn-lt"/>
              </a:rPr>
              <a:t>此处添加详细文本描述，建议与标题相关并符合整体语言风格，语言描述尽量简洁生动。</a:t>
            </a:r>
            <a:endParaRPr lang="en-US" altLang="zh-CN" sz="1400" dirty="0">
              <a:solidFill>
                <a:schemeClr val="bg1">
                  <a:lumMod val="95000"/>
                </a:schemeClr>
              </a:solidFill>
              <a:latin typeface="+mn-lt"/>
              <a:ea typeface="+mn-ea"/>
              <a:cs typeface="+mn-ea"/>
              <a:sym typeface="+mn-lt"/>
            </a:endParaRPr>
          </a:p>
        </p:txBody>
      </p:sp>
      <p:grpSp>
        <p:nvGrpSpPr>
          <p:cNvPr id="2" name="组合 1"/>
          <p:cNvGrpSpPr/>
          <p:nvPr/>
        </p:nvGrpSpPr>
        <p:grpSpPr>
          <a:xfrm>
            <a:off x="987189" y="1831975"/>
            <a:ext cx="4398962" cy="3111500"/>
            <a:chOff x="987189" y="1831975"/>
            <a:chExt cx="4398962" cy="3111500"/>
          </a:xfrm>
        </p:grpSpPr>
        <p:sp>
          <p:nvSpPr>
            <p:cNvPr id="14" name="矩形 19"/>
            <p:cNvSpPr/>
            <p:nvPr/>
          </p:nvSpPr>
          <p:spPr>
            <a:xfrm>
              <a:off x="1194959" y="210546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Freeform 56"/>
            <p:cNvSpPr/>
            <p:nvPr/>
          </p:nvSpPr>
          <p:spPr bwMode="auto">
            <a:xfrm>
              <a:off x="987189" y="1831975"/>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grpSp>
      <p:sp>
        <p:nvSpPr>
          <p:cNvPr id="9"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5"/>
          <p:cNvSpPr txBox="1"/>
          <p:nvPr/>
        </p:nvSpPr>
        <p:spPr>
          <a:xfrm>
            <a:off x="7967898" y="1998455"/>
            <a:ext cx="2961066" cy="366190"/>
          </a:xfrm>
          <a:prstGeom prst="rect">
            <a:avLst/>
          </a:prstGeom>
          <a:noFill/>
        </p:spPr>
        <p:txBody>
          <a:bodyPr wrap="square" tIns="0" bIns="0" rtlCol="0" anchor="t">
            <a:spAutoFit/>
          </a:bodyPr>
          <a:lstStyle/>
          <a:p>
            <a:pPr>
              <a:lnSpc>
                <a:spcPct val="150000"/>
              </a:lnSpc>
            </a:pPr>
            <a:r>
              <a:rPr lang="zh-CN" altLang="en-US" dirty="0" smtClean="0">
                <a:solidFill>
                  <a:schemeClr val="bg1">
                    <a:lumMod val="95000"/>
                  </a:schemeClr>
                </a:solidFill>
                <a:latin typeface="+mn-lt"/>
                <a:ea typeface="+mn-ea"/>
                <a:cs typeface="+mn-ea"/>
                <a:sym typeface="+mn-lt"/>
              </a:rPr>
              <a:t>点击添加内容</a:t>
            </a:r>
            <a:endParaRPr lang="zh-CN" altLang="en-US" dirty="0">
              <a:solidFill>
                <a:schemeClr val="bg1">
                  <a:lumMod val="95000"/>
                </a:schemeClr>
              </a:solidFill>
              <a:latin typeface="+mn-lt"/>
              <a:ea typeface="+mn-ea"/>
              <a:cs typeface="+mn-ea"/>
              <a:sym typeface="+mn-lt"/>
            </a:endParaRPr>
          </a:p>
        </p:txBody>
      </p:sp>
      <p:sp>
        <p:nvSpPr>
          <p:cNvPr id="20" name="TextBox 26"/>
          <p:cNvSpPr txBox="1"/>
          <p:nvPr/>
        </p:nvSpPr>
        <p:spPr>
          <a:xfrm>
            <a:off x="7968833" y="2460120"/>
            <a:ext cx="2960131" cy="2839239"/>
          </a:xfrm>
          <a:prstGeom prst="rect">
            <a:avLst/>
          </a:prstGeom>
          <a:noFill/>
        </p:spPr>
        <p:txBody>
          <a:bodyPr wrap="square" rtlCol="0">
            <a:spAutoFit/>
          </a:bodyPr>
          <a:lstStyle/>
          <a:p>
            <a:pPr>
              <a:lnSpc>
                <a:spcPct val="150000"/>
              </a:lnSpc>
            </a:pP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bg1">
                    <a:lumMod val="95000"/>
                  </a:schemeClr>
                </a:solidFill>
                <a:latin typeface="+mn-lt"/>
                <a:ea typeface="+mn-ea"/>
                <a:cs typeface="+mn-ea"/>
                <a:sym typeface="+mn-lt"/>
              </a:rPr>
              <a:t>。</a:t>
            </a: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bg1">
                  <a:lumMod val="95000"/>
                </a:schemeClr>
              </a:solidFill>
              <a:latin typeface="+mn-lt"/>
              <a:ea typeface="+mn-ea"/>
              <a:cs typeface="+mn-ea"/>
              <a:sym typeface="+mn-lt"/>
            </a:endParaRPr>
          </a:p>
          <a:p>
            <a:pPr>
              <a:lnSpc>
                <a:spcPct val="150000"/>
              </a:lnSpc>
            </a:pPr>
            <a:endParaRPr lang="zh-CN" altLang="en-US" sz="1200" dirty="0">
              <a:solidFill>
                <a:schemeClr val="bg1">
                  <a:lumMod val="95000"/>
                </a:schemeClr>
              </a:solidFill>
              <a:latin typeface="+mn-lt"/>
              <a:ea typeface="+mn-ea"/>
              <a:cs typeface="+mn-ea"/>
              <a:sym typeface="+mn-lt"/>
            </a:endParaRPr>
          </a:p>
        </p:txBody>
      </p:sp>
      <p:sp>
        <p:nvSpPr>
          <p:cNvPr id="2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28" name="组合 27"/>
          <p:cNvGrpSpPr/>
          <p:nvPr/>
        </p:nvGrpSpPr>
        <p:grpSpPr>
          <a:xfrm>
            <a:off x="4746407" y="1755775"/>
            <a:ext cx="2699187" cy="3359149"/>
            <a:chOff x="6373813" y="1422401"/>
            <a:chExt cx="577851" cy="719138"/>
          </a:xfrm>
        </p:grpSpPr>
        <p:sp>
          <p:nvSpPr>
            <p:cNvPr id="29" name="Freeform 363"/>
            <p:cNvSpPr>
              <a:spLocks noEditPoints="1"/>
            </p:cNvSpPr>
            <p:nvPr/>
          </p:nvSpPr>
          <p:spPr bwMode="auto">
            <a:xfrm>
              <a:off x="6721476" y="1563688"/>
              <a:ext cx="230188" cy="420688"/>
            </a:xfrm>
            <a:custGeom>
              <a:avLst/>
              <a:gdLst>
                <a:gd name="T0" fmla="*/ 8 w 93"/>
                <a:gd name="T1" fmla="*/ 150 h 170"/>
                <a:gd name="T2" fmla="*/ 5 w 93"/>
                <a:gd name="T3" fmla="*/ 128 h 170"/>
                <a:gd name="T4" fmla="*/ 1 w 93"/>
                <a:gd name="T5" fmla="*/ 79 h 170"/>
                <a:gd name="T6" fmla="*/ 4 w 93"/>
                <a:gd name="T7" fmla="*/ 26 h 170"/>
                <a:gd name="T8" fmla="*/ 21 w 93"/>
                <a:gd name="T9" fmla="*/ 4 h 170"/>
                <a:gd name="T10" fmla="*/ 58 w 93"/>
                <a:gd name="T11" fmla="*/ 0 h 170"/>
                <a:gd name="T12" fmla="*/ 77 w 93"/>
                <a:gd name="T13" fmla="*/ 3 h 170"/>
                <a:gd name="T14" fmla="*/ 89 w 93"/>
                <a:gd name="T15" fmla="*/ 19 h 170"/>
                <a:gd name="T16" fmla="*/ 92 w 93"/>
                <a:gd name="T17" fmla="*/ 59 h 170"/>
                <a:gd name="T18" fmla="*/ 92 w 93"/>
                <a:gd name="T19" fmla="*/ 138 h 170"/>
                <a:gd name="T20" fmla="*/ 83 w 93"/>
                <a:gd name="T21" fmla="*/ 159 h 170"/>
                <a:gd name="T22" fmla="*/ 46 w 93"/>
                <a:gd name="T23" fmla="*/ 169 h 170"/>
                <a:gd name="T24" fmla="*/ 21 w 93"/>
                <a:gd name="T25" fmla="*/ 162 h 170"/>
                <a:gd name="T26" fmla="*/ 11 w 93"/>
                <a:gd name="T27" fmla="*/ 129 h 170"/>
                <a:gd name="T28" fmla="*/ 13 w 93"/>
                <a:gd name="T29" fmla="*/ 143 h 170"/>
                <a:gd name="T30" fmla="*/ 31 w 93"/>
                <a:gd name="T31" fmla="*/ 158 h 170"/>
                <a:gd name="T32" fmla="*/ 67 w 93"/>
                <a:gd name="T33" fmla="*/ 159 h 170"/>
                <a:gd name="T34" fmla="*/ 85 w 93"/>
                <a:gd name="T35" fmla="*/ 128 h 170"/>
                <a:gd name="T36" fmla="*/ 85 w 93"/>
                <a:gd name="T37" fmla="*/ 79 h 170"/>
                <a:gd name="T38" fmla="*/ 82 w 93"/>
                <a:gd name="T39" fmla="*/ 18 h 170"/>
                <a:gd name="T40" fmla="*/ 57 w 93"/>
                <a:gd name="T41" fmla="*/ 4 h 170"/>
                <a:gd name="T42" fmla="*/ 50 w 93"/>
                <a:gd name="T43" fmla="*/ 6 h 170"/>
                <a:gd name="T44" fmla="*/ 15 w 93"/>
                <a:gd name="T45" fmla="*/ 18 h 170"/>
                <a:gd name="T46" fmla="*/ 8 w 93"/>
                <a:gd name="T47" fmla="*/ 38 h 170"/>
                <a:gd name="T48" fmla="*/ 9 w 93"/>
                <a:gd name="T49" fmla="*/ 86 h 170"/>
                <a:gd name="T50" fmla="*/ 11 w 93"/>
                <a:gd name="T51" fmla="*/ 129 h 170"/>
                <a:gd name="T52" fmla="*/ 17 w 93"/>
                <a:gd name="T53" fmla="*/ 156 h 170"/>
                <a:gd name="T54" fmla="*/ 51 w 93"/>
                <a:gd name="T55" fmla="*/ 163 h 170"/>
                <a:gd name="T56" fmla="*/ 35 w 93"/>
                <a:gd name="T57" fmla="*/ 161 h 170"/>
                <a:gd name="T58" fmla="*/ 13 w 93"/>
                <a:gd name="T59" fmla="*/ 150 h 170"/>
                <a:gd name="T60" fmla="*/ 6 w 93"/>
                <a:gd name="T61" fmla="*/ 102 h 170"/>
                <a:gd name="T62" fmla="*/ 4 w 93"/>
                <a:gd name="T63" fmla="*/ 52 h 170"/>
                <a:gd name="T64" fmla="*/ 5 w 93"/>
                <a:gd name="T65" fmla="*/ 97 h 170"/>
                <a:gd name="T66" fmla="*/ 89 w 93"/>
                <a:gd name="T67" fmla="*/ 135 h 170"/>
                <a:gd name="T68" fmla="*/ 81 w 93"/>
                <a:gd name="T69" fmla="*/ 153 h 170"/>
                <a:gd name="T70" fmla="*/ 81 w 93"/>
                <a:gd name="T71" fmla="*/ 157 h 170"/>
                <a:gd name="T72" fmla="*/ 89 w 93"/>
                <a:gd name="T73" fmla="*/ 135 h 170"/>
                <a:gd name="T74" fmla="*/ 88 w 93"/>
                <a:gd name="T75" fmla="*/ 83 h 170"/>
                <a:gd name="T76" fmla="*/ 86 w 93"/>
                <a:gd name="T77" fmla="*/ 43 h 170"/>
                <a:gd name="T78" fmla="*/ 87 w 93"/>
                <a:gd name="T79" fmla="*/ 79 h 170"/>
                <a:gd name="T80" fmla="*/ 90 w 93"/>
                <a:gd name="T81" fmla="*/ 50 h 170"/>
                <a:gd name="T82" fmla="*/ 89 w 93"/>
                <a:gd name="T83" fmla="*/ 31 h 170"/>
                <a:gd name="T84" fmla="*/ 82 w 93"/>
                <a:gd name="T85" fmla="*/ 7 h 170"/>
                <a:gd name="T86" fmla="*/ 81 w 93"/>
                <a:gd name="T87" fmla="*/ 7 h 170"/>
                <a:gd name="T88" fmla="*/ 88 w 93"/>
                <a:gd name="T89" fmla="*/ 34 h 170"/>
                <a:gd name="T90" fmla="*/ 54 w 93"/>
                <a:gd name="T91" fmla="*/ 165 h 170"/>
                <a:gd name="T92" fmla="*/ 60 w 93"/>
                <a:gd name="T93" fmla="*/ 164 h 170"/>
                <a:gd name="T94" fmla="*/ 9 w 93"/>
                <a:gd name="T95" fmla="*/ 124 h 170"/>
                <a:gd name="T96" fmla="*/ 59 w 93"/>
                <a:gd name="T97" fmla="*/ 167 h 170"/>
                <a:gd name="T98" fmla="*/ 24 w 93"/>
                <a:gd name="T99" fmla="*/ 8 h 170"/>
                <a:gd name="T100" fmla="*/ 77 w 93"/>
                <a:gd name="T101" fmla="*/ 157 h 170"/>
                <a:gd name="T102" fmla="*/ 71 w 93"/>
                <a:gd name="T103" fmla="*/ 160 h 170"/>
                <a:gd name="T104" fmla="*/ 74 w 93"/>
                <a:gd name="T105" fmla="*/ 160 h 170"/>
                <a:gd name="T106" fmla="*/ 82 w 93"/>
                <a:gd name="T107" fmla="*/ 11 h 170"/>
                <a:gd name="T108" fmla="*/ 74 w 93"/>
                <a:gd name="T109" fmla="*/ 163 h 170"/>
                <a:gd name="T110" fmla="*/ 90 w 93"/>
                <a:gd name="T111" fmla="*/ 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70">
                  <a:moveTo>
                    <a:pt x="11" y="152"/>
                  </a:moveTo>
                  <a:cubicBezTo>
                    <a:pt x="11" y="152"/>
                    <a:pt x="11" y="152"/>
                    <a:pt x="11" y="152"/>
                  </a:cubicBezTo>
                  <a:cubicBezTo>
                    <a:pt x="9" y="153"/>
                    <a:pt x="8" y="152"/>
                    <a:pt x="8" y="150"/>
                  </a:cubicBezTo>
                  <a:cubicBezTo>
                    <a:pt x="7" y="148"/>
                    <a:pt x="7" y="146"/>
                    <a:pt x="7" y="144"/>
                  </a:cubicBezTo>
                  <a:cubicBezTo>
                    <a:pt x="6" y="140"/>
                    <a:pt x="6" y="137"/>
                    <a:pt x="6" y="134"/>
                  </a:cubicBezTo>
                  <a:cubicBezTo>
                    <a:pt x="5" y="132"/>
                    <a:pt x="5" y="130"/>
                    <a:pt x="5" y="128"/>
                  </a:cubicBezTo>
                  <a:cubicBezTo>
                    <a:pt x="4" y="123"/>
                    <a:pt x="3" y="118"/>
                    <a:pt x="3" y="112"/>
                  </a:cubicBezTo>
                  <a:cubicBezTo>
                    <a:pt x="2" y="105"/>
                    <a:pt x="2" y="98"/>
                    <a:pt x="2" y="90"/>
                  </a:cubicBezTo>
                  <a:cubicBezTo>
                    <a:pt x="1" y="87"/>
                    <a:pt x="1" y="83"/>
                    <a:pt x="1" y="79"/>
                  </a:cubicBezTo>
                  <a:cubicBezTo>
                    <a:pt x="0" y="71"/>
                    <a:pt x="0" y="63"/>
                    <a:pt x="1" y="55"/>
                  </a:cubicBezTo>
                  <a:cubicBezTo>
                    <a:pt x="1" y="51"/>
                    <a:pt x="1" y="47"/>
                    <a:pt x="1" y="43"/>
                  </a:cubicBezTo>
                  <a:cubicBezTo>
                    <a:pt x="2" y="37"/>
                    <a:pt x="2" y="32"/>
                    <a:pt x="4" y="26"/>
                  </a:cubicBezTo>
                  <a:cubicBezTo>
                    <a:pt x="5" y="21"/>
                    <a:pt x="7" y="16"/>
                    <a:pt x="11" y="11"/>
                  </a:cubicBezTo>
                  <a:cubicBezTo>
                    <a:pt x="12" y="11"/>
                    <a:pt x="12" y="11"/>
                    <a:pt x="12" y="11"/>
                  </a:cubicBezTo>
                  <a:cubicBezTo>
                    <a:pt x="14" y="7"/>
                    <a:pt x="17" y="5"/>
                    <a:pt x="21" y="4"/>
                  </a:cubicBezTo>
                  <a:cubicBezTo>
                    <a:pt x="26" y="3"/>
                    <a:pt x="30" y="2"/>
                    <a:pt x="35" y="1"/>
                  </a:cubicBezTo>
                  <a:cubicBezTo>
                    <a:pt x="38" y="1"/>
                    <a:pt x="42" y="1"/>
                    <a:pt x="45" y="0"/>
                  </a:cubicBezTo>
                  <a:cubicBezTo>
                    <a:pt x="49" y="0"/>
                    <a:pt x="53" y="0"/>
                    <a:pt x="58" y="0"/>
                  </a:cubicBezTo>
                  <a:cubicBezTo>
                    <a:pt x="61" y="0"/>
                    <a:pt x="65" y="1"/>
                    <a:pt x="68" y="1"/>
                  </a:cubicBezTo>
                  <a:cubicBezTo>
                    <a:pt x="68" y="1"/>
                    <a:pt x="68" y="1"/>
                    <a:pt x="69" y="1"/>
                  </a:cubicBezTo>
                  <a:cubicBezTo>
                    <a:pt x="71" y="2"/>
                    <a:pt x="74" y="3"/>
                    <a:pt x="77" y="3"/>
                  </a:cubicBezTo>
                  <a:cubicBezTo>
                    <a:pt x="78" y="4"/>
                    <a:pt x="80" y="4"/>
                    <a:pt x="81" y="5"/>
                  </a:cubicBezTo>
                  <a:cubicBezTo>
                    <a:pt x="83" y="5"/>
                    <a:pt x="84" y="7"/>
                    <a:pt x="85" y="9"/>
                  </a:cubicBezTo>
                  <a:cubicBezTo>
                    <a:pt x="87" y="12"/>
                    <a:pt x="88" y="16"/>
                    <a:pt x="89" y="19"/>
                  </a:cubicBezTo>
                  <a:cubicBezTo>
                    <a:pt x="90" y="24"/>
                    <a:pt x="90" y="28"/>
                    <a:pt x="91" y="33"/>
                  </a:cubicBezTo>
                  <a:cubicBezTo>
                    <a:pt x="91" y="35"/>
                    <a:pt x="91" y="38"/>
                    <a:pt x="91" y="40"/>
                  </a:cubicBezTo>
                  <a:cubicBezTo>
                    <a:pt x="92" y="46"/>
                    <a:pt x="92" y="53"/>
                    <a:pt x="92" y="59"/>
                  </a:cubicBezTo>
                  <a:cubicBezTo>
                    <a:pt x="92" y="73"/>
                    <a:pt x="92" y="88"/>
                    <a:pt x="92" y="103"/>
                  </a:cubicBezTo>
                  <a:cubicBezTo>
                    <a:pt x="92" y="108"/>
                    <a:pt x="92" y="113"/>
                    <a:pt x="93" y="119"/>
                  </a:cubicBezTo>
                  <a:cubicBezTo>
                    <a:pt x="93" y="125"/>
                    <a:pt x="92" y="131"/>
                    <a:pt x="92" y="138"/>
                  </a:cubicBezTo>
                  <a:cubicBezTo>
                    <a:pt x="91" y="141"/>
                    <a:pt x="91" y="145"/>
                    <a:pt x="90" y="149"/>
                  </a:cubicBezTo>
                  <a:cubicBezTo>
                    <a:pt x="90" y="150"/>
                    <a:pt x="89" y="151"/>
                    <a:pt x="89" y="152"/>
                  </a:cubicBezTo>
                  <a:cubicBezTo>
                    <a:pt x="88" y="155"/>
                    <a:pt x="86" y="157"/>
                    <a:pt x="83" y="159"/>
                  </a:cubicBezTo>
                  <a:cubicBezTo>
                    <a:pt x="82" y="159"/>
                    <a:pt x="81" y="160"/>
                    <a:pt x="80" y="161"/>
                  </a:cubicBezTo>
                  <a:cubicBezTo>
                    <a:pt x="76" y="164"/>
                    <a:pt x="72" y="167"/>
                    <a:pt x="67" y="168"/>
                  </a:cubicBezTo>
                  <a:cubicBezTo>
                    <a:pt x="60" y="170"/>
                    <a:pt x="53" y="170"/>
                    <a:pt x="46" y="169"/>
                  </a:cubicBezTo>
                  <a:cubicBezTo>
                    <a:pt x="42" y="169"/>
                    <a:pt x="38" y="169"/>
                    <a:pt x="33" y="167"/>
                  </a:cubicBezTo>
                  <a:cubicBezTo>
                    <a:pt x="30" y="166"/>
                    <a:pt x="26" y="165"/>
                    <a:pt x="23" y="163"/>
                  </a:cubicBezTo>
                  <a:cubicBezTo>
                    <a:pt x="22" y="162"/>
                    <a:pt x="22" y="162"/>
                    <a:pt x="21" y="162"/>
                  </a:cubicBezTo>
                  <a:cubicBezTo>
                    <a:pt x="17" y="160"/>
                    <a:pt x="14" y="157"/>
                    <a:pt x="12" y="153"/>
                  </a:cubicBezTo>
                  <a:cubicBezTo>
                    <a:pt x="12" y="153"/>
                    <a:pt x="12" y="152"/>
                    <a:pt x="11" y="152"/>
                  </a:cubicBezTo>
                  <a:close/>
                  <a:moveTo>
                    <a:pt x="11" y="129"/>
                  </a:moveTo>
                  <a:cubicBezTo>
                    <a:pt x="12" y="130"/>
                    <a:pt x="13" y="131"/>
                    <a:pt x="13" y="132"/>
                  </a:cubicBezTo>
                  <a:cubicBezTo>
                    <a:pt x="12" y="134"/>
                    <a:pt x="12" y="137"/>
                    <a:pt x="12" y="139"/>
                  </a:cubicBezTo>
                  <a:cubicBezTo>
                    <a:pt x="12" y="141"/>
                    <a:pt x="12" y="142"/>
                    <a:pt x="13" y="143"/>
                  </a:cubicBezTo>
                  <a:cubicBezTo>
                    <a:pt x="14" y="148"/>
                    <a:pt x="16" y="151"/>
                    <a:pt x="20" y="153"/>
                  </a:cubicBezTo>
                  <a:cubicBezTo>
                    <a:pt x="20" y="153"/>
                    <a:pt x="21" y="154"/>
                    <a:pt x="21" y="154"/>
                  </a:cubicBezTo>
                  <a:cubicBezTo>
                    <a:pt x="24" y="155"/>
                    <a:pt x="28" y="156"/>
                    <a:pt x="31" y="158"/>
                  </a:cubicBezTo>
                  <a:cubicBezTo>
                    <a:pt x="36" y="159"/>
                    <a:pt x="41" y="160"/>
                    <a:pt x="46" y="160"/>
                  </a:cubicBezTo>
                  <a:cubicBezTo>
                    <a:pt x="50" y="161"/>
                    <a:pt x="55" y="161"/>
                    <a:pt x="59" y="161"/>
                  </a:cubicBezTo>
                  <a:cubicBezTo>
                    <a:pt x="62" y="161"/>
                    <a:pt x="64" y="160"/>
                    <a:pt x="67" y="159"/>
                  </a:cubicBezTo>
                  <a:cubicBezTo>
                    <a:pt x="71" y="158"/>
                    <a:pt x="74" y="156"/>
                    <a:pt x="78" y="153"/>
                  </a:cubicBezTo>
                  <a:cubicBezTo>
                    <a:pt x="79" y="152"/>
                    <a:pt x="80" y="151"/>
                    <a:pt x="81" y="149"/>
                  </a:cubicBezTo>
                  <a:cubicBezTo>
                    <a:pt x="84" y="142"/>
                    <a:pt x="85" y="135"/>
                    <a:pt x="85" y="128"/>
                  </a:cubicBezTo>
                  <a:cubicBezTo>
                    <a:pt x="86" y="122"/>
                    <a:pt x="86" y="115"/>
                    <a:pt x="86" y="109"/>
                  </a:cubicBezTo>
                  <a:cubicBezTo>
                    <a:pt x="86" y="102"/>
                    <a:pt x="86" y="95"/>
                    <a:pt x="85" y="88"/>
                  </a:cubicBezTo>
                  <a:cubicBezTo>
                    <a:pt x="85" y="85"/>
                    <a:pt x="85" y="82"/>
                    <a:pt x="85" y="79"/>
                  </a:cubicBezTo>
                  <a:cubicBezTo>
                    <a:pt x="84" y="70"/>
                    <a:pt x="84" y="62"/>
                    <a:pt x="84" y="53"/>
                  </a:cubicBezTo>
                  <a:cubicBezTo>
                    <a:pt x="83" y="45"/>
                    <a:pt x="83" y="36"/>
                    <a:pt x="83" y="28"/>
                  </a:cubicBezTo>
                  <a:cubicBezTo>
                    <a:pt x="83" y="25"/>
                    <a:pt x="82" y="22"/>
                    <a:pt x="82" y="18"/>
                  </a:cubicBezTo>
                  <a:cubicBezTo>
                    <a:pt x="81" y="17"/>
                    <a:pt x="81" y="16"/>
                    <a:pt x="81" y="15"/>
                  </a:cubicBezTo>
                  <a:cubicBezTo>
                    <a:pt x="79" y="10"/>
                    <a:pt x="75" y="7"/>
                    <a:pt x="70" y="6"/>
                  </a:cubicBezTo>
                  <a:cubicBezTo>
                    <a:pt x="66" y="5"/>
                    <a:pt x="61" y="5"/>
                    <a:pt x="57" y="4"/>
                  </a:cubicBezTo>
                  <a:cubicBezTo>
                    <a:pt x="56" y="4"/>
                    <a:pt x="55" y="4"/>
                    <a:pt x="54" y="4"/>
                  </a:cubicBezTo>
                  <a:cubicBezTo>
                    <a:pt x="53" y="4"/>
                    <a:pt x="53" y="5"/>
                    <a:pt x="53" y="5"/>
                  </a:cubicBezTo>
                  <a:cubicBezTo>
                    <a:pt x="52" y="6"/>
                    <a:pt x="51" y="6"/>
                    <a:pt x="50" y="6"/>
                  </a:cubicBezTo>
                  <a:cubicBezTo>
                    <a:pt x="49" y="4"/>
                    <a:pt x="47" y="4"/>
                    <a:pt x="45" y="4"/>
                  </a:cubicBezTo>
                  <a:cubicBezTo>
                    <a:pt x="41" y="4"/>
                    <a:pt x="37" y="5"/>
                    <a:pt x="33" y="6"/>
                  </a:cubicBezTo>
                  <a:cubicBezTo>
                    <a:pt x="26" y="9"/>
                    <a:pt x="20" y="13"/>
                    <a:pt x="15" y="18"/>
                  </a:cubicBezTo>
                  <a:cubicBezTo>
                    <a:pt x="13" y="20"/>
                    <a:pt x="11" y="23"/>
                    <a:pt x="10" y="26"/>
                  </a:cubicBezTo>
                  <a:cubicBezTo>
                    <a:pt x="9" y="27"/>
                    <a:pt x="9" y="28"/>
                    <a:pt x="9" y="30"/>
                  </a:cubicBezTo>
                  <a:cubicBezTo>
                    <a:pt x="8" y="32"/>
                    <a:pt x="8" y="35"/>
                    <a:pt x="8" y="38"/>
                  </a:cubicBezTo>
                  <a:cubicBezTo>
                    <a:pt x="8" y="48"/>
                    <a:pt x="8" y="59"/>
                    <a:pt x="8" y="69"/>
                  </a:cubicBezTo>
                  <a:cubicBezTo>
                    <a:pt x="8" y="69"/>
                    <a:pt x="8" y="70"/>
                    <a:pt x="8" y="71"/>
                  </a:cubicBezTo>
                  <a:cubicBezTo>
                    <a:pt x="8" y="76"/>
                    <a:pt x="9" y="81"/>
                    <a:pt x="9" y="86"/>
                  </a:cubicBezTo>
                  <a:cubicBezTo>
                    <a:pt x="10" y="91"/>
                    <a:pt x="10" y="97"/>
                    <a:pt x="10" y="102"/>
                  </a:cubicBezTo>
                  <a:cubicBezTo>
                    <a:pt x="10" y="110"/>
                    <a:pt x="11" y="118"/>
                    <a:pt x="11" y="127"/>
                  </a:cubicBezTo>
                  <a:cubicBezTo>
                    <a:pt x="11" y="127"/>
                    <a:pt x="11" y="128"/>
                    <a:pt x="11" y="129"/>
                  </a:cubicBezTo>
                  <a:close/>
                  <a:moveTo>
                    <a:pt x="13" y="150"/>
                  </a:moveTo>
                  <a:cubicBezTo>
                    <a:pt x="14" y="151"/>
                    <a:pt x="14" y="152"/>
                    <a:pt x="15" y="153"/>
                  </a:cubicBezTo>
                  <a:cubicBezTo>
                    <a:pt x="16" y="154"/>
                    <a:pt x="16" y="155"/>
                    <a:pt x="17" y="156"/>
                  </a:cubicBezTo>
                  <a:cubicBezTo>
                    <a:pt x="19" y="158"/>
                    <a:pt x="22" y="160"/>
                    <a:pt x="26" y="161"/>
                  </a:cubicBezTo>
                  <a:cubicBezTo>
                    <a:pt x="30" y="163"/>
                    <a:pt x="35" y="163"/>
                    <a:pt x="39" y="164"/>
                  </a:cubicBezTo>
                  <a:cubicBezTo>
                    <a:pt x="43" y="164"/>
                    <a:pt x="47" y="164"/>
                    <a:pt x="51" y="163"/>
                  </a:cubicBezTo>
                  <a:cubicBezTo>
                    <a:pt x="52" y="163"/>
                    <a:pt x="53" y="163"/>
                    <a:pt x="54" y="163"/>
                  </a:cubicBezTo>
                  <a:cubicBezTo>
                    <a:pt x="53" y="163"/>
                    <a:pt x="53" y="163"/>
                    <a:pt x="52" y="163"/>
                  </a:cubicBezTo>
                  <a:cubicBezTo>
                    <a:pt x="46" y="163"/>
                    <a:pt x="40" y="162"/>
                    <a:pt x="35" y="161"/>
                  </a:cubicBezTo>
                  <a:cubicBezTo>
                    <a:pt x="30" y="160"/>
                    <a:pt x="25" y="158"/>
                    <a:pt x="21" y="156"/>
                  </a:cubicBezTo>
                  <a:cubicBezTo>
                    <a:pt x="18" y="155"/>
                    <a:pt x="15" y="153"/>
                    <a:pt x="13" y="150"/>
                  </a:cubicBezTo>
                  <a:cubicBezTo>
                    <a:pt x="13" y="150"/>
                    <a:pt x="13" y="150"/>
                    <a:pt x="13" y="150"/>
                  </a:cubicBezTo>
                  <a:close/>
                  <a:moveTo>
                    <a:pt x="5" y="102"/>
                  </a:moveTo>
                  <a:cubicBezTo>
                    <a:pt x="5" y="102"/>
                    <a:pt x="5" y="102"/>
                    <a:pt x="6" y="102"/>
                  </a:cubicBezTo>
                  <a:cubicBezTo>
                    <a:pt x="6" y="102"/>
                    <a:pt x="6" y="102"/>
                    <a:pt x="6" y="102"/>
                  </a:cubicBezTo>
                  <a:cubicBezTo>
                    <a:pt x="6" y="92"/>
                    <a:pt x="6" y="81"/>
                    <a:pt x="6" y="71"/>
                  </a:cubicBezTo>
                  <a:cubicBezTo>
                    <a:pt x="6" y="71"/>
                    <a:pt x="6" y="70"/>
                    <a:pt x="6" y="70"/>
                  </a:cubicBezTo>
                  <a:cubicBezTo>
                    <a:pt x="5" y="64"/>
                    <a:pt x="4" y="58"/>
                    <a:pt x="4" y="52"/>
                  </a:cubicBezTo>
                  <a:cubicBezTo>
                    <a:pt x="4" y="53"/>
                    <a:pt x="4" y="53"/>
                    <a:pt x="4" y="54"/>
                  </a:cubicBezTo>
                  <a:cubicBezTo>
                    <a:pt x="4" y="57"/>
                    <a:pt x="4" y="60"/>
                    <a:pt x="4" y="63"/>
                  </a:cubicBezTo>
                  <a:cubicBezTo>
                    <a:pt x="3" y="75"/>
                    <a:pt x="3" y="86"/>
                    <a:pt x="5" y="97"/>
                  </a:cubicBezTo>
                  <a:cubicBezTo>
                    <a:pt x="5" y="99"/>
                    <a:pt x="5" y="101"/>
                    <a:pt x="5" y="102"/>
                  </a:cubicBezTo>
                  <a:close/>
                  <a:moveTo>
                    <a:pt x="89" y="135"/>
                  </a:moveTo>
                  <a:cubicBezTo>
                    <a:pt x="89" y="135"/>
                    <a:pt x="89" y="135"/>
                    <a:pt x="89" y="135"/>
                  </a:cubicBezTo>
                  <a:cubicBezTo>
                    <a:pt x="88" y="137"/>
                    <a:pt x="88" y="138"/>
                    <a:pt x="87" y="140"/>
                  </a:cubicBezTo>
                  <a:cubicBezTo>
                    <a:pt x="86" y="145"/>
                    <a:pt x="85" y="149"/>
                    <a:pt x="82" y="152"/>
                  </a:cubicBezTo>
                  <a:cubicBezTo>
                    <a:pt x="82" y="152"/>
                    <a:pt x="82" y="153"/>
                    <a:pt x="81" y="153"/>
                  </a:cubicBezTo>
                  <a:cubicBezTo>
                    <a:pt x="80" y="155"/>
                    <a:pt x="79" y="157"/>
                    <a:pt x="78" y="159"/>
                  </a:cubicBezTo>
                  <a:cubicBezTo>
                    <a:pt x="78" y="159"/>
                    <a:pt x="78" y="159"/>
                    <a:pt x="78" y="159"/>
                  </a:cubicBezTo>
                  <a:cubicBezTo>
                    <a:pt x="79" y="159"/>
                    <a:pt x="80" y="158"/>
                    <a:pt x="81" y="157"/>
                  </a:cubicBezTo>
                  <a:cubicBezTo>
                    <a:pt x="84" y="154"/>
                    <a:pt x="86" y="151"/>
                    <a:pt x="87" y="147"/>
                  </a:cubicBezTo>
                  <a:cubicBezTo>
                    <a:pt x="88" y="144"/>
                    <a:pt x="88" y="140"/>
                    <a:pt x="89" y="137"/>
                  </a:cubicBezTo>
                  <a:cubicBezTo>
                    <a:pt x="89" y="136"/>
                    <a:pt x="89" y="136"/>
                    <a:pt x="89" y="135"/>
                  </a:cubicBezTo>
                  <a:close/>
                  <a:moveTo>
                    <a:pt x="88" y="91"/>
                  </a:moveTo>
                  <a:cubicBezTo>
                    <a:pt x="88" y="91"/>
                    <a:pt x="88" y="91"/>
                    <a:pt x="88" y="91"/>
                  </a:cubicBezTo>
                  <a:cubicBezTo>
                    <a:pt x="88" y="88"/>
                    <a:pt x="88" y="86"/>
                    <a:pt x="88" y="83"/>
                  </a:cubicBezTo>
                  <a:cubicBezTo>
                    <a:pt x="88" y="76"/>
                    <a:pt x="87" y="70"/>
                    <a:pt x="87" y="64"/>
                  </a:cubicBezTo>
                  <a:cubicBezTo>
                    <a:pt x="87" y="58"/>
                    <a:pt x="87" y="52"/>
                    <a:pt x="86" y="46"/>
                  </a:cubicBezTo>
                  <a:cubicBezTo>
                    <a:pt x="86" y="45"/>
                    <a:pt x="86" y="44"/>
                    <a:pt x="86" y="43"/>
                  </a:cubicBezTo>
                  <a:cubicBezTo>
                    <a:pt x="86" y="44"/>
                    <a:pt x="85" y="44"/>
                    <a:pt x="86" y="45"/>
                  </a:cubicBezTo>
                  <a:cubicBezTo>
                    <a:pt x="86" y="50"/>
                    <a:pt x="86" y="55"/>
                    <a:pt x="86" y="60"/>
                  </a:cubicBezTo>
                  <a:cubicBezTo>
                    <a:pt x="86" y="66"/>
                    <a:pt x="86" y="73"/>
                    <a:pt x="87" y="79"/>
                  </a:cubicBezTo>
                  <a:cubicBezTo>
                    <a:pt x="87" y="83"/>
                    <a:pt x="87" y="87"/>
                    <a:pt x="88" y="91"/>
                  </a:cubicBezTo>
                  <a:close/>
                  <a:moveTo>
                    <a:pt x="90" y="50"/>
                  </a:moveTo>
                  <a:cubicBezTo>
                    <a:pt x="90" y="50"/>
                    <a:pt x="90" y="50"/>
                    <a:pt x="90" y="50"/>
                  </a:cubicBezTo>
                  <a:cubicBezTo>
                    <a:pt x="90" y="50"/>
                    <a:pt x="90" y="50"/>
                    <a:pt x="90" y="50"/>
                  </a:cubicBezTo>
                  <a:cubicBezTo>
                    <a:pt x="90" y="46"/>
                    <a:pt x="90" y="43"/>
                    <a:pt x="89" y="39"/>
                  </a:cubicBezTo>
                  <a:cubicBezTo>
                    <a:pt x="89" y="37"/>
                    <a:pt x="89" y="34"/>
                    <a:pt x="89" y="31"/>
                  </a:cubicBezTo>
                  <a:cubicBezTo>
                    <a:pt x="88" y="28"/>
                    <a:pt x="88" y="25"/>
                    <a:pt x="87" y="22"/>
                  </a:cubicBezTo>
                  <a:cubicBezTo>
                    <a:pt x="87" y="18"/>
                    <a:pt x="86" y="14"/>
                    <a:pt x="84" y="10"/>
                  </a:cubicBezTo>
                  <a:cubicBezTo>
                    <a:pt x="83" y="9"/>
                    <a:pt x="83" y="8"/>
                    <a:pt x="82" y="7"/>
                  </a:cubicBezTo>
                  <a:cubicBezTo>
                    <a:pt x="81" y="7"/>
                    <a:pt x="81" y="7"/>
                    <a:pt x="81" y="7"/>
                  </a:cubicBezTo>
                  <a:cubicBezTo>
                    <a:pt x="81" y="7"/>
                    <a:pt x="81" y="7"/>
                    <a:pt x="81" y="7"/>
                  </a:cubicBezTo>
                  <a:cubicBezTo>
                    <a:pt x="81" y="7"/>
                    <a:pt x="81" y="7"/>
                    <a:pt x="81" y="7"/>
                  </a:cubicBezTo>
                  <a:cubicBezTo>
                    <a:pt x="83" y="9"/>
                    <a:pt x="84" y="11"/>
                    <a:pt x="85" y="13"/>
                  </a:cubicBezTo>
                  <a:cubicBezTo>
                    <a:pt x="86" y="17"/>
                    <a:pt x="87" y="21"/>
                    <a:pt x="87" y="25"/>
                  </a:cubicBezTo>
                  <a:cubicBezTo>
                    <a:pt x="88" y="28"/>
                    <a:pt x="88" y="31"/>
                    <a:pt x="88" y="34"/>
                  </a:cubicBezTo>
                  <a:cubicBezTo>
                    <a:pt x="89" y="38"/>
                    <a:pt x="89" y="42"/>
                    <a:pt x="89" y="45"/>
                  </a:cubicBezTo>
                  <a:cubicBezTo>
                    <a:pt x="89" y="47"/>
                    <a:pt x="90" y="49"/>
                    <a:pt x="90" y="50"/>
                  </a:cubicBezTo>
                  <a:close/>
                  <a:moveTo>
                    <a:pt x="54" y="165"/>
                  </a:moveTo>
                  <a:cubicBezTo>
                    <a:pt x="60" y="165"/>
                    <a:pt x="65" y="165"/>
                    <a:pt x="70" y="163"/>
                  </a:cubicBezTo>
                  <a:cubicBezTo>
                    <a:pt x="69" y="163"/>
                    <a:pt x="68" y="163"/>
                    <a:pt x="67" y="163"/>
                  </a:cubicBezTo>
                  <a:cubicBezTo>
                    <a:pt x="65" y="163"/>
                    <a:pt x="63" y="163"/>
                    <a:pt x="60" y="164"/>
                  </a:cubicBezTo>
                  <a:cubicBezTo>
                    <a:pt x="60" y="164"/>
                    <a:pt x="60" y="164"/>
                    <a:pt x="59" y="164"/>
                  </a:cubicBezTo>
                  <a:cubicBezTo>
                    <a:pt x="57" y="164"/>
                    <a:pt x="56" y="165"/>
                    <a:pt x="54" y="165"/>
                  </a:cubicBezTo>
                  <a:close/>
                  <a:moveTo>
                    <a:pt x="9" y="124"/>
                  </a:moveTo>
                  <a:cubicBezTo>
                    <a:pt x="8" y="114"/>
                    <a:pt x="8" y="104"/>
                    <a:pt x="8" y="94"/>
                  </a:cubicBezTo>
                  <a:cubicBezTo>
                    <a:pt x="8" y="104"/>
                    <a:pt x="8" y="114"/>
                    <a:pt x="9" y="124"/>
                  </a:cubicBezTo>
                  <a:close/>
                  <a:moveTo>
                    <a:pt x="59" y="167"/>
                  </a:moveTo>
                  <a:cubicBezTo>
                    <a:pt x="51" y="167"/>
                    <a:pt x="44" y="167"/>
                    <a:pt x="36" y="166"/>
                  </a:cubicBezTo>
                  <a:cubicBezTo>
                    <a:pt x="39" y="167"/>
                    <a:pt x="54" y="168"/>
                    <a:pt x="59" y="167"/>
                  </a:cubicBezTo>
                  <a:close/>
                  <a:moveTo>
                    <a:pt x="24" y="8"/>
                  </a:moveTo>
                  <a:cubicBezTo>
                    <a:pt x="20" y="10"/>
                    <a:pt x="16" y="12"/>
                    <a:pt x="14" y="16"/>
                  </a:cubicBezTo>
                  <a:cubicBezTo>
                    <a:pt x="17" y="13"/>
                    <a:pt x="21" y="10"/>
                    <a:pt x="24" y="8"/>
                  </a:cubicBezTo>
                  <a:close/>
                  <a:moveTo>
                    <a:pt x="77" y="157"/>
                  </a:moveTo>
                  <a:cubicBezTo>
                    <a:pt x="76" y="157"/>
                    <a:pt x="76" y="157"/>
                    <a:pt x="76" y="157"/>
                  </a:cubicBezTo>
                  <a:cubicBezTo>
                    <a:pt x="75" y="158"/>
                    <a:pt x="74" y="158"/>
                    <a:pt x="73" y="159"/>
                  </a:cubicBezTo>
                  <a:cubicBezTo>
                    <a:pt x="72" y="159"/>
                    <a:pt x="72" y="160"/>
                    <a:pt x="71" y="160"/>
                  </a:cubicBezTo>
                  <a:cubicBezTo>
                    <a:pt x="71" y="160"/>
                    <a:pt x="71" y="160"/>
                    <a:pt x="71" y="160"/>
                  </a:cubicBezTo>
                  <a:cubicBezTo>
                    <a:pt x="72" y="160"/>
                    <a:pt x="73" y="160"/>
                    <a:pt x="74" y="160"/>
                  </a:cubicBezTo>
                  <a:cubicBezTo>
                    <a:pt x="74" y="160"/>
                    <a:pt x="74" y="160"/>
                    <a:pt x="74" y="160"/>
                  </a:cubicBezTo>
                  <a:cubicBezTo>
                    <a:pt x="75" y="159"/>
                    <a:pt x="76" y="158"/>
                    <a:pt x="77" y="157"/>
                  </a:cubicBezTo>
                  <a:close/>
                  <a:moveTo>
                    <a:pt x="84" y="17"/>
                  </a:moveTo>
                  <a:cubicBezTo>
                    <a:pt x="84" y="16"/>
                    <a:pt x="83" y="12"/>
                    <a:pt x="82" y="11"/>
                  </a:cubicBezTo>
                  <a:cubicBezTo>
                    <a:pt x="83" y="13"/>
                    <a:pt x="83" y="15"/>
                    <a:pt x="84" y="17"/>
                  </a:cubicBezTo>
                  <a:close/>
                  <a:moveTo>
                    <a:pt x="75" y="162"/>
                  </a:moveTo>
                  <a:cubicBezTo>
                    <a:pt x="75" y="162"/>
                    <a:pt x="75" y="162"/>
                    <a:pt x="74" y="163"/>
                  </a:cubicBezTo>
                  <a:cubicBezTo>
                    <a:pt x="75" y="162"/>
                    <a:pt x="75" y="162"/>
                    <a:pt x="75" y="162"/>
                  </a:cubicBezTo>
                  <a:close/>
                  <a:moveTo>
                    <a:pt x="90" y="51"/>
                  </a:moveTo>
                  <a:cubicBezTo>
                    <a:pt x="90" y="51"/>
                    <a:pt x="90" y="51"/>
                    <a:pt x="90" y="51"/>
                  </a:cubicBezTo>
                  <a:cubicBezTo>
                    <a:pt x="90" y="52"/>
                    <a:pt x="90" y="52"/>
                    <a:pt x="90" y="52"/>
                  </a:cubicBezTo>
                  <a:cubicBezTo>
                    <a:pt x="90" y="52"/>
                    <a:pt x="90" y="52"/>
                    <a:pt x="90" y="5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364"/>
            <p:cNvSpPr>
              <a:spLocks noEditPoints="1"/>
            </p:cNvSpPr>
            <p:nvPr/>
          </p:nvSpPr>
          <p:spPr bwMode="auto">
            <a:xfrm>
              <a:off x="6373813" y="1566863"/>
              <a:ext cx="246063" cy="427038"/>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365"/>
            <p:cNvSpPr>
              <a:spLocks noEditPoints="1"/>
            </p:cNvSpPr>
            <p:nvPr/>
          </p:nvSpPr>
          <p:spPr bwMode="auto">
            <a:xfrm>
              <a:off x="6484938" y="2003426"/>
              <a:ext cx="379413" cy="138113"/>
            </a:xfrm>
            <a:custGeom>
              <a:avLst/>
              <a:gdLst>
                <a:gd name="T0" fmla="*/ 135 w 154"/>
                <a:gd name="T1" fmla="*/ 14 h 56"/>
                <a:gd name="T2" fmla="*/ 106 w 154"/>
                <a:gd name="T3" fmla="*/ 31 h 56"/>
                <a:gd name="T4" fmla="*/ 97 w 154"/>
                <a:gd name="T5" fmla="*/ 25 h 56"/>
                <a:gd name="T6" fmla="*/ 124 w 154"/>
                <a:gd name="T7" fmla="*/ 12 h 56"/>
                <a:gd name="T8" fmla="*/ 152 w 154"/>
                <a:gd name="T9" fmla="*/ 0 h 56"/>
                <a:gd name="T10" fmla="*/ 151 w 154"/>
                <a:gd name="T11" fmla="*/ 16 h 56"/>
                <a:gd name="T12" fmla="*/ 140 w 154"/>
                <a:gd name="T13" fmla="*/ 54 h 56"/>
                <a:gd name="T14" fmla="*/ 133 w 154"/>
                <a:gd name="T15" fmla="*/ 53 h 56"/>
                <a:gd name="T16" fmla="*/ 140 w 154"/>
                <a:gd name="T17" fmla="*/ 28 h 56"/>
                <a:gd name="T18" fmla="*/ 144 w 154"/>
                <a:gd name="T19" fmla="*/ 15 h 56"/>
                <a:gd name="T20" fmla="*/ 135 w 154"/>
                <a:gd name="T21" fmla="*/ 26 h 56"/>
                <a:gd name="T22" fmla="*/ 88 w 154"/>
                <a:gd name="T23" fmla="*/ 50 h 56"/>
                <a:gd name="T24" fmla="*/ 29 w 154"/>
                <a:gd name="T25" fmla="*/ 36 h 56"/>
                <a:gd name="T26" fmla="*/ 0 w 154"/>
                <a:gd name="T27" fmla="*/ 10 h 56"/>
                <a:gd name="T28" fmla="*/ 9 w 154"/>
                <a:gd name="T29" fmla="*/ 7 h 56"/>
                <a:gd name="T30" fmla="*/ 13 w 154"/>
                <a:gd name="T31" fmla="*/ 8 h 56"/>
                <a:gd name="T32" fmla="*/ 27 w 154"/>
                <a:gd name="T33" fmla="*/ 29 h 56"/>
                <a:gd name="T34" fmla="*/ 61 w 154"/>
                <a:gd name="T35" fmla="*/ 42 h 56"/>
                <a:gd name="T36" fmla="*/ 95 w 154"/>
                <a:gd name="T37" fmla="*/ 40 h 56"/>
                <a:gd name="T38" fmla="*/ 123 w 154"/>
                <a:gd name="T39" fmla="*/ 32 h 56"/>
                <a:gd name="T40" fmla="*/ 140 w 154"/>
                <a:gd name="T41" fmla="*/ 11 h 56"/>
                <a:gd name="T42" fmla="*/ 136 w 154"/>
                <a:gd name="T43" fmla="*/ 54 h 56"/>
                <a:gd name="T44" fmla="*/ 144 w 154"/>
                <a:gd name="T45" fmla="*/ 40 h 56"/>
                <a:gd name="T46" fmla="*/ 150 w 154"/>
                <a:gd name="T47" fmla="*/ 14 h 56"/>
                <a:gd name="T48" fmla="*/ 146 w 154"/>
                <a:gd name="T49" fmla="*/ 25 h 56"/>
                <a:gd name="T50" fmla="*/ 137 w 154"/>
                <a:gd name="T51" fmla="*/ 51 h 56"/>
                <a:gd name="T52" fmla="*/ 100 w 154"/>
                <a:gd name="T53" fmla="*/ 29 h 56"/>
                <a:gd name="T54" fmla="*/ 120 w 154"/>
                <a:gd name="T55" fmla="*/ 23 h 56"/>
                <a:gd name="T56" fmla="*/ 104 w 154"/>
                <a:gd name="T57" fmla="*/ 27 h 56"/>
                <a:gd name="T58" fmla="*/ 107 w 154"/>
                <a:gd name="T59" fmla="*/ 24 h 56"/>
                <a:gd name="T60" fmla="*/ 133 w 154"/>
                <a:gd name="T61" fmla="*/ 13 h 56"/>
                <a:gd name="T62" fmla="*/ 83 w 154"/>
                <a:gd name="T63" fmla="*/ 45 h 56"/>
                <a:gd name="T64" fmla="*/ 103 w 154"/>
                <a:gd name="T65" fmla="*/ 41 h 56"/>
                <a:gd name="T66" fmla="*/ 135 w 154"/>
                <a:gd name="T67" fmla="*/ 9 h 56"/>
                <a:gd name="T68" fmla="*/ 109 w 154"/>
                <a:gd name="T69" fmla="*/ 20 h 56"/>
                <a:gd name="T70" fmla="*/ 10 w 154"/>
                <a:gd name="T71" fmla="*/ 13 h 56"/>
                <a:gd name="T72" fmla="*/ 12 w 154"/>
                <a:gd name="T73" fmla="*/ 17 h 56"/>
                <a:gd name="T74" fmla="*/ 6 w 154"/>
                <a:gd name="T75" fmla="*/ 14 h 56"/>
                <a:gd name="T76" fmla="*/ 8 w 154"/>
                <a:gd name="T77" fmla="*/ 10 h 56"/>
                <a:gd name="T78" fmla="*/ 8 w 154"/>
                <a:gd name="T79" fmla="*/ 10 h 56"/>
                <a:gd name="T80" fmla="*/ 152 w 154"/>
                <a:gd name="T81" fmla="*/ 2 h 56"/>
                <a:gd name="T82" fmla="*/ 14 w 154"/>
                <a:gd name="T83" fmla="*/ 22 h 56"/>
                <a:gd name="T84" fmla="*/ 15 w 154"/>
                <a:gd name="T85"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56">
                  <a:moveTo>
                    <a:pt x="140" y="11"/>
                  </a:moveTo>
                  <a:cubicBezTo>
                    <a:pt x="139" y="11"/>
                    <a:pt x="139" y="11"/>
                    <a:pt x="139" y="11"/>
                  </a:cubicBezTo>
                  <a:cubicBezTo>
                    <a:pt x="138" y="12"/>
                    <a:pt x="136" y="13"/>
                    <a:pt x="135" y="14"/>
                  </a:cubicBezTo>
                  <a:cubicBezTo>
                    <a:pt x="131" y="17"/>
                    <a:pt x="127" y="20"/>
                    <a:pt x="124" y="22"/>
                  </a:cubicBezTo>
                  <a:cubicBezTo>
                    <a:pt x="120" y="25"/>
                    <a:pt x="117" y="27"/>
                    <a:pt x="113" y="29"/>
                  </a:cubicBezTo>
                  <a:cubicBezTo>
                    <a:pt x="111" y="30"/>
                    <a:pt x="108" y="31"/>
                    <a:pt x="106" y="31"/>
                  </a:cubicBezTo>
                  <a:cubicBezTo>
                    <a:pt x="103" y="32"/>
                    <a:pt x="101" y="31"/>
                    <a:pt x="99" y="30"/>
                  </a:cubicBezTo>
                  <a:cubicBezTo>
                    <a:pt x="99" y="30"/>
                    <a:pt x="99" y="30"/>
                    <a:pt x="98" y="30"/>
                  </a:cubicBezTo>
                  <a:cubicBezTo>
                    <a:pt x="96" y="29"/>
                    <a:pt x="96" y="28"/>
                    <a:pt x="97" y="25"/>
                  </a:cubicBezTo>
                  <a:cubicBezTo>
                    <a:pt x="98" y="24"/>
                    <a:pt x="100" y="22"/>
                    <a:pt x="102" y="21"/>
                  </a:cubicBezTo>
                  <a:cubicBezTo>
                    <a:pt x="104" y="20"/>
                    <a:pt x="106" y="19"/>
                    <a:pt x="109" y="18"/>
                  </a:cubicBezTo>
                  <a:cubicBezTo>
                    <a:pt x="114" y="16"/>
                    <a:pt x="119" y="14"/>
                    <a:pt x="124" y="12"/>
                  </a:cubicBezTo>
                  <a:cubicBezTo>
                    <a:pt x="131" y="9"/>
                    <a:pt x="137" y="5"/>
                    <a:pt x="144" y="2"/>
                  </a:cubicBezTo>
                  <a:cubicBezTo>
                    <a:pt x="145" y="2"/>
                    <a:pt x="146" y="1"/>
                    <a:pt x="147" y="1"/>
                  </a:cubicBezTo>
                  <a:cubicBezTo>
                    <a:pt x="149" y="0"/>
                    <a:pt x="150" y="0"/>
                    <a:pt x="152" y="0"/>
                  </a:cubicBezTo>
                  <a:cubicBezTo>
                    <a:pt x="153" y="1"/>
                    <a:pt x="154" y="1"/>
                    <a:pt x="154" y="3"/>
                  </a:cubicBezTo>
                  <a:cubicBezTo>
                    <a:pt x="153" y="5"/>
                    <a:pt x="153" y="6"/>
                    <a:pt x="153" y="8"/>
                  </a:cubicBezTo>
                  <a:cubicBezTo>
                    <a:pt x="152" y="11"/>
                    <a:pt x="152" y="14"/>
                    <a:pt x="151" y="16"/>
                  </a:cubicBezTo>
                  <a:cubicBezTo>
                    <a:pt x="149" y="24"/>
                    <a:pt x="148" y="31"/>
                    <a:pt x="147" y="38"/>
                  </a:cubicBezTo>
                  <a:cubicBezTo>
                    <a:pt x="146" y="43"/>
                    <a:pt x="144" y="47"/>
                    <a:pt x="142" y="50"/>
                  </a:cubicBezTo>
                  <a:cubicBezTo>
                    <a:pt x="142" y="52"/>
                    <a:pt x="141" y="53"/>
                    <a:pt x="140" y="54"/>
                  </a:cubicBezTo>
                  <a:cubicBezTo>
                    <a:pt x="140" y="54"/>
                    <a:pt x="139" y="55"/>
                    <a:pt x="139" y="55"/>
                  </a:cubicBezTo>
                  <a:cubicBezTo>
                    <a:pt x="138" y="56"/>
                    <a:pt x="136" y="56"/>
                    <a:pt x="135" y="56"/>
                  </a:cubicBezTo>
                  <a:cubicBezTo>
                    <a:pt x="134" y="55"/>
                    <a:pt x="133" y="54"/>
                    <a:pt x="133" y="53"/>
                  </a:cubicBezTo>
                  <a:cubicBezTo>
                    <a:pt x="133" y="51"/>
                    <a:pt x="133" y="50"/>
                    <a:pt x="133" y="48"/>
                  </a:cubicBezTo>
                  <a:cubicBezTo>
                    <a:pt x="133" y="44"/>
                    <a:pt x="135" y="40"/>
                    <a:pt x="136" y="37"/>
                  </a:cubicBezTo>
                  <a:cubicBezTo>
                    <a:pt x="137" y="34"/>
                    <a:pt x="139" y="31"/>
                    <a:pt x="140" y="28"/>
                  </a:cubicBezTo>
                  <a:cubicBezTo>
                    <a:pt x="141" y="27"/>
                    <a:pt x="141" y="25"/>
                    <a:pt x="142" y="23"/>
                  </a:cubicBezTo>
                  <a:cubicBezTo>
                    <a:pt x="142" y="22"/>
                    <a:pt x="143" y="21"/>
                    <a:pt x="143" y="20"/>
                  </a:cubicBezTo>
                  <a:cubicBezTo>
                    <a:pt x="143" y="18"/>
                    <a:pt x="143" y="16"/>
                    <a:pt x="144" y="15"/>
                  </a:cubicBezTo>
                  <a:cubicBezTo>
                    <a:pt x="144" y="14"/>
                    <a:pt x="144" y="14"/>
                    <a:pt x="144" y="14"/>
                  </a:cubicBezTo>
                  <a:cubicBezTo>
                    <a:pt x="143" y="14"/>
                    <a:pt x="143" y="14"/>
                    <a:pt x="143" y="14"/>
                  </a:cubicBezTo>
                  <a:cubicBezTo>
                    <a:pt x="141" y="18"/>
                    <a:pt x="138" y="23"/>
                    <a:pt x="135" y="26"/>
                  </a:cubicBezTo>
                  <a:cubicBezTo>
                    <a:pt x="134" y="27"/>
                    <a:pt x="134" y="27"/>
                    <a:pt x="133" y="28"/>
                  </a:cubicBezTo>
                  <a:cubicBezTo>
                    <a:pt x="128" y="36"/>
                    <a:pt x="121" y="41"/>
                    <a:pt x="112" y="45"/>
                  </a:cubicBezTo>
                  <a:cubicBezTo>
                    <a:pt x="105" y="48"/>
                    <a:pt x="96" y="50"/>
                    <a:pt x="88" y="50"/>
                  </a:cubicBezTo>
                  <a:cubicBezTo>
                    <a:pt x="80" y="50"/>
                    <a:pt x="73" y="49"/>
                    <a:pt x="66" y="48"/>
                  </a:cubicBezTo>
                  <a:cubicBezTo>
                    <a:pt x="58" y="47"/>
                    <a:pt x="49" y="46"/>
                    <a:pt x="42" y="43"/>
                  </a:cubicBezTo>
                  <a:cubicBezTo>
                    <a:pt x="37" y="41"/>
                    <a:pt x="33" y="39"/>
                    <a:pt x="29" y="36"/>
                  </a:cubicBezTo>
                  <a:cubicBezTo>
                    <a:pt x="23" y="33"/>
                    <a:pt x="18" y="30"/>
                    <a:pt x="14" y="26"/>
                  </a:cubicBezTo>
                  <a:cubicBezTo>
                    <a:pt x="10" y="23"/>
                    <a:pt x="6" y="19"/>
                    <a:pt x="4" y="14"/>
                  </a:cubicBezTo>
                  <a:cubicBezTo>
                    <a:pt x="2" y="13"/>
                    <a:pt x="1" y="11"/>
                    <a:pt x="0" y="10"/>
                  </a:cubicBezTo>
                  <a:cubicBezTo>
                    <a:pt x="0" y="9"/>
                    <a:pt x="0" y="8"/>
                    <a:pt x="0" y="8"/>
                  </a:cubicBezTo>
                  <a:cubicBezTo>
                    <a:pt x="2" y="7"/>
                    <a:pt x="4" y="7"/>
                    <a:pt x="5" y="6"/>
                  </a:cubicBezTo>
                  <a:cubicBezTo>
                    <a:pt x="7" y="6"/>
                    <a:pt x="8" y="6"/>
                    <a:pt x="9" y="7"/>
                  </a:cubicBezTo>
                  <a:cubicBezTo>
                    <a:pt x="10" y="7"/>
                    <a:pt x="10" y="7"/>
                    <a:pt x="10" y="7"/>
                  </a:cubicBezTo>
                  <a:cubicBezTo>
                    <a:pt x="11" y="6"/>
                    <a:pt x="12" y="6"/>
                    <a:pt x="12" y="7"/>
                  </a:cubicBezTo>
                  <a:cubicBezTo>
                    <a:pt x="12" y="7"/>
                    <a:pt x="13" y="8"/>
                    <a:pt x="13" y="8"/>
                  </a:cubicBezTo>
                  <a:cubicBezTo>
                    <a:pt x="14" y="12"/>
                    <a:pt x="16" y="16"/>
                    <a:pt x="18" y="20"/>
                  </a:cubicBezTo>
                  <a:cubicBezTo>
                    <a:pt x="18" y="20"/>
                    <a:pt x="18" y="21"/>
                    <a:pt x="19" y="21"/>
                  </a:cubicBezTo>
                  <a:cubicBezTo>
                    <a:pt x="21" y="24"/>
                    <a:pt x="24" y="27"/>
                    <a:pt x="27" y="29"/>
                  </a:cubicBezTo>
                  <a:cubicBezTo>
                    <a:pt x="30" y="32"/>
                    <a:pt x="34" y="35"/>
                    <a:pt x="39" y="36"/>
                  </a:cubicBezTo>
                  <a:cubicBezTo>
                    <a:pt x="44" y="38"/>
                    <a:pt x="49" y="40"/>
                    <a:pt x="54" y="41"/>
                  </a:cubicBezTo>
                  <a:cubicBezTo>
                    <a:pt x="56" y="41"/>
                    <a:pt x="59" y="42"/>
                    <a:pt x="61" y="42"/>
                  </a:cubicBezTo>
                  <a:cubicBezTo>
                    <a:pt x="62" y="42"/>
                    <a:pt x="63" y="43"/>
                    <a:pt x="64" y="43"/>
                  </a:cubicBezTo>
                  <a:cubicBezTo>
                    <a:pt x="70" y="43"/>
                    <a:pt x="76" y="42"/>
                    <a:pt x="82" y="42"/>
                  </a:cubicBezTo>
                  <a:cubicBezTo>
                    <a:pt x="86" y="41"/>
                    <a:pt x="91" y="41"/>
                    <a:pt x="95" y="40"/>
                  </a:cubicBezTo>
                  <a:cubicBezTo>
                    <a:pt x="102" y="39"/>
                    <a:pt x="109" y="38"/>
                    <a:pt x="116" y="35"/>
                  </a:cubicBezTo>
                  <a:cubicBezTo>
                    <a:pt x="118" y="35"/>
                    <a:pt x="120" y="34"/>
                    <a:pt x="122" y="33"/>
                  </a:cubicBezTo>
                  <a:cubicBezTo>
                    <a:pt x="122" y="33"/>
                    <a:pt x="123" y="32"/>
                    <a:pt x="123" y="32"/>
                  </a:cubicBezTo>
                  <a:cubicBezTo>
                    <a:pt x="125" y="30"/>
                    <a:pt x="127" y="28"/>
                    <a:pt x="128" y="26"/>
                  </a:cubicBezTo>
                  <a:cubicBezTo>
                    <a:pt x="131" y="22"/>
                    <a:pt x="135" y="17"/>
                    <a:pt x="138" y="13"/>
                  </a:cubicBezTo>
                  <a:cubicBezTo>
                    <a:pt x="139" y="12"/>
                    <a:pt x="139" y="12"/>
                    <a:pt x="140" y="11"/>
                  </a:cubicBezTo>
                  <a:cubicBezTo>
                    <a:pt x="140" y="11"/>
                    <a:pt x="140" y="11"/>
                    <a:pt x="140" y="11"/>
                  </a:cubicBezTo>
                  <a:close/>
                  <a:moveTo>
                    <a:pt x="135" y="52"/>
                  </a:moveTo>
                  <a:cubicBezTo>
                    <a:pt x="135" y="53"/>
                    <a:pt x="135" y="54"/>
                    <a:pt x="136" y="54"/>
                  </a:cubicBezTo>
                  <a:cubicBezTo>
                    <a:pt x="137" y="54"/>
                    <a:pt x="137" y="54"/>
                    <a:pt x="138" y="53"/>
                  </a:cubicBezTo>
                  <a:cubicBezTo>
                    <a:pt x="139" y="52"/>
                    <a:pt x="140" y="51"/>
                    <a:pt x="140" y="50"/>
                  </a:cubicBezTo>
                  <a:cubicBezTo>
                    <a:pt x="142" y="47"/>
                    <a:pt x="143" y="44"/>
                    <a:pt x="144" y="40"/>
                  </a:cubicBezTo>
                  <a:cubicBezTo>
                    <a:pt x="145" y="38"/>
                    <a:pt x="145" y="35"/>
                    <a:pt x="146" y="33"/>
                  </a:cubicBezTo>
                  <a:cubicBezTo>
                    <a:pt x="147" y="29"/>
                    <a:pt x="147" y="25"/>
                    <a:pt x="148" y="21"/>
                  </a:cubicBezTo>
                  <a:cubicBezTo>
                    <a:pt x="149" y="18"/>
                    <a:pt x="149" y="16"/>
                    <a:pt x="150" y="14"/>
                  </a:cubicBezTo>
                  <a:cubicBezTo>
                    <a:pt x="150" y="13"/>
                    <a:pt x="150" y="13"/>
                    <a:pt x="150" y="12"/>
                  </a:cubicBezTo>
                  <a:cubicBezTo>
                    <a:pt x="150" y="12"/>
                    <a:pt x="150" y="13"/>
                    <a:pt x="150" y="13"/>
                  </a:cubicBezTo>
                  <a:cubicBezTo>
                    <a:pt x="149" y="17"/>
                    <a:pt x="148" y="21"/>
                    <a:pt x="146" y="25"/>
                  </a:cubicBezTo>
                  <a:cubicBezTo>
                    <a:pt x="145" y="30"/>
                    <a:pt x="144" y="34"/>
                    <a:pt x="143" y="38"/>
                  </a:cubicBezTo>
                  <a:cubicBezTo>
                    <a:pt x="142" y="42"/>
                    <a:pt x="141" y="45"/>
                    <a:pt x="139" y="48"/>
                  </a:cubicBezTo>
                  <a:cubicBezTo>
                    <a:pt x="139" y="49"/>
                    <a:pt x="138" y="50"/>
                    <a:pt x="137" y="51"/>
                  </a:cubicBezTo>
                  <a:cubicBezTo>
                    <a:pt x="137" y="52"/>
                    <a:pt x="136" y="52"/>
                    <a:pt x="135" y="52"/>
                  </a:cubicBezTo>
                  <a:close/>
                  <a:moveTo>
                    <a:pt x="98" y="27"/>
                  </a:moveTo>
                  <a:cubicBezTo>
                    <a:pt x="99" y="28"/>
                    <a:pt x="99" y="28"/>
                    <a:pt x="100" y="29"/>
                  </a:cubicBezTo>
                  <a:cubicBezTo>
                    <a:pt x="102" y="29"/>
                    <a:pt x="104" y="30"/>
                    <a:pt x="107" y="29"/>
                  </a:cubicBezTo>
                  <a:cubicBezTo>
                    <a:pt x="108" y="29"/>
                    <a:pt x="110" y="28"/>
                    <a:pt x="111" y="28"/>
                  </a:cubicBezTo>
                  <a:cubicBezTo>
                    <a:pt x="114" y="27"/>
                    <a:pt x="117" y="25"/>
                    <a:pt x="120" y="23"/>
                  </a:cubicBezTo>
                  <a:cubicBezTo>
                    <a:pt x="120" y="22"/>
                    <a:pt x="120" y="22"/>
                    <a:pt x="120" y="22"/>
                  </a:cubicBezTo>
                  <a:cubicBezTo>
                    <a:pt x="120" y="22"/>
                    <a:pt x="119" y="22"/>
                    <a:pt x="119" y="23"/>
                  </a:cubicBezTo>
                  <a:cubicBezTo>
                    <a:pt x="114" y="24"/>
                    <a:pt x="109" y="26"/>
                    <a:pt x="104" y="27"/>
                  </a:cubicBezTo>
                  <a:cubicBezTo>
                    <a:pt x="102" y="28"/>
                    <a:pt x="100" y="28"/>
                    <a:pt x="98" y="27"/>
                  </a:cubicBezTo>
                  <a:close/>
                  <a:moveTo>
                    <a:pt x="107" y="24"/>
                  </a:moveTo>
                  <a:cubicBezTo>
                    <a:pt x="107" y="24"/>
                    <a:pt x="107" y="24"/>
                    <a:pt x="107" y="24"/>
                  </a:cubicBezTo>
                  <a:cubicBezTo>
                    <a:pt x="107" y="24"/>
                    <a:pt x="107" y="24"/>
                    <a:pt x="108" y="24"/>
                  </a:cubicBezTo>
                  <a:cubicBezTo>
                    <a:pt x="115" y="22"/>
                    <a:pt x="123" y="19"/>
                    <a:pt x="130" y="15"/>
                  </a:cubicBezTo>
                  <a:cubicBezTo>
                    <a:pt x="131" y="14"/>
                    <a:pt x="132" y="14"/>
                    <a:pt x="133" y="13"/>
                  </a:cubicBezTo>
                  <a:cubicBezTo>
                    <a:pt x="124" y="17"/>
                    <a:pt x="116" y="20"/>
                    <a:pt x="107" y="24"/>
                  </a:cubicBezTo>
                  <a:close/>
                  <a:moveTo>
                    <a:pt x="76" y="44"/>
                  </a:moveTo>
                  <a:cubicBezTo>
                    <a:pt x="79" y="45"/>
                    <a:pt x="81" y="45"/>
                    <a:pt x="83" y="45"/>
                  </a:cubicBezTo>
                  <a:cubicBezTo>
                    <a:pt x="83" y="45"/>
                    <a:pt x="84" y="45"/>
                    <a:pt x="84" y="45"/>
                  </a:cubicBezTo>
                  <a:cubicBezTo>
                    <a:pt x="90" y="44"/>
                    <a:pt x="96" y="43"/>
                    <a:pt x="102" y="42"/>
                  </a:cubicBezTo>
                  <a:cubicBezTo>
                    <a:pt x="102" y="42"/>
                    <a:pt x="103" y="41"/>
                    <a:pt x="103" y="41"/>
                  </a:cubicBezTo>
                  <a:cubicBezTo>
                    <a:pt x="94" y="43"/>
                    <a:pt x="85" y="44"/>
                    <a:pt x="76" y="44"/>
                  </a:cubicBezTo>
                  <a:close/>
                  <a:moveTo>
                    <a:pt x="100" y="24"/>
                  </a:moveTo>
                  <a:cubicBezTo>
                    <a:pt x="103" y="24"/>
                    <a:pt x="133" y="10"/>
                    <a:pt x="135" y="9"/>
                  </a:cubicBezTo>
                  <a:cubicBezTo>
                    <a:pt x="134" y="9"/>
                    <a:pt x="134" y="9"/>
                    <a:pt x="134" y="9"/>
                  </a:cubicBezTo>
                  <a:cubicBezTo>
                    <a:pt x="131" y="11"/>
                    <a:pt x="129" y="12"/>
                    <a:pt x="126" y="13"/>
                  </a:cubicBezTo>
                  <a:cubicBezTo>
                    <a:pt x="120" y="16"/>
                    <a:pt x="115" y="18"/>
                    <a:pt x="109" y="20"/>
                  </a:cubicBezTo>
                  <a:cubicBezTo>
                    <a:pt x="107" y="21"/>
                    <a:pt x="105" y="22"/>
                    <a:pt x="103" y="23"/>
                  </a:cubicBezTo>
                  <a:cubicBezTo>
                    <a:pt x="102" y="23"/>
                    <a:pt x="101" y="24"/>
                    <a:pt x="100" y="24"/>
                  </a:cubicBezTo>
                  <a:close/>
                  <a:moveTo>
                    <a:pt x="10" y="13"/>
                  </a:moveTo>
                  <a:cubicBezTo>
                    <a:pt x="10" y="13"/>
                    <a:pt x="9" y="14"/>
                    <a:pt x="9" y="14"/>
                  </a:cubicBezTo>
                  <a:cubicBezTo>
                    <a:pt x="8" y="15"/>
                    <a:pt x="8" y="15"/>
                    <a:pt x="9" y="17"/>
                  </a:cubicBezTo>
                  <a:cubicBezTo>
                    <a:pt x="10" y="18"/>
                    <a:pt x="11" y="18"/>
                    <a:pt x="12" y="17"/>
                  </a:cubicBezTo>
                  <a:cubicBezTo>
                    <a:pt x="11" y="16"/>
                    <a:pt x="11" y="14"/>
                    <a:pt x="10" y="13"/>
                  </a:cubicBezTo>
                  <a:close/>
                  <a:moveTo>
                    <a:pt x="5" y="10"/>
                  </a:moveTo>
                  <a:cubicBezTo>
                    <a:pt x="4" y="11"/>
                    <a:pt x="5" y="12"/>
                    <a:pt x="6" y="14"/>
                  </a:cubicBezTo>
                  <a:cubicBezTo>
                    <a:pt x="6" y="12"/>
                    <a:pt x="6" y="11"/>
                    <a:pt x="6" y="10"/>
                  </a:cubicBezTo>
                  <a:cubicBezTo>
                    <a:pt x="5" y="10"/>
                    <a:pt x="5" y="10"/>
                    <a:pt x="5" y="10"/>
                  </a:cubicBezTo>
                  <a:close/>
                  <a:moveTo>
                    <a:pt x="8" y="10"/>
                  </a:moveTo>
                  <a:cubicBezTo>
                    <a:pt x="8" y="11"/>
                    <a:pt x="7" y="11"/>
                    <a:pt x="8" y="12"/>
                  </a:cubicBezTo>
                  <a:cubicBezTo>
                    <a:pt x="8" y="12"/>
                    <a:pt x="8" y="11"/>
                    <a:pt x="9" y="11"/>
                  </a:cubicBezTo>
                  <a:cubicBezTo>
                    <a:pt x="8" y="10"/>
                    <a:pt x="8" y="10"/>
                    <a:pt x="8" y="10"/>
                  </a:cubicBezTo>
                  <a:close/>
                  <a:moveTo>
                    <a:pt x="150" y="2"/>
                  </a:moveTo>
                  <a:cubicBezTo>
                    <a:pt x="151" y="3"/>
                    <a:pt x="151" y="3"/>
                    <a:pt x="152" y="3"/>
                  </a:cubicBezTo>
                  <a:cubicBezTo>
                    <a:pt x="152" y="3"/>
                    <a:pt x="152" y="3"/>
                    <a:pt x="152" y="2"/>
                  </a:cubicBezTo>
                  <a:cubicBezTo>
                    <a:pt x="151" y="2"/>
                    <a:pt x="151" y="2"/>
                    <a:pt x="150" y="2"/>
                  </a:cubicBezTo>
                  <a:close/>
                  <a:moveTo>
                    <a:pt x="15" y="21"/>
                  </a:moveTo>
                  <a:cubicBezTo>
                    <a:pt x="15" y="21"/>
                    <a:pt x="15" y="22"/>
                    <a:pt x="14" y="22"/>
                  </a:cubicBezTo>
                  <a:cubicBezTo>
                    <a:pt x="15" y="22"/>
                    <a:pt x="15" y="22"/>
                    <a:pt x="15" y="22"/>
                  </a:cubicBezTo>
                  <a:cubicBezTo>
                    <a:pt x="15" y="22"/>
                    <a:pt x="15" y="22"/>
                    <a:pt x="15" y="22"/>
                  </a:cubicBezTo>
                  <a:cubicBezTo>
                    <a:pt x="15" y="22"/>
                    <a:pt x="15" y="22"/>
                    <a:pt x="15" y="2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366"/>
            <p:cNvSpPr>
              <a:spLocks noEditPoints="1"/>
            </p:cNvSpPr>
            <p:nvPr/>
          </p:nvSpPr>
          <p:spPr bwMode="auto">
            <a:xfrm>
              <a:off x="6513513" y="1422401"/>
              <a:ext cx="349250" cy="122238"/>
            </a:xfrm>
            <a:custGeom>
              <a:avLst/>
              <a:gdLst>
                <a:gd name="T0" fmla="*/ 23 w 141"/>
                <a:gd name="T1" fmla="*/ 30 h 49"/>
                <a:gd name="T2" fmla="*/ 47 w 141"/>
                <a:gd name="T3" fmla="*/ 27 h 49"/>
                <a:gd name="T4" fmla="*/ 50 w 141"/>
                <a:gd name="T5" fmla="*/ 30 h 49"/>
                <a:gd name="T6" fmla="*/ 31 w 141"/>
                <a:gd name="T7" fmla="*/ 35 h 49"/>
                <a:gd name="T8" fmla="*/ 3 w 141"/>
                <a:gd name="T9" fmla="*/ 44 h 49"/>
                <a:gd name="T10" fmla="*/ 0 w 141"/>
                <a:gd name="T11" fmla="*/ 37 h 49"/>
                <a:gd name="T12" fmla="*/ 3 w 141"/>
                <a:gd name="T13" fmla="*/ 15 h 49"/>
                <a:gd name="T14" fmla="*/ 8 w 141"/>
                <a:gd name="T15" fmla="*/ 0 h 49"/>
                <a:gd name="T16" fmla="*/ 11 w 141"/>
                <a:gd name="T17" fmla="*/ 13 h 49"/>
                <a:gd name="T18" fmla="*/ 9 w 141"/>
                <a:gd name="T19" fmla="*/ 23 h 49"/>
                <a:gd name="T20" fmla="*/ 63 w 141"/>
                <a:gd name="T21" fmla="*/ 1 h 49"/>
                <a:gd name="T22" fmla="*/ 107 w 141"/>
                <a:gd name="T23" fmla="*/ 11 h 49"/>
                <a:gd name="T24" fmla="*/ 139 w 141"/>
                <a:gd name="T25" fmla="*/ 34 h 49"/>
                <a:gd name="T26" fmla="*/ 140 w 141"/>
                <a:gd name="T27" fmla="*/ 44 h 49"/>
                <a:gd name="T28" fmla="*/ 129 w 141"/>
                <a:gd name="T29" fmla="*/ 45 h 49"/>
                <a:gd name="T30" fmla="*/ 128 w 141"/>
                <a:gd name="T31" fmla="*/ 39 h 49"/>
                <a:gd name="T32" fmla="*/ 98 w 141"/>
                <a:gd name="T33" fmla="*/ 15 h 49"/>
                <a:gd name="T34" fmla="*/ 52 w 141"/>
                <a:gd name="T35" fmla="*/ 10 h 49"/>
                <a:gd name="T36" fmla="*/ 17 w 141"/>
                <a:gd name="T37" fmla="*/ 28 h 49"/>
                <a:gd name="T38" fmla="*/ 10 w 141"/>
                <a:gd name="T39" fmla="*/ 35 h 49"/>
                <a:gd name="T40" fmla="*/ 2 w 141"/>
                <a:gd name="T41" fmla="*/ 40 h 49"/>
                <a:gd name="T42" fmla="*/ 5 w 141"/>
                <a:gd name="T43" fmla="*/ 41 h 49"/>
                <a:gd name="T44" fmla="*/ 5 w 141"/>
                <a:gd name="T45" fmla="*/ 41 h 49"/>
                <a:gd name="T46" fmla="*/ 29 w 141"/>
                <a:gd name="T47" fmla="*/ 12 h 49"/>
                <a:gd name="T48" fmla="*/ 38 w 141"/>
                <a:gd name="T49" fmla="*/ 8 h 49"/>
                <a:gd name="T50" fmla="*/ 39 w 141"/>
                <a:gd name="T51" fmla="*/ 7 h 49"/>
                <a:gd name="T52" fmla="*/ 40 w 141"/>
                <a:gd name="T53" fmla="*/ 9 h 49"/>
                <a:gd name="T54" fmla="*/ 12 w 141"/>
                <a:gd name="T55" fmla="*/ 27 h 49"/>
                <a:gd name="T56" fmla="*/ 19 w 141"/>
                <a:gd name="T57" fmla="*/ 23 h 49"/>
                <a:gd name="T58" fmla="*/ 41 w 141"/>
                <a:gd name="T59" fmla="*/ 9 h 49"/>
                <a:gd name="T60" fmla="*/ 41 w 141"/>
                <a:gd name="T61" fmla="*/ 9 h 49"/>
                <a:gd name="T62" fmla="*/ 85 w 141"/>
                <a:gd name="T63" fmla="*/ 5 h 49"/>
                <a:gd name="T64" fmla="*/ 53 w 141"/>
                <a:gd name="T65" fmla="*/ 5 h 49"/>
                <a:gd name="T66" fmla="*/ 52 w 141"/>
                <a:gd name="T67" fmla="*/ 6 h 49"/>
                <a:gd name="T68" fmla="*/ 86 w 141"/>
                <a:gd name="T69" fmla="*/ 6 h 49"/>
                <a:gd name="T70" fmla="*/ 17 w 141"/>
                <a:gd name="T71" fmla="*/ 34 h 49"/>
                <a:gd name="T72" fmla="*/ 9 w 141"/>
                <a:gd name="T73" fmla="*/ 2 h 49"/>
                <a:gd name="T74" fmla="*/ 6 w 141"/>
                <a:gd name="T75" fmla="*/ 5 h 49"/>
                <a:gd name="T76" fmla="*/ 5 w 141"/>
                <a:gd name="T77" fmla="*/ 14 h 49"/>
                <a:gd name="T78" fmla="*/ 134 w 141"/>
                <a:gd name="T79" fmla="*/ 46 h 49"/>
                <a:gd name="T80" fmla="*/ 138 w 141"/>
                <a:gd name="T81" fmla="*/ 44 h 49"/>
                <a:gd name="T82" fmla="*/ 134 w 141"/>
                <a:gd name="T83" fmla="*/ 46 h 49"/>
                <a:gd name="T84" fmla="*/ 123 w 141"/>
                <a:gd name="T85" fmla="*/ 29 h 49"/>
                <a:gd name="T86" fmla="*/ 135 w 141"/>
                <a:gd name="T87" fmla="*/ 33 h 49"/>
                <a:gd name="T88" fmla="*/ 121 w 141"/>
                <a:gd name="T89" fmla="*/ 22 h 49"/>
                <a:gd name="T90" fmla="*/ 106 w 141"/>
                <a:gd name="T91" fmla="*/ 14 h 49"/>
                <a:gd name="T92" fmla="*/ 135 w 141"/>
                <a:gd name="T93" fmla="*/ 43 h 49"/>
                <a:gd name="T94" fmla="*/ 131 w 141"/>
                <a:gd name="T95" fmla="*/ 39 h 49"/>
                <a:gd name="T96" fmla="*/ 7 w 141"/>
                <a:gd name="T97" fmla="*/ 29 h 49"/>
                <a:gd name="T98" fmla="*/ 8 w 141"/>
                <a:gd name="T99" fmla="*/ 2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1" h="49">
                  <a:moveTo>
                    <a:pt x="10" y="35"/>
                  </a:moveTo>
                  <a:cubicBezTo>
                    <a:pt x="11" y="35"/>
                    <a:pt x="11" y="35"/>
                    <a:pt x="11" y="34"/>
                  </a:cubicBezTo>
                  <a:cubicBezTo>
                    <a:pt x="15" y="33"/>
                    <a:pt x="19" y="31"/>
                    <a:pt x="23" y="30"/>
                  </a:cubicBezTo>
                  <a:cubicBezTo>
                    <a:pt x="28" y="28"/>
                    <a:pt x="33" y="27"/>
                    <a:pt x="38" y="26"/>
                  </a:cubicBezTo>
                  <a:cubicBezTo>
                    <a:pt x="40" y="26"/>
                    <a:pt x="42" y="26"/>
                    <a:pt x="45" y="26"/>
                  </a:cubicBezTo>
                  <a:cubicBezTo>
                    <a:pt x="45" y="26"/>
                    <a:pt x="46" y="26"/>
                    <a:pt x="47" y="27"/>
                  </a:cubicBezTo>
                  <a:cubicBezTo>
                    <a:pt x="47" y="27"/>
                    <a:pt x="48" y="27"/>
                    <a:pt x="48" y="27"/>
                  </a:cubicBezTo>
                  <a:cubicBezTo>
                    <a:pt x="49" y="27"/>
                    <a:pt x="49" y="27"/>
                    <a:pt x="49" y="27"/>
                  </a:cubicBezTo>
                  <a:cubicBezTo>
                    <a:pt x="51" y="28"/>
                    <a:pt x="51" y="29"/>
                    <a:pt x="50" y="30"/>
                  </a:cubicBezTo>
                  <a:cubicBezTo>
                    <a:pt x="50" y="30"/>
                    <a:pt x="49" y="31"/>
                    <a:pt x="48" y="31"/>
                  </a:cubicBezTo>
                  <a:cubicBezTo>
                    <a:pt x="46" y="32"/>
                    <a:pt x="44" y="33"/>
                    <a:pt x="41" y="33"/>
                  </a:cubicBezTo>
                  <a:cubicBezTo>
                    <a:pt x="38" y="34"/>
                    <a:pt x="35" y="34"/>
                    <a:pt x="31" y="35"/>
                  </a:cubicBezTo>
                  <a:cubicBezTo>
                    <a:pt x="24" y="36"/>
                    <a:pt x="17" y="38"/>
                    <a:pt x="11" y="40"/>
                  </a:cubicBezTo>
                  <a:cubicBezTo>
                    <a:pt x="9" y="41"/>
                    <a:pt x="8" y="42"/>
                    <a:pt x="6" y="42"/>
                  </a:cubicBezTo>
                  <a:cubicBezTo>
                    <a:pt x="5" y="43"/>
                    <a:pt x="4" y="43"/>
                    <a:pt x="3" y="44"/>
                  </a:cubicBezTo>
                  <a:cubicBezTo>
                    <a:pt x="3" y="44"/>
                    <a:pt x="2" y="44"/>
                    <a:pt x="1" y="43"/>
                  </a:cubicBezTo>
                  <a:cubicBezTo>
                    <a:pt x="0" y="43"/>
                    <a:pt x="0" y="42"/>
                    <a:pt x="0" y="41"/>
                  </a:cubicBezTo>
                  <a:cubicBezTo>
                    <a:pt x="0" y="40"/>
                    <a:pt x="0" y="38"/>
                    <a:pt x="0" y="37"/>
                  </a:cubicBezTo>
                  <a:cubicBezTo>
                    <a:pt x="1" y="34"/>
                    <a:pt x="2" y="31"/>
                    <a:pt x="2" y="28"/>
                  </a:cubicBezTo>
                  <a:cubicBezTo>
                    <a:pt x="2" y="28"/>
                    <a:pt x="2" y="27"/>
                    <a:pt x="2" y="26"/>
                  </a:cubicBezTo>
                  <a:cubicBezTo>
                    <a:pt x="2" y="23"/>
                    <a:pt x="2" y="19"/>
                    <a:pt x="3" y="15"/>
                  </a:cubicBezTo>
                  <a:cubicBezTo>
                    <a:pt x="3" y="12"/>
                    <a:pt x="3" y="10"/>
                    <a:pt x="3" y="7"/>
                  </a:cubicBezTo>
                  <a:cubicBezTo>
                    <a:pt x="4" y="5"/>
                    <a:pt x="4" y="3"/>
                    <a:pt x="6" y="2"/>
                  </a:cubicBezTo>
                  <a:cubicBezTo>
                    <a:pt x="6" y="1"/>
                    <a:pt x="7" y="0"/>
                    <a:pt x="8" y="0"/>
                  </a:cubicBezTo>
                  <a:cubicBezTo>
                    <a:pt x="9" y="0"/>
                    <a:pt x="10" y="0"/>
                    <a:pt x="10" y="1"/>
                  </a:cubicBezTo>
                  <a:cubicBezTo>
                    <a:pt x="11" y="2"/>
                    <a:pt x="11" y="3"/>
                    <a:pt x="11" y="4"/>
                  </a:cubicBezTo>
                  <a:cubicBezTo>
                    <a:pt x="12" y="7"/>
                    <a:pt x="11" y="10"/>
                    <a:pt x="11" y="13"/>
                  </a:cubicBezTo>
                  <a:cubicBezTo>
                    <a:pt x="10" y="17"/>
                    <a:pt x="9" y="20"/>
                    <a:pt x="9" y="23"/>
                  </a:cubicBezTo>
                  <a:cubicBezTo>
                    <a:pt x="9" y="24"/>
                    <a:pt x="9" y="24"/>
                    <a:pt x="9" y="24"/>
                  </a:cubicBezTo>
                  <a:cubicBezTo>
                    <a:pt x="9" y="24"/>
                    <a:pt x="9" y="24"/>
                    <a:pt x="9" y="23"/>
                  </a:cubicBezTo>
                  <a:cubicBezTo>
                    <a:pt x="15" y="18"/>
                    <a:pt x="21" y="13"/>
                    <a:pt x="28" y="10"/>
                  </a:cubicBezTo>
                  <a:cubicBezTo>
                    <a:pt x="36" y="6"/>
                    <a:pt x="44" y="4"/>
                    <a:pt x="52" y="2"/>
                  </a:cubicBezTo>
                  <a:cubicBezTo>
                    <a:pt x="56" y="1"/>
                    <a:pt x="59" y="1"/>
                    <a:pt x="63" y="1"/>
                  </a:cubicBezTo>
                  <a:cubicBezTo>
                    <a:pt x="67" y="1"/>
                    <a:pt x="72" y="1"/>
                    <a:pt x="76" y="1"/>
                  </a:cubicBezTo>
                  <a:cubicBezTo>
                    <a:pt x="82" y="0"/>
                    <a:pt x="87" y="1"/>
                    <a:pt x="93" y="4"/>
                  </a:cubicBezTo>
                  <a:cubicBezTo>
                    <a:pt x="98" y="5"/>
                    <a:pt x="103" y="8"/>
                    <a:pt x="107" y="11"/>
                  </a:cubicBezTo>
                  <a:cubicBezTo>
                    <a:pt x="109" y="12"/>
                    <a:pt x="110" y="13"/>
                    <a:pt x="112" y="14"/>
                  </a:cubicBezTo>
                  <a:cubicBezTo>
                    <a:pt x="120" y="17"/>
                    <a:pt x="126" y="22"/>
                    <a:pt x="132" y="27"/>
                  </a:cubicBezTo>
                  <a:cubicBezTo>
                    <a:pt x="135" y="30"/>
                    <a:pt x="137" y="32"/>
                    <a:pt x="139" y="34"/>
                  </a:cubicBezTo>
                  <a:cubicBezTo>
                    <a:pt x="140" y="36"/>
                    <a:pt x="141" y="38"/>
                    <a:pt x="141" y="39"/>
                  </a:cubicBezTo>
                  <a:cubicBezTo>
                    <a:pt x="141" y="40"/>
                    <a:pt x="141" y="41"/>
                    <a:pt x="141" y="42"/>
                  </a:cubicBezTo>
                  <a:cubicBezTo>
                    <a:pt x="141" y="43"/>
                    <a:pt x="141" y="44"/>
                    <a:pt x="140" y="44"/>
                  </a:cubicBezTo>
                  <a:cubicBezTo>
                    <a:pt x="140" y="45"/>
                    <a:pt x="140" y="47"/>
                    <a:pt x="139" y="48"/>
                  </a:cubicBezTo>
                  <a:cubicBezTo>
                    <a:pt x="139" y="48"/>
                    <a:pt x="138" y="49"/>
                    <a:pt x="137" y="49"/>
                  </a:cubicBezTo>
                  <a:cubicBezTo>
                    <a:pt x="134" y="49"/>
                    <a:pt x="131" y="48"/>
                    <a:pt x="129" y="45"/>
                  </a:cubicBezTo>
                  <a:cubicBezTo>
                    <a:pt x="129" y="45"/>
                    <a:pt x="129" y="45"/>
                    <a:pt x="129" y="45"/>
                  </a:cubicBezTo>
                  <a:cubicBezTo>
                    <a:pt x="128" y="44"/>
                    <a:pt x="128" y="43"/>
                    <a:pt x="128" y="42"/>
                  </a:cubicBezTo>
                  <a:cubicBezTo>
                    <a:pt x="128" y="41"/>
                    <a:pt x="128" y="40"/>
                    <a:pt x="128" y="39"/>
                  </a:cubicBezTo>
                  <a:cubicBezTo>
                    <a:pt x="128" y="38"/>
                    <a:pt x="128" y="38"/>
                    <a:pt x="128" y="37"/>
                  </a:cubicBezTo>
                  <a:cubicBezTo>
                    <a:pt x="125" y="34"/>
                    <a:pt x="123" y="31"/>
                    <a:pt x="120" y="28"/>
                  </a:cubicBezTo>
                  <a:cubicBezTo>
                    <a:pt x="113" y="22"/>
                    <a:pt x="106" y="18"/>
                    <a:pt x="98" y="15"/>
                  </a:cubicBezTo>
                  <a:cubicBezTo>
                    <a:pt x="91" y="12"/>
                    <a:pt x="84" y="11"/>
                    <a:pt x="76" y="10"/>
                  </a:cubicBezTo>
                  <a:cubicBezTo>
                    <a:pt x="73" y="10"/>
                    <a:pt x="69" y="9"/>
                    <a:pt x="66" y="9"/>
                  </a:cubicBezTo>
                  <a:cubicBezTo>
                    <a:pt x="61" y="9"/>
                    <a:pt x="56" y="9"/>
                    <a:pt x="52" y="10"/>
                  </a:cubicBezTo>
                  <a:cubicBezTo>
                    <a:pt x="51" y="10"/>
                    <a:pt x="50" y="10"/>
                    <a:pt x="50" y="10"/>
                  </a:cubicBezTo>
                  <a:cubicBezTo>
                    <a:pt x="41" y="13"/>
                    <a:pt x="33" y="17"/>
                    <a:pt x="25" y="22"/>
                  </a:cubicBezTo>
                  <a:cubicBezTo>
                    <a:pt x="22" y="23"/>
                    <a:pt x="20" y="26"/>
                    <a:pt x="17" y="28"/>
                  </a:cubicBezTo>
                  <a:cubicBezTo>
                    <a:pt x="15" y="30"/>
                    <a:pt x="13" y="32"/>
                    <a:pt x="11" y="34"/>
                  </a:cubicBezTo>
                  <a:cubicBezTo>
                    <a:pt x="10" y="34"/>
                    <a:pt x="10" y="34"/>
                    <a:pt x="10" y="35"/>
                  </a:cubicBezTo>
                  <a:cubicBezTo>
                    <a:pt x="10" y="35"/>
                    <a:pt x="10" y="35"/>
                    <a:pt x="10" y="35"/>
                  </a:cubicBezTo>
                  <a:close/>
                  <a:moveTo>
                    <a:pt x="5" y="41"/>
                  </a:moveTo>
                  <a:cubicBezTo>
                    <a:pt x="4" y="41"/>
                    <a:pt x="3" y="40"/>
                    <a:pt x="3" y="40"/>
                  </a:cubicBezTo>
                  <a:cubicBezTo>
                    <a:pt x="3" y="40"/>
                    <a:pt x="2" y="40"/>
                    <a:pt x="2" y="40"/>
                  </a:cubicBezTo>
                  <a:cubicBezTo>
                    <a:pt x="2" y="40"/>
                    <a:pt x="2" y="40"/>
                    <a:pt x="2" y="41"/>
                  </a:cubicBezTo>
                  <a:cubicBezTo>
                    <a:pt x="2" y="41"/>
                    <a:pt x="2" y="42"/>
                    <a:pt x="3" y="42"/>
                  </a:cubicBezTo>
                  <a:cubicBezTo>
                    <a:pt x="3" y="41"/>
                    <a:pt x="4" y="41"/>
                    <a:pt x="5" y="41"/>
                  </a:cubicBezTo>
                  <a:cubicBezTo>
                    <a:pt x="5" y="41"/>
                    <a:pt x="6" y="40"/>
                    <a:pt x="6" y="40"/>
                  </a:cubicBezTo>
                  <a:cubicBezTo>
                    <a:pt x="6" y="40"/>
                    <a:pt x="5" y="40"/>
                    <a:pt x="5" y="40"/>
                  </a:cubicBezTo>
                  <a:cubicBezTo>
                    <a:pt x="5" y="40"/>
                    <a:pt x="5" y="40"/>
                    <a:pt x="5" y="41"/>
                  </a:cubicBezTo>
                  <a:close/>
                  <a:moveTo>
                    <a:pt x="38" y="8"/>
                  </a:moveTo>
                  <a:cubicBezTo>
                    <a:pt x="38" y="8"/>
                    <a:pt x="38" y="8"/>
                    <a:pt x="38" y="8"/>
                  </a:cubicBezTo>
                  <a:cubicBezTo>
                    <a:pt x="35" y="9"/>
                    <a:pt x="32" y="11"/>
                    <a:pt x="29" y="12"/>
                  </a:cubicBezTo>
                  <a:cubicBezTo>
                    <a:pt x="29" y="12"/>
                    <a:pt x="29" y="12"/>
                    <a:pt x="28" y="12"/>
                  </a:cubicBezTo>
                  <a:cubicBezTo>
                    <a:pt x="29" y="12"/>
                    <a:pt x="29" y="12"/>
                    <a:pt x="29" y="12"/>
                  </a:cubicBezTo>
                  <a:cubicBezTo>
                    <a:pt x="32" y="11"/>
                    <a:pt x="35" y="10"/>
                    <a:pt x="38" y="8"/>
                  </a:cubicBezTo>
                  <a:cubicBezTo>
                    <a:pt x="38" y="8"/>
                    <a:pt x="38" y="8"/>
                    <a:pt x="38" y="8"/>
                  </a:cubicBezTo>
                  <a:cubicBezTo>
                    <a:pt x="38" y="8"/>
                    <a:pt x="39" y="8"/>
                    <a:pt x="39" y="8"/>
                  </a:cubicBezTo>
                  <a:cubicBezTo>
                    <a:pt x="39" y="8"/>
                    <a:pt x="39" y="8"/>
                    <a:pt x="39" y="7"/>
                  </a:cubicBezTo>
                  <a:cubicBezTo>
                    <a:pt x="39" y="8"/>
                    <a:pt x="38" y="8"/>
                    <a:pt x="38" y="8"/>
                  </a:cubicBezTo>
                  <a:close/>
                  <a:moveTo>
                    <a:pt x="41" y="9"/>
                  </a:moveTo>
                  <a:cubicBezTo>
                    <a:pt x="41" y="9"/>
                    <a:pt x="40" y="9"/>
                    <a:pt x="40" y="9"/>
                  </a:cubicBezTo>
                  <a:cubicBezTo>
                    <a:pt x="37" y="11"/>
                    <a:pt x="35" y="12"/>
                    <a:pt x="32" y="13"/>
                  </a:cubicBezTo>
                  <a:cubicBezTo>
                    <a:pt x="27" y="15"/>
                    <a:pt x="22" y="18"/>
                    <a:pt x="17" y="22"/>
                  </a:cubicBezTo>
                  <a:cubicBezTo>
                    <a:pt x="15" y="23"/>
                    <a:pt x="13" y="25"/>
                    <a:pt x="12" y="27"/>
                  </a:cubicBezTo>
                  <a:cubicBezTo>
                    <a:pt x="11" y="28"/>
                    <a:pt x="10" y="29"/>
                    <a:pt x="10" y="30"/>
                  </a:cubicBezTo>
                  <a:cubicBezTo>
                    <a:pt x="10" y="30"/>
                    <a:pt x="10" y="30"/>
                    <a:pt x="10" y="30"/>
                  </a:cubicBezTo>
                  <a:cubicBezTo>
                    <a:pt x="13" y="28"/>
                    <a:pt x="16" y="25"/>
                    <a:pt x="19" y="23"/>
                  </a:cubicBezTo>
                  <a:cubicBezTo>
                    <a:pt x="20" y="22"/>
                    <a:pt x="21" y="21"/>
                    <a:pt x="22" y="20"/>
                  </a:cubicBezTo>
                  <a:cubicBezTo>
                    <a:pt x="28" y="16"/>
                    <a:pt x="34" y="13"/>
                    <a:pt x="40" y="10"/>
                  </a:cubicBezTo>
                  <a:cubicBezTo>
                    <a:pt x="41" y="9"/>
                    <a:pt x="41" y="9"/>
                    <a:pt x="41" y="9"/>
                  </a:cubicBezTo>
                  <a:cubicBezTo>
                    <a:pt x="41" y="9"/>
                    <a:pt x="42" y="9"/>
                    <a:pt x="42" y="9"/>
                  </a:cubicBezTo>
                  <a:cubicBezTo>
                    <a:pt x="42" y="9"/>
                    <a:pt x="42" y="9"/>
                    <a:pt x="42" y="9"/>
                  </a:cubicBezTo>
                  <a:cubicBezTo>
                    <a:pt x="42" y="9"/>
                    <a:pt x="41" y="9"/>
                    <a:pt x="41" y="9"/>
                  </a:cubicBezTo>
                  <a:close/>
                  <a:moveTo>
                    <a:pt x="92" y="7"/>
                  </a:moveTo>
                  <a:cubicBezTo>
                    <a:pt x="92" y="7"/>
                    <a:pt x="92" y="7"/>
                    <a:pt x="92" y="7"/>
                  </a:cubicBezTo>
                  <a:cubicBezTo>
                    <a:pt x="90" y="7"/>
                    <a:pt x="88" y="6"/>
                    <a:pt x="85" y="5"/>
                  </a:cubicBezTo>
                  <a:cubicBezTo>
                    <a:pt x="80" y="4"/>
                    <a:pt x="74" y="3"/>
                    <a:pt x="68" y="3"/>
                  </a:cubicBezTo>
                  <a:cubicBezTo>
                    <a:pt x="65" y="3"/>
                    <a:pt x="62" y="3"/>
                    <a:pt x="60" y="4"/>
                  </a:cubicBezTo>
                  <a:cubicBezTo>
                    <a:pt x="57" y="4"/>
                    <a:pt x="55" y="5"/>
                    <a:pt x="53" y="5"/>
                  </a:cubicBezTo>
                  <a:cubicBezTo>
                    <a:pt x="52" y="5"/>
                    <a:pt x="52" y="6"/>
                    <a:pt x="51" y="6"/>
                  </a:cubicBezTo>
                  <a:cubicBezTo>
                    <a:pt x="51" y="6"/>
                    <a:pt x="51" y="6"/>
                    <a:pt x="51" y="6"/>
                  </a:cubicBezTo>
                  <a:cubicBezTo>
                    <a:pt x="51" y="6"/>
                    <a:pt x="52" y="6"/>
                    <a:pt x="52" y="6"/>
                  </a:cubicBezTo>
                  <a:cubicBezTo>
                    <a:pt x="58" y="4"/>
                    <a:pt x="64" y="4"/>
                    <a:pt x="70" y="4"/>
                  </a:cubicBezTo>
                  <a:cubicBezTo>
                    <a:pt x="73" y="5"/>
                    <a:pt x="76" y="5"/>
                    <a:pt x="78" y="5"/>
                  </a:cubicBezTo>
                  <a:cubicBezTo>
                    <a:pt x="81" y="5"/>
                    <a:pt x="83" y="6"/>
                    <a:pt x="86" y="6"/>
                  </a:cubicBezTo>
                  <a:cubicBezTo>
                    <a:pt x="88" y="6"/>
                    <a:pt x="90" y="7"/>
                    <a:pt x="92" y="7"/>
                  </a:cubicBezTo>
                  <a:close/>
                  <a:moveTo>
                    <a:pt x="38" y="28"/>
                  </a:moveTo>
                  <a:cubicBezTo>
                    <a:pt x="30" y="30"/>
                    <a:pt x="24" y="32"/>
                    <a:pt x="17" y="34"/>
                  </a:cubicBezTo>
                  <a:cubicBezTo>
                    <a:pt x="24" y="33"/>
                    <a:pt x="31" y="31"/>
                    <a:pt x="38" y="28"/>
                  </a:cubicBezTo>
                  <a:close/>
                  <a:moveTo>
                    <a:pt x="7" y="6"/>
                  </a:moveTo>
                  <a:cubicBezTo>
                    <a:pt x="8" y="5"/>
                    <a:pt x="8" y="3"/>
                    <a:pt x="9" y="2"/>
                  </a:cubicBezTo>
                  <a:cubicBezTo>
                    <a:pt x="9" y="2"/>
                    <a:pt x="9" y="2"/>
                    <a:pt x="8" y="2"/>
                  </a:cubicBezTo>
                  <a:cubicBezTo>
                    <a:pt x="8" y="2"/>
                    <a:pt x="8" y="2"/>
                    <a:pt x="7" y="3"/>
                  </a:cubicBezTo>
                  <a:cubicBezTo>
                    <a:pt x="7" y="3"/>
                    <a:pt x="7" y="4"/>
                    <a:pt x="6" y="5"/>
                  </a:cubicBezTo>
                  <a:cubicBezTo>
                    <a:pt x="6" y="6"/>
                    <a:pt x="5" y="7"/>
                    <a:pt x="5" y="9"/>
                  </a:cubicBezTo>
                  <a:cubicBezTo>
                    <a:pt x="5" y="11"/>
                    <a:pt x="5" y="13"/>
                    <a:pt x="5" y="14"/>
                  </a:cubicBezTo>
                  <a:cubicBezTo>
                    <a:pt x="5" y="14"/>
                    <a:pt x="5" y="14"/>
                    <a:pt x="5" y="14"/>
                  </a:cubicBezTo>
                  <a:cubicBezTo>
                    <a:pt x="5" y="12"/>
                    <a:pt x="5" y="10"/>
                    <a:pt x="6" y="8"/>
                  </a:cubicBezTo>
                  <a:cubicBezTo>
                    <a:pt x="6" y="7"/>
                    <a:pt x="6" y="7"/>
                    <a:pt x="7" y="6"/>
                  </a:cubicBezTo>
                  <a:close/>
                  <a:moveTo>
                    <a:pt x="134" y="46"/>
                  </a:moveTo>
                  <a:cubicBezTo>
                    <a:pt x="135" y="47"/>
                    <a:pt x="136" y="47"/>
                    <a:pt x="137" y="47"/>
                  </a:cubicBezTo>
                  <a:cubicBezTo>
                    <a:pt x="137" y="47"/>
                    <a:pt x="137" y="47"/>
                    <a:pt x="138" y="46"/>
                  </a:cubicBezTo>
                  <a:cubicBezTo>
                    <a:pt x="138" y="46"/>
                    <a:pt x="138" y="45"/>
                    <a:pt x="138" y="44"/>
                  </a:cubicBezTo>
                  <a:cubicBezTo>
                    <a:pt x="138" y="45"/>
                    <a:pt x="137" y="45"/>
                    <a:pt x="136" y="45"/>
                  </a:cubicBezTo>
                  <a:cubicBezTo>
                    <a:pt x="136" y="45"/>
                    <a:pt x="135" y="45"/>
                    <a:pt x="134" y="45"/>
                  </a:cubicBezTo>
                  <a:cubicBezTo>
                    <a:pt x="134" y="45"/>
                    <a:pt x="134" y="46"/>
                    <a:pt x="134" y="46"/>
                  </a:cubicBezTo>
                  <a:close/>
                  <a:moveTo>
                    <a:pt x="123" y="29"/>
                  </a:moveTo>
                  <a:cubicBezTo>
                    <a:pt x="125" y="31"/>
                    <a:pt x="127" y="33"/>
                    <a:pt x="129" y="36"/>
                  </a:cubicBezTo>
                  <a:cubicBezTo>
                    <a:pt x="129" y="35"/>
                    <a:pt x="125" y="30"/>
                    <a:pt x="123" y="29"/>
                  </a:cubicBezTo>
                  <a:close/>
                  <a:moveTo>
                    <a:pt x="131" y="29"/>
                  </a:moveTo>
                  <a:cubicBezTo>
                    <a:pt x="132" y="31"/>
                    <a:pt x="133" y="32"/>
                    <a:pt x="135" y="33"/>
                  </a:cubicBezTo>
                  <a:cubicBezTo>
                    <a:pt x="135" y="33"/>
                    <a:pt x="135" y="33"/>
                    <a:pt x="135" y="33"/>
                  </a:cubicBezTo>
                  <a:cubicBezTo>
                    <a:pt x="134" y="32"/>
                    <a:pt x="133" y="30"/>
                    <a:pt x="131" y="29"/>
                  </a:cubicBezTo>
                  <a:close/>
                  <a:moveTo>
                    <a:pt x="121" y="22"/>
                  </a:moveTo>
                  <a:cubicBezTo>
                    <a:pt x="121" y="22"/>
                    <a:pt x="121" y="22"/>
                    <a:pt x="121" y="22"/>
                  </a:cubicBezTo>
                  <a:cubicBezTo>
                    <a:pt x="121" y="23"/>
                    <a:pt x="122" y="24"/>
                    <a:pt x="123" y="24"/>
                  </a:cubicBezTo>
                  <a:cubicBezTo>
                    <a:pt x="123" y="24"/>
                    <a:pt x="122" y="23"/>
                    <a:pt x="121" y="22"/>
                  </a:cubicBezTo>
                  <a:close/>
                  <a:moveTo>
                    <a:pt x="106" y="14"/>
                  </a:moveTo>
                  <a:cubicBezTo>
                    <a:pt x="108" y="15"/>
                    <a:pt x="109" y="15"/>
                    <a:pt x="109" y="15"/>
                  </a:cubicBezTo>
                  <a:cubicBezTo>
                    <a:pt x="109" y="14"/>
                    <a:pt x="108" y="14"/>
                    <a:pt x="106" y="14"/>
                  </a:cubicBezTo>
                  <a:close/>
                  <a:moveTo>
                    <a:pt x="135" y="43"/>
                  </a:moveTo>
                  <a:cubicBezTo>
                    <a:pt x="136" y="43"/>
                    <a:pt x="136" y="43"/>
                    <a:pt x="137" y="43"/>
                  </a:cubicBezTo>
                  <a:cubicBezTo>
                    <a:pt x="136" y="42"/>
                    <a:pt x="136" y="42"/>
                    <a:pt x="135" y="43"/>
                  </a:cubicBezTo>
                  <a:close/>
                  <a:moveTo>
                    <a:pt x="131" y="39"/>
                  </a:moveTo>
                  <a:cubicBezTo>
                    <a:pt x="131" y="38"/>
                    <a:pt x="131" y="38"/>
                    <a:pt x="130" y="38"/>
                  </a:cubicBezTo>
                  <a:cubicBezTo>
                    <a:pt x="131" y="38"/>
                    <a:pt x="131" y="39"/>
                    <a:pt x="131" y="39"/>
                  </a:cubicBezTo>
                  <a:close/>
                  <a:moveTo>
                    <a:pt x="7" y="29"/>
                  </a:moveTo>
                  <a:cubicBezTo>
                    <a:pt x="8" y="30"/>
                    <a:pt x="8" y="30"/>
                    <a:pt x="8" y="30"/>
                  </a:cubicBezTo>
                  <a:cubicBezTo>
                    <a:pt x="8" y="29"/>
                    <a:pt x="8" y="29"/>
                    <a:pt x="8" y="28"/>
                  </a:cubicBezTo>
                  <a:cubicBezTo>
                    <a:pt x="8" y="28"/>
                    <a:pt x="8" y="28"/>
                    <a:pt x="8" y="28"/>
                  </a:cubicBezTo>
                  <a:cubicBezTo>
                    <a:pt x="8" y="29"/>
                    <a:pt x="8" y="29"/>
                    <a:pt x="7" y="2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367"/>
            <p:cNvSpPr>
              <a:spLocks noEditPoints="1"/>
            </p:cNvSpPr>
            <p:nvPr/>
          </p:nvSpPr>
          <p:spPr bwMode="auto">
            <a:xfrm>
              <a:off x="6765926" y="1600201"/>
              <a:ext cx="153988" cy="346075"/>
            </a:xfrm>
            <a:custGeom>
              <a:avLst/>
              <a:gdLst>
                <a:gd name="T0" fmla="*/ 54 w 62"/>
                <a:gd name="T1" fmla="*/ 24 h 140"/>
                <a:gd name="T2" fmla="*/ 58 w 62"/>
                <a:gd name="T3" fmla="*/ 79 h 140"/>
                <a:gd name="T4" fmla="*/ 50 w 62"/>
                <a:gd name="T5" fmla="*/ 137 h 140"/>
                <a:gd name="T6" fmla="*/ 1 w 62"/>
                <a:gd name="T7" fmla="*/ 69 h 140"/>
                <a:gd name="T8" fmla="*/ 17 w 62"/>
                <a:gd name="T9" fmla="*/ 6 h 140"/>
                <a:gd name="T10" fmla="*/ 30 w 62"/>
                <a:gd name="T11" fmla="*/ 95 h 140"/>
                <a:gd name="T12" fmla="*/ 43 w 62"/>
                <a:gd name="T13" fmla="*/ 89 h 140"/>
                <a:gd name="T14" fmla="*/ 52 w 62"/>
                <a:gd name="T15" fmla="*/ 89 h 140"/>
                <a:gd name="T16" fmla="*/ 54 w 62"/>
                <a:gd name="T17" fmla="*/ 69 h 140"/>
                <a:gd name="T18" fmla="*/ 51 w 62"/>
                <a:gd name="T19" fmla="*/ 75 h 140"/>
                <a:gd name="T20" fmla="*/ 30 w 62"/>
                <a:gd name="T21" fmla="*/ 95 h 140"/>
                <a:gd name="T22" fmla="*/ 36 w 62"/>
                <a:gd name="T23" fmla="*/ 50 h 140"/>
                <a:gd name="T24" fmla="*/ 12 w 62"/>
                <a:gd name="T25" fmla="*/ 57 h 140"/>
                <a:gd name="T26" fmla="*/ 48 w 62"/>
                <a:gd name="T27" fmla="*/ 36 h 140"/>
                <a:gd name="T28" fmla="*/ 32 w 62"/>
                <a:gd name="T29" fmla="*/ 62 h 140"/>
                <a:gd name="T30" fmla="*/ 18 w 62"/>
                <a:gd name="T31" fmla="*/ 101 h 140"/>
                <a:gd name="T32" fmla="*/ 36 w 62"/>
                <a:gd name="T33" fmla="*/ 80 h 140"/>
                <a:gd name="T34" fmla="*/ 10 w 62"/>
                <a:gd name="T35" fmla="*/ 96 h 140"/>
                <a:gd name="T36" fmla="*/ 12 w 62"/>
                <a:gd name="T37" fmla="*/ 91 h 140"/>
                <a:gd name="T38" fmla="*/ 44 w 62"/>
                <a:gd name="T39" fmla="*/ 18 h 140"/>
                <a:gd name="T40" fmla="*/ 13 w 62"/>
                <a:gd name="T41" fmla="*/ 43 h 140"/>
                <a:gd name="T42" fmla="*/ 15 w 62"/>
                <a:gd name="T43" fmla="*/ 50 h 140"/>
                <a:gd name="T44" fmla="*/ 17 w 62"/>
                <a:gd name="T45" fmla="*/ 44 h 140"/>
                <a:gd name="T46" fmla="*/ 7 w 62"/>
                <a:gd name="T47" fmla="*/ 45 h 140"/>
                <a:gd name="T48" fmla="*/ 8 w 62"/>
                <a:gd name="T49" fmla="*/ 40 h 140"/>
                <a:gd name="T50" fmla="*/ 6 w 62"/>
                <a:gd name="T51" fmla="*/ 35 h 140"/>
                <a:gd name="T52" fmla="*/ 28 w 62"/>
                <a:gd name="T53" fmla="*/ 114 h 140"/>
                <a:gd name="T54" fmla="*/ 37 w 62"/>
                <a:gd name="T55" fmla="*/ 99 h 140"/>
                <a:gd name="T56" fmla="*/ 55 w 62"/>
                <a:gd name="T57" fmla="*/ 93 h 140"/>
                <a:gd name="T58" fmla="*/ 53 w 62"/>
                <a:gd name="T59" fmla="*/ 57 h 140"/>
                <a:gd name="T60" fmla="*/ 52 w 62"/>
                <a:gd name="T61" fmla="*/ 52 h 140"/>
                <a:gd name="T62" fmla="*/ 55 w 62"/>
                <a:gd name="T63" fmla="*/ 101 h 140"/>
                <a:gd name="T64" fmla="*/ 53 w 62"/>
                <a:gd name="T65" fmla="*/ 110 h 140"/>
                <a:gd name="T66" fmla="*/ 55 w 62"/>
                <a:gd name="T67" fmla="*/ 102 h 140"/>
                <a:gd name="T68" fmla="*/ 13 w 62"/>
                <a:gd name="T69" fmla="*/ 30 h 140"/>
                <a:gd name="T70" fmla="*/ 4 w 62"/>
                <a:gd name="T71" fmla="*/ 60 h 140"/>
                <a:gd name="T72" fmla="*/ 4 w 62"/>
                <a:gd name="T73" fmla="*/ 31 h 140"/>
                <a:gd name="T74" fmla="*/ 22 w 62"/>
                <a:gd name="T75" fmla="*/ 78 h 140"/>
                <a:gd name="T76" fmla="*/ 10 w 62"/>
                <a:gd name="T77" fmla="*/ 83 h 140"/>
                <a:gd name="T78" fmla="*/ 8 w 62"/>
                <a:gd name="T79" fmla="*/ 77 h 140"/>
                <a:gd name="T80" fmla="*/ 18 w 62"/>
                <a:gd name="T81" fmla="*/ 130 h 140"/>
                <a:gd name="T82" fmla="*/ 22 w 62"/>
                <a:gd name="T83" fmla="*/ 62 h 140"/>
                <a:gd name="T84" fmla="*/ 37 w 62"/>
                <a:gd name="T85" fmla="*/ 131 h 140"/>
                <a:gd name="T86" fmla="*/ 26 w 62"/>
                <a:gd name="T87" fmla="*/ 13 h 140"/>
                <a:gd name="T88" fmla="*/ 22 w 62"/>
                <a:gd name="T89" fmla="*/ 54 h 140"/>
                <a:gd name="T90" fmla="*/ 60 w 62"/>
                <a:gd name="T91" fmla="*/ 127 h 140"/>
                <a:gd name="T92" fmla="*/ 10 w 62"/>
                <a:gd name="T93" fmla="*/ 115 h 140"/>
                <a:gd name="T94" fmla="*/ 39 w 62"/>
                <a:gd name="T95" fmla="*/ 8 h 140"/>
                <a:gd name="T96" fmla="*/ 44 w 62"/>
                <a:gd name="T97" fmla="*/ 126 h 140"/>
                <a:gd name="T98" fmla="*/ 48 w 62"/>
                <a:gd name="T99" fmla="*/ 126 h 140"/>
                <a:gd name="T100" fmla="*/ 32 w 62"/>
                <a:gd name="T101" fmla="*/ 7 h 140"/>
                <a:gd name="T102" fmla="*/ 14 w 62"/>
                <a:gd name="T103" fmla="*/ 131 h 140"/>
                <a:gd name="T104" fmla="*/ 38 w 62"/>
                <a:gd name="T105" fmla="*/ 136 h 140"/>
                <a:gd name="T106" fmla="*/ 57 w 62"/>
                <a:gd name="T107" fmla="*/ 114 h 140"/>
                <a:gd name="T108" fmla="*/ 51 w 62"/>
                <a:gd name="T109" fmla="*/ 24 h 140"/>
                <a:gd name="T110" fmla="*/ 49 w 62"/>
                <a:gd name="T111" fmla="*/ 135 h 140"/>
                <a:gd name="T112" fmla="*/ 23 w 62"/>
                <a:gd name="T113" fmla="*/ 13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140">
                  <a:moveTo>
                    <a:pt x="38" y="3"/>
                  </a:moveTo>
                  <a:cubicBezTo>
                    <a:pt x="39" y="4"/>
                    <a:pt x="40" y="4"/>
                    <a:pt x="41" y="4"/>
                  </a:cubicBezTo>
                  <a:cubicBezTo>
                    <a:pt x="42" y="4"/>
                    <a:pt x="42" y="4"/>
                    <a:pt x="43" y="4"/>
                  </a:cubicBezTo>
                  <a:cubicBezTo>
                    <a:pt x="43" y="5"/>
                    <a:pt x="44" y="5"/>
                    <a:pt x="44" y="5"/>
                  </a:cubicBezTo>
                  <a:cubicBezTo>
                    <a:pt x="46" y="6"/>
                    <a:pt x="47" y="7"/>
                    <a:pt x="48" y="9"/>
                  </a:cubicBezTo>
                  <a:cubicBezTo>
                    <a:pt x="48" y="10"/>
                    <a:pt x="49" y="12"/>
                    <a:pt x="50" y="14"/>
                  </a:cubicBezTo>
                  <a:cubicBezTo>
                    <a:pt x="52" y="17"/>
                    <a:pt x="53" y="21"/>
                    <a:pt x="54" y="24"/>
                  </a:cubicBezTo>
                  <a:cubicBezTo>
                    <a:pt x="55" y="28"/>
                    <a:pt x="56" y="32"/>
                    <a:pt x="56" y="36"/>
                  </a:cubicBezTo>
                  <a:cubicBezTo>
                    <a:pt x="56" y="37"/>
                    <a:pt x="56" y="38"/>
                    <a:pt x="57" y="38"/>
                  </a:cubicBezTo>
                  <a:cubicBezTo>
                    <a:pt x="57" y="38"/>
                    <a:pt x="57" y="39"/>
                    <a:pt x="57" y="39"/>
                  </a:cubicBezTo>
                  <a:cubicBezTo>
                    <a:pt x="56" y="39"/>
                    <a:pt x="57" y="40"/>
                    <a:pt x="57" y="40"/>
                  </a:cubicBezTo>
                  <a:cubicBezTo>
                    <a:pt x="57" y="46"/>
                    <a:pt x="58" y="51"/>
                    <a:pt x="58" y="56"/>
                  </a:cubicBezTo>
                  <a:cubicBezTo>
                    <a:pt x="58" y="61"/>
                    <a:pt x="58" y="67"/>
                    <a:pt x="58" y="72"/>
                  </a:cubicBezTo>
                  <a:cubicBezTo>
                    <a:pt x="58" y="74"/>
                    <a:pt x="58" y="77"/>
                    <a:pt x="58" y="79"/>
                  </a:cubicBezTo>
                  <a:cubicBezTo>
                    <a:pt x="59" y="84"/>
                    <a:pt x="59" y="89"/>
                    <a:pt x="60" y="94"/>
                  </a:cubicBezTo>
                  <a:cubicBezTo>
                    <a:pt x="60" y="98"/>
                    <a:pt x="60" y="102"/>
                    <a:pt x="61" y="106"/>
                  </a:cubicBezTo>
                  <a:cubicBezTo>
                    <a:pt x="61" y="111"/>
                    <a:pt x="62" y="117"/>
                    <a:pt x="62" y="122"/>
                  </a:cubicBezTo>
                  <a:cubicBezTo>
                    <a:pt x="62" y="124"/>
                    <a:pt x="62" y="125"/>
                    <a:pt x="62" y="127"/>
                  </a:cubicBezTo>
                  <a:cubicBezTo>
                    <a:pt x="62" y="129"/>
                    <a:pt x="60" y="130"/>
                    <a:pt x="59" y="131"/>
                  </a:cubicBezTo>
                  <a:cubicBezTo>
                    <a:pt x="57" y="131"/>
                    <a:pt x="56" y="132"/>
                    <a:pt x="55" y="134"/>
                  </a:cubicBezTo>
                  <a:cubicBezTo>
                    <a:pt x="54" y="135"/>
                    <a:pt x="52" y="136"/>
                    <a:pt x="50" y="137"/>
                  </a:cubicBezTo>
                  <a:cubicBezTo>
                    <a:pt x="47" y="139"/>
                    <a:pt x="43" y="139"/>
                    <a:pt x="39" y="140"/>
                  </a:cubicBezTo>
                  <a:cubicBezTo>
                    <a:pt x="33" y="140"/>
                    <a:pt x="27" y="140"/>
                    <a:pt x="22" y="139"/>
                  </a:cubicBezTo>
                  <a:cubicBezTo>
                    <a:pt x="19" y="139"/>
                    <a:pt x="17" y="138"/>
                    <a:pt x="14" y="137"/>
                  </a:cubicBezTo>
                  <a:cubicBezTo>
                    <a:pt x="11" y="135"/>
                    <a:pt x="9" y="132"/>
                    <a:pt x="8" y="129"/>
                  </a:cubicBezTo>
                  <a:cubicBezTo>
                    <a:pt x="7" y="122"/>
                    <a:pt x="5" y="114"/>
                    <a:pt x="5" y="107"/>
                  </a:cubicBezTo>
                  <a:cubicBezTo>
                    <a:pt x="4" y="102"/>
                    <a:pt x="3" y="97"/>
                    <a:pt x="2" y="92"/>
                  </a:cubicBezTo>
                  <a:cubicBezTo>
                    <a:pt x="1" y="84"/>
                    <a:pt x="0" y="77"/>
                    <a:pt x="1" y="69"/>
                  </a:cubicBezTo>
                  <a:cubicBezTo>
                    <a:pt x="1" y="64"/>
                    <a:pt x="1" y="59"/>
                    <a:pt x="0" y="54"/>
                  </a:cubicBezTo>
                  <a:cubicBezTo>
                    <a:pt x="0" y="47"/>
                    <a:pt x="0" y="41"/>
                    <a:pt x="1" y="34"/>
                  </a:cubicBezTo>
                  <a:cubicBezTo>
                    <a:pt x="1" y="31"/>
                    <a:pt x="1" y="27"/>
                    <a:pt x="2" y="23"/>
                  </a:cubicBezTo>
                  <a:cubicBezTo>
                    <a:pt x="2" y="21"/>
                    <a:pt x="3" y="18"/>
                    <a:pt x="4" y="16"/>
                  </a:cubicBezTo>
                  <a:cubicBezTo>
                    <a:pt x="5" y="13"/>
                    <a:pt x="7" y="11"/>
                    <a:pt x="9" y="10"/>
                  </a:cubicBezTo>
                  <a:cubicBezTo>
                    <a:pt x="11" y="8"/>
                    <a:pt x="13" y="7"/>
                    <a:pt x="15" y="7"/>
                  </a:cubicBezTo>
                  <a:cubicBezTo>
                    <a:pt x="16" y="6"/>
                    <a:pt x="16" y="6"/>
                    <a:pt x="17" y="6"/>
                  </a:cubicBezTo>
                  <a:cubicBezTo>
                    <a:pt x="21" y="4"/>
                    <a:pt x="26" y="3"/>
                    <a:pt x="30" y="3"/>
                  </a:cubicBezTo>
                  <a:cubicBezTo>
                    <a:pt x="31" y="3"/>
                    <a:pt x="32" y="3"/>
                    <a:pt x="32" y="2"/>
                  </a:cubicBezTo>
                  <a:cubicBezTo>
                    <a:pt x="33" y="2"/>
                    <a:pt x="34" y="1"/>
                    <a:pt x="34" y="1"/>
                  </a:cubicBezTo>
                  <a:cubicBezTo>
                    <a:pt x="35" y="0"/>
                    <a:pt x="36" y="0"/>
                    <a:pt x="37" y="1"/>
                  </a:cubicBezTo>
                  <a:cubicBezTo>
                    <a:pt x="37" y="1"/>
                    <a:pt x="38" y="1"/>
                    <a:pt x="38" y="2"/>
                  </a:cubicBezTo>
                  <a:cubicBezTo>
                    <a:pt x="38" y="3"/>
                    <a:pt x="38" y="3"/>
                    <a:pt x="38" y="3"/>
                  </a:cubicBezTo>
                  <a:close/>
                  <a:moveTo>
                    <a:pt x="30" y="95"/>
                  </a:moveTo>
                  <a:cubicBezTo>
                    <a:pt x="30" y="95"/>
                    <a:pt x="30" y="94"/>
                    <a:pt x="30" y="94"/>
                  </a:cubicBezTo>
                  <a:cubicBezTo>
                    <a:pt x="37" y="90"/>
                    <a:pt x="43" y="85"/>
                    <a:pt x="50" y="81"/>
                  </a:cubicBezTo>
                  <a:cubicBezTo>
                    <a:pt x="50" y="81"/>
                    <a:pt x="50" y="81"/>
                    <a:pt x="50" y="80"/>
                  </a:cubicBezTo>
                  <a:cubicBezTo>
                    <a:pt x="51" y="80"/>
                    <a:pt x="51" y="80"/>
                    <a:pt x="52" y="81"/>
                  </a:cubicBezTo>
                  <a:cubicBezTo>
                    <a:pt x="52" y="81"/>
                    <a:pt x="52" y="82"/>
                    <a:pt x="52" y="82"/>
                  </a:cubicBezTo>
                  <a:cubicBezTo>
                    <a:pt x="51" y="82"/>
                    <a:pt x="51" y="82"/>
                    <a:pt x="51" y="83"/>
                  </a:cubicBezTo>
                  <a:cubicBezTo>
                    <a:pt x="48" y="85"/>
                    <a:pt x="45" y="87"/>
                    <a:pt x="43" y="89"/>
                  </a:cubicBezTo>
                  <a:cubicBezTo>
                    <a:pt x="36" y="95"/>
                    <a:pt x="29" y="100"/>
                    <a:pt x="22" y="107"/>
                  </a:cubicBezTo>
                  <a:cubicBezTo>
                    <a:pt x="21" y="107"/>
                    <a:pt x="21" y="107"/>
                    <a:pt x="21" y="108"/>
                  </a:cubicBezTo>
                  <a:cubicBezTo>
                    <a:pt x="21" y="108"/>
                    <a:pt x="21" y="107"/>
                    <a:pt x="22" y="107"/>
                  </a:cubicBezTo>
                  <a:cubicBezTo>
                    <a:pt x="27" y="103"/>
                    <a:pt x="33" y="99"/>
                    <a:pt x="38" y="95"/>
                  </a:cubicBezTo>
                  <a:cubicBezTo>
                    <a:pt x="42" y="92"/>
                    <a:pt x="47" y="90"/>
                    <a:pt x="51" y="87"/>
                  </a:cubicBezTo>
                  <a:cubicBezTo>
                    <a:pt x="52" y="87"/>
                    <a:pt x="52" y="87"/>
                    <a:pt x="53" y="87"/>
                  </a:cubicBezTo>
                  <a:cubicBezTo>
                    <a:pt x="53" y="88"/>
                    <a:pt x="53" y="88"/>
                    <a:pt x="52" y="89"/>
                  </a:cubicBezTo>
                  <a:cubicBezTo>
                    <a:pt x="51" y="90"/>
                    <a:pt x="50" y="90"/>
                    <a:pt x="49" y="91"/>
                  </a:cubicBezTo>
                  <a:cubicBezTo>
                    <a:pt x="40" y="99"/>
                    <a:pt x="31" y="107"/>
                    <a:pt x="22" y="115"/>
                  </a:cubicBezTo>
                  <a:cubicBezTo>
                    <a:pt x="22" y="116"/>
                    <a:pt x="22" y="116"/>
                    <a:pt x="22" y="116"/>
                  </a:cubicBezTo>
                  <a:cubicBezTo>
                    <a:pt x="22" y="116"/>
                    <a:pt x="22" y="116"/>
                    <a:pt x="23" y="116"/>
                  </a:cubicBezTo>
                  <a:cubicBezTo>
                    <a:pt x="33" y="108"/>
                    <a:pt x="43" y="100"/>
                    <a:pt x="53" y="92"/>
                  </a:cubicBezTo>
                  <a:cubicBezTo>
                    <a:pt x="54" y="91"/>
                    <a:pt x="54" y="91"/>
                    <a:pt x="55" y="91"/>
                  </a:cubicBezTo>
                  <a:cubicBezTo>
                    <a:pt x="56" y="89"/>
                    <a:pt x="55" y="71"/>
                    <a:pt x="54" y="69"/>
                  </a:cubicBezTo>
                  <a:cubicBezTo>
                    <a:pt x="54" y="70"/>
                    <a:pt x="53" y="70"/>
                    <a:pt x="53" y="70"/>
                  </a:cubicBezTo>
                  <a:cubicBezTo>
                    <a:pt x="49" y="73"/>
                    <a:pt x="44" y="76"/>
                    <a:pt x="40" y="80"/>
                  </a:cubicBezTo>
                  <a:cubicBezTo>
                    <a:pt x="33" y="85"/>
                    <a:pt x="26" y="91"/>
                    <a:pt x="19" y="98"/>
                  </a:cubicBezTo>
                  <a:cubicBezTo>
                    <a:pt x="19" y="98"/>
                    <a:pt x="19" y="98"/>
                    <a:pt x="19" y="98"/>
                  </a:cubicBezTo>
                  <a:cubicBezTo>
                    <a:pt x="19" y="98"/>
                    <a:pt x="19" y="98"/>
                    <a:pt x="19" y="99"/>
                  </a:cubicBezTo>
                  <a:cubicBezTo>
                    <a:pt x="20" y="98"/>
                    <a:pt x="21" y="97"/>
                    <a:pt x="22" y="96"/>
                  </a:cubicBezTo>
                  <a:cubicBezTo>
                    <a:pt x="32" y="89"/>
                    <a:pt x="41" y="82"/>
                    <a:pt x="51" y="75"/>
                  </a:cubicBezTo>
                  <a:cubicBezTo>
                    <a:pt x="51" y="75"/>
                    <a:pt x="52" y="75"/>
                    <a:pt x="52" y="74"/>
                  </a:cubicBezTo>
                  <a:cubicBezTo>
                    <a:pt x="53" y="74"/>
                    <a:pt x="53" y="74"/>
                    <a:pt x="54" y="74"/>
                  </a:cubicBezTo>
                  <a:cubicBezTo>
                    <a:pt x="54" y="75"/>
                    <a:pt x="54" y="75"/>
                    <a:pt x="54" y="76"/>
                  </a:cubicBezTo>
                  <a:cubicBezTo>
                    <a:pt x="53" y="76"/>
                    <a:pt x="53" y="77"/>
                    <a:pt x="52" y="77"/>
                  </a:cubicBezTo>
                  <a:cubicBezTo>
                    <a:pt x="49" y="79"/>
                    <a:pt x="46" y="81"/>
                    <a:pt x="43" y="83"/>
                  </a:cubicBezTo>
                  <a:cubicBezTo>
                    <a:pt x="39" y="87"/>
                    <a:pt x="35" y="90"/>
                    <a:pt x="30" y="94"/>
                  </a:cubicBezTo>
                  <a:cubicBezTo>
                    <a:pt x="30" y="94"/>
                    <a:pt x="30" y="94"/>
                    <a:pt x="30" y="95"/>
                  </a:cubicBezTo>
                  <a:cubicBezTo>
                    <a:pt x="29" y="95"/>
                    <a:pt x="29" y="95"/>
                    <a:pt x="29" y="95"/>
                  </a:cubicBezTo>
                  <a:cubicBezTo>
                    <a:pt x="29" y="95"/>
                    <a:pt x="29" y="95"/>
                    <a:pt x="29" y="95"/>
                  </a:cubicBezTo>
                  <a:cubicBezTo>
                    <a:pt x="29" y="95"/>
                    <a:pt x="29" y="95"/>
                    <a:pt x="30" y="95"/>
                  </a:cubicBezTo>
                  <a:close/>
                  <a:moveTo>
                    <a:pt x="11" y="66"/>
                  </a:moveTo>
                  <a:cubicBezTo>
                    <a:pt x="11" y="66"/>
                    <a:pt x="11" y="67"/>
                    <a:pt x="11" y="67"/>
                  </a:cubicBezTo>
                  <a:cubicBezTo>
                    <a:pt x="12" y="66"/>
                    <a:pt x="13" y="66"/>
                    <a:pt x="14" y="65"/>
                  </a:cubicBezTo>
                  <a:cubicBezTo>
                    <a:pt x="21" y="60"/>
                    <a:pt x="29" y="55"/>
                    <a:pt x="36" y="50"/>
                  </a:cubicBezTo>
                  <a:cubicBezTo>
                    <a:pt x="41" y="47"/>
                    <a:pt x="45" y="44"/>
                    <a:pt x="50" y="41"/>
                  </a:cubicBezTo>
                  <a:cubicBezTo>
                    <a:pt x="51" y="41"/>
                    <a:pt x="51" y="40"/>
                    <a:pt x="51" y="40"/>
                  </a:cubicBezTo>
                  <a:cubicBezTo>
                    <a:pt x="50" y="36"/>
                    <a:pt x="50" y="33"/>
                    <a:pt x="49" y="30"/>
                  </a:cubicBezTo>
                  <a:cubicBezTo>
                    <a:pt x="49" y="30"/>
                    <a:pt x="49" y="30"/>
                    <a:pt x="49" y="29"/>
                  </a:cubicBezTo>
                  <a:cubicBezTo>
                    <a:pt x="49" y="30"/>
                    <a:pt x="48" y="30"/>
                    <a:pt x="48" y="30"/>
                  </a:cubicBezTo>
                  <a:cubicBezTo>
                    <a:pt x="41" y="35"/>
                    <a:pt x="34" y="41"/>
                    <a:pt x="27" y="46"/>
                  </a:cubicBezTo>
                  <a:cubicBezTo>
                    <a:pt x="22" y="50"/>
                    <a:pt x="17" y="53"/>
                    <a:pt x="12" y="57"/>
                  </a:cubicBezTo>
                  <a:cubicBezTo>
                    <a:pt x="12" y="58"/>
                    <a:pt x="12" y="58"/>
                    <a:pt x="11" y="58"/>
                  </a:cubicBezTo>
                  <a:cubicBezTo>
                    <a:pt x="12" y="58"/>
                    <a:pt x="12" y="58"/>
                    <a:pt x="12" y="58"/>
                  </a:cubicBezTo>
                  <a:cubicBezTo>
                    <a:pt x="14" y="57"/>
                    <a:pt x="16" y="56"/>
                    <a:pt x="17" y="55"/>
                  </a:cubicBezTo>
                  <a:cubicBezTo>
                    <a:pt x="24" y="50"/>
                    <a:pt x="32" y="45"/>
                    <a:pt x="39" y="41"/>
                  </a:cubicBezTo>
                  <a:cubicBezTo>
                    <a:pt x="41" y="39"/>
                    <a:pt x="44" y="37"/>
                    <a:pt x="46" y="36"/>
                  </a:cubicBezTo>
                  <a:cubicBezTo>
                    <a:pt x="47" y="36"/>
                    <a:pt x="47" y="36"/>
                    <a:pt x="47" y="36"/>
                  </a:cubicBezTo>
                  <a:cubicBezTo>
                    <a:pt x="47" y="35"/>
                    <a:pt x="48" y="35"/>
                    <a:pt x="48" y="36"/>
                  </a:cubicBezTo>
                  <a:cubicBezTo>
                    <a:pt x="48" y="36"/>
                    <a:pt x="48" y="37"/>
                    <a:pt x="48" y="37"/>
                  </a:cubicBezTo>
                  <a:cubicBezTo>
                    <a:pt x="48" y="37"/>
                    <a:pt x="47" y="38"/>
                    <a:pt x="47" y="38"/>
                  </a:cubicBezTo>
                  <a:cubicBezTo>
                    <a:pt x="41" y="42"/>
                    <a:pt x="35" y="47"/>
                    <a:pt x="29" y="51"/>
                  </a:cubicBezTo>
                  <a:cubicBezTo>
                    <a:pt x="23" y="56"/>
                    <a:pt x="18" y="60"/>
                    <a:pt x="12" y="66"/>
                  </a:cubicBezTo>
                  <a:cubicBezTo>
                    <a:pt x="12" y="66"/>
                    <a:pt x="12" y="66"/>
                    <a:pt x="11" y="66"/>
                  </a:cubicBezTo>
                  <a:close/>
                  <a:moveTo>
                    <a:pt x="12" y="75"/>
                  </a:moveTo>
                  <a:cubicBezTo>
                    <a:pt x="19" y="71"/>
                    <a:pt x="26" y="66"/>
                    <a:pt x="32" y="62"/>
                  </a:cubicBezTo>
                  <a:cubicBezTo>
                    <a:pt x="39" y="58"/>
                    <a:pt x="45" y="53"/>
                    <a:pt x="52" y="49"/>
                  </a:cubicBezTo>
                  <a:cubicBezTo>
                    <a:pt x="52" y="47"/>
                    <a:pt x="51" y="45"/>
                    <a:pt x="51" y="43"/>
                  </a:cubicBezTo>
                  <a:cubicBezTo>
                    <a:pt x="51" y="43"/>
                    <a:pt x="50" y="43"/>
                    <a:pt x="50" y="44"/>
                  </a:cubicBezTo>
                  <a:cubicBezTo>
                    <a:pt x="46" y="47"/>
                    <a:pt x="41" y="50"/>
                    <a:pt x="36" y="54"/>
                  </a:cubicBezTo>
                  <a:cubicBezTo>
                    <a:pt x="29" y="59"/>
                    <a:pt x="23" y="65"/>
                    <a:pt x="17" y="70"/>
                  </a:cubicBezTo>
                  <a:cubicBezTo>
                    <a:pt x="15" y="72"/>
                    <a:pt x="14" y="73"/>
                    <a:pt x="12" y="75"/>
                  </a:cubicBezTo>
                  <a:close/>
                  <a:moveTo>
                    <a:pt x="18" y="101"/>
                  </a:moveTo>
                  <a:cubicBezTo>
                    <a:pt x="18" y="101"/>
                    <a:pt x="18" y="101"/>
                    <a:pt x="18" y="101"/>
                  </a:cubicBezTo>
                  <a:cubicBezTo>
                    <a:pt x="17" y="102"/>
                    <a:pt x="17" y="102"/>
                    <a:pt x="16" y="102"/>
                  </a:cubicBezTo>
                  <a:cubicBezTo>
                    <a:pt x="15" y="103"/>
                    <a:pt x="14" y="103"/>
                    <a:pt x="14" y="102"/>
                  </a:cubicBezTo>
                  <a:cubicBezTo>
                    <a:pt x="14" y="101"/>
                    <a:pt x="14" y="101"/>
                    <a:pt x="14" y="100"/>
                  </a:cubicBezTo>
                  <a:cubicBezTo>
                    <a:pt x="14" y="100"/>
                    <a:pt x="15" y="99"/>
                    <a:pt x="15" y="99"/>
                  </a:cubicBezTo>
                  <a:cubicBezTo>
                    <a:pt x="17" y="97"/>
                    <a:pt x="19" y="95"/>
                    <a:pt x="21" y="94"/>
                  </a:cubicBezTo>
                  <a:cubicBezTo>
                    <a:pt x="26" y="89"/>
                    <a:pt x="31" y="84"/>
                    <a:pt x="36" y="80"/>
                  </a:cubicBezTo>
                  <a:cubicBezTo>
                    <a:pt x="37" y="80"/>
                    <a:pt x="37" y="80"/>
                    <a:pt x="37" y="79"/>
                  </a:cubicBezTo>
                  <a:cubicBezTo>
                    <a:pt x="37" y="79"/>
                    <a:pt x="37" y="80"/>
                    <a:pt x="36" y="80"/>
                  </a:cubicBezTo>
                  <a:cubicBezTo>
                    <a:pt x="31" y="83"/>
                    <a:pt x="26" y="87"/>
                    <a:pt x="21" y="91"/>
                  </a:cubicBezTo>
                  <a:cubicBezTo>
                    <a:pt x="18" y="93"/>
                    <a:pt x="16" y="94"/>
                    <a:pt x="13" y="96"/>
                  </a:cubicBezTo>
                  <a:cubicBezTo>
                    <a:pt x="12" y="97"/>
                    <a:pt x="12" y="97"/>
                    <a:pt x="11" y="97"/>
                  </a:cubicBezTo>
                  <a:cubicBezTo>
                    <a:pt x="11" y="98"/>
                    <a:pt x="10" y="97"/>
                    <a:pt x="10" y="97"/>
                  </a:cubicBezTo>
                  <a:cubicBezTo>
                    <a:pt x="10" y="97"/>
                    <a:pt x="10" y="96"/>
                    <a:pt x="10" y="96"/>
                  </a:cubicBezTo>
                  <a:cubicBezTo>
                    <a:pt x="10" y="95"/>
                    <a:pt x="10" y="95"/>
                    <a:pt x="11" y="95"/>
                  </a:cubicBezTo>
                  <a:cubicBezTo>
                    <a:pt x="12" y="93"/>
                    <a:pt x="13" y="92"/>
                    <a:pt x="15" y="91"/>
                  </a:cubicBezTo>
                  <a:cubicBezTo>
                    <a:pt x="20" y="87"/>
                    <a:pt x="25" y="82"/>
                    <a:pt x="31" y="78"/>
                  </a:cubicBezTo>
                  <a:cubicBezTo>
                    <a:pt x="31" y="78"/>
                    <a:pt x="31" y="78"/>
                    <a:pt x="31" y="77"/>
                  </a:cubicBezTo>
                  <a:cubicBezTo>
                    <a:pt x="31" y="77"/>
                    <a:pt x="31" y="78"/>
                    <a:pt x="30" y="78"/>
                  </a:cubicBezTo>
                  <a:cubicBezTo>
                    <a:pt x="27" y="80"/>
                    <a:pt x="24" y="82"/>
                    <a:pt x="21" y="84"/>
                  </a:cubicBezTo>
                  <a:cubicBezTo>
                    <a:pt x="18" y="86"/>
                    <a:pt x="15" y="88"/>
                    <a:pt x="12" y="91"/>
                  </a:cubicBezTo>
                  <a:cubicBezTo>
                    <a:pt x="11" y="91"/>
                    <a:pt x="10" y="92"/>
                    <a:pt x="9" y="91"/>
                  </a:cubicBezTo>
                  <a:cubicBezTo>
                    <a:pt x="9" y="97"/>
                    <a:pt x="9" y="103"/>
                    <a:pt x="9" y="109"/>
                  </a:cubicBezTo>
                  <a:cubicBezTo>
                    <a:pt x="12" y="106"/>
                    <a:pt x="15" y="104"/>
                    <a:pt x="18" y="101"/>
                  </a:cubicBezTo>
                  <a:close/>
                  <a:moveTo>
                    <a:pt x="17" y="34"/>
                  </a:moveTo>
                  <a:cubicBezTo>
                    <a:pt x="17" y="34"/>
                    <a:pt x="17" y="34"/>
                    <a:pt x="17" y="34"/>
                  </a:cubicBezTo>
                  <a:cubicBezTo>
                    <a:pt x="19" y="33"/>
                    <a:pt x="21" y="32"/>
                    <a:pt x="22" y="31"/>
                  </a:cubicBezTo>
                  <a:cubicBezTo>
                    <a:pt x="29" y="26"/>
                    <a:pt x="37" y="22"/>
                    <a:pt x="44" y="18"/>
                  </a:cubicBezTo>
                  <a:cubicBezTo>
                    <a:pt x="44" y="17"/>
                    <a:pt x="44" y="17"/>
                    <a:pt x="45" y="17"/>
                  </a:cubicBezTo>
                  <a:cubicBezTo>
                    <a:pt x="45" y="17"/>
                    <a:pt x="46" y="17"/>
                    <a:pt x="46" y="18"/>
                  </a:cubicBezTo>
                  <a:cubicBezTo>
                    <a:pt x="46" y="18"/>
                    <a:pt x="46" y="19"/>
                    <a:pt x="46" y="19"/>
                  </a:cubicBezTo>
                  <a:cubicBezTo>
                    <a:pt x="45" y="19"/>
                    <a:pt x="45" y="19"/>
                    <a:pt x="45" y="20"/>
                  </a:cubicBezTo>
                  <a:cubicBezTo>
                    <a:pt x="40" y="23"/>
                    <a:pt x="35" y="26"/>
                    <a:pt x="30" y="30"/>
                  </a:cubicBezTo>
                  <a:cubicBezTo>
                    <a:pt x="24" y="34"/>
                    <a:pt x="19" y="38"/>
                    <a:pt x="14" y="42"/>
                  </a:cubicBezTo>
                  <a:cubicBezTo>
                    <a:pt x="13" y="42"/>
                    <a:pt x="13" y="43"/>
                    <a:pt x="13" y="43"/>
                  </a:cubicBezTo>
                  <a:cubicBezTo>
                    <a:pt x="13" y="43"/>
                    <a:pt x="13" y="43"/>
                    <a:pt x="13" y="43"/>
                  </a:cubicBezTo>
                  <a:cubicBezTo>
                    <a:pt x="24" y="36"/>
                    <a:pt x="36" y="28"/>
                    <a:pt x="47" y="21"/>
                  </a:cubicBezTo>
                  <a:cubicBezTo>
                    <a:pt x="47" y="18"/>
                    <a:pt x="46" y="14"/>
                    <a:pt x="45" y="13"/>
                  </a:cubicBezTo>
                  <a:cubicBezTo>
                    <a:pt x="35" y="20"/>
                    <a:pt x="26" y="27"/>
                    <a:pt x="17" y="34"/>
                  </a:cubicBezTo>
                  <a:close/>
                  <a:moveTo>
                    <a:pt x="33" y="38"/>
                  </a:moveTo>
                  <a:cubicBezTo>
                    <a:pt x="33" y="38"/>
                    <a:pt x="32" y="39"/>
                    <a:pt x="32" y="39"/>
                  </a:cubicBezTo>
                  <a:cubicBezTo>
                    <a:pt x="26" y="43"/>
                    <a:pt x="20" y="46"/>
                    <a:pt x="15" y="50"/>
                  </a:cubicBezTo>
                  <a:cubicBezTo>
                    <a:pt x="13" y="51"/>
                    <a:pt x="11" y="52"/>
                    <a:pt x="9" y="53"/>
                  </a:cubicBezTo>
                  <a:cubicBezTo>
                    <a:pt x="9" y="53"/>
                    <a:pt x="8" y="54"/>
                    <a:pt x="8" y="54"/>
                  </a:cubicBezTo>
                  <a:cubicBezTo>
                    <a:pt x="7" y="54"/>
                    <a:pt x="7" y="54"/>
                    <a:pt x="6" y="53"/>
                  </a:cubicBezTo>
                  <a:cubicBezTo>
                    <a:pt x="6" y="53"/>
                    <a:pt x="6" y="53"/>
                    <a:pt x="6" y="52"/>
                  </a:cubicBezTo>
                  <a:cubicBezTo>
                    <a:pt x="7" y="52"/>
                    <a:pt x="7" y="51"/>
                    <a:pt x="7" y="51"/>
                  </a:cubicBezTo>
                  <a:cubicBezTo>
                    <a:pt x="7" y="51"/>
                    <a:pt x="8" y="50"/>
                    <a:pt x="8" y="50"/>
                  </a:cubicBezTo>
                  <a:cubicBezTo>
                    <a:pt x="11" y="48"/>
                    <a:pt x="14" y="46"/>
                    <a:pt x="17" y="44"/>
                  </a:cubicBezTo>
                  <a:cubicBezTo>
                    <a:pt x="17" y="43"/>
                    <a:pt x="17" y="43"/>
                    <a:pt x="18" y="43"/>
                  </a:cubicBezTo>
                  <a:cubicBezTo>
                    <a:pt x="17" y="43"/>
                    <a:pt x="16" y="44"/>
                    <a:pt x="15" y="44"/>
                  </a:cubicBezTo>
                  <a:cubicBezTo>
                    <a:pt x="13" y="45"/>
                    <a:pt x="12" y="46"/>
                    <a:pt x="10" y="47"/>
                  </a:cubicBezTo>
                  <a:cubicBezTo>
                    <a:pt x="9" y="48"/>
                    <a:pt x="9" y="48"/>
                    <a:pt x="8" y="48"/>
                  </a:cubicBezTo>
                  <a:cubicBezTo>
                    <a:pt x="8" y="48"/>
                    <a:pt x="7" y="48"/>
                    <a:pt x="7" y="47"/>
                  </a:cubicBezTo>
                  <a:cubicBezTo>
                    <a:pt x="6" y="47"/>
                    <a:pt x="7" y="46"/>
                    <a:pt x="7" y="46"/>
                  </a:cubicBezTo>
                  <a:cubicBezTo>
                    <a:pt x="7" y="46"/>
                    <a:pt x="7" y="45"/>
                    <a:pt x="7" y="45"/>
                  </a:cubicBezTo>
                  <a:cubicBezTo>
                    <a:pt x="8" y="45"/>
                    <a:pt x="8" y="44"/>
                    <a:pt x="9" y="44"/>
                  </a:cubicBezTo>
                  <a:cubicBezTo>
                    <a:pt x="11" y="42"/>
                    <a:pt x="13" y="40"/>
                    <a:pt x="15" y="38"/>
                  </a:cubicBezTo>
                  <a:cubicBezTo>
                    <a:pt x="16" y="38"/>
                    <a:pt x="16" y="38"/>
                    <a:pt x="16" y="38"/>
                  </a:cubicBezTo>
                  <a:cubicBezTo>
                    <a:pt x="15" y="38"/>
                    <a:pt x="14" y="39"/>
                    <a:pt x="13" y="39"/>
                  </a:cubicBezTo>
                  <a:cubicBezTo>
                    <a:pt x="12" y="40"/>
                    <a:pt x="11" y="41"/>
                    <a:pt x="9" y="42"/>
                  </a:cubicBezTo>
                  <a:cubicBezTo>
                    <a:pt x="8" y="42"/>
                    <a:pt x="8" y="42"/>
                    <a:pt x="7" y="41"/>
                  </a:cubicBezTo>
                  <a:cubicBezTo>
                    <a:pt x="7" y="41"/>
                    <a:pt x="7" y="40"/>
                    <a:pt x="8" y="40"/>
                  </a:cubicBezTo>
                  <a:cubicBezTo>
                    <a:pt x="8" y="39"/>
                    <a:pt x="9" y="38"/>
                    <a:pt x="10" y="37"/>
                  </a:cubicBezTo>
                  <a:cubicBezTo>
                    <a:pt x="14" y="34"/>
                    <a:pt x="19" y="30"/>
                    <a:pt x="23" y="27"/>
                  </a:cubicBezTo>
                  <a:cubicBezTo>
                    <a:pt x="23" y="27"/>
                    <a:pt x="23" y="26"/>
                    <a:pt x="23" y="26"/>
                  </a:cubicBezTo>
                  <a:cubicBezTo>
                    <a:pt x="23" y="26"/>
                    <a:pt x="22" y="27"/>
                    <a:pt x="22" y="27"/>
                  </a:cubicBezTo>
                  <a:cubicBezTo>
                    <a:pt x="20" y="28"/>
                    <a:pt x="17" y="30"/>
                    <a:pt x="15" y="32"/>
                  </a:cubicBezTo>
                  <a:cubicBezTo>
                    <a:pt x="13" y="33"/>
                    <a:pt x="11" y="34"/>
                    <a:pt x="9" y="35"/>
                  </a:cubicBezTo>
                  <a:cubicBezTo>
                    <a:pt x="8" y="35"/>
                    <a:pt x="7" y="35"/>
                    <a:pt x="6" y="35"/>
                  </a:cubicBezTo>
                  <a:cubicBezTo>
                    <a:pt x="6" y="43"/>
                    <a:pt x="5" y="51"/>
                    <a:pt x="7" y="60"/>
                  </a:cubicBezTo>
                  <a:cubicBezTo>
                    <a:pt x="15" y="52"/>
                    <a:pt x="24" y="45"/>
                    <a:pt x="33" y="38"/>
                  </a:cubicBezTo>
                  <a:close/>
                  <a:moveTo>
                    <a:pt x="15" y="128"/>
                  </a:moveTo>
                  <a:cubicBezTo>
                    <a:pt x="15" y="128"/>
                    <a:pt x="29" y="114"/>
                    <a:pt x="29" y="114"/>
                  </a:cubicBezTo>
                  <a:cubicBezTo>
                    <a:pt x="29" y="114"/>
                    <a:pt x="29" y="114"/>
                    <a:pt x="29" y="114"/>
                  </a:cubicBezTo>
                  <a:cubicBezTo>
                    <a:pt x="28" y="114"/>
                    <a:pt x="28" y="114"/>
                    <a:pt x="28" y="114"/>
                  </a:cubicBezTo>
                  <a:cubicBezTo>
                    <a:pt x="28" y="114"/>
                    <a:pt x="28" y="114"/>
                    <a:pt x="28" y="114"/>
                  </a:cubicBezTo>
                  <a:cubicBezTo>
                    <a:pt x="24" y="117"/>
                    <a:pt x="21" y="119"/>
                    <a:pt x="18" y="122"/>
                  </a:cubicBezTo>
                  <a:cubicBezTo>
                    <a:pt x="17" y="122"/>
                    <a:pt x="16" y="123"/>
                    <a:pt x="15" y="124"/>
                  </a:cubicBezTo>
                  <a:cubicBezTo>
                    <a:pt x="15" y="124"/>
                    <a:pt x="14" y="124"/>
                    <a:pt x="14" y="124"/>
                  </a:cubicBezTo>
                  <a:cubicBezTo>
                    <a:pt x="13" y="124"/>
                    <a:pt x="12" y="123"/>
                    <a:pt x="13" y="122"/>
                  </a:cubicBezTo>
                  <a:cubicBezTo>
                    <a:pt x="13" y="122"/>
                    <a:pt x="13" y="122"/>
                    <a:pt x="13" y="122"/>
                  </a:cubicBezTo>
                  <a:cubicBezTo>
                    <a:pt x="14" y="121"/>
                    <a:pt x="14" y="121"/>
                    <a:pt x="15" y="120"/>
                  </a:cubicBezTo>
                  <a:cubicBezTo>
                    <a:pt x="22" y="113"/>
                    <a:pt x="29" y="106"/>
                    <a:pt x="37" y="99"/>
                  </a:cubicBezTo>
                  <a:cubicBezTo>
                    <a:pt x="37" y="99"/>
                    <a:pt x="37" y="98"/>
                    <a:pt x="38" y="98"/>
                  </a:cubicBezTo>
                  <a:cubicBezTo>
                    <a:pt x="37" y="98"/>
                    <a:pt x="37" y="99"/>
                    <a:pt x="37" y="99"/>
                  </a:cubicBezTo>
                  <a:cubicBezTo>
                    <a:pt x="33" y="101"/>
                    <a:pt x="29" y="104"/>
                    <a:pt x="26" y="107"/>
                  </a:cubicBezTo>
                  <a:cubicBezTo>
                    <a:pt x="21" y="110"/>
                    <a:pt x="16" y="114"/>
                    <a:pt x="11" y="118"/>
                  </a:cubicBezTo>
                  <a:cubicBezTo>
                    <a:pt x="11" y="121"/>
                    <a:pt x="13" y="127"/>
                    <a:pt x="15" y="128"/>
                  </a:cubicBezTo>
                  <a:close/>
                  <a:moveTo>
                    <a:pt x="55" y="93"/>
                  </a:moveTo>
                  <a:cubicBezTo>
                    <a:pt x="55" y="93"/>
                    <a:pt x="55" y="93"/>
                    <a:pt x="55" y="93"/>
                  </a:cubicBezTo>
                  <a:cubicBezTo>
                    <a:pt x="52" y="95"/>
                    <a:pt x="50" y="97"/>
                    <a:pt x="47" y="99"/>
                  </a:cubicBezTo>
                  <a:cubicBezTo>
                    <a:pt x="39" y="106"/>
                    <a:pt x="31" y="114"/>
                    <a:pt x="23" y="122"/>
                  </a:cubicBezTo>
                  <a:cubicBezTo>
                    <a:pt x="23" y="122"/>
                    <a:pt x="23" y="122"/>
                    <a:pt x="23" y="123"/>
                  </a:cubicBezTo>
                  <a:cubicBezTo>
                    <a:pt x="23" y="123"/>
                    <a:pt x="23" y="123"/>
                    <a:pt x="23" y="123"/>
                  </a:cubicBezTo>
                  <a:cubicBezTo>
                    <a:pt x="33" y="114"/>
                    <a:pt x="44" y="106"/>
                    <a:pt x="55" y="98"/>
                  </a:cubicBezTo>
                  <a:cubicBezTo>
                    <a:pt x="55" y="97"/>
                    <a:pt x="55" y="95"/>
                    <a:pt x="55" y="93"/>
                  </a:cubicBezTo>
                  <a:close/>
                  <a:moveTo>
                    <a:pt x="53" y="57"/>
                  </a:moveTo>
                  <a:cubicBezTo>
                    <a:pt x="41" y="65"/>
                    <a:pt x="30" y="73"/>
                    <a:pt x="20" y="83"/>
                  </a:cubicBezTo>
                  <a:cubicBezTo>
                    <a:pt x="20" y="82"/>
                    <a:pt x="20" y="82"/>
                    <a:pt x="21" y="82"/>
                  </a:cubicBezTo>
                  <a:cubicBezTo>
                    <a:pt x="25" y="79"/>
                    <a:pt x="30" y="75"/>
                    <a:pt x="35" y="72"/>
                  </a:cubicBezTo>
                  <a:cubicBezTo>
                    <a:pt x="40" y="69"/>
                    <a:pt x="46" y="66"/>
                    <a:pt x="51" y="62"/>
                  </a:cubicBezTo>
                  <a:cubicBezTo>
                    <a:pt x="52" y="62"/>
                    <a:pt x="53" y="62"/>
                    <a:pt x="53" y="61"/>
                  </a:cubicBezTo>
                  <a:cubicBezTo>
                    <a:pt x="53" y="60"/>
                    <a:pt x="53" y="59"/>
                    <a:pt x="53" y="57"/>
                  </a:cubicBezTo>
                  <a:close/>
                  <a:moveTo>
                    <a:pt x="52" y="52"/>
                  </a:moveTo>
                  <a:cubicBezTo>
                    <a:pt x="49" y="53"/>
                    <a:pt x="25" y="71"/>
                    <a:pt x="22" y="75"/>
                  </a:cubicBezTo>
                  <a:cubicBezTo>
                    <a:pt x="23" y="74"/>
                    <a:pt x="23" y="74"/>
                    <a:pt x="23" y="74"/>
                  </a:cubicBezTo>
                  <a:cubicBezTo>
                    <a:pt x="31" y="68"/>
                    <a:pt x="40" y="63"/>
                    <a:pt x="48" y="58"/>
                  </a:cubicBezTo>
                  <a:cubicBezTo>
                    <a:pt x="50" y="57"/>
                    <a:pt x="51" y="56"/>
                    <a:pt x="53" y="55"/>
                  </a:cubicBezTo>
                  <a:cubicBezTo>
                    <a:pt x="52" y="54"/>
                    <a:pt x="52" y="53"/>
                    <a:pt x="52" y="52"/>
                  </a:cubicBezTo>
                  <a:close/>
                  <a:moveTo>
                    <a:pt x="55" y="102"/>
                  </a:moveTo>
                  <a:cubicBezTo>
                    <a:pt x="55" y="101"/>
                    <a:pt x="55" y="101"/>
                    <a:pt x="55" y="101"/>
                  </a:cubicBezTo>
                  <a:cubicBezTo>
                    <a:pt x="47" y="108"/>
                    <a:pt x="39" y="116"/>
                    <a:pt x="32" y="123"/>
                  </a:cubicBezTo>
                  <a:cubicBezTo>
                    <a:pt x="32" y="123"/>
                    <a:pt x="33" y="123"/>
                    <a:pt x="33" y="122"/>
                  </a:cubicBezTo>
                  <a:cubicBezTo>
                    <a:pt x="39" y="117"/>
                    <a:pt x="45" y="112"/>
                    <a:pt x="52" y="108"/>
                  </a:cubicBezTo>
                  <a:cubicBezTo>
                    <a:pt x="52" y="108"/>
                    <a:pt x="53" y="107"/>
                    <a:pt x="53" y="107"/>
                  </a:cubicBezTo>
                  <a:cubicBezTo>
                    <a:pt x="54" y="107"/>
                    <a:pt x="54" y="107"/>
                    <a:pt x="55" y="107"/>
                  </a:cubicBezTo>
                  <a:cubicBezTo>
                    <a:pt x="55" y="108"/>
                    <a:pt x="55" y="108"/>
                    <a:pt x="54" y="109"/>
                  </a:cubicBezTo>
                  <a:cubicBezTo>
                    <a:pt x="54" y="109"/>
                    <a:pt x="54" y="110"/>
                    <a:pt x="53" y="110"/>
                  </a:cubicBezTo>
                  <a:cubicBezTo>
                    <a:pt x="51" y="112"/>
                    <a:pt x="49" y="115"/>
                    <a:pt x="46" y="117"/>
                  </a:cubicBezTo>
                  <a:cubicBezTo>
                    <a:pt x="46" y="117"/>
                    <a:pt x="46" y="117"/>
                    <a:pt x="45" y="118"/>
                  </a:cubicBezTo>
                  <a:cubicBezTo>
                    <a:pt x="46" y="118"/>
                    <a:pt x="46" y="118"/>
                    <a:pt x="46" y="117"/>
                  </a:cubicBezTo>
                  <a:cubicBezTo>
                    <a:pt x="49" y="115"/>
                    <a:pt x="52" y="113"/>
                    <a:pt x="54" y="112"/>
                  </a:cubicBezTo>
                  <a:cubicBezTo>
                    <a:pt x="55" y="111"/>
                    <a:pt x="55" y="111"/>
                    <a:pt x="55" y="111"/>
                  </a:cubicBezTo>
                  <a:cubicBezTo>
                    <a:pt x="55" y="110"/>
                    <a:pt x="55" y="109"/>
                    <a:pt x="55" y="108"/>
                  </a:cubicBezTo>
                  <a:cubicBezTo>
                    <a:pt x="55" y="106"/>
                    <a:pt x="55" y="104"/>
                    <a:pt x="55" y="102"/>
                  </a:cubicBezTo>
                  <a:close/>
                  <a:moveTo>
                    <a:pt x="48" y="24"/>
                  </a:moveTo>
                  <a:cubicBezTo>
                    <a:pt x="38" y="30"/>
                    <a:pt x="29" y="37"/>
                    <a:pt x="19" y="44"/>
                  </a:cubicBezTo>
                  <a:cubicBezTo>
                    <a:pt x="24" y="41"/>
                    <a:pt x="29" y="38"/>
                    <a:pt x="34" y="35"/>
                  </a:cubicBezTo>
                  <a:cubicBezTo>
                    <a:pt x="39" y="33"/>
                    <a:pt x="44" y="30"/>
                    <a:pt x="49" y="27"/>
                  </a:cubicBezTo>
                  <a:cubicBezTo>
                    <a:pt x="48" y="26"/>
                    <a:pt x="48" y="25"/>
                    <a:pt x="48" y="24"/>
                  </a:cubicBezTo>
                  <a:close/>
                  <a:moveTo>
                    <a:pt x="42" y="9"/>
                  </a:moveTo>
                  <a:cubicBezTo>
                    <a:pt x="37" y="12"/>
                    <a:pt x="15" y="28"/>
                    <a:pt x="13" y="30"/>
                  </a:cubicBezTo>
                  <a:cubicBezTo>
                    <a:pt x="23" y="24"/>
                    <a:pt x="33" y="17"/>
                    <a:pt x="44" y="11"/>
                  </a:cubicBezTo>
                  <a:cubicBezTo>
                    <a:pt x="43" y="10"/>
                    <a:pt x="43" y="10"/>
                    <a:pt x="42" y="9"/>
                  </a:cubicBezTo>
                  <a:close/>
                  <a:moveTo>
                    <a:pt x="7" y="93"/>
                  </a:moveTo>
                  <a:cubicBezTo>
                    <a:pt x="7" y="93"/>
                    <a:pt x="7" y="93"/>
                    <a:pt x="7" y="93"/>
                  </a:cubicBezTo>
                  <a:cubicBezTo>
                    <a:pt x="7" y="93"/>
                    <a:pt x="7" y="92"/>
                    <a:pt x="7" y="91"/>
                  </a:cubicBezTo>
                  <a:cubicBezTo>
                    <a:pt x="7" y="87"/>
                    <a:pt x="7" y="83"/>
                    <a:pt x="6" y="79"/>
                  </a:cubicBezTo>
                  <a:cubicBezTo>
                    <a:pt x="6" y="73"/>
                    <a:pt x="5" y="66"/>
                    <a:pt x="4" y="60"/>
                  </a:cubicBezTo>
                  <a:cubicBezTo>
                    <a:pt x="4" y="55"/>
                    <a:pt x="3" y="51"/>
                    <a:pt x="4" y="46"/>
                  </a:cubicBezTo>
                  <a:cubicBezTo>
                    <a:pt x="4" y="44"/>
                    <a:pt x="4" y="42"/>
                    <a:pt x="4" y="40"/>
                  </a:cubicBezTo>
                  <a:cubicBezTo>
                    <a:pt x="4" y="35"/>
                    <a:pt x="5" y="29"/>
                    <a:pt x="7" y="24"/>
                  </a:cubicBezTo>
                  <a:cubicBezTo>
                    <a:pt x="7" y="24"/>
                    <a:pt x="7" y="24"/>
                    <a:pt x="7" y="23"/>
                  </a:cubicBezTo>
                  <a:cubicBezTo>
                    <a:pt x="7" y="23"/>
                    <a:pt x="7" y="23"/>
                    <a:pt x="6" y="23"/>
                  </a:cubicBezTo>
                  <a:cubicBezTo>
                    <a:pt x="6" y="24"/>
                    <a:pt x="6" y="24"/>
                    <a:pt x="6" y="24"/>
                  </a:cubicBezTo>
                  <a:cubicBezTo>
                    <a:pt x="5" y="26"/>
                    <a:pt x="5" y="29"/>
                    <a:pt x="4" y="31"/>
                  </a:cubicBezTo>
                  <a:cubicBezTo>
                    <a:pt x="4" y="35"/>
                    <a:pt x="4" y="39"/>
                    <a:pt x="3" y="43"/>
                  </a:cubicBezTo>
                  <a:cubicBezTo>
                    <a:pt x="3" y="49"/>
                    <a:pt x="3" y="55"/>
                    <a:pt x="4" y="61"/>
                  </a:cubicBezTo>
                  <a:cubicBezTo>
                    <a:pt x="4" y="65"/>
                    <a:pt x="4" y="69"/>
                    <a:pt x="5" y="74"/>
                  </a:cubicBezTo>
                  <a:cubicBezTo>
                    <a:pt x="5" y="76"/>
                    <a:pt x="5" y="79"/>
                    <a:pt x="5" y="81"/>
                  </a:cubicBezTo>
                  <a:cubicBezTo>
                    <a:pt x="6" y="85"/>
                    <a:pt x="6" y="88"/>
                    <a:pt x="7" y="91"/>
                  </a:cubicBezTo>
                  <a:cubicBezTo>
                    <a:pt x="7" y="92"/>
                    <a:pt x="7" y="93"/>
                    <a:pt x="7" y="93"/>
                  </a:cubicBezTo>
                  <a:close/>
                  <a:moveTo>
                    <a:pt x="22" y="78"/>
                  </a:moveTo>
                  <a:cubicBezTo>
                    <a:pt x="22" y="78"/>
                    <a:pt x="22" y="77"/>
                    <a:pt x="22" y="77"/>
                  </a:cubicBezTo>
                  <a:cubicBezTo>
                    <a:pt x="22" y="78"/>
                    <a:pt x="21" y="78"/>
                    <a:pt x="21" y="78"/>
                  </a:cubicBezTo>
                  <a:cubicBezTo>
                    <a:pt x="19" y="79"/>
                    <a:pt x="18" y="80"/>
                    <a:pt x="16" y="82"/>
                  </a:cubicBezTo>
                  <a:cubicBezTo>
                    <a:pt x="15" y="83"/>
                    <a:pt x="13" y="84"/>
                    <a:pt x="11" y="85"/>
                  </a:cubicBezTo>
                  <a:cubicBezTo>
                    <a:pt x="11" y="85"/>
                    <a:pt x="11" y="85"/>
                    <a:pt x="10" y="85"/>
                  </a:cubicBezTo>
                  <a:cubicBezTo>
                    <a:pt x="9" y="85"/>
                    <a:pt x="9" y="85"/>
                    <a:pt x="9" y="84"/>
                  </a:cubicBezTo>
                  <a:cubicBezTo>
                    <a:pt x="9" y="83"/>
                    <a:pt x="10" y="83"/>
                    <a:pt x="10" y="83"/>
                  </a:cubicBezTo>
                  <a:cubicBezTo>
                    <a:pt x="11" y="82"/>
                    <a:pt x="12" y="81"/>
                    <a:pt x="12" y="80"/>
                  </a:cubicBezTo>
                  <a:cubicBezTo>
                    <a:pt x="16" y="77"/>
                    <a:pt x="20" y="74"/>
                    <a:pt x="23" y="71"/>
                  </a:cubicBezTo>
                  <a:cubicBezTo>
                    <a:pt x="23" y="71"/>
                    <a:pt x="24" y="70"/>
                    <a:pt x="24" y="70"/>
                  </a:cubicBezTo>
                  <a:cubicBezTo>
                    <a:pt x="24" y="70"/>
                    <a:pt x="23" y="70"/>
                    <a:pt x="23" y="71"/>
                  </a:cubicBezTo>
                  <a:cubicBezTo>
                    <a:pt x="21" y="72"/>
                    <a:pt x="19" y="73"/>
                    <a:pt x="17" y="75"/>
                  </a:cubicBezTo>
                  <a:cubicBezTo>
                    <a:pt x="15" y="76"/>
                    <a:pt x="13" y="77"/>
                    <a:pt x="12" y="78"/>
                  </a:cubicBezTo>
                  <a:cubicBezTo>
                    <a:pt x="11" y="78"/>
                    <a:pt x="9" y="79"/>
                    <a:pt x="8" y="77"/>
                  </a:cubicBezTo>
                  <a:cubicBezTo>
                    <a:pt x="9" y="81"/>
                    <a:pt x="9" y="85"/>
                    <a:pt x="9" y="89"/>
                  </a:cubicBezTo>
                  <a:cubicBezTo>
                    <a:pt x="13" y="85"/>
                    <a:pt x="18" y="81"/>
                    <a:pt x="22" y="78"/>
                  </a:cubicBezTo>
                  <a:close/>
                  <a:moveTo>
                    <a:pt x="22" y="131"/>
                  </a:moveTo>
                  <a:cubicBezTo>
                    <a:pt x="23" y="130"/>
                    <a:pt x="23" y="129"/>
                    <a:pt x="24" y="128"/>
                  </a:cubicBezTo>
                  <a:cubicBezTo>
                    <a:pt x="29" y="123"/>
                    <a:pt x="34" y="118"/>
                    <a:pt x="40" y="113"/>
                  </a:cubicBezTo>
                  <a:cubicBezTo>
                    <a:pt x="40" y="112"/>
                    <a:pt x="40" y="112"/>
                    <a:pt x="40" y="112"/>
                  </a:cubicBezTo>
                  <a:cubicBezTo>
                    <a:pt x="32" y="117"/>
                    <a:pt x="25" y="124"/>
                    <a:pt x="18" y="130"/>
                  </a:cubicBezTo>
                  <a:cubicBezTo>
                    <a:pt x="19" y="130"/>
                    <a:pt x="21" y="130"/>
                    <a:pt x="22" y="131"/>
                  </a:cubicBezTo>
                  <a:close/>
                  <a:moveTo>
                    <a:pt x="27" y="83"/>
                  </a:moveTo>
                  <a:cubicBezTo>
                    <a:pt x="36" y="77"/>
                    <a:pt x="45" y="72"/>
                    <a:pt x="54" y="67"/>
                  </a:cubicBezTo>
                  <a:cubicBezTo>
                    <a:pt x="54" y="66"/>
                    <a:pt x="54" y="65"/>
                    <a:pt x="53" y="64"/>
                  </a:cubicBezTo>
                  <a:cubicBezTo>
                    <a:pt x="44" y="70"/>
                    <a:pt x="36" y="76"/>
                    <a:pt x="27" y="83"/>
                  </a:cubicBezTo>
                  <a:close/>
                  <a:moveTo>
                    <a:pt x="24" y="61"/>
                  </a:moveTo>
                  <a:cubicBezTo>
                    <a:pt x="23" y="61"/>
                    <a:pt x="23" y="62"/>
                    <a:pt x="22" y="62"/>
                  </a:cubicBezTo>
                  <a:cubicBezTo>
                    <a:pt x="17" y="65"/>
                    <a:pt x="13" y="69"/>
                    <a:pt x="8" y="71"/>
                  </a:cubicBezTo>
                  <a:cubicBezTo>
                    <a:pt x="8" y="73"/>
                    <a:pt x="8" y="75"/>
                    <a:pt x="8" y="76"/>
                  </a:cubicBezTo>
                  <a:cubicBezTo>
                    <a:pt x="13" y="70"/>
                    <a:pt x="19" y="66"/>
                    <a:pt x="24" y="61"/>
                  </a:cubicBezTo>
                  <a:close/>
                  <a:moveTo>
                    <a:pt x="32" y="132"/>
                  </a:moveTo>
                  <a:cubicBezTo>
                    <a:pt x="32" y="132"/>
                    <a:pt x="32" y="132"/>
                    <a:pt x="32" y="132"/>
                  </a:cubicBezTo>
                  <a:cubicBezTo>
                    <a:pt x="33" y="132"/>
                    <a:pt x="34" y="132"/>
                    <a:pt x="36" y="132"/>
                  </a:cubicBezTo>
                  <a:cubicBezTo>
                    <a:pt x="36" y="132"/>
                    <a:pt x="37" y="132"/>
                    <a:pt x="37" y="131"/>
                  </a:cubicBezTo>
                  <a:cubicBezTo>
                    <a:pt x="41" y="127"/>
                    <a:pt x="44" y="123"/>
                    <a:pt x="48" y="119"/>
                  </a:cubicBezTo>
                  <a:cubicBezTo>
                    <a:pt x="48" y="119"/>
                    <a:pt x="49" y="118"/>
                    <a:pt x="49" y="118"/>
                  </a:cubicBezTo>
                  <a:cubicBezTo>
                    <a:pt x="43" y="122"/>
                    <a:pt x="38" y="127"/>
                    <a:pt x="32" y="132"/>
                  </a:cubicBezTo>
                  <a:close/>
                  <a:moveTo>
                    <a:pt x="8" y="26"/>
                  </a:moveTo>
                  <a:cubicBezTo>
                    <a:pt x="8" y="26"/>
                    <a:pt x="8" y="26"/>
                    <a:pt x="8" y="26"/>
                  </a:cubicBezTo>
                  <a:cubicBezTo>
                    <a:pt x="14" y="21"/>
                    <a:pt x="20" y="17"/>
                    <a:pt x="26" y="12"/>
                  </a:cubicBezTo>
                  <a:cubicBezTo>
                    <a:pt x="26" y="12"/>
                    <a:pt x="26" y="12"/>
                    <a:pt x="26" y="13"/>
                  </a:cubicBezTo>
                  <a:cubicBezTo>
                    <a:pt x="20" y="15"/>
                    <a:pt x="15" y="18"/>
                    <a:pt x="10" y="21"/>
                  </a:cubicBezTo>
                  <a:cubicBezTo>
                    <a:pt x="10" y="22"/>
                    <a:pt x="10" y="22"/>
                    <a:pt x="10" y="22"/>
                  </a:cubicBezTo>
                  <a:cubicBezTo>
                    <a:pt x="9" y="23"/>
                    <a:pt x="9" y="25"/>
                    <a:pt x="8" y="26"/>
                  </a:cubicBezTo>
                  <a:close/>
                  <a:moveTo>
                    <a:pt x="22" y="54"/>
                  </a:moveTo>
                  <a:cubicBezTo>
                    <a:pt x="17" y="57"/>
                    <a:pt x="12" y="61"/>
                    <a:pt x="7" y="63"/>
                  </a:cubicBezTo>
                  <a:cubicBezTo>
                    <a:pt x="7" y="64"/>
                    <a:pt x="7" y="66"/>
                    <a:pt x="7" y="68"/>
                  </a:cubicBezTo>
                  <a:cubicBezTo>
                    <a:pt x="12" y="63"/>
                    <a:pt x="17" y="59"/>
                    <a:pt x="22" y="54"/>
                  </a:cubicBezTo>
                  <a:close/>
                  <a:moveTo>
                    <a:pt x="42" y="118"/>
                  </a:moveTo>
                  <a:cubicBezTo>
                    <a:pt x="42" y="118"/>
                    <a:pt x="42" y="117"/>
                    <a:pt x="42" y="117"/>
                  </a:cubicBezTo>
                  <a:cubicBezTo>
                    <a:pt x="37" y="122"/>
                    <a:pt x="31" y="126"/>
                    <a:pt x="25" y="131"/>
                  </a:cubicBezTo>
                  <a:cubicBezTo>
                    <a:pt x="27" y="131"/>
                    <a:pt x="28" y="131"/>
                    <a:pt x="29" y="132"/>
                  </a:cubicBezTo>
                  <a:cubicBezTo>
                    <a:pt x="33" y="126"/>
                    <a:pt x="38" y="122"/>
                    <a:pt x="42" y="118"/>
                  </a:cubicBezTo>
                  <a:close/>
                  <a:moveTo>
                    <a:pt x="58" y="129"/>
                  </a:moveTo>
                  <a:cubicBezTo>
                    <a:pt x="59" y="129"/>
                    <a:pt x="60" y="128"/>
                    <a:pt x="60" y="127"/>
                  </a:cubicBezTo>
                  <a:cubicBezTo>
                    <a:pt x="60" y="125"/>
                    <a:pt x="60" y="124"/>
                    <a:pt x="60" y="123"/>
                  </a:cubicBezTo>
                  <a:cubicBezTo>
                    <a:pt x="60" y="117"/>
                    <a:pt x="59" y="112"/>
                    <a:pt x="59" y="107"/>
                  </a:cubicBezTo>
                  <a:cubicBezTo>
                    <a:pt x="59" y="108"/>
                    <a:pt x="59" y="108"/>
                    <a:pt x="59" y="109"/>
                  </a:cubicBezTo>
                  <a:cubicBezTo>
                    <a:pt x="59" y="112"/>
                    <a:pt x="59" y="115"/>
                    <a:pt x="59" y="118"/>
                  </a:cubicBezTo>
                  <a:cubicBezTo>
                    <a:pt x="59" y="122"/>
                    <a:pt x="59" y="125"/>
                    <a:pt x="58" y="129"/>
                  </a:cubicBezTo>
                  <a:cubicBezTo>
                    <a:pt x="58" y="129"/>
                    <a:pt x="58" y="129"/>
                    <a:pt x="58" y="129"/>
                  </a:cubicBezTo>
                  <a:close/>
                  <a:moveTo>
                    <a:pt x="10" y="115"/>
                  </a:moveTo>
                  <a:cubicBezTo>
                    <a:pt x="15" y="111"/>
                    <a:pt x="19" y="107"/>
                    <a:pt x="23" y="102"/>
                  </a:cubicBezTo>
                  <a:cubicBezTo>
                    <a:pt x="19" y="106"/>
                    <a:pt x="14" y="109"/>
                    <a:pt x="10" y="112"/>
                  </a:cubicBezTo>
                  <a:cubicBezTo>
                    <a:pt x="10" y="113"/>
                    <a:pt x="10" y="114"/>
                    <a:pt x="10" y="115"/>
                  </a:cubicBezTo>
                  <a:close/>
                  <a:moveTo>
                    <a:pt x="20" y="20"/>
                  </a:moveTo>
                  <a:cubicBezTo>
                    <a:pt x="20" y="20"/>
                    <a:pt x="20" y="20"/>
                    <a:pt x="20" y="20"/>
                  </a:cubicBezTo>
                  <a:cubicBezTo>
                    <a:pt x="20" y="20"/>
                    <a:pt x="20" y="20"/>
                    <a:pt x="20" y="20"/>
                  </a:cubicBezTo>
                  <a:cubicBezTo>
                    <a:pt x="26" y="16"/>
                    <a:pt x="33" y="12"/>
                    <a:pt x="39" y="8"/>
                  </a:cubicBezTo>
                  <a:cubicBezTo>
                    <a:pt x="39" y="8"/>
                    <a:pt x="39" y="8"/>
                    <a:pt x="40" y="8"/>
                  </a:cubicBezTo>
                  <a:cubicBezTo>
                    <a:pt x="39" y="8"/>
                    <a:pt x="39" y="8"/>
                    <a:pt x="39" y="8"/>
                  </a:cubicBezTo>
                  <a:cubicBezTo>
                    <a:pt x="38" y="7"/>
                    <a:pt x="37" y="7"/>
                    <a:pt x="37" y="8"/>
                  </a:cubicBezTo>
                  <a:cubicBezTo>
                    <a:pt x="36" y="9"/>
                    <a:pt x="35" y="9"/>
                    <a:pt x="34" y="10"/>
                  </a:cubicBezTo>
                  <a:cubicBezTo>
                    <a:pt x="30" y="13"/>
                    <a:pt x="25" y="16"/>
                    <a:pt x="21" y="19"/>
                  </a:cubicBezTo>
                  <a:cubicBezTo>
                    <a:pt x="21" y="19"/>
                    <a:pt x="20" y="19"/>
                    <a:pt x="20" y="20"/>
                  </a:cubicBezTo>
                  <a:close/>
                  <a:moveTo>
                    <a:pt x="44" y="126"/>
                  </a:moveTo>
                  <a:cubicBezTo>
                    <a:pt x="44" y="126"/>
                    <a:pt x="44" y="127"/>
                    <a:pt x="44" y="127"/>
                  </a:cubicBezTo>
                  <a:cubicBezTo>
                    <a:pt x="45" y="126"/>
                    <a:pt x="46" y="125"/>
                    <a:pt x="47" y="124"/>
                  </a:cubicBezTo>
                  <a:cubicBezTo>
                    <a:pt x="49" y="123"/>
                    <a:pt x="51" y="121"/>
                    <a:pt x="53" y="120"/>
                  </a:cubicBezTo>
                  <a:cubicBezTo>
                    <a:pt x="54" y="119"/>
                    <a:pt x="54" y="117"/>
                    <a:pt x="54" y="116"/>
                  </a:cubicBezTo>
                  <a:cubicBezTo>
                    <a:pt x="54" y="116"/>
                    <a:pt x="54" y="116"/>
                    <a:pt x="54" y="116"/>
                  </a:cubicBezTo>
                  <a:cubicBezTo>
                    <a:pt x="51" y="119"/>
                    <a:pt x="47" y="123"/>
                    <a:pt x="44" y="126"/>
                  </a:cubicBezTo>
                  <a:close/>
                  <a:moveTo>
                    <a:pt x="48" y="126"/>
                  </a:moveTo>
                  <a:cubicBezTo>
                    <a:pt x="48" y="126"/>
                    <a:pt x="48" y="126"/>
                    <a:pt x="48" y="126"/>
                  </a:cubicBezTo>
                  <a:cubicBezTo>
                    <a:pt x="46" y="128"/>
                    <a:pt x="43" y="130"/>
                    <a:pt x="41" y="132"/>
                  </a:cubicBezTo>
                  <a:cubicBezTo>
                    <a:pt x="42" y="132"/>
                    <a:pt x="47" y="132"/>
                    <a:pt x="48" y="131"/>
                  </a:cubicBezTo>
                  <a:cubicBezTo>
                    <a:pt x="48" y="131"/>
                    <a:pt x="48" y="131"/>
                    <a:pt x="48" y="131"/>
                  </a:cubicBezTo>
                  <a:cubicBezTo>
                    <a:pt x="47" y="130"/>
                    <a:pt x="46" y="129"/>
                    <a:pt x="48" y="127"/>
                  </a:cubicBezTo>
                  <a:cubicBezTo>
                    <a:pt x="48" y="127"/>
                    <a:pt x="48" y="126"/>
                    <a:pt x="48" y="126"/>
                  </a:cubicBezTo>
                  <a:close/>
                  <a:moveTo>
                    <a:pt x="32" y="7"/>
                  </a:moveTo>
                  <a:cubicBezTo>
                    <a:pt x="31" y="7"/>
                    <a:pt x="29" y="7"/>
                    <a:pt x="28" y="8"/>
                  </a:cubicBezTo>
                  <a:cubicBezTo>
                    <a:pt x="24" y="10"/>
                    <a:pt x="20" y="12"/>
                    <a:pt x="16" y="15"/>
                  </a:cubicBezTo>
                  <a:cubicBezTo>
                    <a:pt x="16" y="15"/>
                    <a:pt x="16" y="15"/>
                    <a:pt x="16" y="15"/>
                  </a:cubicBezTo>
                  <a:cubicBezTo>
                    <a:pt x="22" y="12"/>
                    <a:pt x="27" y="10"/>
                    <a:pt x="32" y="7"/>
                  </a:cubicBezTo>
                  <a:close/>
                  <a:moveTo>
                    <a:pt x="21" y="135"/>
                  </a:moveTo>
                  <a:cubicBezTo>
                    <a:pt x="21" y="135"/>
                    <a:pt x="20" y="135"/>
                    <a:pt x="20" y="135"/>
                  </a:cubicBezTo>
                  <a:cubicBezTo>
                    <a:pt x="17" y="134"/>
                    <a:pt x="15" y="133"/>
                    <a:pt x="14" y="131"/>
                  </a:cubicBezTo>
                  <a:cubicBezTo>
                    <a:pt x="13" y="129"/>
                    <a:pt x="12" y="129"/>
                    <a:pt x="11" y="128"/>
                  </a:cubicBezTo>
                  <a:cubicBezTo>
                    <a:pt x="12" y="132"/>
                    <a:pt x="16" y="135"/>
                    <a:pt x="21" y="135"/>
                  </a:cubicBezTo>
                  <a:close/>
                  <a:moveTo>
                    <a:pt x="38" y="136"/>
                  </a:moveTo>
                  <a:cubicBezTo>
                    <a:pt x="33" y="135"/>
                    <a:pt x="29" y="135"/>
                    <a:pt x="24" y="135"/>
                  </a:cubicBezTo>
                  <a:cubicBezTo>
                    <a:pt x="24" y="135"/>
                    <a:pt x="24" y="135"/>
                    <a:pt x="24" y="135"/>
                  </a:cubicBezTo>
                  <a:cubicBezTo>
                    <a:pt x="24" y="135"/>
                    <a:pt x="24" y="135"/>
                    <a:pt x="24" y="136"/>
                  </a:cubicBezTo>
                  <a:cubicBezTo>
                    <a:pt x="28" y="136"/>
                    <a:pt x="33" y="136"/>
                    <a:pt x="38" y="136"/>
                  </a:cubicBezTo>
                  <a:close/>
                  <a:moveTo>
                    <a:pt x="7" y="30"/>
                  </a:moveTo>
                  <a:cubicBezTo>
                    <a:pt x="7" y="30"/>
                    <a:pt x="7" y="31"/>
                    <a:pt x="7" y="33"/>
                  </a:cubicBezTo>
                  <a:cubicBezTo>
                    <a:pt x="9" y="30"/>
                    <a:pt x="12" y="28"/>
                    <a:pt x="14" y="26"/>
                  </a:cubicBezTo>
                  <a:cubicBezTo>
                    <a:pt x="14" y="26"/>
                    <a:pt x="14" y="26"/>
                    <a:pt x="13" y="26"/>
                  </a:cubicBezTo>
                  <a:cubicBezTo>
                    <a:pt x="12" y="27"/>
                    <a:pt x="11" y="28"/>
                    <a:pt x="9" y="29"/>
                  </a:cubicBezTo>
                  <a:cubicBezTo>
                    <a:pt x="9" y="29"/>
                    <a:pt x="8" y="29"/>
                    <a:pt x="7" y="30"/>
                  </a:cubicBezTo>
                  <a:close/>
                  <a:moveTo>
                    <a:pt x="57" y="114"/>
                  </a:moveTo>
                  <a:cubicBezTo>
                    <a:pt x="57" y="117"/>
                    <a:pt x="57" y="119"/>
                    <a:pt x="56" y="122"/>
                  </a:cubicBezTo>
                  <a:cubicBezTo>
                    <a:pt x="56" y="125"/>
                    <a:pt x="56" y="127"/>
                    <a:pt x="55" y="130"/>
                  </a:cubicBezTo>
                  <a:cubicBezTo>
                    <a:pt x="55" y="130"/>
                    <a:pt x="55" y="130"/>
                    <a:pt x="55" y="130"/>
                  </a:cubicBezTo>
                  <a:cubicBezTo>
                    <a:pt x="55" y="130"/>
                    <a:pt x="55" y="130"/>
                    <a:pt x="55" y="129"/>
                  </a:cubicBezTo>
                  <a:cubicBezTo>
                    <a:pt x="56" y="128"/>
                    <a:pt x="56" y="127"/>
                    <a:pt x="56" y="126"/>
                  </a:cubicBezTo>
                  <a:cubicBezTo>
                    <a:pt x="57" y="122"/>
                    <a:pt x="57" y="118"/>
                    <a:pt x="57" y="114"/>
                  </a:cubicBezTo>
                  <a:close/>
                  <a:moveTo>
                    <a:pt x="51" y="24"/>
                  </a:moveTo>
                  <a:cubicBezTo>
                    <a:pt x="52" y="29"/>
                    <a:pt x="52" y="34"/>
                    <a:pt x="53" y="38"/>
                  </a:cubicBezTo>
                  <a:cubicBezTo>
                    <a:pt x="53" y="34"/>
                    <a:pt x="52" y="29"/>
                    <a:pt x="51" y="24"/>
                  </a:cubicBezTo>
                  <a:close/>
                  <a:moveTo>
                    <a:pt x="7" y="17"/>
                  </a:moveTo>
                  <a:cubicBezTo>
                    <a:pt x="7" y="16"/>
                    <a:pt x="7" y="16"/>
                    <a:pt x="7" y="15"/>
                  </a:cubicBezTo>
                  <a:cubicBezTo>
                    <a:pt x="5" y="17"/>
                    <a:pt x="5" y="18"/>
                    <a:pt x="5" y="20"/>
                  </a:cubicBezTo>
                  <a:cubicBezTo>
                    <a:pt x="5" y="19"/>
                    <a:pt x="6" y="18"/>
                    <a:pt x="7" y="17"/>
                  </a:cubicBezTo>
                  <a:close/>
                  <a:moveTo>
                    <a:pt x="49" y="135"/>
                  </a:moveTo>
                  <a:cubicBezTo>
                    <a:pt x="51" y="135"/>
                    <a:pt x="52" y="134"/>
                    <a:pt x="53" y="133"/>
                  </a:cubicBezTo>
                  <a:cubicBezTo>
                    <a:pt x="51" y="133"/>
                    <a:pt x="50" y="134"/>
                    <a:pt x="49" y="135"/>
                  </a:cubicBezTo>
                  <a:close/>
                  <a:moveTo>
                    <a:pt x="23" y="133"/>
                  </a:moveTo>
                  <a:cubicBezTo>
                    <a:pt x="22" y="133"/>
                    <a:pt x="21" y="132"/>
                    <a:pt x="19" y="132"/>
                  </a:cubicBezTo>
                  <a:cubicBezTo>
                    <a:pt x="19" y="132"/>
                    <a:pt x="19" y="132"/>
                    <a:pt x="19" y="132"/>
                  </a:cubicBezTo>
                  <a:cubicBezTo>
                    <a:pt x="20" y="133"/>
                    <a:pt x="21" y="133"/>
                    <a:pt x="22" y="133"/>
                  </a:cubicBezTo>
                  <a:cubicBezTo>
                    <a:pt x="23" y="133"/>
                    <a:pt x="23" y="133"/>
                    <a:pt x="23" y="133"/>
                  </a:cubicBezTo>
                  <a:close/>
                  <a:moveTo>
                    <a:pt x="24" y="102"/>
                  </a:moveTo>
                  <a:cubicBezTo>
                    <a:pt x="24" y="102"/>
                    <a:pt x="24" y="102"/>
                    <a:pt x="24" y="102"/>
                  </a:cubicBezTo>
                  <a:cubicBezTo>
                    <a:pt x="24" y="102"/>
                    <a:pt x="24" y="102"/>
                    <a:pt x="24" y="102"/>
                  </a:cubicBezTo>
                  <a:cubicBezTo>
                    <a:pt x="24" y="102"/>
                    <a:pt x="24" y="102"/>
                    <a:pt x="24" y="102"/>
                  </a:cubicBezTo>
                  <a:cubicBezTo>
                    <a:pt x="24" y="102"/>
                    <a:pt x="24" y="102"/>
                    <a:pt x="24" y="10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368"/>
            <p:cNvSpPr>
              <a:spLocks noEditPoints="1"/>
            </p:cNvSpPr>
            <p:nvPr/>
          </p:nvSpPr>
          <p:spPr bwMode="auto">
            <a:xfrm>
              <a:off x="6410326" y="1612901"/>
              <a:ext cx="169863" cy="333375"/>
            </a:xfrm>
            <a:custGeom>
              <a:avLst/>
              <a:gdLst>
                <a:gd name="T0" fmla="*/ 68 w 69"/>
                <a:gd name="T1" fmla="*/ 110 h 135"/>
                <a:gd name="T2" fmla="*/ 35 w 69"/>
                <a:gd name="T3" fmla="*/ 134 h 135"/>
                <a:gd name="T4" fmla="*/ 2 w 69"/>
                <a:gd name="T5" fmla="*/ 101 h 135"/>
                <a:gd name="T6" fmla="*/ 2 w 69"/>
                <a:gd name="T7" fmla="*/ 10 h 135"/>
                <a:gd name="T8" fmla="*/ 58 w 69"/>
                <a:gd name="T9" fmla="*/ 4 h 135"/>
                <a:gd name="T10" fmla="*/ 26 w 69"/>
                <a:gd name="T11" fmla="*/ 25 h 135"/>
                <a:gd name="T12" fmla="*/ 11 w 69"/>
                <a:gd name="T13" fmla="*/ 32 h 135"/>
                <a:gd name="T14" fmla="*/ 4 w 69"/>
                <a:gd name="T15" fmla="*/ 56 h 135"/>
                <a:gd name="T16" fmla="*/ 15 w 69"/>
                <a:gd name="T17" fmla="*/ 43 h 135"/>
                <a:gd name="T18" fmla="*/ 26 w 69"/>
                <a:gd name="T19" fmla="*/ 25 h 135"/>
                <a:gd name="T20" fmla="*/ 18 w 69"/>
                <a:gd name="T21" fmla="*/ 128 h 135"/>
                <a:gd name="T22" fmla="*/ 50 w 69"/>
                <a:gd name="T23" fmla="*/ 123 h 135"/>
                <a:gd name="T24" fmla="*/ 57 w 69"/>
                <a:gd name="T25" fmla="*/ 104 h 135"/>
                <a:gd name="T26" fmla="*/ 34 w 69"/>
                <a:gd name="T27" fmla="*/ 127 h 135"/>
                <a:gd name="T28" fmla="*/ 30 w 69"/>
                <a:gd name="T29" fmla="*/ 128 h 135"/>
                <a:gd name="T30" fmla="*/ 50 w 69"/>
                <a:gd name="T31" fmla="*/ 96 h 135"/>
                <a:gd name="T32" fmla="*/ 35 w 69"/>
                <a:gd name="T33" fmla="*/ 103 h 135"/>
                <a:gd name="T34" fmla="*/ 15 w 69"/>
                <a:gd name="T35" fmla="*/ 121 h 135"/>
                <a:gd name="T36" fmla="*/ 36 w 69"/>
                <a:gd name="T37" fmla="*/ 92 h 135"/>
                <a:gd name="T38" fmla="*/ 48 w 69"/>
                <a:gd name="T39" fmla="*/ 29 h 135"/>
                <a:gd name="T40" fmla="*/ 17 w 69"/>
                <a:gd name="T41" fmla="*/ 66 h 135"/>
                <a:gd name="T42" fmla="*/ 59 w 69"/>
                <a:gd name="T43" fmla="*/ 14 h 135"/>
                <a:gd name="T44" fmla="*/ 64 w 69"/>
                <a:gd name="T45" fmla="*/ 74 h 135"/>
                <a:gd name="T46" fmla="*/ 60 w 69"/>
                <a:gd name="T47" fmla="*/ 87 h 135"/>
                <a:gd name="T48" fmla="*/ 60 w 69"/>
                <a:gd name="T49" fmla="*/ 92 h 135"/>
                <a:gd name="T50" fmla="*/ 60 w 69"/>
                <a:gd name="T51" fmla="*/ 98 h 135"/>
                <a:gd name="T52" fmla="*/ 48 w 69"/>
                <a:gd name="T53" fmla="*/ 122 h 135"/>
                <a:gd name="T54" fmla="*/ 53 w 69"/>
                <a:gd name="T55" fmla="*/ 122 h 135"/>
                <a:gd name="T56" fmla="*/ 11 w 69"/>
                <a:gd name="T57" fmla="*/ 85 h 135"/>
                <a:gd name="T58" fmla="*/ 61 w 69"/>
                <a:gd name="T59" fmla="*/ 41 h 135"/>
                <a:gd name="T60" fmla="*/ 64 w 69"/>
                <a:gd name="T61" fmla="*/ 43 h 135"/>
                <a:gd name="T62" fmla="*/ 11 w 69"/>
                <a:gd name="T63" fmla="*/ 85 h 135"/>
                <a:gd name="T64" fmla="*/ 10 w 69"/>
                <a:gd name="T65" fmla="*/ 64 h 135"/>
                <a:gd name="T66" fmla="*/ 37 w 69"/>
                <a:gd name="T67" fmla="*/ 31 h 135"/>
                <a:gd name="T68" fmla="*/ 38 w 69"/>
                <a:gd name="T69" fmla="*/ 83 h 135"/>
                <a:gd name="T70" fmla="*/ 64 w 69"/>
                <a:gd name="T71" fmla="*/ 62 h 135"/>
                <a:gd name="T72" fmla="*/ 5 w 69"/>
                <a:gd name="T73" fmla="*/ 93 h 135"/>
                <a:gd name="T74" fmla="*/ 42 w 69"/>
                <a:gd name="T75" fmla="*/ 66 h 135"/>
                <a:gd name="T76" fmla="*/ 10 w 69"/>
                <a:gd name="T77" fmla="*/ 95 h 135"/>
                <a:gd name="T78" fmla="*/ 11 w 69"/>
                <a:gd name="T79" fmla="*/ 103 h 135"/>
                <a:gd name="T80" fmla="*/ 47 w 69"/>
                <a:gd name="T81" fmla="*/ 42 h 135"/>
                <a:gd name="T82" fmla="*/ 47 w 69"/>
                <a:gd name="T83" fmla="*/ 42 h 135"/>
                <a:gd name="T84" fmla="*/ 50 w 69"/>
                <a:gd name="T85" fmla="*/ 8 h 135"/>
                <a:gd name="T86" fmla="*/ 28 w 69"/>
                <a:gd name="T87" fmla="*/ 107 h 135"/>
                <a:gd name="T88" fmla="*/ 41 w 69"/>
                <a:gd name="T89" fmla="*/ 7 h 135"/>
                <a:gd name="T90" fmla="*/ 56 w 69"/>
                <a:gd name="T91" fmla="*/ 10 h 135"/>
                <a:gd name="T92" fmla="*/ 58 w 69"/>
                <a:gd name="T93" fmla="*/ 12 h 135"/>
                <a:gd name="T94" fmla="*/ 7 w 69"/>
                <a:gd name="T95" fmla="*/ 111 h 135"/>
                <a:gd name="T96" fmla="*/ 16 w 69"/>
                <a:gd name="T97" fmla="*/ 7 h 135"/>
                <a:gd name="T98" fmla="*/ 18 w 69"/>
                <a:gd name="T99" fmla="*/ 7 h 135"/>
                <a:gd name="T100" fmla="*/ 23 w 69"/>
                <a:gd name="T101" fmla="*/ 8 h 135"/>
                <a:gd name="T102" fmla="*/ 26 w 69"/>
                <a:gd name="T103" fmla="*/ 14 h 135"/>
                <a:gd name="T104" fmla="*/ 64 w 69"/>
                <a:gd name="T105" fmla="*/ 121 h 135"/>
                <a:gd name="T106" fmla="*/ 64 w 69"/>
                <a:gd name="T107" fmla="*/ 127 h 135"/>
                <a:gd name="T108" fmla="*/ 49 w 69"/>
                <a:gd name="T109" fmla="*/ 131 h 135"/>
                <a:gd name="T110" fmla="*/ 57 w 69"/>
                <a:gd name="T111" fmla="*/ 8 h 135"/>
                <a:gd name="T112" fmla="*/ 6 w 69"/>
                <a:gd name="T113" fmla="*/ 11 h 135"/>
                <a:gd name="T114" fmla="*/ 64 w 69"/>
                <a:gd name="T115" fmla="*/ 13 h 135"/>
                <a:gd name="T116" fmla="*/ 5 w 69"/>
                <a:gd name="T117" fmla="*/ 18 h 135"/>
                <a:gd name="T118" fmla="*/ 43 w 69"/>
                <a:gd name="T119" fmla="*/ 5 h 135"/>
                <a:gd name="T120" fmla="*/ 7 w 69"/>
                <a:gd name="T121" fmla="*/ 24 h 135"/>
                <a:gd name="T122" fmla="*/ 58 w 69"/>
                <a:gd name="T123"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135">
                  <a:moveTo>
                    <a:pt x="68" y="41"/>
                  </a:moveTo>
                  <a:cubicBezTo>
                    <a:pt x="68" y="41"/>
                    <a:pt x="68" y="41"/>
                    <a:pt x="68" y="41"/>
                  </a:cubicBezTo>
                  <a:cubicBezTo>
                    <a:pt x="69" y="41"/>
                    <a:pt x="69" y="42"/>
                    <a:pt x="68" y="43"/>
                  </a:cubicBezTo>
                  <a:cubicBezTo>
                    <a:pt x="68" y="43"/>
                    <a:pt x="68" y="44"/>
                    <a:pt x="68" y="45"/>
                  </a:cubicBezTo>
                  <a:cubicBezTo>
                    <a:pt x="68" y="48"/>
                    <a:pt x="68" y="50"/>
                    <a:pt x="68" y="53"/>
                  </a:cubicBezTo>
                  <a:cubicBezTo>
                    <a:pt x="69" y="61"/>
                    <a:pt x="69" y="68"/>
                    <a:pt x="68" y="76"/>
                  </a:cubicBezTo>
                  <a:cubicBezTo>
                    <a:pt x="68" y="87"/>
                    <a:pt x="68" y="99"/>
                    <a:pt x="68" y="110"/>
                  </a:cubicBezTo>
                  <a:cubicBezTo>
                    <a:pt x="68" y="115"/>
                    <a:pt x="67" y="119"/>
                    <a:pt x="67" y="123"/>
                  </a:cubicBezTo>
                  <a:cubicBezTo>
                    <a:pt x="67" y="124"/>
                    <a:pt x="67" y="125"/>
                    <a:pt x="67" y="126"/>
                  </a:cubicBezTo>
                  <a:cubicBezTo>
                    <a:pt x="67" y="127"/>
                    <a:pt x="66" y="128"/>
                    <a:pt x="66" y="129"/>
                  </a:cubicBezTo>
                  <a:cubicBezTo>
                    <a:pt x="66" y="132"/>
                    <a:pt x="64" y="133"/>
                    <a:pt x="62" y="134"/>
                  </a:cubicBezTo>
                  <a:cubicBezTo>
                    <a:pt x="59" y="134"/>
                    <a:pt x="57" y="135"/>
                    <a:pt x="54" y="135"/>
                  </a:cubicBezTo>
                  <a:cubicBezTo>
                    <a:pt x="50" y="135"/>
                    <a:pt x="46" y="135"/>
                    <a:pt x="42" y="134"/>
                  </a:cubicBezTo>
                  <a:cubicBezTo>
                    <a:pt x="40" y="134"/>
                    <a:pt x="37" y="134"/>
                    <a:pt x="35" y="134"/>
                  </a:cubicBezTo>
                  <a:cubicBezTo>
                    <a:pt x="31" y="134"/>
                    <a:pt x="26" y="134"/>
                    <a:pt x="22" y="133"/>
                  </a:cubicBezTo>
                  <a:cubicBezTo>
                    <a:pt x="19" y="132"/>
                    <a:pt x="16" y="131"/>
                    <a:pt x="14" y="130"/>
                  </a:cubicBezTo>
                  <a:cubicBezTo>
                    <a:pt x="12" y="129"/>
                    <a:pt x="10" y="127"/>
                    <a:pt x="9" y="126"/>
                  </a:cubicBezTo>
                  <a:cubicBezTo>
                    <a:pt x="8" y="125"/>
                    <a:pt x="7" y="124"/>
                    <a:pt x="6" y="122"/>
                  </a:cubicBezTo>
                  <a:cubicBezTo>
                    <a:pt x="6" y="122"/>
                    <a:pt x="6" y="121"/>
                    <a:pt x="5" y="120"/>
                  </a:cubicBezTo>
                  <a:cubicBezTo>
                    <a:pt x="4" y="117"/>
                    <a:pt x="3" y="114"/>
                    <a:pt x="2" y="110"/>
                  </a:cubicBezTo>
                  <a:cubicBezTo>
                    <a:pt x="2" y="107"/>
                    <a:pt x="2" y="104"/>
                    <a:pt x="2" y="101"/>
                  </a:cubicBezTo>
                  <a:cubicBezTo>
                    <a:pt x="2" y="88"/>
                    <a:pt x="2" y="76"/>
                    <a:pt x="2" y="64"/>
                  </a:cubicBezTo>
                  <a:cubicBezTo>
                    <a:pt x="2" y="60"/>
                    <a:pt x="1" y="57"/>
                    <a:pt x="1" y="53"/>
                  </a:cubicBezTo>
                  <a:cubicBezTo>
                    <a:pt x="1" y="48"/>
                    <a:pt x="1" y="43"/>
                    <a:pt x="1" y="38"/>
                  </a:cubicBezTo>
                  <a:cubicBezTo>
                    <a:pt x="1" y="37"/>
                    <a:pt x="0" y="37"/>
                    <a:pt x="0" y="36"/>
                  </a:cubicBezTo>
                  <a:cubicBezTo>
                    <a:pt x="0" y="35"/>
                    <a:pt x="1" y="35"/>
                    <a:pt x="1" y="34"/>
                  </a:cubicBezTo>
                  <a:cubicBezTo>
                    <a:pt x="1" y="30"/>
                    <a:pt x="1" y="26"/>
                    <a:pt x="1" y="22"/>
                  </a:cubicBezTo>
                  <a:cubicBezTo>
                    <a:pt x="1" y="18"/>
                    <a:pt x="2" y="14"/>
                    <a:pt x="2" y="10"/>
                  </a:cubicBezTo>
                  <a:cubicBezTo>
                    <a:pt x="3" y="8"/>
                    <a:pt x="3" y="6"/>
                    <a:pt x="5" y="5"/>
                  </a:cubicBezTo>
                  <a:cubicBezTo>
                    <a:pt x="5" y="5"/>
                    <a:pt x="5" y="4"/>
                    <a:pt x="5" y="4"/>
                  </a:cubicBezTo>
                  <a:cubicBezTo>
                    <a:pt x="6" y="3"/>
                    <a:pt x="7" y="2"/>
                    <a:pt x="8" y="3"/>
                  </a:cubicBezTo>
                  <a:cubicBezTo>
                    <a:pt x="9" y="3"/>
                    <a:pt x="10" y="3"/>
                    <a:pt x="10" y="3"/>
                  </a:cubicBezTo>
                  <a:cubicBezTo>
                    <a:pt x="13" y="1"/>
                    <a:pt x="17" y="0"/>
                    <a:pt x="20" y="0"/>
                  </a:cubicBezTo>
                  <a:cubicBezTo>
                    <a:pt x="27" y="0"/>
                    <a:pt x="34" y="0"/>
                    <a:pt x="41" y="1"/>
                  </a:cubicBezTo>
                  <a:cubicBezTo>
                    <a:pt x="46" y="1"/>
                    <a:pt x="52" y="2"/>
                    <a:pt x="58" y="4"/>
                  </a:cubicBezTo>
                  <a:cubicBezTo>
                    <a:pt x="59" y="4"/>
                    <a:pt x="61" y="5"/>
                    <a:pt x="62" y="6"/>
                  </a:cubicBezTo>
                  <a:cubicBezTo>
                    <a:pt x="65" y="7"/>
                    <a:pt x="66" y="10"/>
                    <a:pt x="66" y="13"/>
                  </a:cubicBezTo>
                  <a:cubicBezTo>
                    <a:pt x="67" y="15"/>
                    <a:pt x="67" y="17"/>
                    <a:pt x="67" y="19"/>
                  </a:cubicBezTo>
                  <a:cubicBezTo>
                    <a:pt x="67" y="23"/>
                    <a:pt x="67" y="28"/>
                    <a:pt x="68" y="33"/>
                  </a:cubicBezTo>
                  <a:cubicBezTo>
                    <a:pt x="68" y="36"/>
                    <a:pt x="68" y="38"/>
                    <a:pt x="68" y="41"/>
                  </a:cubicBezTo>
                  <a:close/>
                  <a:moveTo>
                    <a:pt x="27" y="24"/>
                  </a:moveTo>
                  <a:cubicBezTo>
                    <a:pt x="27" y="25"/>
                    <a:pt x="26" y="25"/>
                    <a:pt x="26" y="25"/>
                  </a:cubicBezTo>
                  <a:cubicBezTo>
                    <a:pt x="22" y="29"/>
                    <a:pt x="17" y="32"/>
                    <a:pt x="13" y="36"/>
                  </a:cubicBezTo>
                  <a:cubicBezTo>
                    <a:pt x="11" y="37"/>
                    <a:pt x="9" y="38"/>
                    <a:pt x="8" y="39"/>
                  </a:cubicBezTo>
                  <a:cubicBezTo>
                    <a:pt x="7" y="40"/>
                    <a:pt x="7" y="40"/>
                    <a:pt x="6" y="40"/>
                  </a:cubicBezTo>
                  <a:cubicBezTo>
                    <a:pt x="6" y="40"/>
                    <a:pt x="5" y="40"/>
                    <a:pt x="5" y="40"/>
                  </a:cubicBezTo>
                  <a:cubicBezTo>
                    <a:pt x="5" y="39"/>
                    <a:pt x="5" y="39"/>
                    <a:pt x="5" y="38"/>
                  </a:cubicBezTo>
                  <a:cubicBezTo>
                    <a:pt x="5" y="38"/>
                    <a:pt x="6" y="37"/>
                    <a:pt x="6" y="37"/>
                  </a:cubicBezTo>
                  <a:cubicBezTo>
                    <a:pt x="8" y="35"/>
                    <a:pt x="9" y="33"/>
                    <a:pt x="11" y="32"/>
                  </a:cubicBezTo>
                  <a:cubicBezTo>
                    <a:pt x="15" y="27"/>
                    <a:pt x="20" y="23"/>
                    <a:pt x="25" y="18"/>
                  </a:cubicBezTo>
                  <a:cubicBezTo>
                    <a:pt x="25" y="18"/>
                    <a:pt x="25" y="18"/>
                    <a:pt x="25" y="18"/>
                  </a:cubicBezTo>
                  <a:cubicBezTo>
                    <a:pt x="25" y="17"/>
                    <a:pt x="25" y="18"/>
                    <a:pt x="25" y="18"/>
                  </a:cubicBezTo>
                  <a:cubicBezTo>
                    <a:pt x="18" y="23"/>
                    <a:pt x="12" y="29"/>
                    <a:pt x="5" y="35"/>
                  </a:cubicBezTo>
                  <a:cubicBezTo>
                    <a:pt x="5" y="35"/>
                    <a:pt x="5" y="35"/>
                    <a:pt x="5" y="36"/>
                  </a:cubicBezTo>
                  <a:cubicBezTo>
                    <a:pt x="5" y="37"/>
                    <a:pt x="5" y="38"/>
                    <a:pt x="5" y="39"/>
                  </a:cubicBezTo>
                  <a:cubicBezTo>
                    <a:pt x="5" y="45"/>
                    <a:pt x="4" y="51"/>
                    <a:pt x="4" y="56"/>
                  </a:cubicBezTo>
                  <a:cubicBezTo>
                    <a:pt x="4" y="57"/>
                    <a:pt x="4" y="57"/>
                    <a:pt x="5" y="57"/>
                  </a:cubicBezTo>
                  <a:cubicBezTo>
                    <a:pt x="5" y="57"/>
                    <a:pt x="5" y="57"/>
                    <a:pt x="5" y="57"/>
                  </a:cubicBezTo>
                  <a:cubicBezTo>
                    <a:pt x="6" y="55"/>
                    <a:pt x="7" y="54"/>
                    <a:pt x="8" y="53"/>
                  </a:cubicBezTo>
                  <a:cubicBezTo>
                    <a:pt x="13" y="47"/>
                    <a:pt x="19" y="41"/>
                    <a:pt x="25" y="35"/>
                  </a:cubicBezTo>
                  <a:cubicBezTo>
                    <a:pt x="25" y="35"/>
                    <a:pt x="26" y="34"/>
                    <a:pt x="26" y="34"/>
                  </a:cubicBezTo>
                  <a:cubicBezTo>
                    <a:pt x="25" y="34"/>
                    <a:pt x="25" y="35"/>
                    <a:pt x="25" y="35"/>
                  </a:cubicBezTo>
                  <a:cubicBezTo>
                    <a:pt x="22" y="38"/>
                    <a:pt x="18" y="40"/>
                    <a:pt x="15" y="43"/>
                  </a:cubicBezTo>
                  <a:cubicBezTo>
                    <a:pt x="13" y="45"/>
                    <a:pt x="11" y="46"/>
                    <a:pt x="9" y="48"/>
                  </a:cubicBezTo>
                  <a:cubicBezTo>
                    <a:pt x="9" y="48"/>
                    <a:pt x="8" y="48"/>
                    <a:pt x="8" y="49"/>
                  </a:cubicBezTo>
                  <a:cubicBezTo>
                    <a:pt x="7" y="49"/>
                    <a:pt x="7" y="49"/>
                    <a:pt x="6" y="49"/>
                  </a:cubicBezTo>
                  <a:cubicBezTo>
                    <a:pt x="6" y="48"/>
                    <a:pt x="6" y="48"/>
                    <a:pt x="6" y="47"/>
                  </a:cubicBezTo>
                  <a:cubicBezTo>
                    <a:pt x="6" y="47"/>
                    <a:pt x="7" y="46"/>
                    <a:pt x="7" y="46"/>
                  </a:cubicBezTo>
                  <a:cubicBezTo>
                    <a:pt x="8" y="45"/>
                    <a:pt x="9" y="43"/>
                    <a:pt x="10" y="42"/>
                  </a:cubicBezTo>
                  <a:cubicBezTo>
                    <a:pt x="15" y="36"/>
                    <a:pt x="21" y="31"/>
                    <a:pt x="26" y="25"/>
                  </a:cubicBezTo>
                  <a:cubicBezTo>
                    <a:pt x="27" y="25"/>
                    <a:pt x="27" y="25"/>
                    <a:pt x="27" y="24"/>
                  </a:cubicBezTo>
                  <a:cubicBezTo>
                    <a:pt x="27" y="24"/>
                    <a:pt x="28" y="24"/>
                    <a:pt x="28" y="24"/>
                  </a:cubicBezTo>
                  <a:cubicBezTo>
                    <a:pt x="28" y="24"/>
                    <a:pt x="28" y="24"/>
                    <a:pt x="28" y="24"/>
                  </a:cubicBezTo>
                  <a:cubicBezTo>
                    <a:pt x="28" y="24"/>
                    <a:pt x="27" y="24"/>
                    <a:pt x="27" y="24"/>
                  </a:cubicBezTo>
                  <a:close/>
                  <a:moveTo>
                    <a:pt x="8" y="119"/>
                  </a:moveTo>
                  <a:cubicBezTo>
                    <a:pt x="8" y="121"/>
                    <a:pt x="9" y="122"/>
                    <a:pt x="10" y="123"/>
                  </a:cubicBezTo>
                  <a:cubicBezTo>
                    <a:pt x="12" y="125"/>
                    <a:pt x="14" y="127"/>
                    <a:pt x="18" y="128"/>
                  </a:cubicBezTo>
                  <a:cubicBezTo>
                    <a:pt x="19" y="128"/>
                    <a:pt x="21" y="129"/>
                    <a:pt x="22" y="129"/>
                  </a:cubicBezTo>
                  <a:cubicBezTo>
                    <a:pt x="25" y="130"/>
                    <a:pt x="28" y="130"/>
                    <a:pt x="31" y="131"/>
                  </a:cubicBezTo>
                  <a:cubicBezTo>
                    <a:pt x="34" y="131"/>
                    <a:pt x="37" y="131"/>
                    <a:pt x="41" y="131"/>
                  </a:cubicBezTo>
                  <a:cubicBezTo>
                    <a:pt x="42" y="131"/>
                    <a:pt x="44" y="131"/>
                    <a:pt x="46" y="131"/>
                  </a:cubicBezTo>
                  <a:cubicBezTo>
                    <a:pt x="46" y="130"/>
                    <a:pt x="46" y="130"/>
                    <a:pt x="47" y="129"/>
                  </a:cubicBezTo>
                  <a:cubicBezTo>
                    <a:pt x="48" y="127"/>
                    <a:pt x="49" y="125"/>
                    <a:pt x="50" y="124"/>
                  </a:cubicBezTo>
                  <a:cubicBezTo>
                    <a:pt x="50" y="123"/>
                    <a:pt x="50" y="123"/>
                    <a:pt x="50" y="123"/>
                  </a:cubicBezTo>
                  <a:cubicBezTo>
                    <a:pt x="50" y="123"/>
                    <a:pt x="50" y="123"/>
                    <a:pt x="49" y="123"/>
                  </a:cubicBezTo>
                  <a:cubicBezTo>
                    <a:pt x="48" y="125"/>
                    <a:pt x="47" y="126"/>
                    <a:pt x="46" y="127"/>
                  </a:cubicBezTo>
                  <a:cubicBezTo>
                    <a:pt x="45" y="128"/>
                    <a:pt x="44" y="128"/>
                    <a:pt x="44" y="127"/>
                  </a:cubicBezTo>
                  <a:cubicBezTo>
                    <a:pt x="43" y="127"/>
                    <a:pt x="43" y="126"/>
                    <a:pt x="44" y="125"/>
                  </a:cubicBezTo>
                  <a:cubicBezTo>
                    <a:pt x="44" y="125"/>
                    <a:pt x="44" y="124"/>
                    <a:pt x="45" y="123"/>
                  </a:cubicBezTo>
                  <a:cubicBezTo>
                    <a:pt x="48" y="117"/>
                    <a:pt x="52" y="111"/>
                    <a:pt x="56" y="105"/>
                  </a:cubicBezTo>
                  <a:cubicBezTo>
                    <a:pt x="57" y="104"/>
                    <a:pt x="57" y="104"/>
                    <a:pt x="57" y="104"/>
                  </a:cubicBezTo>
                  <a:cubicBezTo>
                    <a:pt x="57" y="104"/>
                    <a:pt x="57" y="104"/>
                    <a:pt x="57" y="104"/>
                  </a:cubicBezTo>
                  <a:cubicBezTo>
                    <a:pt x="57" y="104"/>
                    <a:pt x="56" y="104"/>
                    <a:pt x="56" y="104"/>
                  </a:cubicBezTo>
                  <a:cubicBezTo>
                    <a:pt x="51" y="110"/>
                    <a:pt x="46" y="116"/>
                    <a:pt x="41" y="122"/>
                  </a:cubicBezTo>
                  <a:cubicBezTo>
                    <a:pt x="39" y="124"/>
                    <a:pt x="38" y="126"/>
                    <a:pt x="37" y="127"/>
                  </a:cubicBezTo>
                  <a:cubicBezTo>
                    <a:pt x="36" y="128"/>
                    <a:pt x="36" y="128"/>
                    <a:pt x="36" y="128"/>
                  </a:cubicBezTo>
                  <a:cubicBezTo>
                    <a:pt x="35" y="129"/>
                    <a:pt x="35" y="129"/>
                    <a:pt x="34" y="128"/>
                  </a:cubicBezTo>
                  <a:cubicBezTo>
                    <a:pt x="34" y="128"/>
                    <a:pt x="34" y="127"/>
                    <a:pt x="34" y="127"/>
                  </a:cubicBezTo>
                  <a:cubicBezTo>
                    <a:pt x="34" y="127"/>
                    <a:pt x="35" y="126"/>
                    <a:pt x="35" y="126"/>
                  </a:cubicBezTo>
                  <a:cubicBezTo>
                    <a:pt x="39" y="120"/>
                    <a:pt x="43" y="115"/>
                    <a:pt x="47" y="109"/>
                  </a:cubicBezTo>
                  <a:cubicBezTo>
                    <a:pt x="47" y="109"/>
                    <a:pt x="47" y="108"/>
                    <a:pt x="48" y="108"/>
                  </a:cubicBezTo>
                  <a:cubicBezTo>
                    <a:pt x="47" y="108"/>
                    <a:pt x="47" y="108"/>
                    <a:pt x="47" y="109"/>
                  </a:cubicBezTo>
                  <a:cubicBezTo>
                    <a:pt x="44" y="112"/>
                    <a:pt x="41" y="115"/>
                    <a:pt x="38" y="119"/>
                  </a:cubicBezTo>
                  <a:cubicBezTo>
                    <a:pt x="36" y="121"/>
                    <a:pt x="34" y="124"/>
                    <a:pt x="31" y="127"/>
                  </a:cubicBezTo>
                  <a:cubicBezTo>
                    <a:pt x="31" y="127"/>
                    <a:pt x="31" y="127"/>
                    <a:pt x="30" y="128"/>
                  </a:cubicBezTo>
                  <a:cubicBezTo>
                    <a:pt x="30" y="128"/>
                    <a:pt x="30" y="128"/>
                    <a:pt x="29" y="128"/>
                  </a:cubicBezTo>
                  <a:cubicBezTo>
                    <a:pt x="29" y="127"/>
                    <a:pt x="29" y="127"/>
                    <a:pt x="29" y="127"/>
                  </a:cubicBezTo>
                  <a:cubicBezTo>
                    <a:pt x="29" y="126"/>
                    <a:pt x="29" y="126"/>
                    <a:pt x="29" y="126"/>
                  </a:cubicBezTo>
                  <a:cubicBezTo>
                    <a:pt x="30" y="125"/>
                    <a:pt x="30" y="124"/>
                    <a:pt x="31" y="124"/>
                  </a:cubicBezTo>
                  <a:cubicBezTo>
                    <a:pt x="37" y="114"/>
                    <a:pt x="44" y="105"/>
                    <a:pt x="51" y="95"/>
                  </a:cubicBezTo>
                  <a:cubicBezTo>
                    <a:pt x="51" y="95"/>
                    <a:pt x="51" y="95"/>
                    <a:pt x="51" y="95"/>
                  </a:cubicBezTo>
                  <a:cubicBezTo>
                    <a:pt x="51" y="95"/>
                    <a:pt x="50" y="95"/>
                    <a:pt x="50" y="96"/>
                  </a:cubicBezTo>
                  <a:cubicBezTo>
                    <a:pt x="46" y="99"/>
                    <a:pt x="42" y="103"/>
                    <a:pt x="39" y="107"/>
                  </a:cubicBezTo>
                  <a:cubicBezTo>
                    <a:pt x="34" y="112"/>
                    <a:pt x="29" y="117"/>
                    <a:pt x="24" y="122"/>
                  </a:cubicBezTo>
                  <a:cubicBezTo>
                    <a:pt x="23" y="124"/>
                    <a:pt x="21" y="125"/>
                    <a:pt x="20" y="126"/>
                  </a:cubicBezTo>
                  <a:cubicBezTo>
                    <a:pt x="19" y="127"/>
                    <a:pt x="18" y="127"/>
                    <a:pt x="18" y="127"/>
                  </a:cubicBezTo>
                  <a:cubicBezTo>
                    <a:pt x="17" y="126"/>
                    <a:pt x="17" y="126"/>
                    <a:pt x="18" y="125"/>
                  </a:cubicBezTo>
                  <a:cubicBezTo>
                    <a:pt x="18" y="124"/>
                    <a:pt x="19" y="123"/>
                    <a:pt x="20" y="122"/>
                  </a:cubicBezTo>
                  <a:cubicBezTo>
                    <a:pt x="25" y="116"/>
                    <a:pt x="30" y="109"/>
                    <a:pt x="35" y="103"/>
                  </a:cubicBezTo>
                  <a:cubicBezTo>
                    <a:pt x="35" y="103"/>
                    <a:pt x="35" y="102"/>
                    <a:pt x="36" y="102"/>
                  </a:cubicBezTo>
                  <a:cubicBezTo>
                    <a:pt x="35" y="102"/>
                    <a:pt x="35" y="102"/>
                    <a:pt x="35" y="103"/>
                  </a:cubicBezTo>
                  <a:cubicBezTo>
                    <a:pt x="32" y="106"/>
                    <a:pt x="29" y="109"/>
                    <a:pt x="26" y="113"/>
                  </a:cubicBezTo>
                  <a:cubicBezTo>
                    <a:pt x="23" y="115"/>
                    <a:pt x="21" y="118"/>
                    <a:pt x="18" y="121"/>
                  </a:cubicBezTo>
                  <a:cubicBezTo>
                    <a:pt x="18" y="121"/>
                    <a:pt x="17" y="122"/>
                    <a:pt x="16" y="122"/>
                  </a:cubicBezTo>
                  <a:cubicBezTo>
                    <a:pt x="16" y="123"/>
                    <a:pt x="15" y="123"/>
                    <a:pt x="15" y="122"/>
                  </a:cubicBezTo>
                  <a:cubicBezTo>
                    <a:pt x="15" y="122"/>
                    <a:pt x="15" y="121"/>
                    <a:pt x="15" y="121"/>
                  </a:cubicBezTo>
                  <a:cubicBezTo>
                    <a:pt x="15" y="121"/>
                    <a:pt x="15" y="120"/>
                    <a:pt x="15" y="120"/>
                  </a:cubicBezTo>
                  <a:cubicBezTo>
                    <a:pt x="16" y="119"/>
                    <a:pt x="17" y="118"/>
                    <a:pt x="17" y="117"/>
                  </a:cubicBezTo>
                  <a:cubicBezTo>
                    <a:pt x="22" y="110"/>
                    <a:pt x="27" y="104"/>
                    <a:pt x="33" y="98"/>
                  </a:cubicBezTo>
                  <a:cubicBezTo>
                    <a:pt x="37" y="92"/>
                    <a:pt x="42" y="87"/>
                    <a:pt x="47" y="82"/>
                  </a:cubicBezTo>
                  <a:cubicBezTo>
                    <a:pt x="47" y="81"/>
                    <a:pt x="47" y="81"/>
                    <a:pt x="48" y="81"/>
                  </a:cubicBezTo>
                  <a:cubicBezTo>
                    <a:pt x="47" y="81"/>
                    <a:pt x="47" y="81"/>
                    <a:pt x="47" y="81"/>
                  </a:cubicBezTo>
                  <a:cubicBezTo>
                    <a:pt x="43" y="85"/>
                    <a:pt x="39" y="88"/>
                    <a:pt x="36" y="92"/>
                  </a:cubicBezTo>
                  <a:cubicBezTo>
                    <a:pt x="30" y="98"/>
                    <a:pt x="24" y="104"/>
                    <a:pt x="18" y="110"/>
                  </a:cubicBezTo>
                  <a:cubicBezTo>
                    <a:pt x="16" y="113"/>
                    <a:pt x="13" y="115"/>
                    <a:pt x="10" y="118"/>
                  </a:cubicBezTo>
                  <a:cubicBezTo>
                    <a:pt x="9" y="119"/>
                    <a:pt x="9" y="120"/>
                    <a:pt x="8" y="119"/>
                  </a:cubicBezTo>
                  <a:close/>
                  <a:moveTo>
                    <a:pt x="15" y="58"/>
                  </a:moveTo>
                  <a:cubicBezTo>
                    <a:pt x="15" y="58"/>
                    <a:pt x="15" y="58"/>
                    <a:pt x="15" y="58"/>
                  </a:cubicBezTo>
                  <a:cubicBezTo>
                    <a:pt x="16" y="57"/>
                    <a:pt x="17" y="56"/>
                    <a:pt x="18" y="55"/>
                  </a:cubicBezTo>
                  <a:cubicBezTo>
                    <a:pt x="28" y="46"/>
                    <a:pt x="38" y="37"/>
                    <a:pt x="48" y="29"/>
                  </a:cubicBezTo>
                  <a:cubicBezTo>
                    <a:pt x="52" y="26"/>
                    <a:pt x="56" y="23"/>
                    <a:pt x="59" y="21"/>
                  </a:cubicBezTo>
                  <a:cubicBezTo>
                    <a:pt x="60" y="20"/>
                    <a:pt x="61" y="20"/>
                    <a:pt x="61" y="20"/>
                  </a:cubicBezTo>
                  <a:cubicBezTo>
                    <a:pt x="62" y="21"/>
                    <a:pt x="61" y="21"/>
                    <a:pt x="61" y="22"/>
                  </a:cubicBezTo>
                  <a:cubicBezTo>
                    <a:pt x="59" y="24"/>
                    <a:pt x="58" y="25"/>
                    <a:pt x="57" y="26"/>
                  </a:cubicBezTo>
                  <a:cubicBezTo>
                    <a:pt x="50" y="32"/>
                    <a:pt x="44" y="38"/>
                    <a:pt x="38" y="44"/>
                  </a:cubicBezTo>
                  <a:cubicBezTo>
                    <a:pt x="31" y="51"/>
                    <a:pt x="24" y="58"/>
                    <a:pt x="18" y="65"/>
                  </a:cubicBezTo>
                  <a:cubicBezTo>
                    <a:pt x="18" y="65"/>
                    <a:pt x="18" y="66"/>
                    <a:pt x="17" y="66"/>
                  </a:cubicBezTo>
                  <a:cubicBezTo>
                    <a:pt x="17" y="66"/>
                    <a:pt x="17" y="66"/>
                    <a:pt x="18" y="66"/>
                  </a:cubicBezTo>
                  <a:cubicBezTo>
                    <a:pt x="18" y="66"/>
                    <a:pt x="18" y="66"/>
                    <a:pt x="18" y="66"/>
                  </a:cubicBezTo>
                  <a:cubicBezTo>
                    <a:pt x="32" y="52"/>
                    <a:pt x="46" y="40"/>
                    <a:pt x="61" y="29"/>
                  </a:cubicBezTo>
                  <a:cubicBezTo>
                    <a:pt x="62" y="28"/>
                    <a:pt x="62" y="28"/>
                    <a:pt x="63" y="27"/>
                  </a:cubicBezTo>
                  <a:cubicBezTo>
                    <a:pt x="63" y="25"/>
                    <a:pt x="62" y="22"/>
                    <a:pt x="61" y="19"/>
                  </a:cubicBezTo>
                  <a:cubicBezTo>
                    <a:pt x="61" y="18"/>
                    <a:pt x="60" y="16"/>
                    <a:pt x="59" y="14"/>
                  </a:cubicBezTo>
                  <a:cubicBezTo>
                    <a:pt x="59" y="14"/>
                    <a:pt x="59" y="14"/>
                    <a:pt x="59" y="14"/>
                  </a:cubicBezTo>
                  <a:cubicBezTo>
                    <a:pt x="43" y="28"/>
                    <a:pt x="28" y="42"/>
                    <a:pt x="15" y="58"/>
                  </a:cubicBezTo>
                  <a:close/>
                  <a:moveTo>
                    <a:pt x="64" y="111"/>
                  </a:moveTo>
                  <a:cubicBezTo>
                    <a:pt x="64" y="111"/>
                    <a:pt x="64" y="110"/>
                    <a:pt x="64" y="110"/>
                  </a:cubicBezTo>
                  <a:cubicBezTo>
                    <a:pt x="64" y="108"/>
                    <a:pt x="65" y="105"/>
                    <a:pt x="65" y="103"/>
                  </a:cubicBezTo>
                  <a:cubicBezTo>
                    <a:pt x="65" y="96"/>
                    <a:pt x="64" y="90"/>
                    <a:pt x="64" y="83"/>
                  </a:cubicBezTo>
                  <a:cubicBezTo>
                    <a:pt x="64" y="81"/>
                    <a:pt x="64" y="78"/>
                    <a:pt x="64" y="75"/>
                  </a:cubicBezTo>
                  <a:cubicBezTo>
                    <a:pt x="64" y="75"/>
                    <a:pt x="64" y="74"/>
                    <a:pt x="64" y="74"/>
                  </a:cubicBezTo>
                  <a:cubicBezTo>
                    <a:pt x="51" y="87"/>
                    <a:pt x="39" y="101"/>
                    <a:pt x="28" y="115"/>
                  </a:cubicBezTo>
                  <a:cubicBezTo>
                    <a:pt x="28" y="115"/>
                    <a:pt x="28" y="115"/>
                    <a:pt x="29" y="115"/>
                  </a:cubicBezTo>
                  <a:cubicBezTo>
                    <a:pt x="34" y="109"/>
                    <a:pt x="40" y="103"/>
                    <a:pt x="46" y="97"/>
                  </a:cubicBezTo>
                  <a:cubicBezTo>
                    <a:pt x="49" y="93"/>
                    <a:pt x="53" y="90"/>
                    <a:pt x="57" y="87"/>
                  </a:cubicBezTo>
                  <a:cubicBezTo>
                    <a:pt x="57" y="86"/>
                    <a:pt x="58" y="86"/>
                    <a:pt x="58" y="85"/>
                  </a:cubicBezTo>
                  <a:cubicBezTo>
                    <a:pt x="59" y="85"/>
                    <a:pt x="59" y="85"/>
                    <a:pt x="59" y="86"/>
                  </a:cubicBezTo>
                  <a:cubicBezTo>
                    <a:pt x="60" y="86"/>
                    <a:pt x="60" y="86"/>
                    <a:pt x="60" y="87"/>
                  </a:cubicBezTo>
                  <a:cubicBezTo>
                    <a:pt x="60" y="87"/>
                    <a:pt x="59" y="87"/>
                    <a:pt x="59" y="88"/>
                  </a:cubicBezTo>
                  <a:cubicBezTo>
                    <a:pt x="59" y="88"/>
                    <a:pt x="58" y="89"/>
                    <a:pt x="58" y="89"/>
                  </a:cubicBezTo>
                  <a:cubicBezTo>
                    <a:pt x="53" y="96"/>
                    <a:pt x="48" y="103"/>
                    <a:pt x="43" y="109"/>
                  </a:cubicBezTo>
                  <a:cubicBezTo>
                    <a:pt x="43" y="110"/>
                    <a:pt x="43" y="110"/>
                    <a:pt x="42" y="110"/>
                  </a:cubicBezTo>
                  <a:cubicBezTo>
                    <a:pt x="43" y="110"/>
                    <a:pt x="44" y="109"/>
                    <a:pt x="44" y="108"/>
                  </a:cubicBezTo>
                  <a:cubicBezTo>
                    <a:pt x="49" y="103"/>
                    <a:pt x="53" y="98"/>
                    <a:pt x="58" y="93"/>
                  </a:cubicBezTo>
                  <a:cubicBezTo>
                    <a:pt x="59" y="93"/>
                    <a:pt x="59" y="92"/>
                    <a:pt x="60" y="92"/>
                  </a:cubicBezTo>
                  <a:cubicBezTo>
                    <a:pt x="60" y="92"/>
                    <a:pt x="61" y="92"/>
                    <a:pt x="61" y="92"/>
                  </a:cubicBezTo>
                  <a:cubicBezTo>
                    <a:pt x="62" y="92"/>
                    <a:pt x="62" y="93"/>
                    <a:pt x="61" y="94"/>
                  </a:cubicBezTo>
                  <a:cubicBezTo>
                    <a:pt x="61" y="94"/>
                    <a:pt x="61" y="94"/>
                    <a:pt x="60" y="95"/>
                  </a:cubicBezTo>
                  <a:cubicBezTo>
                    <a:pt x="58" y="98"/>
                    <a:pt x="56" y="101"/>
                    <a:pt x="53" y="104"/>
                  </a:cubicBezTo>
                  <a:cubicBezTo>
                    <a:pt x="53" y="104"/>
                    <a:pt x="53" y="105"/>
                    <a:pt x="52" y="105"/>
                  </a:cubicBezTo>
                  <a:cubicBezTo>
                    <a:pt x="53" y="105"/>
                    <a:pt x="53" y="105"/>
                    <a:pt x="53" y="104"/>
                  </a:cubicBezTo>
                  <a:cubicBezTo>
                    <a:pt x="55" y="102"/>
                    <a:pt x="58" y="100"/>
                    <a:pt x="60" y="98"/>
                  </a:cubicBezTo>
                  <a:cubicBezTo>
                    <a:pt x="60" y="97"/>
                    <a:pt x="61" y="97"/>
                    <a:pt x="61" y="96"/>
                  </a:cubicBezTo>
                  <a:cubicBezTo>
                    <a:pt x="62" y="96"/>
                    <a:pt x="62" y="96"/>
                    <a:pt x="63" y="96"/>
                  </a:cubicBezTo>
                  <a:cubicBezTo>
                    <a:pt x="63" y="97"/>
                    <a:pt x="63" y="97"/>
                    <a:pt x="63" y="98"/>
                  </a:cubicBezTo>
                  <a:cubicBezTo>
                    <a:pt x="63" y="98"/>
                    <a:pt x="63" y="99"/>
                    <a:pt x="62" y="99"/>
                  </a:cubicBezTo>
                  <a:cubicBezTo>
                    <a:pt x="61" y="100"/>
                    <a:pt x="61" y="102"/>
                    <a:pt x="60" y="103"/>
                  </a:cubicBezTo>
                  <a:cubicBezTo>
                    <a:pt x="56" y="109"/>
                    <a:pt x="52" y="115"/>
                    <a:pt x="49" y="121"/>
                  </a:cubicBezTo>
                  <a:cubicBezTo>
                    <a:pt x="48" y="121"/>
                    <a:pt x="48" y="121"/>
                    <a:pt x="48" y="122"/>
                  </a:cubicBezTo>
                  <a:cubicBezTo>
                    <a:pt x="48" y="121"/>
                    <a:pt x="49" y="121"/>
                    <a:pt x="49" y="121"/>
                  </a:cubicBezTo>
                  <a:cubicBezTo>
                    <a:pt x="53" y="116"/>
                    <a:pt x="57" y="111"/>
                    <a:pt x="61" y="106"/>
                  </a:cubicBezTo>
                  <a:cubicBezTo>
                    <a:pt x="61" y="106"/>
                    <a:pt x="61" y="105"/>
                    <a:pt x="62" y="105"/>
                  </a:cubicBezTo>
                  <a:cubicBezTo>
                    <a:pt x="62" y="105"/>
                    <a:pt x="62" y="105"/>
                    <a:pt x="63" y="105"/>
                  </a:cubicBezTo>
                  <a:cubicBezTo>
                    <a:pt x="63" y="105"/>
                    <a:pt x="63" y="106"/>
                    <a:pt x="63" y="106"/>
                  </a:cubicBezTo>
                  <a:cubicBezTo>
                    <a:pt x="63" y="107"/>
                    <a:pt x="63" y="107"/>
                    <a:pt x="63" y="107"/>
                  </a:cubicBezTo>
                  <a:cubicBezTo>
                    <a:pt x="59" y="112"/>
                    <a:pt x="56" y="117"/>
                    <a:pt x="53" y="122"/>
                  </a:cubicBezTo>
                  <a:cubicBezTo>
                    <a:pt x="53" y="123"/>
                    <a:pt x="53" y="123"/>
                    <a:pt x="52" y="123"/>
                  </a:cubicBezTo>
                  <a:cubicBezTo>
                    <a:pt x="53" y="123"/>
                    <a:pt x="53" y="123"/>
                    <a:pt x="53" y="123"/>
                  </a:cubicBezTo>
                  <a:cubicBezTo>
                    <a:pt x="54" y="121"/>
                    <a:pt x="56" y="119"/>
                    <a:pt x="57" y="117"/>
                  </a:cubicBezTo>
                  <a:cubicBezTo>
                    <a:pt x="59" y="115"/>
                    <a:pt x="60" y="114"/>
                    <a:pt x="62" y="112"/>
                  </a:cubicBezTo>
                  <a:cubicBezTo>
                    <a:pt x="62" y="111"/>
                    <a:pt x="63" y="111"/>
                    <a:pt x="64" y="111"/>
                  </a:cubicBezTo>
                  <a:close/>
                  <a:moveTo>
                    <a:pt x="11" y="85"/>
                  </a:moveTo>
                  <a:cubicBezTo>
                    <a:pt x="11" y="85"/>
                    <a:pt x="11" y="85"/>
                    <a:pt x="11" y="85"/>
                  </a:cubicBezTo>
                  <a:cubicBezTo>
                    <a:pt x="11" y="85"/>
                    <a:pt x="12" y="85"/>
                    <a:pt x="12" y="84"/>
                  </a:cubicBezTo>
                  <a:cubicBezTo>
                    <a:pt x="16" y="80"/>
                    <a:pt x="20" y="76"/>
                    <a:pt x="24" y="72"/>
                  </a:cubicBezTo>
                  <a:cubicBezTo>
                    <a:pt x="36" y="61"/>
                    <a:pt x="47" y="50"/>
                    <a:pt x="59" y="39"/>
                  </a:cubicBezTo>
                  <a:cubicBezTo>
                    <a:pt x="60" y="39"/>
                    <a:pt x="60" y="38"/>
                    <a:pt x="61" y="38"/>
                  </a:cubicBezTo>
                  <a:cubicBezTo>
                    <a:pt x="62" y="38"/>
                    <a:pt x="62" y="38"/>
                    <a:pt x="63" y="38"/>
                  </a:cubicBezTo>
                  <a:cubicBezTo>
                    <a:pt x="63" y="38"/>
                    <a:pt x="63" y="39"/>
                    <a:pt x="62" y="40"/>
                  </a:cubicBezTo>
                  <a:cubicBezTo>
                    <a:pt x="62" y="40"/>
                    <a:pt x="62" y="41"/>
                    <a:pt x="61" y="41"/>
                  </a:cubicBezTo>
                  <a:cubicBezTo>
                    <a:pt x="58" y="45"/>
                    <a:pt x="54" y="48"/>
                    <a:pt x="50" y="52"/>
                  </a:cubicBezTo>
                  <a:cubicBezTo>
                    <a:pt x="42" y="60"/>
                    <a:pt x="34" y="69"/>
                    <a:pt x="26" y="78"/>
                  </a:cubicBezTo>
                  <a:cubicBezTo>
                    <a:pt x="26" y="78"/>
                    <a:pt x="26" y="79"/>
                    <a:pt x="25" y="79"/>
                  </a:cubicBezTo>
                  <a:cubicBezTo>
                    <a:pt x="25" y="79"/>
                    <a:pt x="26" y="79"/>
                    <a:pt x="26" y="79"/>
                  </a:cubicBezTo>
                  <a:cubicBezTo>
                    <a:pt x="26" y="79"/>
                    <a:pt x="26" y="79"/>
                    <a:pt x="26" y="79"/>
                  </a:cubicBezTo>
                  <a:cubicBezTo>
                    <a:pt x="28" y="77"/>
                    <a:pt x="30" y="75"/>
                    <a:pt x="32" y="73"/>
                  </a:cubicBezTo>
                  <a:cubicBezTo>
                    <a:pt x="42" y="62"/>
                    <a:pt x="53" y="52"/>
                    <a:pt x="64" y="43"/>
                  </a:cubicBezTo>
                  <a:cubicBezTo>
                    <a:pt x="65" y="43"/>
                    <a:pt x="65" y="42"/>
                    <a:pt x="65" y="42"/>
                  </a:cubicBezTo>
                  <a:cubicBezTo>
                    <a:pt x="65" y="38"/>
                    <a:pt x="65" y="35"/>
                    <a:pt x="64" y="32"/>
                  </a:cubicBezTo>
                  <a:cubicBezTo>
                    <a:pt x="64" y="31"/>
                    <a:pt x="64" y="31"/>
                    <a:pt x="64" y="30"/>
                  </a:cubicBezTo>
                  <a:cubicBezTo>
                    <a:pt x="63" y="30"/>
                    <a:pt x="63" y="30"/>
                    <a:pt x="63" y="30"/>
                  </a:cubicBezTo>
                  <a:cubicBezTo>
                    <a:pt x="55" y="37"/>
                    <a:pt x="48" y="45"/>
                    <a:pt x="40" y="52"/>
                  </a:cubicBezTo>
                  <a:cubicBezTo>
                    <a:pt x="30" y="62"/>
                    <a:pt x="21" y="73"/>
                    <a:pt x="12" y="84"/>
                  </a:cubicBezTo>
                  <a:cubicBezTo>
                    <a:pt x="11" y="84"/>
                    <a:pt x="11" y="84"/>
                    <a:pt x="11" y="85"/>
                  </a:cubicBezTo>
                  <a:close/>
                  <a:moveTo>
                    <a:pt x="5" y="78"/>
                  </a:moveTo>
                  <a:cubicBezTo>
                    <a:pt x="10" y="71"/>
                    <a:pt x="16" y="64"/>
                    <a:pt x="22" y="58"/>
                  </a:cubicBezTo>
                  <a:cubicBezTo>
                    <a:pt x="28" y="51"/>
                    <a:pt x="34" y="45"/>
                    <a:pt x="41" y="38"/>
                  </a:cubicBezTo>
                  <a:cubicBezTo>
                    <a:pt x="40" y="39"/>
                    <a:pt x="39" y="40"/>
                    <a:pt x="38" y="40"/>
                  </a:cubicBezTo>
                  <a:cubicBezTo>
                    <a:pt x="32" y="46"/>
                    <a:pt x="25" y="52"/>
                    <a:pt x="18" y="58"/>
                  </a:cubicBezTo>
                  <a:cubicBezTo>
                    <a:pt x="16" y="60"/>
                    <a:pt x="14" y="62"/>
                    <a:pt x="12" y="63"/>
                  </a:cubicBezTo>
                  <a:cubicBezTo>
                    <a:pt x="12" y="64"/>
                    <a:pt x="11" y="64"/>
                    <a:pt x="10" y="64"/>
                  </a:cubicBezTo>
                  <a:cubicBezTo>
                    <a:pt x="10" y="65"/>
                    <a:pt x="9" y="64"/>
                    <a:pt x="9" y="63"/>
                  </a:cubicBezTo>
                  <a:cubicBezTo>
                    <a:pt x="9" y="62"/>
                    <a:pt x="9" y="62"/>
                    <a:pt x="10" y="61"/>
                  </a:cubicBezTo>
                  <a:cubicBezTo>
                    <a:pt x="10" y="60"/>
                    <a:pt x="11" y="59"/>
                    <a:pt x="12" y="58"/>
                  </a:cubicBezTo>
                  <a:cubicBezTo>
                    <a:pt x="20" y="49"/>
                    <a:pt x="28" y="40"/>
                    <a:pt x="37" y="32"/>
                  </a:cubicBezTo>
                  <a:cubicBezTo>
                    <a:pt x="37" y="31"/>
                    <a:pt x="38" y="31"/>
                    <a:pt x="38" y="30"/>
                  </a:cubicBezTo>
                  <a:cubicBezTo>
                    <a:pt x="38" y="30"/>
                    <a:pt x="38" y="30"/>
                    <a:pt x="38" y="30"/>
                  </a:cubicBezTo>
                  <a:cubicBezTo>
                    <a:pt x="38" y="30"/>
                    <a:pt x="37" y="31"/>
                    <a:pt x="37" y="31"/>
                  </a:cubicBezTo>
                  <a:cubicBezTo>
                    <a:pt x="30" y="37"/>
                    <a:pt x="23" y="44"/>
                    <a:pt x="16" y="50"/>
                  </a:cubicBezTo>
                  <a:cubicBezTo>
                    <a:pt x="13" y="53"/>
                    <a:pt x="10" y="55"/>
                    <a:pt x="7" y="58"/>
                  </a:cubicBezTo>
                  <a:cubicBezTo>
                    <a:pt x="6" y="59"/>
                    <a:pt x="6" y="59"/>
                    <a:pt x="5" y="59"/>
                  </a:cubicBezTo>
                  <a:cubicBezTo>
                    <a:pt x="4" y="62"/>
                    <a:pt x="4" y="77"/>
                    <a:pt x="5" y="78"/>
                  </a:cubicBezTo>
                  <a:close/>
                  <a:moveTo>
                    <a:pt x="64" y="55"/>
                  </a:moveTo>
                  <a:cubicBezTo>
                    <a:pt x="64" y="55"/>
                    <a:pt x="64" y="55"/>
                    <a:pt x="64" y="55"/>
                  </a:cubicBezTo>
                  <a:cubicBezTo>
                    <a:pt x="55" y="64"/>
                    <a:pt x="46" y="73"/>
                    <a:pt x="38" y="83"/>
                  </a:cubicBezTo>
                  <a:cubicBezTo>
                    <a:pt x="31" y="91"/>
                    <a:pt x="24" y="99"/>
                    <a:pt x="17" y="108"/>
                  </a:cubicBezTo>
                  <a:cubicBezTo>
                    <a:pt x="17" y="108"/>
                    <a:pt x="16" y="109"/>
                    <a:pt x="16" y="109"/>
                  </a:cubicBezTo>
                  <a:cubicBezTo>
                    <a:pt x="16" y="109"/>
                    <a:pt x="16" y="109"/>
                    <a:pt x="16" y="109"/>
                  </a:cubicBezTo>
                  <a:cubicBezTo>
                    <a:pt x="17" y="109"/>
                    <a:pt x="17" y="108"/>
                    <a:pt x="17" y="108"/>
                  </a:cubicBezTo>
                  <a:cubicBezTo>
                    <a:pt x="24" y="101"/>
                    <a:pt x="30" y="95"/>
                    <a:pt x="36" y="89"/>
                  </a:cubicBezTo>
                  <a:cubicBezTo>
                    <a:pt x="45" y="80"/>
                    <a:pt x="54" y="71"/>
                    <a:pt x="64" y="64"/>
                  </a:cubicBezTo>
                  <a:cubicBezTo>
                    <a:pt x="64" y="63"/>
                    <a:pt x="64" y="63"/>
                    <a:pt x="64" y="62"/>
                  </a:cubicBezTo>
                  <a:cubicBezTo>
                    <a:pt x="64" y="60"/>
                    <a:pt x="64" y="59"/>
                    <a:pt x="64" y="57"/>
                  </a:cubicBezTo>
                  <a:cubicBezTo>
                    <a:pt x="64" y="56"/>
                    <a:pt x="64" y="56"/>
                    <a:pt x="64" y="55"/>
                  </a:cubicBezTo>
                  <a:close/>
                  <a:moveTo>
                    <a:pt x="39" y="61"/>
                  </a:moveTo>
                  <a:cubicBezTo>
                    <a:pt x="38" y="61"/>
                    <a:pt x="38" y="61"/>
                    <a:pt x="38" y="61"/>
                  </a:cubicBezTo>
                  <a:cubicBezTo>
                    <a:pt x="38" y="61"/>
                    <a:pt x="38" y="62"/>
                    <a:pt x="38" y="62"/>
                  </a:cubicBezTo>
                  <a:cubicBezTo>
                    <a:pt x="29" y="70"/>
                    <a:pt x="21" y="78"/>
                    <a:pt x="13" y="86"/>
                  </a:cubicBezTo>
                  <a:cubicBezTo>
                    <a:pt x="11" y="88"/>
                    <a:pt x="8" y="90"/>
                    <a:pt x="5" y="93"/>
                  </a:cubicBezTo>
                  <a:cubicBezTo>
                    <a:pt x="6" y="97"/>
                    <a:pt x="6" y="102"/>
                    <a:pt x="6" y="106"/>
                  </a:cubicBezTo>
                  <a:cubicBezTo>
                    <a:pt x="7" y="106"/>
                    <a:pt x="7" y="106"/>
                    <a:pt x="7" y="106"/>
                  </a:cubicBezTo>
                  <a:cubicBezTo>
                    <a:pt x="10" y="102"/>
                    <a:pt x="13" y="98"/>
                    <a:pt x="17" y="94"/>
                  </a:cubicBezTo>
                  <a:cubicBezTo>
                    <a:pt x="26" y="83"/>
                    <a:pt x="36" y="72"/>
                    <a:pt x="46" y="62"/>
                  </a:cubicBezTo>
                  <a:cubicBezTo>
                    <a:pt x="47" y="61"/>
                    <a:pt x="47" y="61"/>
                    <a:pt x="47" y="61"/>
                  </a:cubicBezTo>
                  <a:cubicBezTo>
                    <a:pt x="47" y="61"/>
                    <a:pt x="47" y="61"/>
                    <a:pt x="46" y="61"/>
                  </a:cubicBezTo>
                  <a:cubicBezTo>
                    <a:pt x="45" y="63"/>
                    <a:pt x="43" y="64"/>
                    <a:pt x="42" y="66"/>
                  </a:cubicBezTo>
                  <a:cubicBezTo>
                    <a:pt x="33" y="74"/>
                    <a:pt x="25" y="83"/>
                    <a:pt x="17" y="91"/>
                  </a:cubicBezTo>
                  <a:cubicBezTo>
                    <a:pt x="15" y="94"/>
                    <a:pt x="12" y="96"/>
                    <a:pt x="10" y="98"/>
                  </a:cubicBezTo>
                  <a:cubicBezTo>
                    <a:pt x="10" y="99"/>
                    <a:pt x="9" y="99"/>
                    <a:pt x="9" y="99"/>
                  </a:cubicBezTo>
                  <a:cubicBezTo>
                    <a:pt x="8" y="100"/>
                    <a:pt x="8" y="99"/>
                    <a:pt x="8" y="99"/>
                  </a:cubicBezTo>
                  <a:cubicBezTo>
                    <a:pt x="7" y="99"/>
                    <a:pt x="7" y="98"/>
                    <a:pt x="7" y="98"/>
                  </a:cubicBezTo>
                  <a:cubicBezTo>
                    <a:pt x="8" y="98"/>
                    <a:pt x="8" y="97"/>
                    <a:pt x="8" y="97"/>
                  </a:cubicBezTo>
                  <a:cubicBezTo>
                    <a:pt x="8" y="96"/>
                    <a:pt x="9" y="96"/>
                    <a:pt x="10" y="95"/>
                  </a:cubicBezTo>
                  <a:cubicBezTo>
                    <a:pt x="19" y="83"/>
                    <a:pt x="28" y="73"/>
                    <a:pt x="38" y="62"/>
                  </a:cubicBezTo>
                  <a:cubicBezTo>
                    <a:pt x="38" y="62"/>
                    <a:pt x="38" y="61"/>
                    <a:pt x="39" y="61"/>
                  </a:cubicBezTo>
                  <a:close/>
                  <a:moveTo>
                    <a:pt x="65" y="47"/>
                  </a:moveTo>
                  <a:cubicBezTo>
                    <a:pt x="65" y="47"/>
                    <a:pt x="64" y="47"/>
                    <a:pt x="64" y="47"/>
                  </a:cubicBezTo>
                  <a:cubicBezTo>
                    <a:pt x="64" y="47"/>
                    <a:pt x="64" y="47"/>
                    <a:pt x="64" y="47"/>
                  </a:cubicBezTo>
                  <a:cubicBezTo>
                    <a:pt x="50" y="60"/>
                    <a:pt x="38" y="73"/>
                    <a:pt x="25" y="87"/>
                  </a:cubicBezTo>
                  <a:cubicBezTo>
                    <a:pt x="20" y="92"/>
                    <a:pt x="16" y="98"/>
                    <a:pt x="11" y="103"/>
                  </a:cubicBezTo>
                  <a:cubicBezTo>
                    <a:pt x="11" y="104"/>
                    <a:pt x="11" y="104"/>
                    <a:pt x="10" y="105"/>
                  </a:cubicBezTo>
                  <a:cubicBezTo>
                    <a:pt x="11" y="104"/>
                    <a:pt x="11" y="104"/>
                    <a:pt x="11" y="104"/>
                  </a:cubicBezTo>
                  <a:cubicBezTo>
                    <a:pt x="16" y="99"/>
                    <a:pt x="21" y="95"/>
                    <a:pt x="25" y="90"/>
                  </a:cubicBezTo>
                  <a:cubicBezTo>
                    <a:pt x="37" y="77"/>
                    <a:pt x="49" y="65"/>
                    <a:pt x="62" y="54"/>
                  </a:cubicBezTo>
                  <a:cubicBezTo>
                    <a:pt x="63" y="53"/>
                    <a:pt x="63" y="53"/>
                    <a:pt x="64" y="53"/>
                  </a:cubicBezTo>
                  <a:cubicBezTo>
                    <a:pt x="64" y="51"/>
                    <a:pt x="65" y="49"/>
                    <a:pt x="65" y="47"/>
                  </a:cubicBezTo>
                  <a:close/>
                  <a:moveTo>
                    <a:pt x="47" y="42"/>
                  </a:moveTo>
                  <a:cubicBezTo>
                    <a:pt x="47" y="42"/>
                    <a:pt x="47" y="42"/>
                    <a:pt x="47" y="42"/>
                  </a:cubicBezTo>
                  <a:cubicBezTo>
                    <a:pt x="47" y="42"/>
                    <a:pt x="47" y="42"/>
                    <a:pt x="46" y="43"/>
                  </a:cubicBezTo>
                  <a:cubicBezTo>
                    <a:pt x="38" y="50"/>
                    <a:pt x="29" y="58"/>
                    <a:pt x="21" y="66"/>
                  </a:cubicBezTo>
                  <a:cubicBezTo>
                    <a:pt x="17" y="70"/>
                    <a:pt x="12" y="75"/>
                    <a:pt x="8" y="79"/>
                  </a:cubicBezTo>
                  <a:cubicBezTo>
                    <a:pt x="7" y="80"/>
                    <a:pt x="6" y="81"/>
                    <a:pt x="5" y="82"/>
                  </a:cubicBezTo>
                  <a:cubicBezTo>
                    <a:pt x="5" y="84"/>
                    <a:pt x="5" y="88"/>
                    <a:pt x="5" y="89"/>
                  </a:cubicBezTo>
                  <a:cubicBezTo>
                    <a:pt x="18" y="72"/>
                    <a:pt x="32" y="57"/>
                    <a:pt x="47" y="42"/>
                  </a:cubicBezTo>
                  <a:close/>
                  <a:moveTo>
                    <a:pt x="13" y="42"/>
                  </a:moveTo>
                  <a:cubicBezTo>
                    <a:pt x="13" y="42"/>
                    <a:pt x="13" y="42"/>
                    <a:pt x="13" y="42"/>
                  </a:cubicBezTo>
                  <a:cubicBezTo>
                    <a:pt x="26" y="31"/>
                    <a:pt x="39" y="19"/>
                    <a:pt x="53" y="9"/>
                  </a:cubicBezTo>
                  <a:cubicBezTo>
                    <a:pt x="54" y="9"/>
                    <a:pt x="54" y="9"/>
                    <a:pt x="54" y="9"/>
                  </a:cubicBezTo>
                  <a:cubicBezTo>
                    <a:pt x="54" y="9"/>
                    <a:pt x="54" y="9"/>
                    <a:pt x="54" y="9"/>
                  </a:cubicBezTo>
                  <a:cubicBezTo>
                    <a:pt x="53" y="8"/>
                    <a:pt x="52" y="7"/>
                    <a:pt x="51" y="8"/>
                  </a:cubicBezTo>
                  <a:cubicBezTo>
                    <a:pt x="51" y="8"/>
                    <a:pt x="51" y="8"/>
                    <a:pt x="50" y="8"/>
                  </a:cubicBezTo>
                  <a:cubicBezTo>
                    <a:pt x="49" y="7"/>
                    <a:pt x="49" y="8"/>
                    <a:pt x="48" y="8"/>
                  </a:cubicBezTo>
                  <a:cubicBezTo>
                    <a:pt x="48" y="9"/>
                    <a:pt x="48" y="9"/>
                    <a:pt x="47" y="9"/>
                  </a:cubicBezTo>
                  <a:cubicBezTo>
                    <a:pt x="43" y="13"/>
                    <a:pt x="39" y="17"/>
                    <a:pt x="34" y="21"/>
                  </a:cubicBezTo>
                  <a:cubicBezTo>
                    <a:pt x="27" y="27"/>
                    <a:pt x="20" y="34"/>
                    <a:pt x="14" y="41"/>
                  </a:cubicBezTo>
                  <a:cubicBezTo>
                    <a:pt x="13" y="41"/>
                    <a:pt x="13" y="42"/>
                    <a:pt x="13" y="42"/>
                  </a:cubicBezTo>
                  <a:close/>
                  <a:moveTo>
                    <a:pt x="27" y="108"/>
                  </a:moveTo>
                  <a:cubicBezTo>
                    <a:pt x="28" y="107"/>
                    <a:pt x="28" y="107"/>
                    <a:pt x="28" y="107"/>
                  </a:cubicBezTo>
                  <a:cubicBezTo>
                    <a:pt x="33" y="102"/>
                    <a:pt x="38" y="96"/>
                    <a:pt x="44" y="91"/>
                  </a:cubicBezTo>
                  <a:cubicBezTo>
                    <a:pt x="50" y="85"/>
                    <a:pt x="56" y="79"/>
                    <a:pt x="62" y="73"/>
                  </a:cubicBezTo>
                  <a:cubicBezTo>
                    <a:pt x="63" y="72"/>
                    <a:pt x="63" y="72"/>
                    <a:pt x="64" y="72"/>
                  </a:cubicBezTo>
                  <a:cubicBezTo>
                    <a:pt x="64" y="71"/>
                    <a:pt x="64" y="67"/>
                    <a:pt x="64" y="66"/>
                  </a:cubicBezTo>
                  <a:cubicBezTo>
                    <a:pt x="51" y="80"/>
                    <a:pt x="39" y="93"/>
                    <a:pt x="27" y="108"/>
                  </a:cubicBezTo>
                  <a:close/>
                  <a:moveTo>
                    <a:pt x="45" y="7"/>
                  </a:moveTo>
                  <a:cubicBezTo>
                    <a:pt x="44" y="7"/>
                    <a:pt x="42" y="7"/>
                    <a:pt x="41" y="7"/>
                  </a:cubicBezTo>
                  <a:cubicBezTo>
                    <a:pt x="40" y="7"/>
                    <a:pt x="40" y="7"/>
                    <a:pt x="40" y="8"/>
                  </a:cubicBezTo>
                  <a:cubicBezTo>
                    <a:pt x="35" y="11"/>
                    <a:pt x="31" y="15"/>
                    <a:pt x="27" y="19"/>
                  </a:cubicBezTo>
                  <a:cubicBezTo>
                    <a:pt x="22" y="24"/>
                    <a:pt x="17" y="28"/>
                    <a:pt x="12" y="33"/>
                  </a:cubicBezTo>
                  <a:cubicBezTo>
                    <a:pt x="11" y="34"/>
                    <a:pt x="11" y="34"/>
                    <a:pt x="11" y="34"/>
                  </a:cubicBezTo>
                  <a:cubicBezTo>
                    <a:pt x="11" y="34"/>
                    <a:pt x="11" y="34"/>
                    <a:pt x="11" y="34"/>
                  </a:cubicBezTo>
                  <a:cubicBezTo>
                    <a:pt x="22" y="25"/>
                    <a:pt x="34" y="16"/>
                    <a:pt x="45" y="7"/>
                  </a:cubicBezTo>
                  <a:close/>
                  <a:moveTo>
                    <a:pt x="56" y="10"/>
                  </a:moveTo>
                  <a:cubicBezTo>
                    <a:pt x="55" y="11"/>
                    <a:pt x="54" y="11"/>
                    <a:pt x="53" y="12"/>
                  </a:cubicBezTo>
                  <a:cubicBezTo>
                    <a:pt x="48" y="17"/>
                    <a:pt x="43" y="21"/>
                    <a:pt x="38" y="25"/>
                  </a:cubicBezTo>
                  <a:cubicBezTo>
                    <a:pt x="31" y="32"/>
                    <a:pt x="24" y="39"/>
                    <a:pt x="17" y="46"/>
                  </a:cubicBezTo>
                  <a:cubicBezTo>
                    <a:pt x="17" y="46"/>
                    <a:pt x="16" y="47"/>
                    <a:pt x="16" y="47"/>
                  </a:cubicBezTo>
                  <a:cubicBezTo>
                    <a:pt x="17" y="46"/>
                    <a:pt x="19" y="45"/>
                    <a:pt x="21" y="43"/>
                  </a:cubicBezTo>
                  <a:cubicBezTo>
                    <a:pt x="28" y="36"/>
                    <a:pt x="36" y="29"/>
                    <a:pt x="44" y="22"/>
                  </a:cubicBezTo>
                  <a:cubicBezTo>
                    <a:pt x="48" y="19"/>
                    <a:pt x="53" y="15"/>
                    <a:pt x="58" y="12"/>
                  </a:cubicBezTo>
                  <a:cubicBezTo>
                    <a:pt x="57" y="11"/>
                    <a:pt x="56" y="10"/>
                    <a:pt x="56" y="10"/>
                  </a:cubicBezTo>
                  <a:close/>
                  <a:moveTo>
                    <a:pt x="7" y="117"/>
                  </a:moveTo>
                  <a:cubicBezTo>
                    <a:pt x="16" y="105"/>
                    <a:pt x="26" y="93"/>
                    <a:pt x="36" y="81"/>
                  </a:cubicBezTo>
                  <a:cubicBezTo>
                    <a:pt x="36" y="81"/>
                    <a:pt x="36" y="82"/>
                    <a:pt x="36" y="82"/>
                  </a:cubicBezTo>
                  <a:cubicBezTo>
                    <a:pt x="34" y="84"/>
                    <a:pt x="32" y="85"/>
                    <a:pt x="31" y="87"/>
                  </a:cubicBezTo>
                  <a:cubicBezTo>
                    <a:pt x="25" y="93"/>
                    <a:pt x="19" y="99"/>
                    <a:pt x="13" y="105"/>
                  </a:cubicBezTo>
                  <a:cubicBezTo>
                    <a:pt x="11" y="107"/>
                    <a:pt x="9" y="109"/>
                    <a:pt x="7" y="111"/>
                  </a:cubicBezTo>
                  <a:cubicBezTo>
                    <a:pt x="7" y="113"/>
                    <a:pt x="7" y="115"/>
                    <a:pt x="7" y="117"/>
                  </a:cubicBezTo>
                  <a:close/>
                  <a:moveTo>
                    <a:pt x="20" y="13"/>
                  </a:moveTo>
                  <a:cubicBezTo>
                    <a:pt x="20" y="13"/>
                    <a:pt x="20" y="13"/>
                    <a:pt x="20" y="13"/>
                  </a:cubicBezTo>
                  <a:cubicBezTo>
                    <a:pt x="23" y="11"/>
                    <a:pt x="26" y="9"/>
                    <a:pt x="28" y="7"/>
                  </a:cubicBezTo>
                  <a:cubicBezTo>
                    <a:pt x="28" y="7"/>
                    <a:pt x="28" y="7"/>
                    <a:pt x="28" y="7"/>
                  </a:cubicBezTo>
                  <a:cubicBezTo>
                    <a:pt x="25" y="7"/>
                    <a:pt x="21" y="7"/>
                    <a:pt x="17" y="6"/>
                  </a:cubicBezTo>
                  <a:cubicBezTo>
                    <a:pt x="17" y="6"/>
                    <a:pt x="16" y="7"/>
                    <a:pt x="16" y="7"/>
                  </a:cubicBezTo>
                  <a:cubicBezTo>
                    <a:pt x="16" y="8"/>
                    <a:pt x="15" y="8"/>
                    <a:pt x="14" y="8"/>
                  </a:cubicBezTo>
                  <a:cubicBezTo>
                    <a:pt x="13" y="8"/>
                    <a:pt x="13" y="9"/>
                    <a:pt x="12" y="9"/>
                  </a:cubicBezTo>
                  <a:cubicBezTo>
                    <a:pt x="11" y="11"/>
                    <a:pt x="9" y="12"/>
                    <a:pt x="8" y="13"/>
                  </a:cubicBezTo>
                  <a:cubicBezTo>
                    <a:pt x="8" y="13"/>
                    <a:pt x="8" y="14"/>
                    <a:pt x="8" y="14"/>
                  </a:cubicBezTo>
                  <a:cubicBezTo>
                    <a:pt x="8" y="14"/>
                    <a:pt x="8" y="14"/>
                    <a:pt x="8" y="14"/>
                  </a:cubicBezTo>
                  <a:cubicBezTo>
                    <a:pt x="11" y="12"/>
                    <a:pt x="14" y="10"/>
                    <a:pt x="16" y="8"/>
                  </a:cubicBezTo>
                  <a:cubicBezTo>
                    <a:pt x="17" y="7"/>
                    <a:pt x="18" y="7"/>
                    <a:pt x="18" y="7"/>
                  </a:cubicBezTo>
                  <a:cubicBezTo>
                    <a:pt x="19" y="8"/>
                    <a:pt x="19" y="8"/>
                    <a:pt x="18" y="9"/>
                  </a:cubicBezTo>
                  <a:cubicBezTo>
                    <a:pt x="17" y="10"/>
                    <a:pt x="15" y="12"/>
                    <a:pt x="14" y="13"/>
                  </a:cubicBezTo>
                  <a:cubicBezTo>
                    <a:pt x="12" y="15"/>
                    <a:pt x="10" y="17"/>
                    <a:pt x="8" y="20"/>
                  </a:cubicBezTo>
                  <a:cubicBezTo>
                    <a:pt x="8" y="20"/>
                    <a:pt x="8" y="20"/>
                    <a:pt x="8" y="20"/>
                  </a:cubicBezTo>
                  <a:cubicBezTo>
                    <a:pt x="8" y="20"/>
                    <a:pt x="9" y="20"/>
                    <a:pt x="9" y="20"/>
                  </a:cubicBezTo>
                  <a:cubicBezTo>
                    <a:pt x="13" y="16"/>
                    <a:pt x="18" y="12"/>
                    <a:pt x="22" y="9"/>
                  </a:cubicBezTo>
                  <a:cubicBezTo>
                    <a:pt x="22" y="8"/>
                    <a:pt x="23" y="8"/>
                    <a:pt x="23" y="8"/>
                  </a:cubicBezTo>
                  <a:cubicBezTo>
                    <a:pt x="23" y="8"/>
                    <a:pt x="24" y="8"/>
                    <a:pt x="24" y="8"/>
                  </a:cubicBezTo>
                  <a:cubicBezTo>
                    <a:pt x="24" y="8"/>
                    <a:pt x="24" y="9"/>
                    <a:pt x="24" y="9"/>
                  </a:cubicBezTo>
                  <a:cubicBezTo>
                    <a:pt x="24" y="10"/>
                    <a:pt x="24" y="10"/>
                    <a:pt x="23" y="10"/>
                  </a:cubicBezTo>
                  <a:cubicBezTo>
                    <a:pt x="22" y="11"/>
                    <a:pt x="21" y="12"/>
                    <a:pt x="20" y="13"/>
                  </a:cubicBezTo>
                  <a:close/>
                  <a:moveTo>
                    <a:pt x="17" y="21"/>
                  </a:moveTo>
                  <a:cubicBezTo>
                    <a:pt x="17" y="21"/>
                    <a:pt x="17" y="21"/>
                    <a:pt x="17" y="22"/>
                  </a:cubicBezTo>
                  <a:cubicBezTo>
                    <a:pt x="20" y="19"/>
                    <a:pt x="23" y="17"/>
                    <a:pt x="26" y="14"/>
                  </a:cubicBezTo>
                  <a:cubicBezTo>
                    <a:pt x="29" y="12"/>
                    <a:pt x="32" y="10"/>
                    <a:pt x="35" y="7"/>
                  </a:cubicBezTo>
                  <a:cubicBezTo>
                    <a:pt x="34" y="7"/>
                    <a:pt x="34" y="7"/>
                    <a:pt x="33" y="7"/>
                  </a:cubicBezTo>
                  <a:cubicBezTo>
                    <a:pt x="33" y="7"/>
                    <a:pt x="32" y="7"/>
                    <a:pt x="32" y="7"/>
                  </a:cubicBezTo>
                  <a:cubicBezTo>
                    <a:pt x="27" y="12"/>
                    <a:pt x="22" y="16"/>
                    <a:pt x="17" y="21"/>
                  </a:cubicBezTo>
                  <a:cubicBezTo>
                    <a:pt x="17" y="21"/>
                    <a:pt x="17" y="21"/>
                    <a:pt x="17" y="21"/>
                  </a:cubicBezTo>
                  <a:close/>
                  <a:moveTo>
                    <a:pt x="64" y="121"/>
                  </a:moveTo>
                  <a:cubicBezTo>
                    <a:pt x="64" y="121"/>
                    <a:pt x="64" y="121"/>
                    <a:pt x="64" y="121"/>
                  </a:cubicBezTo>
                  <a:cubicBezTo>
                    <a:pt x="64" y="122"/>
                    <a:pt x="64" y="122"/>
                    <a:pt x="64" y="123"/>
                  </a:cubicBezTo>
                  <a:cubicBezTo>
                    <a:pt x="63" y="125"/>
                    <a:pt x="62" y="127"/>
                    <a:pt x="60" y="128"/>
                  </a:cubicBezTo>
                  <a:cubicBezTo>
                    <a:pt x="59" y="129"/>
                    <a:pt x="58" y="130"/>
                    <a:pt x="57" y="130"/>
                  </a:cubicBezTo>
                  <a:cubicBezTo>
                    <a:pt x="57" y="131"/>
                    <a:pt x="56" y="131"/>
                    <a:pt x="56" y="131"/>
                  </a:cubicBezTo>
                  <a:cubicBezTo>
                    <a:pt x="58" y="131"/>
                    <a:pt x="60" y="130"/>
                    <a:pt x="62" y="129"/>
                  </a:cubicBezTo>
                  <a:cubicBezTo>
                    <a:pt x="63" y="129"/>
                    <a:pt x="63" y="128"/>
                    <a:pt x="64" y="128"/>
                  </a:cubicBezTo>
                  <a:cubicBezTo>
                    <a:pt x="64" y="127"/>
                    <a:pt x="64" y="127"/>
                    <a:pt x="64" y="127"/>
                  </a:cubicBezTo>
                  <a:cubicBezTo>
                    <a:pt x="64" y="125"/>
                    <a:pt x="64" y="123"/>
                    <a:pt x="64" y="121"/>
                  </a:cubicBezTo>
                  <a:close/>
                  <a:moveTo>
                    <a:pt x="55" y="129"/>
                  </a:moveTo>
                  <a:cubicBezTo>
                    <a:pt x="54" y="129"/>
                    <a:pt x="53" y="128"/>
                    <a:pt x="54" y="127"/>
                  </a:cubicBezTo>
                  <a:cubicBezTo>
                    <a:pt x="54" y="127"/>
                    <a:pt x="54" y="126"/>
                    <a:pt x="54" y="126"/>
                  </a:cubicBezTo>
                  <a:cubicBezTo>
                    <a:pt x="55" y="125"/>
                    <a:pt x="56" y="123"/>
                    <a:pt x="57" y="122"/>
                  </a:cubicBezTo>
                  <a:cubicBezTo>
                    <a:pt x="57" y="122"/>
                    <a:pt x="57" y="122"/>
                    <a:pt x="57" y="121"/>
                  </a:cubicBezTo>
                  <a:cubicBezTo>
                    <a:pt x="54" y="125"/>
                    <a:pt x="52" y="128"/>
                    <a:pt x="49" y="131"/>
                  </a:cubicBezTo>
                  <a:cubicBezTo>
                    <a:pt x="51" y="131"/>
                    <a:pt x="53" y="130"/>
                    <a:pt x="55" y="129"/>
                  </a:cubicBezTo>
                  <a:close/>
                  <a:moveTo>
                    <a:pt x="65" y="26"/>
                  </a:moveTo>
                  <a:cubicBezTo>
                    <a:pt x="65" y="25"/>
                    <a:pt x="65" y="25"/>
                    <a:pt x="65" y="25"/>
                  </a:cubicBezTo>
                  <a:cubicBezTo>
                    <a:pt x="65" y="22"/>
                    <a:pt x="64" y="19"/>
                    <a:pt x="63" y="16"/>
                  </a:cubicBezTo>
                  <a:cubicBezTo>
                    <a:pt x="62" y="13"/>
                    <a:pt x="60" y="10"/>
                    <a:pt x="57" y="8"/>
                  </a:cubicBezTo>
                  <a:cubicBezTo>
                    <a:pt x="57" y="8"/>
                    <a:pt x="57" y="8"/>
                    <a:pt x="57" y="8"/>
                  </a:cubicBezTo>
                  <a:cubicBezTo>
                    <a:pt x="57" y="8"/>
                    <a:pt x="57" y="8"/>
                    <a:pt x="57" y="8"/>
                  </a:cubicBezTo>
                  <a:cubicBezTo>
                    <a:pt x="60" y="10"/>
                    <a:pt x="61" y="13"/>
                    <a:pt x="63" y="17"/>
                  </a:cubicBezTo>
                  <a:cubicBezTo>
                    <a:pt x="63" y="19"/>
                    <a:pt x="64" y="21"/>
                    <a:pt x="65" y="24"/>
                  </a:cubicBezTo>
                  <a:cubicBezTo>
                    <a:pt x="65" y="24"/>
                    <a:pt x="65" y="25"/>
                    <a:pt x="65" y="26"/>
                  </a:cubicBezTo>
                  <a:close/>
                  <a:moveTo>
                    <a:pt x="12" y="6"/>
                  </a:moveTo>
                  <a:cubicBezTo>
                    <a:pt x="11" y="6"/>
                    <a:pt x="10" y="6"/>
                    <a:pt x="10" y="6"/>
                  </a:cubicBezTo>
                  <a:cubicBezTo>
                    <a:pt x="9" y="6"/>
                    <a:pt x="9" y="7"/>
                    <a:pt x="8" y="7"/>
                  </a:cubicBezTo>
                  <a:cubicBezTo>
                    <a:pt x="7" y="8"/>
                    <a:pt x="7" y="10"/>
                    <a:pt x="6" y="11"/>
                  </a:cubicBezTo>
                  <a:cubicBezTo>
                    <a:pt x="6" y="11"/>
                    <a:pt x="6" y="12"/>
                    <a:pt x="6" y="12"/>
                  </a:cubicBezTo>
                  <a:cubicBezTo>
                    <a:pt x="8" y="10"/>
                    <a:pt x="10" y="9"/>
                    <a:pt x="12" y="6"/>
                  </a:cubicBezTo>
                  <a:close/>
                  <a:moveTo>
                    <a:pt x="59" y="121"/>
                  </a:moveTo>
                  <a:cubicBezTo>
                    <a:pt x="60" y="121"/>
                    <a:pt x="61" y="121"/>
                    <a:pt x="62" y="122"/>
                  </a:cubicBezTo>
                  <a:cubicBezTo>
                    <a:pt x="63" y="120"/>
                    <a:pt x="63" y="117"/>
                    <a:pt x="63" y="115"/>
                  </a:cubicBezTo>
                  <a:cubicBezTo>
                    <a:pt x="62" y="117"/>
                    <a:pt x="61" y="119"/>
                    <a:pt x="59" y="121"/>
                  </a:cubicBezTo>
                  <a:close/>
                  <a:moveTo>
                    <a:pt x="64" y="13"/>
                  </a:moveTo>
                  <a:cubicBezTo>
                    <a:pt x="64" y="11"/>
                    <a:pt x="64" y="10"/>
                    <a:pt x="62" y="8"/>
                  </a:cubicBezTo>
                  <a:cubicBezTo>
                    <a:pt x="61" y="8"/>
                    <a:pt x="61" y="7"/>
                    <a:pt x="60" y="8"/>
                  </a:cubicBezTo>
                  <a:cubicBezTo>
                    <a:pt x="62" y="9"/>
                    <a:pt x="63" y="11"/>
                    <a:pt x="64" y="13"/>
                  </a:cubicBezTo>
                  <a:close/>
                  <a:moveTo>
                    <a:pt x="9" y="16"/>
                  </a:moveTo>
                  <a:cubicBezTo>
                    <a:pt x="9" y="16"/>
                    <a:pt x="9" y="16"/>
                    <a:pt x="9" y="16"/>
                  </a:cubicBezTo>
                  <a:cubicBezTo>
                    <a:pt x="8" y="17"/>
                    <a:pt x="7" y="17"/>
                    <a:pt x="6" y="18"/>
                  </a:cubicBezTo>
                  <a:cubicBezTo>
                    <a:pt x="6" y="18"/>
                    <a:pt x="5" y="18"/>
                    <a:pt x="5" y="18"/>
                  </a:cubicBezTo>
                  <a:cubicBezTo>
                    <a:pt x="5" y="19"/>
                    <a:pt x="5" y="20"/>
                    <a:pt x="5" y="20"/>
                  </a:cubicBezTo>
                  <a:cubicBezTo>
                    <a:pt x="5" y="20"/>
                    <a:pt x="5" y="20"/>
                    <a:pt x="5" y="20"/>
                  </a:cubicBezTo>
                  <a:cubicBezTo>
                    <a:pt x="6" y="19"/>
                    <a:pt x="8" y="17"/>
                    <a:pt x="9" y="16"/>
                  </a:cubicBezTo>
                  <a:close/>
                  <a:moveTo>
                    <a:pt x="43" y="5"/>
                  </a:moveTo>
                  <a:cubicBezTo>
                    <a:pt x="43" y="5"/>
                    <a:pt x="43" y="5"/>
                    <a:pt x="43" y="5"/>
                  </a:cubicBezTo>
                  <a:cubicBezTo>
                    <a:pt x="44" y="5"/>
                    <a:pt x="45" y="5"/>
                    <a:pt x="47" y="5"/>
                  </a:cubicBezTo>
                  <a:cubicBezTo>
                    <a:pt x="45" y="5"/>
                    <a:pt x="44" y="5"/>
                    <a:pt x="43" y="5"/>
                  </a:cubicBezTo>
                  <a:close/>
                  <a:moveTo>
                    <a:pt x="8" y="27"/>
                  </a:moveTo>
                  <a:cubicBezTo>
                    <a:pt x="8" y="27"/>
                    <a:pt x="8" y="27"/>
                    <a:pt x="8" y="27"/>
                  </a:cubicBezTo>
                  <a:cubicBezTo>
                    <a:pt x="7" y="28"/>
                    <a:pt x="6" y="29"/>
                    <a:pt x="5" y="30"/>
                  </a:cubicBezTo>
                  <a:cubicBezTo>
                    <a:pt x="5" y="30"/>
                    <a:pt x="5" y="30"/>
                    <a:pt x="5" y="30"/>
                  </a:cubicBezTo>
                  <a:cubicBezTo>
                    <a:pt x="6" y="29"/>
                    <a:pt x="7" y="28"/>
                    <a:pt x="8" y="27"/>
                  </a:cubicBezTo>
                  <a:close/>
                  <a:moveTo>
                    <a:pt x="5" y="27"/>
                  </a:moveTo>
                  <a:cubicBezTo>
                    <a:pt x="6" y="26"/>
                    <a:pt x="6" y="25"/>
                    <a:pt x="7" y="24"/>
                  </a:cubicBezTo>
                  <a:cubicBezTo>
                    <a:pt x="6" y="25"/>
                    <a:pt x="6" y="25"/>
                    <a:pt x="5" y="25"/>
                  </a:cubicBezTo>
                  <a:cubicBezTo>
                    <a:pt x="5" y="25"/>
                    <a:pt x="5" y="26"/>
                    <a:pt x="5" y="27"/>
                  </a:cubicBezTo>
                  <a:close/>
                  <a:moveTo>
                    <a:pt x="58" y="127"/>
                  </a:moveTo>
                  <a:cubicBezTo>
                    <a:pt x="58" y="127"/>
                    <a:pt x="58" y="127"/>
                    <a:pt x="58" y="127"/>
                  </a:cubicBezTo>
                  <a:cubicBezTo>
                    <a:pt x="57" y="127"/>
                    <a:pt x="57" y="128"/>
                    <a:pt x="56" y="128"/>
                  </a:cubicBezTo>
                  <a:cubicBezTo>
                    <a:pt x="57" y="128"/>
                    <a:pt x="57" y="128"/>
                    <a:pt x="57" y="128"/>
                  </a:cubicBezTo>
                  <a:cubicBezTo>
                    <a:pt x="57" y="128"/>
                    <a:pt x="58" y="127"/>
                    <a:pt x="58" y="127"/>
                  </a:cubicBezTo>
                  <a:close/>
                  <a:moveTo>
                    <a:pt x="35" y="5"/>
                  </a:moveTo>
                  <a:cubicBezTo>
                    <a:pt x="35" y="5"/>
                    <a:pt x="35" y="5"/>
                    <a:pt x="35" y="5"/>
                  </a:cubicBezTo>
                  <a:cubicBezTo>
                    <a:pt x="36" y="5"/>
                    <a:pt x="37" y="5"/>
                    <a:pt x="38" y="5"/>
                  </a:cubicBezTo>
                  <a:cubicBezTo>
                    <a:pt x="38" y="5"/>
                    <a:pt x="38" y="5"/>
                    <a:pt x="38" y="5"/>
                  </a:cubicBezTo>
                  <a:cubicBezTo>
                    <a:pt x="37" y="5"/>
                    <a:pt x="36" y="5"/>
                    <a:pt x="35"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5" name="TextBox 25"/>
          <p:cNvSpPr txBox="1"/>
          <p:nvPr/>
        </p:nvSpPr>
        <p:spPr>
          <a:xfrm>
            <a:off x="1301756" y="1998455"/>
            <a:ext cx="2959609" cy="366190"/>
          </a:xfrm>
          <a:prstGeom prst="rect">
            <a:avLst/>
          </a:prstGeom>
          <a:noFill/>
        </p:spPr>
        <p:txBody>
          <a:bodyPr wrap="square" tIns="0" bIns="0" rtlCol="0" anchor="t">
            <a:spAutoFit/>
          </a:bodyPr>
          <a:lstStyle/>
          <a:p>
            <a:pPr algn="r">
              <a:lnSpc>
                <a:spcPct val="150000"/>
              </a:lnSpc>
            </a:pPr>
            <a:r>
              <a:rPr lang="zh-CN" altLang="en-US" dirty="0" smtClean="0">
                <a:solidFill>
                  <a:schemeClr val="bg1">
                    <a:lumMod val="95000"/>
                  </a:schemeClr>
                </a:solidFill>
                <a:latin typeface="+mn-lt"/>
                <a:ea typeface="+mn-ea"/>
                <a:cs typeface="+mn-ea"/>
                <a:sym typeface="+mn-lt"/>
              </a:rPr>
              <a:t>点击添加内容</a:t>
            </a:r>
            <a:endParaRPr lang="zh-CN" altLang="en-US" dirty="0">
              <a:solidFill>
                <a:schemeClr val="bg1">
                  <a:lumMod val="95000"/>
                </a:schemeClr>
              </a:solidFill>
              <a:latin typeface="+mn-lt"/>
              <a:ea typeface="+mn-ea"/>
              <a:cs typeface="+mn-ea"/>
              <a:sym typeface="+mn-lt"/>
            </a:endParaRPr>
          </a:p>
        </p:txBody>
      </p:sp>
      <p:sp>
        <p:nvSpPr>
          <p:cNvPr id="36" name="TextBox 26"/>
          <p:cNvSpPr txBox="1"/>
          <p:nvPr/>
        </p:nvSpPr>
        <p:spPr>
          <a:xfrm>
            <a:off x="1302691" y="2460120"/>
            <a:ext cx="2960131" cy="2839239"/>
          </a:xfrm>
          <a:prstGeom prst="rect">
            <a:avLst/>
          </a:prstGeom>
          <a:noFill/>
        </p:spPr>
        <p:txBody>
          <a:bodyPr wrap="square" rtlCol="0">
            <a:spAutoFit/>
          </a:bodyPr>
          <a:lstStyle/>
          <a:p>
            <a:pPr algn="r">
              <a:lnSpc>
                <a:spcPct val="150000"/>
              </a:lnSpc>
            </a:pP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bg1">
                    <a:lumMod val="95000"/>
                  </a:schemeClr>
                </a:solidFill>
                <a:latin typeface="+mn-lt"/>
                <a:ea typeface="+mn-ea"/>
                <a:cs typeface="+mn-ea"/>
                <a:sym typeface="+mn-lt"/>
              </a:rPr>
              <a:t>。</a:t>
            </a: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bg1">
                  <a:lumMod val="95000"/>
                </a:schemeClr>
              </a:solidFill>
              <a:latin typeface="+mn-lt"/>
              <a:ea typeface="+mn-ea"/>
              <a:cs typeface="+mn-ea"/>
              <a:sym typeface="+mn-lt"/>
            </a:endParaRPr>
          </a:p>
          <a:p>
            <a:pPr algn="r">
              <a:lnSpc>
                <a:spcPct val="150000"/>
              </a:lnSpc>
            </a:pPr>
            <a:endParaRPr lang="zh-CN" altLang="en-US" sz="12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fltVal val="0"/>
                                          </p:val>
                                        </p:tav>
                                        <p:tav tm="100000">
                                          <p:val>
                                            <p:strVal val="#ppt_w"/>
                                          </p:val>
                                        </p:tav>
                                      </p:tavLst>
                                    </p:anim>
                                    <p:anim calcmode="lin" valueType="num">
                                      <p:cBhvr>
                                        <p:cTn id="12" dur="1000" fill="hold"/>
                                        <p:tgtEl>
                                          <p:spTgt spid="28"/>
                                        </p:tgtEl>
                                        <p:attrNameLst>
                                          <p:attrName>ppt_h</p:attrName>
                                        </p:attrNameLst>
                                      </p:cBhvr>
                                      <p:tavLst>
                                        <p:tav tm="0">
                                          <p:val>
                                            <p:fltVal val="0"/>
                                          </p:val>
                                        </p:tav>
                                        <p:tav tm="100000">
                                          <p:val>
                                            <p:strVal val="#ppt_h"/>
                                          </p:val>
                                        </p:tav>
                                      </p:tavLst>
                                    </p:anim>
                                    <p:anim calcmode="lin" valueType="num">
                                      <p:cBhvr>
                                        <p:cTn id="13" dur="1000" fill="hold"/>
                                        <p:tgtEl>
                                          <p:spTgt spid="28"/>
                                        </p:tgtEl>
                                        <p:attrNameLst>
                                          <p:attrName>style.rotation</p:attrName>
                                        </p:attrNameLst>
                                      </p:cBhvr>
                                      <p:tavLst>
                                        <p:tav tm="0">
                                          <p:val>
                                            <p:fltVal val="90"/>
                                          </p:val>
                                        </p:tav>
                                        <p:tav tm="100000">
                                          <p:val>
                                            <p:fltVal val="0"/>
                                          </p:val>
                                        </p:tav>
                                      </p:tavLst>
                                    </p:anim>
                                    <p:animEffect transition="in" filter="fade">
                                      <p:cBhvr>
                                        <p:cTn id="14" dur="1000"/>
                                        <p:tgtEl>
                                          <p:spTgt spid="28"/>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right)">
                                      <p:cBhvr>
                                        <p:cTn id="21" dur="500"/>
                                        <p:tgtEl>
                                          <p:spTgt spid="35"/>
                                        </p:tgtEl>
                                      </p:cBhvr>
                                    </p:animEffect>
                                  </p:childTnLst>
                                </p:cTn>
                              </p:par>
                            </p:childTnLst>
                          </p:cTn>
                        </p:par>
                        <p:par>
                          <p:cTn id="22" fill="hold">
                            <p:stCondLst>
                              <p:cond delay="2000"/>
                            </p:stCondLst>
                            <p:childTnLst>
                              <p:par>
                                <p:cTn id="23" presetID="22" presetClass="entr" presetSubtype="8" fill="hold" grpId="0" nodeType="afterEffect">
                                  <p:stCondLst>
                                    <p:cond delay="0"/>
                                  </p:stCondLst>
                                  <p:iterate type="lt">
                                    <p:tmPct val="50000"/>
                                  </p:iterate>
                                  <p:childTnLst>
                                    <p:set>
                                      <p:cBhvr>
                                        <p:cTn id="24" dur="1" fill="hold">
                                          <p:stCondLst>
                                            <p:cond delay="0"/>
                                          </p:stCondLst>
                                        </p:cTn>
                                        <p:tgtEl>
                                          <p:spTgt spid="20"/>
                                        </p:tgtEl>
                                        <p:attrNameLst>
                                          <p:attrName>style.visibility</p:attrName>
                                        </p:attrNameLst>
                                      </p:cBhvr>
                                      <p:to>
                                        <p:strVal val="visible"/>
                                      </p:to>
                                    </p:set>
                                    <p:animEffect transition="in" filter="wipe(left)">
                                      <p:cBhvr>
                                        <p:cTn id="25" dur="30"/>
                                        <p:tgtEl>
                                          <p:spTgt spid="20"/>
                                        </p:tgtEl>
                                      </p:cBhvr>
                                    </p:animEffect>
                                  </p:childTnLst>
                                </p:cTn>
                              </p:par>
                              <p:par>
                                <p:cTn id="26" presetID="22" presetClass="entr" presetSubtype="8" fill="hold" grpId="0" nodeType="withEffect">
                                  <p:stCondLst>
                                    <p:cond delay="0"/>
                                  </p:stCondLst>
                                  <p:iterate type="lt">
                                    <p:tmPct val="50000"/>
                                  </p:iterate>
                                  <p:childTnLst>
                                    <p:set>
                                      <p:cBhvr>
                                        <p:cTn id="27" dur="1" fill="hold">
                                          <p:stCondLst>
                                            <p:cond delay="0"/>
                                          </p:stCondLst>
                                        </p:cTn>
                                        <p:tgtEl>
                                          <p:spTgt spid="36"/>
                                        </p:tgtEl>
                                        <p:attrNameLst>
                                          <p:attrName>style.visibility</p:attrName>
                                        </p:attrNameLst>
                                      </p:cBhvr>
                                      <p:to>
                                        <p:strVal val="visible"/>
                                      </p:to>
                                    </p:set>
                                    <p:animEffect transition="in" filter="wipe(left)">
                                      <p:cBhvr>
                                        <p:cTn id="28" dur="3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77440" y="2798426"/>
            <a:ext cx="2561022" cy="729375"/>
            <a:chOff x="4477440" y="2798426"/>
            <a:chExt cx="2561022" cy="729375"/>
          </a:xfrm>
        </p:grpSpPr>
        <p:sp>
          <p:nvSpPr>
            <p:cNvPr id="42" name="矩形 41"/>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1" name="矩形 50"/>
            <p:cNvSpPr/>
            <p:nvPr/>
          </p:nvSpPr>
          <p:spPr>
            <a:xfrm>
              <a:off x="4477440" y="3087681"/>
              <a:ext cx="2561022" cy="44012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6" name="Group 27"/>
          <p:cNvGrpSpPr>
            <a:grpSpLocks noChangeAspect="1"/>
          </p:cNvGrpSpPr>
          <p:nvPr/>
        </p:nvGrpSpPr>
        <p:grpSpPr bwMode="auto">
          <a:xfrm>
            <a:off x="424629" y="1232938"/>
            <a:ext cx="3738492" cy="5133816"/>
            <a:chOff x="352" y="213"/>
            <a:chExt cx="2757" cy="3786"/>
          </a:xfrm>
        </p:grpSpPr>
        <p:sp>
          <p:nvSpPr>
            <p:cNvPr id="17" name="Freeform 28"/>
            <p:cNvSpPr/>
            <p:nvPr/>
          </p:nvSpPr>
          <p:spPr bwMode="auto">
            <a:xfrm>
              <a:off x="2695" y="1791"/>
              <a:ext cx="175" cy="197"/>
            </a:xfrm>
            <a:custGeom>
              <a:avLst/>
              <a:gdLst>
                <a:gd name="T0" fmla="*/ 8 w 74"/>
                <a:gd name="T1" fmla="*/ 11 h 83"/>
                <a:gd name="T2" fmla="*/ 6 w 74"/>
                <a:gd name="T3" fmla="*/ 36 h 83"/>
                <a:gd name="T4" fmla="*/ 0 w 74"/>
                <a:gd name="T5" fmla="*/ 82 h 83"/>
                <a:gd name="T6" fmla="*/ 28 w 74"/>
                <a:gd name="T7" fmla="*/ 83 h 83"/>
                <a:gd name="T8" fmla="*/ 64 w 74"/>
                <a:gd name="T9" fmla="*/ 78 h 83"/>
                <a:gd name="T10" fmla="*/ 60 w 74"/>
                <a:gd name="T11" fmla="*/ 65 h 83"/>
                <a:gd name="T12" fmla="*/ 60 w 74"/>
                <a:gd name="T13" fmla="*/ 39 h 83"/>
                <a:gd name="T14" fmla="*/ 61 w 74"/>
                <a:gd name="T15" fmla="*/ 24 h 83"/>
                <a:gd name="T16" fmla="*/ 74 w 74"/>
                <a:gd name="T17" fmla="*/ 15 h 83"/>
                <a:gd name="T18" fmla="*/ 47 w 74"/>
                <a:gd name="T19" fmla="*/ 1 h 83"/>
                <a:gd name="T20" fmla="*/ 8 w 74"/>
                <a:gd name="T21" fmla="*/ 1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83">
                  <a:moveTo>
                    <a:pt x="8" y="11"/>
                  </a:moveTo>
                  <a:cubicBezTo>
                    <a:pt x="6" y="36"/>
                    <a:pt x="6" y="36"/>
                    <a:pt x="6" y="36"/>
                  </a:cubicBezTo>
                  <a:cubicBezTo>
                    <a:pt x="0" y="82"/>
                    <a:pt x="0" y="82"/>
                    <a:pt x="0" y="82"/>
                  </a:cubicBezTo>
                  <a:cubicBezTo>
                    <a:pt x="28" y="83"/>
                    <a:pt x="28" y="83"/>
                    <a:pt x="28" y="83"/>
                  </a:cubicBezTo>
                  <a:cubicBezTo>
                    <a:pt x="64" y="78"/>
                    <a:pt x="64" y="78"/>
                    <a:pt x="64" y="78"/>
                  </a:cubicBezTo>
                  <a:cubicBezTo>
                    <a:pt x="64" y="78"/>
                    <a:pt x="61" y="71"/>
                    <a:pt x="60" y="65"/>
                  </a:cubicBezTo>
                  <a:cubicBezTo>
                    <a:pt x="60" y="58"/>
                    <a:pt x="60" y="49"/>
                    <a:pt x="60" y="39"/>
                  </a:cubicBezTo>
                  <a:cubicBezTo>
                    <a:pt x="60" y="30"/>
                    <a:pt x="61" y="24"/>
                    <a:pt x="61" y="24"/>
                  </a:cubicBezTo>
                  <a:cubicBezTo>
                    <a:pt x="61" y="24"/>
                    <a:pt x="74" y="20"/>
                    <a:pt x="74" y="15"/>
                  </a:cubicBezTo>
                  <a:cubicBezTo>
                    <a:pt x="73" y="10"/>
                    <a:pt x="62" y="1"/>
                    <a:pt x="47" y="1"/>
                  </a:cubicBezTo>
                  <a:cubicBezTo>
                    <a:pt x="31" y="0"/>
                    <a:pt x="8" y="11"/>
                    <a:pt x="8" y="11"/>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 name="Freeform 29"/>
            <p:cNvSpPr/>
            <p:nvPr/>
          </p:nvSpPr>
          <p:spPr bwMode="auto">
            <a:xfrm>
              <a:off x="2908" y="1543"/>
              <a:ext cx="130" cy="59"/>
            </a:xfrm>
            <a:custGeom>
              <a:avLst/>
              <a:gdLst>
                <a:gd name="T0" fmla="*/ 50 w 55"/>
                <a:gd name="T1" fmla="*/ 5 h 25"/>
                <a:gd name="T2" fmla="*/ 44 w 55"/>
                <a:gd name="T3" fmla="*/ 24 h 25"/>
                <a:gd name="T4" fmla="*/ 8 w 55"/>
                <a:gd name="T5" fmla="*/ 25 h 25"/>
                <a:gd name="T6" fmla="*/ 6 w 55"/>
                <a:gd name="T7" fmla="*/ 8 h 25"/>
                <a:gd name="T8" fmla="*/ 28 w 55"/>
                <a:gd name="T9" fmla="*/ 1 h 25"/>
                <a:gd name="T10" fmla="*/ 50 w 55"/>
                <a:gd name="T11" fmla="*/ 5 h 25"/>
              </a:gdLst>
              <a:ahLst/>
              <a:cxnLst>
                <a:cxn ang="0">
                  <a:pos x="T0" y="T1"/>
                </a:cxn>
                <a:cxn ang="0">
                  <a:pos x="T2" y="T3"/>
                </a:cxn>
                <a:cxn ang="0">
                  <a:pos x="T4" y="T5"/>
                </a:cxn>
                <a:cxn ang="0">
                  <a:pos x="T6" y="T7"/>
                </a:cxn>
                <a:cxn ang="0">
                  <a:pos x="T8" y="T9"/>
                </a:cxn>
                <a:cxn ang="0">
                  <a:pos x="T10" y="T11"/>
                </a:cxn>
              </a:cxnLst>
              <a:rect l="0" t="0" r="r" b="b"/>
              <a:pathLst>
                <a:path w="55" h="25">
                  <a:moveTo>
                    <a:pt x="50" y="5"/>
                  </a:moveTo>
                  <a:cubicBezTo>
                    <a:pt x="55" y="11"/>
                    <a:pt x="49" y="19"/>
                    <a:pt x="44" y="24"/>
                  </a:cubicBezTo>
                  <a:cubicBezTo>
                    <a:pt x="33" y="20"/>
                    <a:pt x="19" y="22"/>
                    <a:pt x="8" y="25"/>
                  </a:cubicBezTo>
                  <a:cubicBezTo>
                    <a:pt x="4" y="20"/>
                    <a:pt x="0" y="13"/>
                    <a:pt x="6" y="8"/>
                  </a:cubicBezTo>
                  <a:cubicBezTo>
                    <a:pt x="11" y="3"/>
                    <a:pt x="21" y="1"/>
                    <a:pt x="28" y="1"/>
                  </a:cubicBezTo>
                  <a:cubicBezTo>
                    <a:pt x="35" y="0"/>
                    <a:pt x="44" y="0"/>
                    <a:pt x="50" y="5"/>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 name="Freeform 30"/>
            <p:cNvSpPr/>
            <p:nvPr/>
          </p:nvSpPr>
          <p:spPr bwMode="auto">
            <a:xfrm>
              <a:off x="2839" y="1702"/>
              <a:ext cx="209" cy="236"/>
            </a:xfrm>
            <a:custGeom>
              <a:avLst/>
              <a:gdLst>
                <a:gd name="T0" fmla="*/ 88 w 88"/>
                <a:gd name="T1" fmla="*/ 7 h 100"/>
                <a:gd name="T2" fmla="*/ 88 w 88"/>
                <a:gd name="T3" fmla="*/ 14 h 100"/>
                <a:gd name="T4" fmla="*/ 66 w 88"/>
                <a:gd name="T5" fmla="*/ 37 h 100"/>
                <a:gd name="T6" fmla="*/ 68 w 88"/>
                <a:gd name="T7" fmla="*/ 40 h 100"/>
                <a:gd name="T8" fmla="*/ 69 w 88"/>
                <a:gd name="T9" fmla="*/ 60 h 100"/>
                <a:gd name="T10" fmla="*/ 66 w 88"/>
                <a:gd name="T11" fmla="*/ 75 h 100"/>
                <a:gd name="T12" fmla="*/ 69 w 88"/>
                <a:gd name="T13" fmla="*/ 78 h 100"/>
                <a:gd name="T14" fmla="*/ 87 w 88"/>
                <a:gd name="T15" fmla="*/ 82 h 100"/>
                <a:gd name="T16" fmla="*/ 87 w 88"/>
                <a:gd name="T17" fmla="*/ 84 h 100"/>
                <a:gd name="T18" fmla="*/ 86 w 88"/>
                <a:gd name="T19" fmla="*/ 85 h 100"/>
                <a:gd name="T20" fmla="*/ 4 w 88"/>
                <a:gd name="T21" fmla="*/ 77 h 100"/>
                <a:gd name="T22" fmla="*/ 1 w 88"/>
                <a:gd name="T23" fmla="*/ 77 h 100"/>
                <a:gd name="T24" fmla="*/ 2 w 88"/>
                <a:gd name="T25" fmla="*/ 63 h 100"/>
                <a:gd name="T26" fmla="*/ 10 w 88"/>
                <a:gd name="T27" fmla="*/ 43 h 100"/>
                <a:gd name="T28" fmla="*/ 0 w 88"/>
                <a:gd name="T29" fmla="*/ 38 h 100"/>
                <a:gd name="T30" fmla="*/ 7 w 88"/>
                <a:gd name="T31" fmla="*/ 0 h 100"/>
                <a:gd name="T32" fmla="*/ 88 w 88"/>
                <a:gd name="T33"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00">
                  <a:moveTo>
                    <a:pt x="88" y="7"/>
                  </a:moveTo>
                  <a:cubicBezTo>
                    <a:pt x="88" y="9"/>
                    <a:pt x="88" y="11"/>
                    <a:pt x="88" y="14"/>
                  </a:cubicBezTo>
                  <a:cubicBezTo>
                    <a:pt x="76" y="14"/>
                    <a:pt x="67" y="25"/>
                    <a:pt x="66" y="37"/>
                  </a:cubicBezTo>
                  <a:cubicBezTo>
                    <a:pt x="66" y="38"/>
                    <a:pt x="67" y="39"/>
                    <a:pt x="68" y="40"/>
                  </a:cubicBezTo>
                  <a:cubicBezTo>
                    <a:pt x="63" y="45"/>
                    <a:pt x="62" y="53"/>
                    <a:pt x="69" y="60"/>
                  </a:cubicBezTo>
                  <a:cubicBezTo>
                    <a:pt x="66" y="64"/>
                    <a:pt x="66" y="70"/>
                    <a:pt x="66" y="75"/>
                  </a:cubicBezTo>
                  <a:cubicBezTo>
                    <a:pt x="66" y="77"/>
                    <a:pt x="67" y="78"/>
                    <a:pt x="69" y="78"/>
                  </a:cubicBezTo>
                  <a:cubicBezTo>
                    <a:pt x="74" y="81"/>
                    <a:pt x="81" y="82"/>
                    <a:pt x="87" y="82"/>
                  </a:cubicBezTo>
                  <a:cubicBezTo>
                    <a:pt x="87" y="83"/>
                    <a:pt x="87" y="84"/>
                    <a:pt x="87" y="84"/>
                  </a:cubicBezTo>
                  <a:cubicBezTo>
                    <a:pt x="86" y="84"/>
                    <a:pt x="86" y="85"/>
                    <a:pt x="86" y="85"/>
                  </a:cubicBezTo>
                  <a:cubicBezTo>
                    <a:pt x="62" y="100"/>
                    <a:pt x="27" y="90"/>
                    <a:pt x="4" y="77"/>
                  </a:cubicBezTo>
                  <a:cubicBezTo>
                    <a:pt x="3" y="77"/>
                    <a:pt x="2" y="77"/>
                    <a:pt x="1" y="77"/>
                  </a:cubicBezTo>
                  <a:cubicBezTo>
                    <a:pt x="1" y="73"/>
                    <a:pt x="1" y="68"/>
                    <a:pt x="2" y="63"/>
                  </a:cubicBezTo>
                  <a:cubicBezTo>
                    <a:pt x="13" y="61"/>
                    <a:pt x="22" y="53"/>
                    <a:pt x="10" y="43"/>
                  </a:cubicBezTo>
                  <a:cubicBezTo>
                    <a:pt x="7" y="41"/>
                    <a:pt x="3" y="39"/>
                    <a:pt x="0" y="38"/>
                  </a:cubicBezTo>
                  <a:cubicBezTo>
                    <a:pt x="4" y="29"/>
                    <a:pt x="5" y="13"/>
                    <a:pt x="7" y="0"/>
                  </a:cubicBezTo>
                  <a:cubicBezTo>
                    <a:pt x="33" y="9"/>
                    <a:pt x="62" y="12"/>
                    <a:pt x="88" y="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 name="Freeform 31"/>
            <p:cNvSpPr/>
            <p:nvPr/>
          </p:nvSpPr>
          <p:spPr bwMode="auto">
            <a:xfrm>
              <a:off x="2861" y="1609"/>
              <a:ext cx="187" cy="100"/>
            </a:xfrm>
            <a:custGeom>
              <a:avLst/>
              <a:gdLst>
                <a:gd name="T0" fmla="*/ 78 w 79"/>
                <a:gd name="T1" fmla="*/ 24 h 42"/>
                <a:gd name="T2" fmla="*/ 79 w 79"/>
                <a:gd name="T3" fmla="*/ 38 h 42"/>
                <a:gd name="T4" fmla="*/ 0 w 79"/>
                <a:gd name="T5" fmla="*/ 34 h 42"/>
                <a:gd name="T6" fmla="*/ 20 w 79"/>
                <a:gd name="T7" fmla="*/ 16 h 42"/>
                <a:gd name="T8" fmla="*/ 22 w 79"/>
                <a:gd name="T9" fmla="*/ 15 h 42"/>
                <a:gd name="T10" fmla="*/ 24 w 79"/>
                <a:gd name="T11" fmla="*/ 14 h 42"/>
                <a:gd name="T12" fmla="*/ 27 w 79"/>
                <a:gd name="T13" fmla="*/ 12 h 42"/>
                <a:gd name="T14" fmla="*/ 28 w 79"/>
                <a:gd name="T15" fmla="*/ 5 h 42"/>
                <a:gd name="T16" fmla="*/ 30 w 79"/>
                <a:gd name="T17" fmla="*/ 1 h 42"/>
                <a:gd name="T18" fmla="*/ 60 w 79"/>
                <a:gd name="T19" fmla="*/ 1 h 42"/>
                <a:gd name="T20" fmla="*/ 62 w 79"/>
                <a:gd name="T21" fmla="*/ 5 h 42"/>
                <a:gd name="T22" fmla="*/ 62 w 79"/>
                <a:gd name="T23" fmla="*/ 7 h 42"/>
                <a:gd name="T24" fmla="*/ 63 w 79"/>
                <a:gd name="T25" fmla="*/ 15 h 42"/>
                <a:gd name="T26" fmla="*/ 65 w 79"/>
                <a:gd name="T27" fmla="*/ 21 h 42"/>
                <a:gd name="T28" fmla="*/ 78 w 79"/>
                <a:gd name="T29"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42">
                  <a:moveTo>
                    <a:pt x="78" y="24"/>
                  </a:moveTo>
                  <a:cubicBezTo>
                    <a:pt x="78" y="29"/>
                    <a:pt x="79" y="34"/>
                    <a:pt x="79" y="38"/>
                  </a:cubicBezTo>
                  <a:cubicBezTo>
                    <a:pt x="52" y="42"/>
                    <a:pt x="26" y="40"/>
                    <a:pt x="0" y="34"/>
                  </a:cubicBezTo>
                  <a:cubicBezTo>
                    <a:pt x="3" y="23"/>
                    <a:pt x="8" y="15"/>
                    <a:pt x="20" y="16"/>
                  </a:cubicBezTo>
                  <a:cubicBezTo>
                    <a:pt x="21" y="16"/>
                    <a:pt x="22" y="15"/>
                    <a:pt x="22" y="15"/>
                  </a:cubicBezTo>
                  <a:cubicBezTo>
                    <a:pt x="23" y="15"/>
                    <a:pt x="24" y="15"/>
                    <a:pt x="24" y="14"/>
                  </a:cubicBezTo>
                  <a:cubicBezTo>
                    <a:pt x="25" y="14"/>
                    <a:pt x="27" y="14"/>
                    <a:pt x="27" y="12"/>
                  </a:cubicBezTo>
                  <a:cubicBezTo>
                    <a:pt x="27" y="10"/>
                    <a:pt x="28" y="8"/>
                    <a:pt x="28" y="5"/>
                  </a:cubicBezTo>
                  <a:cubicBezTo>
                    <a:pt x="29" y="4"/>
                    <a:pt x="29" y="3"/>
                    <a:pt x="30" y="1"/>
                  </a:cubicBezTo>
                  <a:cubicBezTo>
                    <a:pt x="40" y="0"/>
                    <a:pt x="50" y="1"/>
                    <a:pt x="60" y="1"/>
                  </a:cubicBezTo>
                  <a:cubicBezTo>
                    <a:pt x="59" y="3"/>
                    <a:pt x="61" y="4"/>
                    <a:pt x="62" y="5"/>
                  </a:cubicBezTo>
                  <a:cubicBezTo>
                    <a:pt x="62" y="6"/>
                    <a:pt x="62" y="6"/>
                    <a:pt x="62" y="7"/>
                  </a:cubicBezTo>
                  <a:cubicBezTo>
                    <a:pt x="63" y="10"/>
                    <a:pt x="63" y="12"/>
                    <a:pt x="63" y="15"/>
                  </a:cubicBezTo>
                  <a:cubicBezTo>
                    <a:pt x="61" y="17"/>
                    <a:pt x="62" y="21"/>
                    <a:pt x="65" y="21"/>
                  </a:cubicBezTo>
                  <a:cubicBezTo>
                    <a:pt x="69" y="22"/>
                    <a:pt x="73" y="23"/>
                    <a:pt x="78" y="24"/>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 name="Freeform 32"/>
            <p:cNvSpPr/>
            <p:nvPr/>
          </p:nvSpPr>
          <p:spPr bwMode="auto">
            <a:xfrm>
              <a:off x="2839" y="1898"/>
              <a:ext cx="204" cy="104"/>
            </a:xfrm>
            <a:custGeom>
              <a:avLst/>
              <a:gdLst>
                <a:gd name="T0" fmla="*/ 86 w 86"/>
                <a:gd name="T1" fmla="*/ 11 h 44"/>
                <a:gd name="T2" fmla="*/ 76 w 86"/>
                <a:gd name="T3" fmla="*/ 30 h 44"/>
                <a:gd name="T4" fmla="*/ 27 w 86"/>
                <a:gd name="T5" fmla="*/ 36 h 44"/>
                <a:gd name="T6" fmla="*/ 0 w 86"/>
                <a:gd name="T7" fmla="*/ 14 h 44"/>
                <a:gd name="T8" fmla="*/ 0 w 86"/>
                <a:gd name="T9" fmla="*/ 0 h 44"/>
                <a:gd name="T10" fmla="*/ 1 w 86"/>
                <a:gd name="T11" fmla="*/ 0 h 44"/>
                <a:gd name="T12" fmla="*/ 86 w 86"/>
                <a:gd name="T13" fmla="*/ 11 h 44"/>
              </a:gdLst>
              <a:ahLst/>
              <a:cxnLst>
                <a:cxn ang="0">
                  <a:pos x="T0" y="T1"/>
                </a:cxn>
                <a:cxn ang="0">
                  <a:pos x="T2" y="T3"/>
                </a:cxn>
                <a:cxn ang="0">
                  <a:pos x="T4" y="T5"/>
                </a:cxn>
                <a:cxn ang="0">
                  <a:pos x="T6" y="T7"/>
                </a:cxn>
                <a:cxn ang="0">
                  <a:pos x="T8" y="T9"/>
                </a:cxn>
                <a:cxn ang="0">
                  <a:pos x="T10" y="T11"/>
                </a:cxn>
                <a:cxn ang="0">
                  <a:pos x="T12" y="T13"/>
                </a:cxn>
              </a:cxnLst>
              <a:rect l="0" t="0" r="r" b="b"/>
              <a:pathLst>
                <a:path w="86" h="44">
                  <a:moveTo>
                    <a:pt x="86" y="11"/>
                  </a:moveTo>
                  <a:cubicBezTo>
                    <a:pt x="84" y="18"/>
                    <a:pt x="82" y="24"/>
                    <a:pt x="76" y="30"/>
                  </a:cubicBezTo>
                  <a:cubicBezTo>
                    <a:pt x="64" y="44"/>
                    <a:pt x="43" y="41"/>
                    <a:pt x="27" y="36"/>
                  </a:cubicBezTo>
                  <a:cubicBezTo>
                    <a:pt x="15" y="33"/>
                    <a:pt x="2" y="28"/>
                    <a:pt x="0" y="14"/>
                  </a:cubicBezTo>
                  <a:cubicBezTo>
                    <a:pt x="0" y="9"/>
                    <a:pt x="0" y="4"/>
                    <a:pt x="0" y="0"/>
                  </a:cubicBezTo>
                  <a:cubicBezTo>
                    <a:pt x="0" y="0"/>
                    <a:pt x="0" y="0"/>
                    <a:pt x="1" y="0"/>
                  </a:cubicBezTo>
                  <a:cubicBezTo>
                    <a:pt x="24" y="14"/>
                    <a:pt x="60" y="25"/>
                    <a:pt x="86" y="11"/>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 name="Freeform 33"/>
            <p:cNvSpPr/>
            <p:nvPr/>
          </p:nvSpPr>
          <p:spPr bwMode="auto">
            <a:xfrm>
              <a:off x="1913" y="1763"/>
              <a:ext cx="22" cy="28"/>
            </a:xfrm>
            <a:custGeom>
              <a:avLst/>
              <a:gdLst>
                <a:gd name="T0" fmla="*/ 9 w 9"/>
                <a:gd name="T1" fmla="*/ 10 h 12"/>
                <a:gd name="T2" fmla="*/ 9 w 9"/>
                <a:gd name="T3" fmla="*/ 10 h 12"/>
                <a:gd name="T4" fmla="*/ 9 w 9"/>
                <a:gd name="T5" fmla="*/ 11 h 12"/>
                <a:gd name="T6" fmla="*/ 9 w 9"/>
                <a:gd name="T7" fmla="*/ 11 h 12"/>
                <a:gd name="T8" fmla="*/ 9 w 9"/>
                <a:gd name="T9" fmla="*/ 11 h 12"/>
                <a:gd name="T10" fmla="*/ 8 w 9"/>
                <a:gd name="T11" fmla="*/ 12 h 12"/>
                <a:gd name="T12" fmla="*/ 8 w 9"/>
                <a:gd name="T13" fmla="*/ 12 h 12"/>
                <a:gd name="T14" fmla="*/ 8 w 9"/>
                <a:gd name="T15" fmla="*/ 12 h 12"/>
                <a:gd name="T16" fmla="*/ 7 w 9"/>
                <a:gd name="T17" fmla="*/ 12 h 12"/>
                <a:gd name="T18" fmla="*/ 6 w 9"/>
                <a:gd name="T19" fmla="*/ 12 h 12"/>
                <a:gd name="T20" fmla="*/ 5 w 9"/>
                <a:gd name="T21" fmla="*/ 12 h 12"/>
                <a:gd name="T22" fmla="*/ 5 w 9"/>
                <a:gd name="T23" fmla="*/ 12 h 12"/>
                <a:gd name="T24" fmla="*/ 4 w 9"/>
                <a:gd name="T25" fmla="*/ 12 h 12"/>
                <a:gd name="T26" fmla="*/ 3 w 9"/>
                <a:gd name="T27" fmla="*/ 12 h 12"/>
                <a:gd name="T28" fmla="*/ 3 w 9"/>
                <a:gd name="T29" fmla="*/ 12 h 12"/>
                <a:gd name="T30" fmla="*/ 3 w 9"/>
                <a:gd name="T31" fmla="*/ 11 h 12"/>
                <a:gd name="T32" fmla="*/ 2 w 9"/>
                <a:gd name="T33" fmla="*/ 11 h 12"/>
                <a:gd name="T34" fmla="*/ 2 w 9"/>
                <a:gd name="T35" fmla="*/ 11 h 12"/>
                <a:gd name="T36" fmla="*/ 1 w 9"/>
                <a:gd name="T37" fmla="*/ 11 h 12"/>
                <a:gd name="T38" fmla="*/ 1 w 9"/>
                <a:gd name="T39" fmla="*/ 10 h 12"/>
                <a:gd name="T40" fmla="*/ 0 w 9"/>
                <a:gd name="T41" fmla="*/ 9 h 12"/>
                <a:gd name="T42" fmla="*/ 0 w 9"/>
                <a:gd name="T43" fmla="*/ 9 h 12"/>
                <a:gd name="T44" fmla="*/ 0 w 9"/>
                <a:gd name="T45" fmla="*/ 9 h 12"/>
                <a:gd name="T46" fmla="*/ 0 w 9"/>
                <a:gd name="T47" fmla="*/ 8 h 12"/>
                <a:gd name="T48" fmla="*/ 0 w 9"/>
                <a:gd name="T49" fmla="*/ 7 h 12"/>
                <a:gd name="T50" fmla="*/ 0 w 9"/>
                <a:gd name="T51" fmla="*/ 6 h 12"/>
                <a:gd name="T52" fmla="*/ 0 w 9"/>
                <a:gd name="T53" fmla="*/ 6 h 12"/>
                <a:gd name="T54" fmla="*/ 1 w 9"/>
                <a:gd name="T55" fmla="*/ 4 h 12"/>
                <a:gd name="T56" fmla="*/ 2 w 9"/>
                <a:gd name="T57" fmla="*/ 0 h 12"/>
                <a:gd name="T58" fmla="*/ 8 w 9"/>
                <a:gd name="T59" fmla="*/ 7 h 12"/>
                <a:gd name="T60" fmla="*/ 9 w 9"/>
                <a:gd name="T61" fmla="*/ 8 h 12"/>
                <a:gd name="T62" fmla="*/ 9 w 9"/>
                <a:gd name="T63" fmla="*/ 8 h 12"/>
                <a:gd name="T64" fmla="*/ 9 w 9"/>
                <a:gd name="T65" fmla="*/ 8 h 12"/>
                <a:gd name="T66" fmla="*/ 9 w 9"/>
                <a:gd name="T67" fmla="*/ 9 h 12"/>
                <a:gd name="T68" fmla="*/ 9 w 9"/>
                <a:gd name="T69" fmla="*/ 10 h 12"/>
                <a:gd name="T70" fmla="*/ 9 w 9"/>
                <a:gd name="T71" fmla="*/ 10 h 12"/>
                <a:gd name="T72" fmla="*/ 9 w 9"/>
                <a:gd name="T7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 h="12">
                  <a:moveTo>
                    <a:pt x="9" y="10"/>
                  </a:moveTo>
                  <a:cubicBezTo>
                    <a:pt x="9" y="10"/>
                    <a:pt x="9" y="10"/>
                    <a:pt x="9" y="10"/>
                  </a:cubicBezTo>
                  <a:cubicBezTo>
                    <a:pt x="9" y="11"/>
                    <a:pt x="9" y="11"/>
                    <a:pt x="9" y="11"/>
                  </a:cubicBezTo>
                  <a:cubicBezTo>
                    <a:pt x="9" y="11"/>
                    <a:pt x="9" y="11"/>
                    <a:pt x="9" y="11"/>
                  </a:cubicBezTo>
                  <a:cubicBezTo>
                    <a:pt x="9" y="11"/>
                    <a:pt x="9" y="11"/>
                    <a:pt x="9" y="11"/>
                  </a:cubicBezTo>
                  <a:cubicBezTo>
                    <a:pt x="8" y="11"/>
                    <a:pt x="8" y="12"/>
                    <a:pt x="8" y="12"/>
                  </a:cubicBezTo>
                  <a:cubicBezTo>
                    <a:pt x="8" y="12"/>
                    <a:pt x="8" y="12"/>
                    <a:pt x="8" y="12"/>
                  </a:cubicBezTo>
                  <a:cubicBezTo>
                    <a:pt x="8" y="12"/>
                    <a:pt x="8" y="12"/>
                    <a:pt x="8" y="12"/>
                  </a:cubicBezTo>
                  <a:cubicBezTo>
                    <a:pt x="7" y="12"/>
                    <a:pt x="7" y="12"/>
                    <a:pt x="7" y="12"/>
                  </a:cubicBezTo>
                  <a:cubicBezTo>
                    <a:pt x="7" y="12"/>
                    <a:pt x="6" y="12"/>
                    <a:pt x="6" y="12"/>
                  </a:cubicBezTo>
                  <a:cubicBezTo>
                    <a:pt x="6" y="12"/>
                    <a:pt x="5" y="12"/>
                    <a:pt x="5" y="12"/>
                  </a:cubicBezTo>
                  <a:cubicBezTo>
                    <a:pt x="5" y="12"/>
                    <a:pt x="5" y="12"/>
                    <a:pt x="5" y="12"/>
                  </a:cubicBezTo>
                  <a:cubicBezTo>
                    <a:pt x="5" y="12"/>
                    <a:pt x="5" y="12"/>
                    <a:pt x="4" y="12"/>
                  </a:cubicBezTo>
                  <a:cubicBezTo>
                    <a:pt x="4" y="12"/>
                    <a:pt x="4" y="12"/>
                    <a:pt x="3" y="12"/>
                  </a:cubicBezTo>
                  <a:cubicBezTo>
                    <a:pt x="3" y="12"/>
                    <a:pt x="3" y="12"/>
                    <a:pt x="3" y="12"/>
                  </a:cubicBezTo>
                  <a:cubicBezTo>
                    <a:pt x="3" y="11"/>
                    <a:pt x="3" y="11"/>
                    <a:pt x="3" y="11"/>
                  </a:cubicBezTo>
                  <a:cubicBezTo>
                    <a:pt x="3" y="11"/>
                    <a:pt x="2" y="11"/>
                    <a:pt x="2" y="11"/>
                  </a:cubicBezTo>
                  <a:cubicBezTo>
                    <a:pt x="2" y="11"/>
                    <a:pt x="2" y="11"/>
                    <a:pt x="2" y="11"/>
                  </a:cubicBezTo>
                  <a:cubicBezTo>
                    <a:pt x="2" y="11"/>
                    <a:pt x="2" y="11"/>
                    <a:pt x="1" y="11"/>
                  </a:cubicBezTo>
                  <a:cubicBezTo>
                    <a:pt x="1" y="10"/>
                    <a:pt x="1" y="10"/>
                    <a:pt x="1" y="10"/>
                  </a:cubicBezTo>
                  <a:cubicBezTo>
                    <a:pt x="1" y="10"/>
                    <a:pt x="1" y="9"/>
                    <a:pt x="0" y="9"/>
                  </a:cubicBezTo>
                  <a:cubicBezTo>
                    <a:pt x="0" y="9"/>
                    <a:pt x="0" y="9"/>
                    <a:pt x="0" y="9"/>
                  </a:cubicBezTo>
                  <a:cubicBezTo>
                    <a:pt x="0" y="9"/>
                    <a:pt x="0" y="9"/>
                    <a:pt x="0" y="9"/>
                  </a:cubicBezTo>
                  <a:cubicBezTo>
                    <a:pt x="0" y="9"/>
                    <a:pt x="0" y="8"/>
                    <a:pt x="0" y="8"/>
                  </a:cubicBezTo>
                  <a:cubicBezTo>
                    <a:pt x="0" y="7"/>
                    <a:pt x="0" y="7"/>
                    <a:pt x="0" y="7"/>
                  </a:cubicBezTo>
                  <a:cubicBezTo>
                    <a:pt x="0" y="7"/>
                    <a:pt x="0" y="6"/>
                    <a:pt x="0" y="6"/>
                  </a:cubicBezTo>
                  <a:cubicBezTo>
                    <a:pt x="0" y="6"/>
                    <a:pt x="0" y="6"/>
                    <a:pt x="0" y="6"/>
                  </a:cubicBezTo>
                  <a:cubicBezTo>
                    <a:pt x="0" y="5"/>
                    <a:pt x="0" y="5"/>
                    <a:pt x="1" y="4"/>
                  </a:cubicBezTo>
                  <a:cubicBezTo>
                    <a:pt x="1" y="3"/>
                    <a:pt x="2" y="2"/>
                    <a:pt x="2" y="0"/>
                  </a:cubicBezTo>
                  <a:cubicBezTo>
                    <a:pt x="4" y="3"/>
                    <a:pt x="6" y="4"/>
                    <a:pt x="8" y="7"/>
                  </a:cubicBezTo>
                  <a:cubicBezTo>
                    <a:pt x="8" y="7"/>
                    <a:pt x="8" y="8"/>
                    <a:pt x="9" y="8"/>
                  </a:cubicBezTo>
                  <a:cubicBezTo>
                    <a:pt x="9" y="8"/>
                    <a:pt x="9" y="8"/>
                    <a:pt x="9" y="8"/>
                  </a:cubicBezTo>
                  <a:cubicBezTo>
                    <a:pt x="9" y="8"/>
                    <a:pt x="9" y="8"/>
                    <a:pt x="9" y="8"/>
                  </a:cubicBezTo>
                  <a:cubicBezTo>
                    <a:pt x="9" y="9"/>
                    <a:pt x="9" y="9"/>
                    <a:pt x="9" y="9"/>
                  </a:cubicBezTo>
                  <a:cubicBezTo>
                    <a:pt x="9" y="9"/>
                    <a:pt x="9" y="9"/>
                    <a:pt x="9" y="10"/>
                  </a:cubicBezTo>
                  <a:cubicBezTo>
                    <a:pt x="9" y="10"/>
                    <a:pt x="9" y="10"/>
                    <a:pt x="9" y="10"/>
                  </a:cubicBezTo>
                  <a:cubicBezTo>
                    <a:pt x="9" y="10"/>
                    <a:pt x="9" y="10"/>
                    <a:pt x="9" y="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3" name="Freeform 34"/>
            <p:cNvSpPr/>
            <p:nvPr/>
          </p:nvSpPr>
          <p:spPr bwMode="auto">
            <a:xfrm>
              <a:off x="1897" y="1905"/>
              <a:ext cx="26" cy="28"/>
            </a:xfrm>
            <a:custGeom>
              <a:avLst/>
              <a:gdLst>
                <a:gd name="T0" fmla="*/ 11 w 11"/>
                <a:gd name="T1" fmla="*/ 9 h 12"/>
                <a:gd name="T2" fmla="*/ 11 w 11"/>
                <a:gd name="T3" fmla="*/ 10 h 12"/>
                <a:gd name="T4" fmla="*/ 11 w 11"/>
                <a:gd name="T5" fmla="*/ 10 h 12"/>
                <a:gd name="T6" fmla="*/ 11 w 11"/>
                <a:gd name="T7" fmla="*/ 10 h 12"/>
                <a:gd name="T8" fmla="*/ 11 w 11"/>
                <a:gd name="T9" fmla="*/ 11 h 12"/>
                <a:gd name="T10" fmla="*/ 10 w 11"/>
                <a:gd name="T11" fmla="*/ 11 h 12"/>
                <a:gd name="T12" fmla="*/ 10 w 11"/>
                <a:gd name="T13" fmla="*/ 11 h 12"/>
                <a:gd name="T14" fmla="*/ 10 w 11"/>
                <a:gd name="T15" fmla="*/ 11 h 12"/>
                <a:gd name="T16" fmla="*/ 10 w 11"/>
                <a:gd name="T17" fmla="*/ 11 h 12"/>
                <a:gd name="T18" fmla="*/ 9 w 11"/>
                <a:gd name="T19" fmla="*/ 12 h 12"/>
                <a:gd name="T20" fmla="*/ 9 w 11"/>
                <a:gd name="T21" fmla="*/ 12 h 12"/>
                <a:gd name="T22" fmla="*/ 8 w 11"/>
                <a:gd name="T23" fmla="*/ 12 h 12"/>
                <a:gd name="T24" fmla="*/ 7 w 11"/>
                <a:gd name="T25" fmla="*/ 12 h 12"/>
                <a:gd name="T26" fmla="*/ 6 w 11"/>
                <a:gd name="T27" fmla="*/ 12 h 12"/>
                <a:gd name="T28" fmla="*/ 6 w 11"/>
                <a:gd name="T29" fmla="*/ 12 h 12"/>
                <a:gd name="T30" fmla="*/ 4 w 11"/>
                <a:gd name="T31" fmla="*/ 11 h 12"/>
                <a:gd name="T32" fmla="*/ 3 w 11"/>
                <a:gd name="T33" fmla="*/ 11 h 12"/>
                <a:gd name="T34" fmla="*/ 3 w 11"/>
                <a:gd name="T35" fmla="*/ 11 h 12"/>
                <a:gd name="T36" fmla="*/ 2 w 11"/>
                <a:gd name="T37" fmla="*/ 10 h 12"/>
                <a:gd name="T38" fmla="*/ 1 w 11"/>
                <a:gd name="T39" fmla="*/ 10 h 12"/>
                <a:gd name="T40" fmla="*/ 1 w 11"/>
                <a:gd name="T41" fmla="*/ 10 h 12"/>
                <a:gd name="T42" fmla="*/ 1 w 11"/>
                <a:gd name="T43" fmla="*/ 9 h 12"/>
                <a:gd name="T44" fmla="*/ 0 w 11"/>
                <a:gd name="T45" fmla="*/ 9 h 12"/>
                <a:gd name="T46" fmla="*/ 0 w 11"/>
                <a:gd name="T47" fmla="*/ 9 h 12"/>
                <a:gd name="T48" fmla="*/ 0 w 11"/>
                <a:gd name="T49" fmla="*/ 8 h 12"/>
                <a:gd name="T50" fmla="*/ 0 w 11"/>
                <a:gd name="T51" fmla="*/ 8 h 12"/>
                <a:gd name="T52" fmla="*/ 0 w 11"/>
                <a:gd name="T53" fmla="*/ 7 h 12"/>
                <a:gd name="T54" fmla="*/ 0 w 11"/>
                <a:gd name="T55" fmla="*/ 7 h 12"/>
                <a:gd name="T56" fmla="*/ 0 w 11"/>
                <a:gd name="T57" fmla="*/ 7 h 12"/>
                <a:gd name="T58" fmla="*/ 0 w 11"/>
                <a:gd name="T59" fmla="*/ 6 h 12"/>
                <a:gd name="T60" fmla="*/ 0 w 11"/>
                <a:gd name="T61" fmla="*/ 6 h 12"/>
                <a:gd name="T62" fmla="*/ 0 w 11"/>
                <a:gd name="T63" fmla="*/ 5 h 12"/>
                <a:gd name="T64" fmla="*/ 7 w 11"/>
                <a:gd name="T65" fmla="*/ 0 h 12"/>
                <a:gd name="T66" fmla="*/ 10 w 11"/>
                <a:gd name="T67" fmla="*/ 6 h 12"/>
                <a:gd name="T68" fmla="*/ 11 w 11"/>
                <a:gd name="T69" fmla="*/ 9 h 12"/>
                <a:gd name="T70" fmla="*/ 11 w 11"/>
                <a:gd name="T71" fmla="*/ 9 h 12"/>
                <a:gd name="T72" fmla="*/ 11 w 11"/>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2">
                  <a:moveTo>
                    <a:pt x="11" y="9"/>
                  </a:moveTo>
                  <a:cubicBezTo>
                    <a:pt x="11" y="9"/>
                    <a:pt x="11" y="10"/>
                    <a:pt x="11" y="10"/>
                  </a:cubicBezTo>
                  <a:cubicBezTo>
                    <a:pt x="11" y="10"/>
                    <a:pt x="11" y="10"/>
                    <a:pt x="11" y="10"/>
                  </a:cubicBezTo>
                  <a:cubicBezTo>
                    <a:pt x="11" y="10"/>
                    <a:pt x="11" y="10"/>
                    <a:pt x="11" y="10"/>
                  </a:cubicBezTo>
                  <a:cubicBezTo>
                    <a:pt x="11" y="10"/>
                    <a:pt x="11" y="11"/>
                    <a:pt x="11" y="11"/>
                  </a:cubicBezTo>
                  <a:cubicBezTo>
                    <a:pt x="11" y="11"/>
                    <a:pt x="11" y="11"/>
                    <a:pt x="10" y="11"/>
                  </a:cubicBezTo>
                  <a:cubicBezTo>
                    <a:pt x="10" y="11"/>
                    <a:pt x="10" y="11"/>
                    <a:pt x="10" y="11"/>
                  </a:cubicBezTo>
                  <a:cubicBezTo>
                    <a:pt x="10" y="11"/>
                    <a:pt x="10" y="11"/>
                    <a:pt x="10" y="11"/>
                  </a:cubicBezTo>
                  <a:cubicBezTo>
                    <a:pt x="10" y="11"/>
                    <a:pt x="10" y="11"/>
                    <a:pt x="10" y="11"/>
                  </a:cubicBezTo>
                  <a:cubicBezTo>
                    <a:pt x="9" y="11"/>
                    <a:pt x="9" y="12"/>
                    <a:pt x="9" y="12"/>
                  </a:cubicBezTo>
                  <a:cubicBezTo>
                    <a:pt x="9" y="12"/>
                    <a:pt x="9" y="12"/>
                    <a:pt x="9" y="12"/>
                  </a:cubicBezTo>
                  <a:cubicBezTo>
                    <a:pt x="9" y="12"/>
                    <a:pt x="9" y="12"/>
                    <a:pt x="8" y="12"/>
                  </a:cubicBezTo>
                  <a:cubicBezTo>
                    <a:pt x="8" y="12"/>
                    <a:pt x="8" y="12"/>
                    <a:pt x="7" y="12"/>
                  </a:cubicBezTo>
                  <a:cubicBezTo>
                    <a:pt x="7" y="12"/>
                    <a:pt x="7" y="12"/>
                    <a:pt x="6" y="12"/>
                  </a:cubicBezTo>
                  <a:cubicBezTo>
                    <a:pt x="6" y="12"/>
                    <a:pt x="6" y="12"/>
                    <a:pt x="6" y="12"/>
                  </a:cubicBezTo>
                  <a:cubicBezTo>
                    <a:pt x="5" y="11"/>
                    <a:pt x="4" y="11"/>
                    <a:pt x="4" y="11"/>
                  </a:cubicBezTo>
                  <a:cubicBezTo>
                    <a:pt x="3" y="11"/>
                    <a:pt x="3" y="11"/>
                    <a:pt x="3" y="11"/>
                  </a:cubicBezTo>
                  <a:cubicBezTo>
                    <a:pt x="3" y="11"/>
                    <a:pt x="3" y="11"/>
                    <a:pt x="3" y="11"/>
                  </a:cubicBezTo>
                  <a:cubicBezTo>
                    <a:pt x="3" y="11"/>
                    <a:pt x="3" y="10"/>
                    <a:pt x="2" y="10"/>
                  </a:cubicBezTo>
                  <a:cubicBezTo>
                    <a:pt x="2" y="10"/>
                    <a:pt x="2" y="10"/>
                    <a:pt x="1" y="10"/>
                  </a:cubicBezTo>
                  <a:cubicBezTo>
                    <a:pt x="1" y="10"/>
                    <a:pt x="1" y="10"/>
                    <a:pt x="1" y="10"/>
                  </a:cubicBezTo>
                  <a:cubicBezTo>
                    <a:pt x="1" y="9"/>
                    <a:pt x="1" y="9"/>
                    <a:pt x="1" y="9"/>
                  </a:cubicBezTo>
                  <a:cubicBezTo>
                    <a:pt x="1" y="9"/>
                    <a:pt x="0" y="9"/>
                    <a:pt x="0" y="9"/>
                  </a:cubicBezTo>
                  <a:cubicBezTo>
                    <a:pt x="0" y="9"/>
                    <a:pt x="0" y="9"/>
                    <a:pt x="0" y="9"/>
                  </a:cubicBezTo>
                  <a:cubicBezTo>
                    <a:pt x="0" y="9"/>
                    <a:pt x="0" y="8"/>
                    <a:pt x="0" y="8"/>
                  </a:cubicBezTo>
                  <a:cubicBezTo>
                    <a:pt x="0" y="8"/>
                    <a:pt x="0" y="8"/>
                    <a:pt x="0" y="8"/>
                  </a:cubicBezTo>
                  <a:cubicBezTo>
                    <a:pt x="0" y="8"/>
                    <a:pt x="0" y="8"/>
                    <a:pt x="0" y="7"/>
                  </a:cubicBezTo>
                  <a:cubicBezTo>
                    <a:pt x="0" y="7"/>
                    <a:pt x="0" y="7"/>
                    <a:pt x="0" y="7"/>
                  </a:cubicBezTo>
                  <a:cubicBezTo>
                    <a:pt x="0" y="7"/>
                    <a:pt x="0" y="7"/>
                    <a:pt x="0" y="7"/>
                  </a:cubicBezTo>
                  <a:cubicBezTo>
                    <a:pt x="0" y="6"/>
                    <a:pt x="0" y="6"/>
                    <a:pt x="0" y="6"/>
                  </a:cubicBezTo>
                  <a:cubicBezTo>
                    <a:pt x="0" y="6"/>
                    <a:pt x="0" y="6"/>
                    <a:pt x="0" y="6"/>
                  </a:cubicBezTo>
                  <a:cubicBezTo>
                    <a:pt x="0" y="6"/>
                    <a:pt x="0" y="6"/>
                    <a:pt x="0" y="5"/>
                  </a:cubicBezTo>
                  <a:cubicBezTo>
                    <a:pt x="2" y="3"/>
                    <a:pt x="5" y="2"/>
                    <a:pt x="7" y="0"/>
                  </a:cubicBezTo>
                  <a:cubicBezTo>
                    <a:pt x="9" y="2"/>
                    <a:pt x="10" y="4"/>
                    <a:pt x="10" y="6"/>
                  </a:cubicBezTo>
                  <a:cubicBezTo>
                    <a:pt x="11" y="7"/>
                    <a:pt x="11" y="8"/>
                    <a:pt x="11" y="9"/>
                  </a:cubicBezTo>
                  <a:cubicBezTo>
                    <a:pt x="11" y="9"/>
                    <a:pt x="11" y="9"/>
                    <a:pt x="11" y="9"/>
                  </a:cubicBezTo>
                  <a:cubicBezTo>
                    <a:pt x="11" y="9"/>
                    <a:pt x="11" y="9"/>
                    <a:pt x="11" y="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4" name="Freeform 35"/>
            <p:cNvSpPr/>
            <p:nvPr/>
          </p:nvSpPr>
          <p:spPr bwMode="auto">
            <a:xfrm>
              <a:off x="1887" y="2068"/>
              <a:ext cx="31" cy="36"/>
            </a:xfrm>
            <a:custGeom>
              <a:avLst/>
              <a:gdLst>
                <a:gd name="T0" fmla="*/ 13 w 13"/>
                <a:gd name="T1" fmla="*/ 14 h 15"/>
                <a:gd name="T2" fmla="*/ 13 w 13"/>
                <a:gd name="T3" fmla="*/ 14 h 15"/>
                <a:gd name="T4" fmla="*/ 13 w 13"/>
                <a:gd name="T5" fmla="*/ 14 h 15"/>
                <a:gd name="T6" fmla="*/ 13 w 13"/>
                <a:gd name="T7" fmla="*/ 14 h 15"/>
                <a:gd name="T8" fmla="*/ 13 w 13"/>
                <a:gd name="T9" fmla="*/ 14 h 15"/>
                <a:gd name="T10" fmla="*/ 13 w 13"/>
                <a:gd name="T11" fmla="*/ 15 h 15"/>
                <a:gd name="T12" fmla="*/ 13 w 13"/>
                <a:gd name="T13" fmla="*/ 15 h 15"/>
                <a:gd name="T14" fmla="*/ 13 w 13"/>
                <a:gd name="T15" fmla="*/ 15 h 15"/>
                <a:gd name="T16" fmla="*/ 13 w 13"/>
                <a:gd name="T17" fmla="*/ 15 h 15"/>
                <a:gd name="T18" fmla="*/ 13 w 13"/>
                <a:gd name="T19" fmla="*/ 15 h 15"/>
                <a:gd name="T20" fmla="*/ 12 w 13"/>
                <a:gd name="T21" fmla="*/ 15 h 15"/>
                <a:gd name="T22" fmla="*/ 12 w 13"/>
                <a:gd name="T23" fmla="*/ 15 h 15"/>
                <a:gd name="T24" fmla="*/ 11 w 13"/>
                <a:gd name="T25" fmla="*/ 15 h 15"/>
                <a:gd name="T26" fmla="*/ 9 w 13"/>
                <a:gd name="T27" fmla="*/ 14 h 15"/>
                <a:gd name="T28" fmla="*/ 8 w 13"/>
                <a:gd name="T29" fmla="*/ 14 h 15"/>
                <a:gd name="T30" fmla="*/ 8 w 13"/>
                <a:gd name="T31" fmla="*/ 14 h 15"/>
                <a:gd name="T32" fmla="*/ 8 w 13"/>
                <a:gd name="T33" fmla="*/ 13 h 15"/>
                <a:gd name="T34" fmla="*/ 6 w 13"/>
                <a:gd name="T35" fmla="*/ 12 h 15"/>
                <a:gd name="T36" fmla="*/ 5 w 13"/>
                <a:gd name="T37" fmla="*/ 12 h 15"/>
                <a:gd name="T38" fmla="*/ 4 w 13"/>
                <a:gd name="T39" fmla="*/ 11 h 15"/>
                <a:gd name="T40" fmla="*/ 2 w 13"/>
                <a:gd name="T41" fmla="*/ 9 h 15"/>
                <a:gd name="T42" fmla="*/ 2 w 13"/>
                <a:gd name="T43" fmla="*/ 9 h 15"/>
                <a:gd name="T44" fmla="*/ 1 w 13"/>
                <a:gd name="T45" fmla="*/ 8 h 15"/>
                <a:gd name="T46" fmla="*/ 1 w 13"/>
                <a:gd name="T47" fmla="*/ 7 h 15"/>
                <a:gd name="T48" fmla="*/ 1 w 13"/>
                <a:gd name="T49" fmla="*/ 7 h 15"/>
                <a:gd name="T50" fmla="*/ 1 w 13"/>
                <a:gd name="T51" fmla="*/ 7 h 15"/>
                <a:gd name="T52" fmla="*/ 0 w 13"/>
                <a:gd name="T53" fmla="*/ 6 h 15"/>
                <a:gd name="T54" fmla="*/ 0 w 13"/>
                <a:gd name="T55" fmla="*/ 5 h 15"/>
                <a:gd name="T56" fmla="*/ 0 w 13"/>
                <a:gd name="T57" fmla="*/ 5 h 15"/>
                <a:gd name="T58" fmla="*/ 0 w 13"/>
                <a:gd name="T59" fmla="*/ 5 h 15"/>
                <a:gd name="T60" fmla="*/ 0 w 13"/>
                <a:gd name="T61" fmla="*/ 5 h 15"/>
                <a:gd name="T62" fmla="*/ 1 w 13"/>
                <a:gd name="T63" fmla="*/ 4 h 15"/>
                <a:gd name="T64" fmla="*/ 1 w 13"/>
                <a:gd name="T65" fmla="*/ 4 h 15"/>
                <a:gd name="T66" fmla="*/ 1 w 13"/>
                <a:gd name="T67" fmla="*/ 4 h 15"/>
                <a:gd name="T68" fmla="*/ 1 w 13"/>
                <a:gd name="T69" fmla="*/ 4 h 15"/>
                <a:gd name="T70" fmla="*/ 2 w 13"/>
                <a:gd name="T71" fmla="*/ 3 h 15"/>
                <a:gd name="T72" fmla="*/ 3 w 13"/>
                <a:gd name="T73" fmla="*/ 2 h 15"/>
                <a:gd name="T74" fmla="*/ 5 w 13"/>
                <a:gd name="T75" fmla="*/ 1 h 15"/>
                <a:gd name="T76" fmla="*/ 7 w 13"/>
                <a:gd name="T77" fmla="*/ 0 h 15"/>
                <a:gd name="T78" fmla="*/ 7 w 13"/>
                <a:gd name="T79" fmla="*/ 1 h 15"/>
                <a:gd name="T80" fmla="*/ 12 w 13"/>
                <a:gd name="T81" fmla="*/ 10 h 15"/>
                <a:gd name="T82" fmla="*/ 13 w 13"/>
                <a:gd name="T83" fmla="*/ 11 h 15"/>
                <a:gd name="T84" fmla="*/ 13 w 13"/>
                <a:gd name="T85" fmla="*/ 12 h 15"/>
                <a:gd name="T86" fmla="*/ 13 w 13"/>
                <a:gd name="T87" fmla="*/ 13 h 15"/>
                <a:gd name="T88" fmla="*/ 13 w 13"/>
                <a:gd name="T8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15">
                  <a:moveTo>
                    <a:pt x="13" y="14"/>
                  </a:moveTo>
                  <a:cubicBezTo>
                    <a:pt x="13" y="14"/>
                    <a:pt x="13" y="14"/>
                    <a:pt x="13" y="14"/>
                  </a:cubicBezTo>
                  <a:cubicBezTo>
                    <a:pt x="13" y="14"/>
                    <a:pt x="13" y="14"/>
                    <a:pt x="13" y="14"/>
                  </a:cubicBezTo>
                  <a:cubicBezTo>
                    <a:pt x="13" y="14"/>
                    <a:pt x="13" y="14"/>
                    <a:pt x="13" y="14"/>
                  </a:cubicBezTo>
                  <a:cubicBezTo>
                    <a:pt x="13" y="14"/>
                    <a:pt x="13" y="14"/>
                    <a:pt x="13" y="14"/>
                  </a:cubicBezTo>
                  <a:cubicBezTo>
                    <a:pt x="13" y="15"/>
                    <a:pt x="13" y="15"/>
                    <a:pt x="13" y="15"/>
                  </a:cubicBezTo>
                  <a:cubicBezTo>
                    <a:pt x="13" y="15"/>
                    <a:pt x="13" y="15"/>
                    <a:pt x="13" y="15"/>
                  </a:cubicBezTo>
                  <a:cubicBezTo>
                    <a:pt x="13" y="15"/>
                    <a:pt x="13" y="15"/>
                    <a:pt x="13" y="15"/>
                  </a:cubicBezTo>
                  <a:cubicBezTo>
                    <a:pt x="13" y="15"/>
                    <a:pt x="13" y="15"/>
                    <a:pt x="13" y="15"/>
                  </a:cubicBezTo>
                  <a:cubicBezTo>
                    <a:pt x="13" y="15"/>
                    <a:pt x="13" y="15"/>
                    <a:pt x="13" y="15"/>
                  </a:cubicBezTo>
                  <a:cubicBezTo>
                    <a:pt x="12" y="15"/>
                    <a:pt x="12" y="15"/>
                    <a:pt x="12" y="15"/>
                  </a:cubicBezTo>
                  <a:cubicBezTo>
                    <a:pt x="12" y="15"/>
                    <a:pt x="12" y="15"/>
                    <a:pt x="12" y="15"/>
                  </a:cubicBezTo>
                  <a:cubicBezTo>
                    <a:pt x="12" y="15"/>
                    <a:pt x="12" y="15"/>
                    <a:pt x="11" y="15"/>
                  </a:cubicBezTo>
                  <a:cubicBezTo>
                    <a:pt x="11" y="14"/>
                    <a:pt x="10" y="14"/>
                    <a:pt x="9" y="14"/>
                  </a:cubicBezTo>
                  <a:cubicBezTo>
                    <a:pt x="9" y="14"/>
                    <a:pt x="9" y="14"/>
                    <a:pt x="8" y="14"/>
                  </a:cubicBezTo>
                  <a:cubicBezTo>
                    <a:pt x="8" y="14"/>
                    <a:pt x="8" y="14"/>
                    <a:pt x="8" y="14"/>
                  </a:cubicBezTo>
                  <a:cubicBezTo>
                    <a:pt x="8" y="14"/>
                    <a:pt x="8" y="13"/>
                    <a:pt x="8" y="13"/>
                  </a:cubicBezTo>
                  <a:cubicBezTo>
                    <a:pt x="7" y="13"/>
                    <a:pt x="6" y="13"/>
                    <a:pt x="6" y="12"/>
                  </a:cubicBezTo>
                  <a:cubicBezTo>
                    <a:pt x="5" y="12"/>
                    <a:pt x="5" y="12"/>
                    <a:pt x="5" y="12"/>
                  </a:cubicBezTo>
                  <a:cubicBezTo>
                    <a:pt x="4" y="11"/>
                    <a:pt x="5" y="12"/>
                    <a:pt x="4" y="11"/>
                  </a:cubicBezTo>
                  <a:cubicBezTo>
                    <a:pt x="3" y="11"/>
                    <a:pt x="3" y="10"/>
                    <a:pt x="2" y="9"/>
                  </a:cubicBezTo>
                  <a:cubicBezTo>
                    <a:pt x="2" y="9"/>
                    <a:pt x="2" y="9"/>
                    <a:pt x="2" y="9"/>
                  </a:cubicBezTo>
                  <a:cubicBezTo>
                    <a:pt x="2" y="9"/>
                    <a:pt x="1" y="8"/>
                    <a:pt x="1" y="8"/>
                  </a:cubicBezTo>
                  <a:cubicBezTo>
                    <a:pt x="1" y="8"/>
                    <a:pt x="1" y="7"/>
                    <a:pt x="1" y="7"/>
                  </a:cubicBezTo>
                  <a:cubicBezTo>
                    <a:pt x="1" y="7"/>
                    <a:pt x="1" y="7"/>
                    <a:pt x="1" y="7"/>
                  </a:cubicBezTo>
                  <a:cubicBezTo>
                    <a:pt x="1" y="7"/>
                    <a:pt x="1" y="7"/>
                    <a:pt x="1" y="7"/>
                  </a:cubicBezTo>
                  <a:cubicBezTo>
                    <a:pt x="0" y="6"/>
                    <a:pt x="0" y="6"/>
                    <a:pt x="0" y="6"/>
                  </a:cubicBezTo>
                  <a:cubicBezTo>
                    <a:pt x="0" y="6"/>
                    <a:pt x="0" y="6"/>
                    <a:pt x="0" y="5"/>
                  </a:cubicBezTo>
                  <a:cubicBezTo>
                    <a:pt x="0" y="5"/>
                    <a:pt x="0" y="5"/>
                    <a:pt x="0" y="5"/>
                  </a:cubicBezTo>
                  <a:cubicBezTo>
                    <a:pt x="0" y="5"/>
                    <a:pt x="0" y="5"/>
                    <a:pt x="0" y="5"/>
                  </a:cubicBezTo>
                  <a:cubicBezTo>
                    <a:pt x="0" y="5"/>
                    <a:pt x="0" y="5"/>
                    <a:pt x="0" y="5"/>
                  </a:cubicBezTo>
                  <a:cubicBezTo>
                    <a:pt x="0" y="5"/>
                    <a:pt x="1" y="5"/>
                    <a:pt x="1" y="4"/>
                  </a:cubicBezTo>
                  <a:cubicBezTo>
                    <a:pt x="1" y="4"/>
                    <a:pt x="1" y="4"/>
                    <a:pt x="1" y="4"/>
                  </a:cubicBezTo>
                  <a:cubicBezTo>
                    <a:pt x="1" y="4"/>
                    <a:pt x="1" y="4"/>
                    <a:pt x="1" y="4"/>
                  </a:cubicBezTo>
                  <a:cubicBezTo>
                    <a:pt x="1" y="4"/>
                    <a:pt x="1" y="4"/>
                    <a:pt x="1" y="4"/>
                  </a:cubicBezTo>
                  <a:cubicBezTo>
                    <a:pt x="1" y="3"/>
                    <a:pt x="2" y="3"/>
                    <a:pt x="2" y="3"/>
                  </a:cubicBezTo>
                  <a:cubicBezTo>
                    <a:pt x="2" y="3"/>
                    <a:pt x="3" y="2"/>
                    <a:pt x="3" y="2"/>
                  </a:cubicBezTo>
                  <a:cubicBezTo>
                    <a:pt x="4" y="1"/>
                    <a:pt x="5" y="1"/>
                    <a:pt x="5" y="1"/>
                  </a:cubicBezTo>
                  <a:cubicBezTo>
                    <a:pt x="6" y="0"/>
                    <a:pt x="6" y="0"/>
                    <a:pt x="7" y="0"/>
                  </a:cubicBezTo>
                  <a:cubicBezTo>
                    <a:pt x="7" y="0"/>
                    <a:pt x="7" y="1"/>
                    <a:pt x="7" y="1"/>
                  </a:cubicBezTo>
                  <a:cubicBezTo>
                    <a:pt x="9" y="4"/>
                    <a:pt x="11" y="7"/>
                    <a:pt x="12" y="10"/>
                  </a:cubicBezTo>
                  <a:cubicBezTo>
                    <a:pt x="12" y="10"/>
                    <a:pt x="12" y="10"/>
                    <a:pt x="13" y="11"/>
                  </a:cubicBezTo>
                  <a:cubicBezTo>
                    <a:pt x="13" y="11"/>
                    <a:pt x="13" y="12"/>
                    <a:pt x="13" y="12"/>
                  </a:cubicBezTo>
                  <a:cubicBezTo>
                    <a:pt x="13" y="13"/>
                    <a:pt x="13" y="13"/>
                    <a:pt x="13" y="13"/>
                  </a:cubicBezTo>
                  <a:cubicBezTo>
                    <a:pt x="13" y="13"/>
                    <a:pt x="13" y="14"/>
                    <a:pt x="13" y="1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 name="Freeform 36"/>
            <p:cNvSpPr/>
            <p:nvPr/>
          </p:nvSpPr>
          <p:spPr bwMode="auto">
            <a:xfrm>
              <a:off x="1935" y="2362"/>
              <a:ext cx="49" cy="35"/>
            </a:xfrm>
            <a:custGeom>
              <a:avLst/>
              <a:gdLst>
                <a:gd name="T0" fmla="*/ 8 w 21"/>
                <a:gd name="T1" fmla="*/ 0 h 15"/>
                <a:gd name="T2" fmla="*/ 20 w 21"/>
                <a:gd name="T3" fmla="*/ 14 h 15"/>
                <a:gd name="T4" fmla="*/ 19 w 21"/>
                <a:gd name="T5" fmla="*/ 15 h 15"/>
                <a:gd name="T6" fmla="*/ 13 w 21"/>
                <a:gd name="T7" fmla="*/ 12 h 15"/>
                <a:gd name="T8" fmla="*/ 16 w 21"/>
                <a:gd name="T9" fmla="*/ 8 h 15"/>
                <a:gd name="T10" fmla="*/ 11 w 21"/>
                <a:gd name="T11" fmla="*/ 5 h 15"/>
                <a:gd name="T12" fmla="*/ 9 w 21"/>
                <a:gd name="T13" fmla="*/ 9 h 15"/>
                <a:gd name="T14" fmla="*/ 0 w 21"/>
                <a:gd name="T15" fmla="*/ 5 h 15"/>
                <a:gd name="T16" fmla="*/ 0 w 21"/>
                <a:gd name="T17" fmla="*/ 5 h 15"/>
                <a:gd name="T18" fmla="*/ 6 w 21"/>
                <a:gd name="T19" fmla="*/ 1 h 15"/>
                <a:gd name="T20" fmla="*/ 8 w 21"/>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5">
                  <a:moveTo>
                    <a:pt x="8" y="0"/>
                  </a:moveTo>
                  <a:cubicBezTo>
                    <a:pt x="14" y="3"/>
                    <a:pt x="21" y="7"/>
                    <a:pt x="20" y="14"/>
                  </a:cubicBezTo>
                  <a:cubicBezTo>
                    <a:pt x="20" y="14"/>
                    <a:pt x="19" y="15"/>
                    <a:pt x="19" y="15"/>
                  </a:cubicBezTo>
                  <a:cubicBezTo>
                    <a:pt x="18" y="14"/>
                    <a:pt x="15" y="13"/>
                    <a:pt x="13" y="12"/>
                  </a:cubicBezTo>
                  <a:cubicBezTo>
                    <a:pt x="14" y="10"/>
                    <a:pt x="15" y="9"/>
                    <a:pt x="16" y="8"/>
                  </a:cubicBezTo>
                  <a:cubicBezTo>
                    <a:pt x="17" y="5"/>
                    <a:pt x="13" y="3"/>
                    <a:pt x="11" y="5"/>
                  </a:cubicBezTo>
                  <a:cubicBezTo>
                    <a:pt x="11" y="7"/>
                    <a:pt x="10" y="8"/>
                    <a:pt x="9" y="9"/>
                  </a:cubicBezTo>
                  <a:cubicBezTo>
                    <a:pt x="6" y="8"/>
                    <a:pt x="3" y="7"/>
                    <a:pt x="0" y="5"/>
                  </a:cubicBezTo>
                  <a:cubicBezTo>
                    <a:pt x="0" y="5"/>
                    <a:pt x="0" y="5"/>
                    <a:pt x="0" y="5"/>
                  </a:cubicBezTo>
                  <a:cubicBezTo>
                    <a:pt x="2" y="4"/>
                    <a:pt x="4" y="2"/>
                    <a:pt x="6" y="1"/>
                  </a:cubicBezTo>
                  <a:cubicBezTo>
                    <a:pt x="7" y="1"/>
                    <a:pt x="8" y="1"/>
                    <a:pt x="8"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 name="Freeform 37"/>
            <p:cNvSpPr/>
            <p:nvPr/>
          </p:nvSpPr>
          <p:spPr bwMode="auto">
            <a:xfrm>
              <a:off x="1927" y="2376"/>
              <a:ext cx="24" cy="28"/>
            </a:xfrm>
            <a:custGeom>
              <a:avLst/>
              <a:gdLst>
                <a:gd name="T0" fmla="*/ 3 w 10"/>
                <a:gd name="T1" fmla="*/ 1 h 12"/>
                <a:gd name="T2" fmla="*/ 10 w 10"/>
                <a:gd name="T3" fmla="*/ 6 h 12"/>
                <a:gd name="T4" fmla="*/ 3 w 10"/>
                <a:gd name="T5" fmla="*/ 12 h 12"/>
                <a:gd name="T6" fmla="*/ 1 w 10"/>
                <a:gd name="T7" fmla="*/ 6 h 12"/>
                <a:gd name="T8" fmla="*/ 2 w 10"/>
                <a:gd name="T9" fmla="*/ 0 h 12"/>
                <a:gd name="T10" fmla="*/ 3 w 10"/>
                <a:gd name="T11" fmla="*/ 1 h 12"/>
              </a:gdLst>
              <a:ahLst/>
              <a:cxnLst>
                <a:cxn ang="0">
                  <a:pos x="T0" y="T1"/>
                </a:cxn>
                <a:cxn ang="0">
                  <a:pos x="T2" y="T3"/>
                </a:cxn>
                <a:cxn ang="0">
                  <a:pos x="T4" y="T5"/>
                </a:cxn>
                <a:cxn ang="0">
                  <a:pos x="T6" y="T7"/>
                </a:cxn>
                <a:cxn ang="0">
                  <a:pos x="T8" y="T9"/>
                </a:cxn>
                <a:cxn ang="0">
                  <a:pos x="T10" y="T11"/>
                </a:cxn>
              </a:cxnLst>
              <a:rect l="0" t="0" r="r" b="b"/>
              <a:pathLst>
                <a:path w="10" h="12">
                  <a:moveTo>
                    <a:pt x="3" y="1"/>
                  </a:moveTo>
                  <a:cubicBezTo>
                    <a:pt x="5" y="3"/>
                    <a:pt x="7" y="5"/>
                    <a:pt x="10" y="6"/>
                  </a:cubicBezTo>
                  <a:cubicBezTo>
                    <a:pt x="8" y="8"/>
                    <a:pt x="6" y="10"/>
                    <a:pt x="3" y="12"/>
                  </a:cubicBezTo>
                  <a:cubicBezTo>
                    <a:pt x="2" y="10"/>
                    <a:pt x="1" y="8"/>
                    <a:pt x="1" y="6"/>
                  </a:cubicBezTo>
                  <a:cubicBezTo>
                    <a:pt x="0" y="4"/>
                    <a:pt x="1" y="2"/>
                    <a:pt x="2" y="0"/>
                  </a:cubicBezTo>
                  <a:cubicBezTo>
                    <a:pt x="2" y="1"/>
                    <a:pt x="2" y="1"/>
                    <a:pt x="3" y="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7" name="Freeform 38"/>
            <p:cNvSpPr/>
            <p:nvPr/>
          </p:nvSpPr>
          <p:spPr bwMode="auto">
            <a:xfrm>
              <a:off x="1939" y="2397"/>
              <a:ext cx="38" cy="24"/>
            </a:xfrm>
            <a:custGeom>
              <a:avLst/>
              <a:gdLst>
                <a:gd name="T0" fmla="*/ 8 w 16"/>
                <a:gd name="T1" fmla="*/ 0 h 10"/>
                <a:gd name="T2" fmla="*/ 16 w 16"/>
                <a:gd name="T3" fmla="*/ 4 h 10"/>
                <a:gd name="T4" fmla="*/ 3 w 16"/>
                <a:gd name="T5" fmla="*/ 8 h 10"/>
                <a:gd name="T6" fmla="*/ 0 w 16"/>
                <a:gd name="T7" fmla="*/ 5 h 10"/>
                <a:gd name="T8" fmla="*/ 8 w 16"/>
                <a:gd name="T9" fmla="*/ 0 h 10"/>
              </a:gdLst>
              <a:ahLst/>
              <a:cxnLst>
                <a:cxn ang="0">
                  <a:pos x="T0" y="T1"/>
                </a:cxn>
                <a:cxn ang="0">
                  <a:pos x="T2" y="T3"/>
                </a:cxn>
                <a:cxn ang="0">
                  <a:pos x="T4" y="T5"/>
                </a:cxn>
                <a:cxn ang="0">
                  <a:pos x="T6" y="T7"/>
                </a:cxn>
                <a:cxn ang="0">
                  <a:pos x="T8" y="T9"/>
                </a:cxn>
              </a:cxnLst>
              <a:rect l="0" t="0" r="r" b="b"/>
              <a:pathLst>
                <a:path w="16" h="10">
                  <a:moveTo>
                    <a:pt x="8" y="0"/>
                  </a:moveTo>
                  <a:cubicBezTo>
                    <a:pt x="11" y="1"/>
                    <a:pt x="13" y="3"/>
                    <a:pt x="16" y="4"/>
                  </a:cubicBezTo>
                  <a:cubicBezTo>
                    <a:pt x="13" y="7"/>
                    <a:pt x="8" y="10"/>
                    <a:pt x="3" y="8"/>
                  </a:cubicBezTo>
                  <a:cubicBezTo>
                    <a:pt x="2" y="7"/>
                    <a:pt x="1" y="6"/>
                    <a:pt x="0" y="5"/>
                  </a:cubicBezTo>
                  <a:cubicBezTo>
                    <a:pt x="3" y="4"/>
                    <a:pt x="6" y="2"/>
                    <a:pt x="8"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8" name="Freeform 39"/>
            <p:cNvSpPr/>
            <p:nvPr/>
          </p:nvSpPr>
          <p:spPr bwMode="auto">
            <a:xfrm>
              <a:off x="1935" y="2705"/>
              <a:ext cx="14" cy="14"/>
            </a:xfrm>
            <a:custGeom>
              <a:avLst/>
              <a:gdLst>
                <a:gd name="T0" fmla="*/ 5 w 6"/>
                <a:gd name="T1" fmla="*/ 0 h 6"/>
                <a:gd name="T2" fmla="*/ 6 w 6"/>
                <a:gd name="T3" fmla="*/ 6 h 6"/>
                <a:gd name="T4" fmla="*/ 3 w 6"/>
                <a:gd name="T5" fmla="*/ 4 h 6"/>
                <a:gd name="T6" fmla="*/ 0 w 6"/>
                <a:gd name="T7" fmla="*/ 2 h 6"/>
                <a:gd name="T8" fmla="*/ 5 w 6"/>
                <a:gd name="T9" fmla="*/ 0 h 6"/>
              </a:gdLst>
              <a:ahLst/>
              <a:cxnLst>
                <a:cxn ang="0">
                  <a:pos x="T0" y="T1"/>
                </a:cxn>
                <a:cxn ang="0">
                  <a:pos x="T2" y="T3"/>
                </a:cxn>
                <a:cxn ang="0">
                  <a:pos x="T4" y="T5"/>
                </a:cxn>
                <a:cxn ang="0">
                  <a:pos x="T6" y="T7"/>
                </a:cxn>
                <a:cxn ang="0">
                  <a:pos x="T8" y="T9"/>
                </a:cxn>
              </a:cxnLst>
              <a:rect l="0" t="0" r="r" b="b"/>
              <a:pathLst>
                <a:path w="6" h="6">
                  <a:moveTo>
                    <a:pt x="5" y="0"/>
                  </a:moveTo>
                  <a:cubicBezTo>
                    <a:pt x="6" y="2"/>
                    <a:pt x="6" y="4"/>
                    <a:pt x="6" y="6"/>
                  </a:cubicBezTo>
                  <a:cubicBezTo>
                    <a:pt x="5" y="6"/>
                    <a:pt x="4" y="5"/>
                    <a:pt x="3" y="4"/>
                  </a:cubicBezTo>
                  <a:cubicBezTo>
                    <a:pt x="2" y="4"/>
                    <a:pt x="1" y="3"/>
                    <a:pt x="0" y="2"/>
                  </a:cubicBezTo>
                  <a:cubicBezTo>
                    <a:pt x="2" y="2"/>
                    <a:pt x="3" y="1"/>
                    <a:pt x="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9" name="Freeform 40"/>
            <p:cNvSpPr/>
            <p:nvPr/>
          </p:nvSpPr>
          <p:spPr bwMode="auto">
            <a:xfrm>
              <a:off x="1916" y="2686"/>
              <a:ext cx="23" cy="17"/>
            </a:xfrm>
            <a:custGeom>
              <a:avLst/>
              <a:gdLst>
                <a:gd name="T0" fmla="*/ 7 w 10"/>
                <a:gd name="T1" fmla="*/ 0 h 7"/>
                <a:gd name="T2" fmla="*/ 10 w 10"/>
                <a:gd name="T3" fmla="*/ 4 h 7"/>
                <a:gd name="T4" fmla="*/ 5 w 10"/>
                <a:gd name="T5" fmla="*/ 7 h 7"/>
                <a:gd name="T6" fmla="*/ 1 w 10"/>
                <a:gd name="T7" fmla="*/ 4 h 7"/>
                <a:gd name="T8" fmla="*/ 0 w 10"/>
                <a:gd name="T9" fmla="*/ 4 h 7"/>
                <a:gd name="T10" fmla="*/ 7 w 10"/>
                <a:gd name="T11" fmla="*/ 0 h 7"/>
              </a:gdLst>
              <a:ahLst/>
              <a:cxnLst>
                <a:cxn ang="0">
                  <a:pos x="T0" y="T1"/>
                </a:cxn>
                <a:cxn ang="0">
                  <a:pos x="T2" y="T3"/>
                </a:cxn>
                <a:cxn ang="0">
                  <a:pos x="T4" y="T5"/>
                </a:cxn>
                <a:cxn ang="0">
                  <a:pos x="T6" y="T7"/>
                </a:cxn>
                <a:cxn ang="0">
                  <a:pos x="T8" y="T9"/>
                </a:cxn>
                <a:cxn ang="0">
                  <a:pos x="T10" y="T11"/>
                </a:cxn>
              </a:cxnLst>
              <a:rect l="0" t="0" r="r" b="b"/>
              <a:pathLst>
                <a:path w="10" h="7">
                  <a:moveTo>
                    <a:pt x="7" y="0"/>
                  </a:moveTo>
                  <a:cubicBezTo>
                    <a:pt x="8" y="2"/>
                    <a:pt x="9" y="3"/>
                    <a:pt x="10" y="4"/>
                  </a:cubicBezTo>
                  <a:cubicBezTo>
                    <a:pt x="8" y="5"/>
                    <a:pt x="6" y="6"/>
                    <a:pt x="5" y="7"/>
                  </a:cubicBezTo>
                  <a:cubicBezTo>
                    <a:pt x="4" y="6"/>
                    <a:pt x="3" y="5"/>
                    <a:pt x="1" y="4"/>
                  </a:cubicBezTo>
                  <a:cubicBezTo>
                    <a:pt x="1" y="4"/>
                    <a:pt x="1" y="4"/>
                    <a:pt x="0" y="4"/>
                  </a:cubicBezTo>
                  <a:cubicBezTo>
                    <a:pt x="2" y="2"/>
                    <a:pt x="4" y="1"/>
                    <a:pt x="7"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0" name="Freeform 41"/>
            <p:cNvSpPr/>
            <p:nvPr/>
          </p:nvSpPr>
          <p:spPr bwMode="auto">
            <a:xfrm>
              <a:off x="1901" y="2698"/>
              <a:ext cx="19" cy="38"/>
            </a:xfrm>
            <a:custGeom>
              <a:avLst/>
              <a:gdLst>
                <a:gd name="T0" fmla="*/ 5 w 8"/>
                <a:gd name="T1" fmla="*/ 2 h 16"/>
                <a:gd name="T2" fmla="*/ 8 w 8"/>
                <a:gd name="T3" fmla="*/ 5 h 16"/>
                <a:gd name="T4" fmla="*/ 2 w 8"/>
                <a:gd name="T5" fmla="*/ 16 h 16"/>
                <a:gd name="T6" fmla="*/ 2 w 8"/>
                <a:gd name="T7" fmla="*/ 16 h 16"/>
                <a:gd name="T8" fmla="*/ 1 w 8"/>
                <a:gd name="T9" fmla="*/ 16 h 16"/>
                <a:gd name="T10" fmla="*/ 2 w 8"/>
                <a:gd name="T11" fmla="*/ 3 h 16"/>
                <a:gd name="T12" fmla="*/ 4 w 8"/>
                <a:gd name="T13" fmla="*/ 0 h 16"/>
                <a:gd name="T14" fmla="*/ 5 w 8"/>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5" y="2"/>
                  </a:moveTo>
                  <a:cubicBezTo>
                    <a:pt x="6" y="3"/>
                    <a:pt x="7" y="4"/>
                    <a:pt x="8" y="5"/>
                  </a:cubicBezTo>
                  <a:cubicBezTo>
                    <a:pt x="5" y="8"/>
                    <a:pt x="3" y="12"/>
                    <a:pt x="2" y="16"/>
                  </a:cubicBezTo>
                  <a:cubicBezTo>
                    <a:pt x="2" y="16"/>
                    <a:pt x="2" y="16"/>
                    <a:pt x="2" y="16"/>
                  </a:cubicBezTo>
                  <a:cubicBezTo>
                    <a:pt x="2" y="16"/>
                    <a:pt x="1" y="16"/>
                    <a:pt x="1" y="16"/>
                  </a:cubicBezTo>
                  <a:cubicBezTo>
                    <a:pt x="0" y="11"/>
                    <a:pt x="0" y="7"/>
                    <a:pt x="2" y="3"/>
                  </a:cubicBezTo>
                  <a:cubicBezTo>
                    <a:pt x="3" y="2"/>
                    <a:pt x="4" y="1"/>
                    <a:pt x="4" y="0"/>
                  </a:cubicBezTo>
                  <a:cubicBezTo>
                    <a:pt x="4" y="1"/>
                    <a:pt x="4" y="1"/>
                    <a:pt x="5"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1" name="Freeform 42"/>
            <p:cNvSpPr/>
            <p:nvPr/>
          </p:nvSpPr>
          <p:spPr bwMode="auto">
            <a:xfrm>
              <a:off x="1913" y="2717"/>
              <a:ext cx="31" cy="21"/>
            </a:xfrm>
            <a:custGeom>
              <a:avLst/>
              <a:gdLst>
                <a:gd name="T0" fmla="*/ 9 w 13"/>
                <a:gd name="T1" fmla="*/ 2 h 9"/>
                <a:gd name="T2" fmla="*/ 13 w 13"/>
                <a:gd name="T3" fmla="*/ 6 h 9"/>
                <a:gd name="T4" fmla="*/ 0 w 13"/>
                <a:gd name="T5" fmla="*/ 9 h 9"/>
                <a:gd name="T6" fmla="*/ 6 w 13"/>
                <a:gd name="T7" fmla="*/ 0 h 9"/>
                <a:gd name="T8" fmla="*/ 9 w 13"/>
                <a:gd name="T9" fmla="*/ 2 h 9"/>
              </a:gdLst>
              <a:ahLst/>
              <a:cxnLst>
                <a:cxn ang="0">
                  <a:pos x="T0" y="T1"/>
                </a:cxn>
                <a:cxn ang="0">
                  <a:pos x="T2" y="T3"/>
                </a:cxn>
                <a:cxn ang="0">
                  <a:pos x="T4" y="T5"/>
                </a:cxn>
                <a:cxn ang="0">
                  <a:pos x="T6" y="T7"/>
                </a:cxn>
                <a:cxn ang="0">
                  <a:pos x="T8" y="T9"/>
                </a:cxn>
              </a:cxnLst>
              <a:rect l="0" t="0" r="r" b="b"/>
              <a:pathLst>
                <a:path w="13" h="9">
                  <a:moveTo>
                    <a:pt x="9" y="2"/>
                  </a:moveTo>
                  <a:cubicBezTo>
                    <a:pt x="10" y="4"/>
                    <a:pt x="11" y="5"/>
                    <a:pt x="13" y="6"/>
                  </a:cubicBezTo>
                  <a:cubicBezTo>
                    <a:pt x="10" y="9"/>
                    <a:pt x="5" y="9"/>
                    <a:pt x="0" y="9"/>
                  </a:cubicBezTo>
                  <a:cubicBezTo>
                    <a:pt x="2" y="6"/>
                    <a:pt x="3" y="3"/>
                    <a:pt x="6" y="0"/>
                  </a:cubicBezTo>
                  <a:cubicBezTo>
                    <a:pt x="7" y="1"/>
                    <a:pt x="8" y="2"/>
                    <a:pt x="9"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2" name="Freeform 43"/>
            <p:cNvSpPr/>
            <p:nvPr/>
          </p:nvSpPr>
          <p:spPr bwMode="auto">
            <a:xfrm>
              <a:off x="1864" y="3010"/>
              <a:ext cx="73" cy="64"/>
            </a:xfrm>
            <a:custGeom>
              <a:avLst/>
              <a:gdLst>
                <a:gd name="T0" fmla="*/ 30 w 31"/>
                <a:gd name="T1" fmla="*/ 10 h 27"/>
                <a:gd name="T2" fmla="*/ 22 w 31"/>
                <a:gd name="T3" fmla="*/ 24 h 27"/>
                <a:gd name="T4" fmla="*/ 6 w 31"/>
                <a:gd name="T5" fmla="*/ 20 h 27"/>
                <a:gd name="T6" fmla="*/ 15 w 31"/>
                <a:gd name="T7" fmla="*/ 0 h 27"/>
                <a:gd name="T8" fmla="*/ 22 w 31"/>
                <a:gd name="T9" fmla="*/ 2 h 27"/>
                <a:gd name="T10" fmla="*/ 20 w 31"/>
                <a:gd name="T11" fmla="*/ 7 h 27"/>
                <a:gd name="T12" fmla="*/ 12 w 31"/>
                <a:gd name="T13" fmla="*/ 3 h 27"/>
                <a:gd name="T14" fmla="*/ 11 w 31"/>
                <a:gd name="T15" fmla="*/ 6 h 27"/>
                <a:gd name="T16" fmla="*/ 17 w 31"/>
                <a:gd name="T17" fmla="*/ 11 h 27"/>
                <a:gd name="T18" fmla="*/ 13 w 31"/>
                <a:gd name="T19" fmla="*/ 16 h 27"/>
                <a:gd name="T20" fmla="*/ 16 w 31"/>
                <a:gd name="T21" fmla="*/ 19 h 27"/>
                <a:gd name="T22" fmla="*/ 21 w 31"/>
                <a:gd name="T23" fmla="*/ 13 h 27"/>
                <a:gd name="T24" fmla="*/ 24 w 31"/>
                <a:gd name="T25" fmla="*/ 14 h 27"/>
                <a:gd name="T26" fmla="*/ 26 w 31"/>
                <a:gd name="T27" fmla="*/ 11 h 27"/>
                <a:gd name="T28" fmla="*/ 24 w 31"/>
                <a:gd name="T29" fmla="*/ 9 h 27"/>
                <a:gd name="T30" fmla="*/ 26 w 31"/>
                <a:gd name="T31" fmla="*/ 4 h 27"/>
                <a:gd name="T32" fmla="*/ 30 w 31"/>
                <a:gd name="T3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27">
                  <a:moveTo>
                    <a:pt x="30" y="10"/>
                  </a:moveTo>
                  <a:cubicBezTo>
                    <a:pt x="31" y="15"/>
                    <a:pt x="26" y="21"/>
                    <a:pt x="22" y="24"/>
                  </a:cubicBezTo>
                  <a:cubicBezTo>
                    <a:pt x="16" y="27"/>
                    <a:pt x="9" y="26"/>
                    <a:pt x="6" y="20"/>
                  </a:cubicBezTo>
                  <a:cubicBezTo>
                    <a:pt x="0" y="11"/>
                    <a:pt x="7" y="4"/>
                    <a:pt x="15" y="0"/>
                  </a:cubicBezTo>
                  <a:cubicBezTo>
                    <a:pt x="17" y="1"/>
                    <a:pt x="19" y="1"/>
                    <a:pt x="22" y="2"/>
                  </a:cubicBezTo>
                  <a:cubicBezTo>
                    <a:pt x="21" y="4"/>
                    <a:pt x="20" y="5"/>
                    <a:pt x="20" y="7"/>
                  </a:cubicBezTo>
                  <a:cubicBezTo>
                    <a:pt x="17" y="5"/>
                    <a:pt x="15" y="4"/>
                    <a:pt x="12" y="3"/>
                  </a:cubicBezTo>
                  <a:cubicBezTo>
                    <a:pt x="10" y="2"/>
                    <a:pt x="8" y="5"/>
                    <a:pt x="11" y="6"/>
                  </a:cubicBezTo>
                  <a:cubicBezTo>
                    <a:pt x="13" y="7"/>
                    <a:pt x="15" y="9"/>
                    <a:pt x="17" y="11"/>
                  </a:cubicBezTo>
                  <a:cubicBezTo>
                    <a:pt x="16" y="13"/>
                    <a:pt x="15" y="15"/>
                    <a:pt x="13" y="16"/>
                  </a:cubicBezTo>
                  <a:cubicBezTo>
                    <a:pt x="11" y="18"/>
                    <a:pt x="14" y="21"/>
                    <a:pt x="16" y="19"/>
                  </a:cubicBezTo>
                  <a:cubicBezTo>
                    <a:pt x="18" y="17"/>
                    <a:pt x="19" y="15"/>
                    <a:pt x="21" y="13"/>
                  </a:cubicBezTo>
                  <a:cubicBezTo>
                    <a:pt x="22" y="13"/>
                    <a:pt x="23" y="14"/>
                    <a:pt x="24" y="14"/>
                  </a:cubicBezTo>
                  <a:cubicBezTo>
                    <a:pt x="26" y="15"/>
                    <a:pt x="28" y="12"/>
                    <a:pt x="26" y="11"/>
                  </a:cubicBezTo>
                  <a:cubicBezTo>
                    <a:pt x="25" y="10"/>
                    <a:pt x="24" y="10"/>
                    <a:pt x="24" y="9"/>
                  </a:cubicBezTo>
                  <a:cubicBezTo>
                    <a:pt x="25" y="7"/>
                    <a:pt x="26" y="6"/>
                    <a:pt x="26" y="4"/>
                  </a:cubicBezTo>
                  <a:cubicBezTo>
                    <a:pt x="28" y="6"/>
                    <a:pt x="30" y="7"/>
                    <a:pt x="30" y="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3" name="Freeform 44"/>
            <p:cNvSpPr/>
            <p:nvPr/>
          </p:nvSpPr>
          <p:spPr bwMode="auto">
            <a:xfrm>
              <a:off x="1894" y="3311"/>
              <a:ext cx="33" cy="33"/>
            </a:xfrm>
            <a:custGeom>
              <a:avLst/>
              <a:gdLst>
                <a:gd name="T0" fmla="*/ 10 w 14"/>
                <a:gd name="T1" fmla="*/ 7 h 14"/>
                <a:gd name="T2" fmla="*/ 14 w 14"/>
                <a:gd name="T3" fmla="*/ 9 h 14"/>
                <a:gd name="T4" fmla="*/ 9 w 14"/>
                <a:gd name="T5" fmla="*/ 12 h 14"/>
                <a:gd name="T6" fmla="*/ 3 w 14"/>
                <a:gd name="T7" fmla="*/ 14 h 14"/>
                <a:gd name="T8" fmla="*/ 1 w 14"/>
                <a:gd name="T9" fmla="*/ 10 h 14"/>
                <a:gd name="T10" fmla="*/ 1 w 14"/>
                <a:gd name="T11" fmla="*/ 0 h 14"/>
                <a:gd name="T12" fmla="*/ 7 w 14"/>
                <a:gd name="T13" fmla="*/ 5 h 14"/>
                <a:gd name="T14" fmla="*/ 2 w 14"/>
                <a:gd name="T15" fmla="*/ 9 h 14"/>
                <a:gd name="T16" fmla="*/ 5 w 14"/>
                <a:gd name="T17" fmla="*/ 12 h 14"/>
                <a:gd name="T18" fmla="*/ 10 w 14"/>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7"/>
                  </a:moveTo>
                  <a:cubicBezTo>
                    <a:pt x="11" y="8"/>
                    <a:pt x="13" y="9"/>
                    <a:pt x="14" y="9"/>
                  </a:cubicBezTo>
                  <a:cubicBezTo>
                    <a:pt x="13" y="11"/>
                    <a:pt x="11" y="12"/>
                    <a:pt x="9" y="12"/>
                  </a:cubicBezTo>
                  <a:cubicBezTo>
                    <a:pt x="7" y="13"/>
                    <a:pt x="5" y="14"/>
                    <a:pt x="3" y="14"/>
                  </a:cubicBezTo>
                  <a:cubicBezTo>
                    <a:pt x="2" y="14"/>
                    <a:pt x="2" y="12"/>
                    <a:pt x="1" y="10"/>
                  </a:cubicBezTo>
                  <a:cubicBezTo>
                    <a:pt x="1" y="7"/>
                    <a:pt x="0" y="3"/>
                    <a:pt x="1" y="0"/>
                  </a:cubicBezTo>
                  <a:cubicBezTo>
                    <a:pt x="2" y="2"/>
                    <a:pt x="4" y="3"/>
                    <a:pt x="7" y="5"/>
                  </a:cubicBezTo>
                  <a:cubicBezTo>
                    <a:pt x="5" y="6"/>
                    <a:pt x="4" y="8"/>
                    <a:pt x="2" y="9"/>
                  </a:cubicBezTo>
                  <a:cubicBezTo>
                    <a:pt x="1" y="11"/>
                    <a:pt x="3" y="14"/>
                    <a:pt x="5" y="12"/>
                  </a:cubicBezTo>
                  <a:cubicBezTo>
                    <a:pt x="7" y="11"/>
                    <a:pt x="8" y="9"/>
                    <a:pt x="10" y="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4" name="Freeform 45"/>
            <p:cNvSpPr/>
            <p:nvPr/>
          </p:nvSpPr>
          <p:spPr bwMode="auto">
            <a:xfrm>
              <a:off x="1925" y="3304"/>
              <a:ext cx="17" cy="21"/>
            </a:xfrm>
            <a:custGeom>
              <a:avLst/>
              <a:gdLst>
                <a:gd name="T0" fmla="*/ 5 w 7"/>
                <a:gd name="T1" fmla="*/ 0 h 9"/>
                <a:gd name="T2" fmla="*/ 7 w 7"/>
                <a:gd name="T3" fmla="*/ 5 h 9"/>
                <a:gd name="T4" fmla="*/ 5 w 7"/>
                <a:gd name="T5" fmla="*/ 9 h 9"/>
                <a:gd name="T6" fmla="*/ 1 w 7"/>
                <a:gd name="T7" fmla="*/ 6 h 9"/>
                <a:gd name="T8" fmla="*/ 0 w 7"/>
                <a:gd name="T9" fmla="*/ 6 h 9"/>
                <a:gd name="T10" fmla="*/ 5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5" y="0"/>
                  </a:moveTo>
                  <a:cubicBezTo>
                    <a:pt x="6" y="2"/>
                    <a:pt x="7" y="3"/>
                    <a:pt x="7" y="5"/>
                  </a:cubicBezTo>
                  <a:cubicBezTo>
                    <a:pt x="6" y="6"/>
                    <a:pt x="6" y="8"/>
                    <a:pt x="5" y="9"/>
                  </a:cubicBezTo>
                  <a:cubicBezTo>
                    <a:pt x="4" y="8"/>
                    <a:pt x="2" y="7"/>
                    <a:pt x="1" y="6"/>
                  </a:cubicBezTo>
                  <a:cubicBezTo>
                    <a:pt x="1" y="6"/>
                    <a:pt x="0" y="6"/>
                    <a:pt x="0" y="6"/>
                  </a:cubicBezTo>
                  <a:cubicBezTo>
                    <a:pt x="2" y="4"/>
                    <a:pt x="3" y="2"/>
                    <a:pt x="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5" name="Freeform 46"/>
            <p:cNvSpPr/>
            <p:nvPr/>
          </p:nvSpPr>
          <p:spPr bwMode="auto">
            <a:xfrm>
              <a:off x="1901" y="3294"/>
              <a:ext cx="26" cy="19"/>
            </a:xfrm>
            <a:custGeom>
              <a:avLst/>
              <a:gdLst>
                <a:gd name="T0" fmla="*/ 11 w 11"/>
                <a:gd name="T1" fmla="*/ 2 h 8"/>
                <a:gd name="T2" fmla="*/ 6 w 11"/>
                <a:gd name="T3" fmla="*/ 8 h 8"/>
                <a:gd name="T4" fmla="*/ 6 w 11"/>
                <a:gd name="T5" fmla="*/ 8 h 8"/>
                <a:gd name="T6" fmla="*/ 0 w 11"/>
                <a:gd name="T7" fmla="*/ 3 h 8"/>
                <a:gd name="T8" fmla="*/ 3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9" y="4"/>
                    <a:pt x="8" y="6"/>
                    <a:pt x="6" y="8"/>
                  </a:cubicBezTo>
                  <a:cubicBezTo>
                    <a:pt x="6" y="8"/>
                    <a:pt x="6" y="8"/>
                    <a:pt x="6" y="8"/>
                  </a:cubicBezTo>
                  <a:cubicBezTo>
                    <a:pt x="4" y="6"/>
                    <a:pt x="2" y="5"/>
                    <a:pt x="0" y="3"/>
                  </a:cubicBezTo>
                  <a:cubicBezTo>
                    <a:pt x="1" y="2"/>
                    <a:pt x="2" y="1"/>
                    <a:pt x="3" y="0"/>
                  </a:cubicBezTo>
                  <a:cubicBezTo>
                    <a:pt x="6" y="1"/>
                    <a:pt x="8" y="1"/>
                    <a:pt x="11"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6" name="Freeform 47"/>
            <p:cNvSpPr/>
            <p:nvPr/>
          </p:nvSpPr>
          <p:spPr bwMode="auto">
            <a:xfrm>
              <a:off x="1522" y="3486"/>
              <a:ext cx="185" cy="279"/>
            </a:xfrm>
            <a:custGeom>
              <a:avLst/>
              <a:gdLst>
                <a:gd name="T0" fmla="*/ 75 w 78"/>
                <a:gd name="T1" fmla="*/ 2 h 118"/>
                <a:gd name="T2" fmla="*/ 75 w 78"/>
                <a:gd name="T3" fmla="*/ 3 h 118"/>
                <a:gd name="T4" fmla="*/ 57 w 78"/>
                <a:gd name="T5" fmla="*/ 109 h 118"/>
                <a:gd name="T6" fmla="*/ 57 w 78"/>
                <a:gd name="T7" fmla="*/ 110 h 118"/>
                <a:gd name="T8" fmla="*/ 53 w 78"/>
                <a:gd name="T9" fmla="*/ 113 h 118"/>
                <a:gd name="T10" fmla="*/ 30 w 78"/>
                <a:gd name="T11" fmla="*/ 112 h 118"/>
                <a:gd name="T12" fmla="*/ 11 w 78"/>
                <a:gd name="T13" fmla="*/ 77 h 118"/>
                <a:gd name="T14" fmla="*/ 3 w 78"/>
                <a:gd name="T15" fmla="*/ 0 h 118"/>
                <a:gd name="T16" fmla="*/ 58 w 78"/>
                <a:gd name="T17" fmla="*/ 3 h 118"/>
                <a:gd name="T18" fmla="*/ 75 w 78"/>
                <a:gd name="T19"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18">
                  <a:moveTo>
                    <a:pt x="75" y="2"/>
                  </a:moveTo>
                  <a:cubicBezTo>
                    <a:pt x="75" y="2"/>
                    <a:pt x="75" y="2"/>
                    <a:pt x="75" y="3"/>
                  </a:cubicBezTo>
                  <a:cubicBezTo>
                    <a:pt x="65" y="37"/>
                    <a:pt x="78" y="78"/>
                    <a:pt x="57" y="109"/>
                  </a:cubicBezTo>
                  <a:cubicBezTo>
                    <a:pt x="57" y="109"/>
                    <a:pt x="57" y="109"/>
                    <a:pt x="57" y="110"/>
                  </a:cubicBezTo>
                  <a:cubicBezTo>
                    <a:pt x="55" y="110"/>
                    <a:pt x="53" y="111"/>
                    <a:pt x="53" y="113"/>
                  </a:cubicBezTo>
                  <a:cubicBezTo>
                    <a:pt x="46" y="118"/>
                    <a:pt x="37" y="116"/>
                    <a:pt x="30" y="112"/>
                  </a:cubicBezTo>
                  <a:cubicBezTo>
                    <a:pt x="18" y="106"/>
                    <a:pt x="15" y="89"/>
                    <a:pt x="11" y="77"/>
                  </a:cubicBezTo>
                  <a:cubicBezTo>
                    <a:pt x="5" y="53"/>
                    <a:pt x="0" y="25"/>
                    <a:pt x="3" y="0"/>
                  </a:cubicBezTo>
                  <a:cubicBezTo>
                    <a:pt x="21" y="3"/>
                    <a:pt x="40" y="3"/>
                    <a:pt x="58" y="3"/>
                  </a:cubicBezTo>
                  <a:cubicBezTo>
                    <a:pt x="64" y="3"/>
                    <a:pt x="69" y="3"/>
                    <a:pt x="75" y="2"/>
                  </a:cubicBezTo>
                  <a:close/>
                </a:path>
              </a:pathLst>
            </a:custGeom>
            <a:solidFill>
              <a:srgbClr val="3376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7" name="Freeform 48"/>
            <p:cNvSpPr/>
            <p:nvPr/>
          </p:nvSpPr>
          <p:spPr bwMode="auto">
            <a:xfrm>
              <a:off x="1965" y="3512"/>
              <a:ext cx="145" cy="251"/>
            </a:xfrm>
            <a:custGeom>
              <a:avLst/>
              <a:gdLst>
                <a:gd name="T0" fmla="*/ 61 w 61"/>
                <a:gd name="T1" fmla="*/ 11 h 106"/>
                <a:gd name="T2" fmla="*/ 33 w 61"/>
                <a:gd name="T3" fmla="*/ 104 h 106"/>
                <a:gd name="T4" fmla="*/ 0 w 61"/>
                <a:gd name="T5" fmla="*/ 0 h 106"/>
                <a:gd name="T6" fmla="*/ 61 w 61"/>
                <a:gd name="T7" fmla="*/ 11 h 106"/>
              </a:gdLst>
              <a:ahLst/>
              <a:cxnLst>
                <a:cxn ang="0">
                  <a:pos x="T0" y="T1"/>
                </a:cxn>
                <a:cxn ang="0">
                  <a:pos x="T2" y="T3"/>
                </a:cxn>
                <a:cxn ang="0">
                  <a:pos x="T4" y="T5"/>
                </a:cxn>
                <a:cxn ang="0">
                  <a:pos x="T6" y="T7"/>
                </a:cxn>
              </a:cxnLst>
              <a:rect l="0" t="0" r="r" b="b"/>
              <a:pathLst>
                <a:path w="61" h="106">
                  <a:moveTo>
                    <a:pt x="61" y="11"/>
                  </a:moveTo>
                  <a:cubicBezTo>
                    <a:pt x="59" y="34"/>
                    <a:pt x="61" y="102"/>
                    <a:pt x="33" y="104"/>
                  </a:cubicBezTo>
                  <a:cubicBezTo>
                    <a:pt x="6" y="106"/>
                    <a:pt x="2" y="25"/>
                    <a:pt x="0" y="0"/>
                  </a:cubicBezTo>
                  <a:cubicBezTo>
                    <a:pt x="19" y="7"/>
                    <a:pt x="40" y="10"/>
                    <a:pt x="61" y="11"/>
                  </a:cubicBezTo>
                  <a:close/>
                </a:path>
              </a:pathLst>
            </a:custGeom>
            <a:solidFill>
              <a:srgbClr val="3376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8" name="Freeform 49"/>
            <p:cNvSpPr/>
            <p:nvPr/>
          </p:nvSpPr>
          <p:spPr bwMode="auto">
            <a:xfrm>
              <a:off x="1527" y="3753"/>
              <a:ext cx="199" cy="218"/>
            </a:xfrm>
            <a:custGeom>
              <a:avLst/>
              <a:gdLst>
                <a:gd name="T0" fmla="*/ 59 w 84"/>
                <a:gd name="T1" fmla="*/ 14 h 92"/>
                <a:gd name="T2" fmla="*/ 48 w 84"/>
                <a:gd name="T3" fmla="*/ 87 h 92"/>
                <a:gd name="T4" fmla="*/ 17 w 84"/>
                <a:gd name="T5" fmla="*/ 0 h 92"/>
                <a:gd name="T6" fmla="*/ 22 w 84"/>
                <a:gd name="T7" fmla="*/ 5 h 92"/>
                <a:gd name="T8" fmla="*/ 16 w 84"/>
                <a:gd name="T9" fmla="*/ 43 h 92"/>
                <a:gd name="T10" fmla="*/ 38 w 84"/>
                <a:gd name="T11" fmla="*/ 58 h 92"/>
                <a:gd name="T12" fmla="*/ 59 w 84"/>
                <a:gd name="T13" fmla="*/ 44 h 92"/>
                <a:gd name="T14" fmla="*/ 59 w 84"/>
                <a:gd name="T15" fmla="*/ 14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92">
                  <a:moveTo>
                    <a:pt x="59" y="14"/>
                  </a:moveTo>
                  <a:cubicBezTo>
                    <a:pt x="73" y="40"/>
                    <a:pt x="84" y="83"/>
                    <a:pt x="48" y="87"/>
                  </a:cubicBezTo>
                  <a:cubicBezTo>
                    <a:pt x="0" y="92"/>
                    <a:pt x="3" y="31"/>
                    <a:pt x="17" y="0"/>
                  </a:cubicBezTo>
                  <a:cubicBezTo>
                    <a:pt x="18" y="2"/>
                    <a:pt x="20" y="3"/>
                    <a:pt x="22" y="5"/>
                  </a:cubicBezTo>
                  <a:cubicBezTo>
                    <a:pt x="15" y="16"/>
                    <a:pt x="11" y="30"/>
                    <a:pt x="16" y="43"/>
                  </a:cubicBezTo>
                  <a:cubicBezTo>
                    <a:pt x="20" y="52"/>
                    <a:pt x="28" y="57"/>
                    <a:pt x="38" y="58"/>
                  </a:cubicBezTo>
                  <a:cubicBezTo>
                    <a:pt x="47" y="58"/>
                    <a:pt x="55" y="52"/>
                    <a:pt x="59" y="44"/>
                  </a:cubicBezTo>
                  <a:cubicBezTo>
                    <a:pt x="63" y="35"/>
                    <a:pt x="62" y="24"/>
                    <a:pt x="59" y="14"/>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6" name="Freeform 50"/>
            <p:cNvSpPr/>
            <p:nvPr/>
          </p:nvSpPr>
          <p:spPr bwMode="auto">
            <a:xfrm>
              <a:off x="1956" y="3779"/>
              <a:ext cx="170" cy="213"/>
            </a:xfrm>
            <a:custGeom>
              <a:avLst/>
              <a:gdLst>
                <a:gd name="T0" fmla="*/ 67 w 72"/>
                <a:gd name="T1" fmla="*/ 36 h 90"/>
                <a:gd name="T2" fmla="*/ 38 w 72"/>
                <a:gd name="T3" fmla="*/ 84 h 90"/>
                <a:gd name="T4" fmla="*/ 0 w 72"/>
                <a:gd name="T5" fmla="*/ 44 h 90"/>
                <a:gd name="T6" fmla="*/ 13 w 72"/>
                <a:gd name="T7" fmla="*/ 0 h 90"/>
                <a:gd name="T8" fmla="*/ 13 w 72"/>
                <a:gd name="T9" fmla="*/ 28 h 90"/>
                <a:gd name="T10" fmla="*/ 34 w 72"/>
                <a:gd name="T11" fmla="*/ 45 h 90"/>
                <a:gd name="T12" fmla="*/ 56 w 72"/>
                <a:gd name="T13" fmla="*/ 33 h 90"/>
                <a:gd name="T14" fmla="*/ 60 w 72"/>
                <a:gd name="T15" fmla="*/ 15 h 90"/>
                <a:gd name="T16" fmla="*/ 67 w 72"/>
                <a:gd name="T17"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0">
                  <a:moveTo>
                    <a:pt x="67" y="36"/>
                  </a:moveTo>
                  <a:cubicBezTo>
                    <a:pt x="72" y="57"/>
                    <a:pt x="57" y="78"/>
                    <a:pt x="38" y="84"/>
                  </a:cubicBezTo>
                  <a:cubicBezTo>
                    <a:pt x="14" y="90"/>
                    <a:pt x="0" y="64"/>
                    <a:pt x="0" y="44"/>
                  </a:cubicBezTo>
                  <a:cubicBezTo>
                    <a:pt x="0" y="29"/>
                    <a:pt x="6" y="14"/>
                    <a:pt x="13" y="0"/>
                  </a:cubicBezTo>
                  <a:cubicBezTo>
                    <a:pt x="10" y="9"/>
                    <a:pt x="9" y="19"/>
                    <a:pt x="13" y="28"/>
                  </a:cubicBezTo>
                  <a:cubicBezTo>
                    <a:pt x="16" y="37"/>
                    <a:pt x="24" y="44"/>
                    <a:pt x="34" y="45"/>
                  </a:cubicBezTo>
                  <a:cubicBezTo>
                    <a:pt x="43" y="46"/>
                    <a:pt x="51" y="40"/>
                    <a:pt x="56" y="33"/>
                  </a:cubicBezTo>
                  <a:cubicBezTo>
                    <a:pt x="59" y="27"/>
                    <a:pt x="60" y="21"/>
                    <a:pt x="60" y="15"/>
                  </a:cubicBezTo>
                  <a:cubicBezTo>
                    <a:pt x="63" y="22"/>
                    <a:pt x="65" y="29"/>
                    <a:pt x="67" y="36"/>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7" name="Freeform 51"/>
            <p:cNvSpPr>
              <a:spLocks noEditPoints="1"/>
            </p:cNvSpPr>
            <p:nvPr/>
          </p:nvSpPr>
          <p:spPr bwMode="auto">
            <a:xfrm>
              <a:off x="1823" y="1550"/>
              <a:ext cx="325" cy="701"/>
            </a:xfrm>
            <a:custGeom>
              <a:avLst/>
              <a:gdLst>
                <a:gd name="T0" fmla="*/ 116 w 137"/>
                <a:gd name="T1" fmla="*/ 0 h 296"/>
                <a:gd name="T2" fmla="*/ 128 w 137"/>
                <a:gd name="T3" fmla="*/ 153 h 296"/>
                <a:gd name="T4" fmla="*/ 28 w 137"/>
                <a:gd name="T5" fmla="*/ 295 h 296"/>
                <a:gd name="T6" fmla="*/ 17 w 137"/>
                <a:gd name="T7" fmla="*/ 296 h 296"/>
                <a:gd name="T8" fmla="*/ 10 w 137"/>
                <a:gd name="T9" fmla="*/ 177 h 296"/>
                <a:gd name="T10" fmla="*/ 23 w 137"/>
                <a:gd name="T11" fmla="*/ 51 h 296"/>
                <a:gd name="T12" fmla="*/ 23 w 137"/>
                <a:gd name="T13" fmla="*/ 50 h 296"/>
                <a:gd name="T14" fmla="*/ 23 w 137"/>
                <a:gd name="T15" fmla="*/ 50 h 296"/>
                <a:gd name="T16" fmla="*/ 103 w 137"/>
                <a:gd name="T17" fmla="*/ 78 h 296"/>
                <a:gd name="T18" fmla="*/ 116 w 137"/>
                <a:gd name="T19" fmla="*/ 0 h 296"/>
                <a:gd name="T20" fmla="*/ 50 w 137"/>
                <a:gd name="T21" fmla="*/ 106 h 296"/>
                <a:gd name="T22" fmla="*/ 51 w 137"/>
                <a:gd name="T23" fmla="*/ 95 h 296"/>
                <a:gd name="T24" fmla="*/ 48 w 137"/>
                <a:gd name="T25" fmla="*/ 91 h 296"/>
                <a:gd name="T26" fmla="*/ 43 w 137"/>
                <a:gd name="T27" fmla="*/ 86 h 296"/>
                <a:gd name="T28" fmla="*/ 41 w 137"/>
                <a:gd name="T29" fmla="*/ 84 h 296"/>
                <a:gd name="T30" fmla="*/ 32 w 137"/>
                <a:gd name="T31" fmla="*/ 98 h 296"/>
                <a:gd name="T32" fmla="*/ 40 w 137"/>
                <a:gd name="T33" fmla="*/ 107 h 296"/>
                <a:gd name="T34" fmla="*/ 50 w 137"/>
                <a:gd name="T35" fmla="*/ 106 h 296"/>
                <a:gd name="T36" fmla="*/ 41 w 137"/>
                <a:gd name="T37" fmla="*/ 239 h 296"/>
                <a:gd name="T38" fmla="*/ 46 w 137"/>
                <a:gd name="T39" fmla="*/ 232 h 296"/>
                <a:gd name="T40" fmla="*/ 39 w 137"/>
                <a:gd name="T41" fmla="*/ 217 h 296"/>
                <a:gd name="T42" fmla="*/ 38 w 137"/>
                <a:gd name="T43" fmla="*/ 216 h 296"/>
                <a:gd name="T44" fmla="*/ 37 w 137"/>
                <a:gd name="T45" fmla="*/ 215 h 296"/>
                <a:gd name="T46" fmla="*/ 23 w 137"/>
                <a:gd name="T47" fmla="*/ 220 h 296"/>
                <a:gd name="T48" fmla="*/ 23 w 137"/>
                <a:gd name="T49" fmla="*/ 230 h 296"/>
                <a:gd name="T50" fmla="*/ 41 w 137"/>
                <a:gd name="T51" fmla="*/ 239 h 296"/>
                <a:gd name="T52" fmla="*/ 45 w 137"/>
                <a:gd name="T53" fmla="*/ 165 h 296"/>
                <a:gd name="T54" fmla="*/ 43 w 137"/>
                <a:gd name="T55" fmla="*/ 148 h 296"/>
                <a:gd name="T56" fmla="*/ 41 w 137"/>
                <a:gd name="T57" fmla="*/ 145 h 296"/>
                <a:gd name="T58" fmla="*/ 41 w 137"/>
                <a:gd name="T59" fmla="*/ 145 h 296"/>
                <a:gd name="T60" fmla="*/ 38 w 137"/>
                <a:gd name="T61" fmla="*/ 144 h 296"/>
                <a:gd name="T62" fmla="*/ 36 w 137"/>
                <a:gd name="T63" fmla="*/ 147 h 296"/>
                <a:gd name="T64" fmla="*/ 27 w 137"/>
                <a:gd name="T65" fmla="*/ 153 h 296"/>
                <a:gd name="T66" fmla="*/ 27 w 137"/>
                <a:gd name="T67" fmla="*/ 162 h 296"/>
                <a:gd name="T68" fmla="*/ 45 w 137"/>
                <a:gd name="T69" fmla="*/ 16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 h="296">
                  <a:moveTo>
                    <a:pt x="116" y="0"/>
                  </a:moveTo>
                  <a:cubicBezTo>
                    <a:pt x="137" y="46"/>
                    <a:pt x="134" y="106"/>
                    <a:pt x="128" y="153"/>
                  </a:cubicBezTo>
                  <a:cubicBezTo>
                    <a:pt x="119" y="211"/>
                    <a:pt x="94" y="283"/>
                    <a:pt x="28" y="295"/>
                  </a:cubicBezTo>
                  <a:cubicBezTo>
                    <a:pt x="24" y="295"/>
                    <a:pt x="21" y="296"/>
                    <a:pt x="17" y="296"/>
                  </a:cubicBezTo>
                  <a:cubicBezTo>
                    <a:pt x="0" y="259"/>
                    <a:pt x="6" y="216"/>
                    <a:pt x="10" y="177"/>
                  </a:cubicBezTo>
                  <a:cubicBezTo>
                    <a:pt x="14" y="136"/>
                    <a:pt x="26" y="92"/>
                    <a:pt x="23" y="51"/>
                  </a:cubicBezTo>
                  <a:cubicBezTo>
                    <a:pt x="23" y="51"/>
                    <a:pt x="23" y="50"/>
                    <a:pt x="23" y="50"/>
                  </a:cubicBezTo>
                  <a:cubicBezTo>
                    <a:pt x="23" y="50"/>
                    <a:pt x="23" y="50"/>
                    <a:pt x="23" y="50"/>
                  </a:cubicBezTo>
                  <a:cubicBezTo>
                    <a:pt x="42" y="71"/>
                    <a:pt x="74" y="97"/>
                    <a:pt x="103" y="78"/>
                  </a:cubicBezTo>
                  <a:cubicBezTo>
                    <a:pt x="127" y="62"/>
                    <a:pt x="124" y="27"/>
                    <a:pt x="116" y="0"/>
                  </a:cubicBezTo>
                  <a:close/>
                  <a:moveTo>
                    <a:pt x="50" y="106"/>
                  </a:moveTo>
                  <a:cubicBezTo>
                    <a:pt x="53" y="103"/>
                    <a:pt x="53" y="99"/>
                    <a:pt x="51" y="95"/>
                  </a:cubicBezTo>
                  <a:cubicBezTo>
                    <a:pt x="50" y="93"/>
                    <a:pt x="49" y="92"/>
                    <a:pt x="48" y="91"/>
                  </a:cubicBezTo>
                  <a:cubicBezTo>
                    <a:pt x="47" y="89"/>
                    <a:pt x="45" y="87"/>
                    <a:pt x="43" y="86"/>
                  </a:cubicBezTo>
                  <a:cubicBezTo>
                    <a:pt x="44" y="85"/>
                    <a:pt x="42" y="83"/>
                    <a:pt x="41" y="84"/>
                  </a:cubicBezTo>
                  <a:cubicBezTo>
                    <a:pt x="37" y="88"/>
                    <a:pt x="32" y="93"/>
                    <a:pt x="32" y="98"/>
                  </a:cubicBezTo>
                  <a:cubicBezTo>
                    <a:pt x="33" y="103"/>
                    <a:pt x="36" y="106"/>
                    <a:pt x="40" y="107"/>
                  </a:cubicBezTo>
                  <a:cubicBezTo>
                    <a:pt x="43" y="108"/>
                    <a:pt x="47" y="108"/>
                    <a:pt x="50" y="106"/>
                  </a:cubicBezTo>
                  <a:close/>
                  <a:moveTo>
                    <a:pt x="41" y="239"/>
                  </a:moveTo>
                  <a:cubicBezTo>
                    <a:pt x="44" y="239"/>
                    <a:pt x="46" y="235"/>
                    <a:pt x="46" y="232"/>
                  </a:cubicBezTo>
                  <a:cubicBezTo>
                    <a:pt x="46" y="227"/>
                    <a:pt x="42" y="222"/>
                    <a:pt x="39" y="217"/>
                  </a:cubicBezTo>
                  <a:cubicBezTo>
                    <a:pt x="39" y="217"/>
                    <a:pt x="38" y="217"/>
                    <a:pt x="38" y="216"/>
                  </a:cubicBezTo>
                  <a:cubicBezTo>
                    <a:pt x="38" y="216"/>
                    <a:pt x="38" y="215"/>
                    <a:pt x="37" y="215"/>
                  </a:cubicBezTo>
                  <a:cubicBezTo>
                    <a:pt x="32" y="215"/>
                    <a:pt x="26" y="216"/>
                    <a:pt x="23" y="220"/>
                  </a:cubicBezTo>
                  <a:cubicBezTo>
                    <a:pt x="21" y="223"/>
                    <a:pt x="22" y="227"/>
                    <a:pt x="23" y="230"/>
                  </a:cubicBezTo>
                  <a:cubicBezTo>
                    <a:pt x="27" y="236"/>
                    <a:pt x="34" y="240"/>
                    <a:pt x="41" y="239"/>
                  </a:cubicBezTo>
                  <a:close/>
                  <a:moveTo>
                    <a:pt x="45" y="165"/>
                  </a:moveTo>
                  <a:cubicBezTo>
                    <a:pt x="51" y="161"/>
                    <a:pt x="47" y="153"/>
                    <a:pt x="43" y="148"/>
                  </a:cubicBezTo>
                  <a:cubicBezTo>
                    <a:pt x="44" y="147"/>
                    <a:pt x="43" y="145"/>
                    <a:pt x="41" y="145"/>
                  </a:cubicBezTo>
                  <a:cubicBezTo>
                    <a:pt x="41" y="145"/>
                    <a:pt x="41" y="145"/>
                    <a:pt x="41" y="145"/>
                  </a:cubicBezTo>
                  <a:cubicBezTo>
                    <a:pt x="40" y="144"/>
                    <a:pt x="39" y="144"/>
                    <a:pt x="38" y="144"/>
                  </a:cubicBezTo>
                  <a:cubicBezTo>
                    <a:pt x="37" y="145"/>
                    <a:pt x="37" y="146"/>
                    <a:pt x="36" y="147"/>
                  </a:cubicBezTo>
                  <a:cubicBezTo>
                    <a:pt x="33" y="148"/>
                    <a:pt x="29" y="150"/>
                    <a:pt x="27" y="153"/>
                  </a:cubicBezTo>
                  <a:cubicBezTo>
                    <a:pt x="24" y="156"/>
                    <a:pt x="25" y="160"/>
                    <a:pt x="27" y="162"/>
                  </a:cubicBezTo>
                  <a:cubicBezTo>
                    <a:pt x="31" y="167"/>
                    <a:pt x="40" y="169"/>
                    <a:pt x="45" y="165"/>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8" name="Freeform 52"/>
            <p:cNvSpPr/>
            <p:nvPr/>
          </p:nvSpPr>
          <p:spPr bwMode="auto">
            <a:xfrm>
              <a:off x="1598" y="1557"/>
              <a:ext cx="268" cy="694"/>
            </a:xfrm>
            <a:custGeom>
              <a:avLst/>
              <a:gdLst>
                <a:gd name="T0" fmla="*/ 113 w 113"/>
                <a:gd name="T1" fmla="*/ 53 h 293"/>
                <a:gd name="T2" fmla="*/ 96 w 113"/>
                <a:gd name="T3" fmla="*/ 188 h 293"/>
                <a:gd name="T4" fmla="*/ 95 w 113"/>
                <a:gd name="T5" fmla="*/ 262 h 293"/>
                <a:gd name="T6" fmla="*/ 103 w 113"/>
                <a:gd name="T7" fmla="*/ 293 h 293"/>
                <a:gd name="T8" fmla="*/ 6 w 113"/>
                <a:gd name="T9" fmla="*/ 168 h 293"/>
                <a:gd name="T10" fmla="*/ 31 w 113"/>
                <a:gd name="T11" fmla="*/ 0 h 293"/>
                <a:gd name="T12" fmla="*/ 25 w 113"/>
                <a:gd name="T13" fmla="*/ 26 h 293"/>
                <a:gd name="T14" fmla="*/ 24 w 113"/>
                <a:gd name="T15" fmla="*/ 73 h 293"/>
                <a:gd name="T16" fmla="*/ 113 w 113"/>
                <a:gd name="T17"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293">
                  <a:moveTo>
                    <a:pt x="113" y="53"/>
                  </a:moveTo>
                  <a:cubicBezTo>
                    <a:pt x="108" y="98"/>
                    <a:pt x="100" y="143"/>
                    <a:pt x="96" y="188"/>
                  </a:cubicBezTo>
                  <a:cubicBezTo>
                    <a:pt x="94" y="213"/>
                    <a:pt x="92" y="237"/>
                    <a:pt x="95" y="262"/>
                  </a:cubicBezTo>
                  <a:cubicBezTo>
                    <a:pt x="96" y="271"/>
                    <a:pt x="97" y="285"/>
                    <a:pt x="103" y="293"/>
                  </a:cubicBezTo>
                  <a:cubicBezTo>
                    <a:pt x="42" y="291"/>
                    <a:pt x="13" y="224"/>
                    <a:pt x="6" y="168"/>
                  </a:cubicBezTo>
                  <a:cubicBezTo>
                    <a:pt x="0" y="115"/>
                    <a:pt x="5" y="49"/>
                    <a:pt x="31" y="0"/>
                  </a:cubicBezTo>
                  <a:cubicBezTo>
                    <a:pt x="28" y="8"/>
                    <a:pt x="27" y="18"/>
                    <a:pt x="25" y="26"/>
                  </a:cubicBezTo>
                  <a:cubicBezTo>
                    <a:pt x="22" y="38"/>
                    <a:pt x="16" y="62"/>
                    <a:pt x="24" y="73"/>
                  </a:cubicBezTo>
                  <a:cubicBezTo>
                    <a:pt x="48" y="110"/>
                    <a:pt x="90" y="79"/>
                    <a:pt x="113" y="53"/>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5" name="Freeform 53"/>
            <p:cNvSpPr/>
            <p:nvPr/>
          </p:nvSpPr>
          <p:spPr bwMode="auto">
            <a:xfrm>
              <a:off x="402" y="2170"/>
              <a:ext cx="175" cy="223"/>
            </a:xfrm>
            <a:custGeom>
              <a:avLst/>
              <a:gdLst>
                <a:gd name="T0" fmla="*/ 70 w 74"/>
                <a:gd name="T1" fmla="*/ 11 h 94"/>
                <a:gd name="T2" fmla="*/ 74 w 74"/>
                <a:gd name="T3" fmla="*/ 12 h 94"/>
                <a:gd name="T4" fmla="*/ 47 w 74"/>
                <a:gd name="T5" fmla="*/ 69 h 94"/>
                <a:gd name="T6" fmla="*/ 24 w 74"/>
                <a:gd name="T7" fmla="*/ 90 h 94"/>
                <a:gd name="T8" fmla="*/ 19 w 74"/>
                <a:gd name="T9" fmla="*/ 89 h 94"/>
                <a:gd name="T10" fmla="*/ 12 w 74"/>
                <a:gd name="T11" fmla="*/ 86 h 94"/>
                <a:gd name="T12" fmla="*/ 12 w 74"/>
                <a:gd name="T13" fmla="*/ 87 h 94"/>
                <a:gd name="T14" fmla="*/ 0 w 74"/>
                <a:gd name="T15" fmla="*/ 82 h 94"/>
                <a:gd name="T16" fmla="*/ 0 w 74"/>
                <a:gd name="T17" fmla="*/ 82 h 94"/>
                <a:gd name="T18" fmla="*/ 35 w 74"/>
                <a:gd name="T19" fmla="*/ 23 h 94"/>
                <a:gd name="T20" fmla="*/ 46 w 74"/>
                <a:gd name="T21" fmla="*/ 6 h 94"/>
                <a:gd name="T22" fmla="*/ 53 w 74"/>
                <a:gd name="T23" fmla="*/ 4 h 94"/>
                <a:gd name="T24" fmla="*/ 64 w 74"/>
                <a:gd name="T25" fmla="*/ 9 h 94"/>
                <a:gd name="T26" fmla="*/ 64 w 74"/>
                <a:gd name="T27" fmla="*/ 9 h 94"/>
                <a:gd name="T28" fmla="*/ 70 w 74"/>
                <a:gd name="T2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94">
                  <a:moveTo>
                    <a:pt x="70" y="11"/>
                  </a:moveTo>
                  <a:cubicBezTo>
                    <a:pt x="71" y="11"/>
                    <a:pt x="73" y="11"/>
                    <a:pt x="74" y="12"/>
                  </a:cubicBezTo>
                  <a:cubicBezTo>
                    <a:pt x="66" y="31"/>
                    <a:pt x="58" y="50"/>
                    <a:pt x="47" y="69"/>
                  </a:cubicBezTo>
                  <a:cubicBezTo>
                    <a:pt x="42" y="77"/>
                    <a:pt x="34" y="94"/>
                    <a:pt x="24" y="90"/>
                  </a:cubicBezTo>
                  <a:cubicBezTo>
                    <a:pt x="22" y="90"/>
                    <a:pt x="21" y="90"/>
                    <a:pt x="19" y="89"/>
                  </a:cubicBezTo>
                  <a:cubicBezTo>
                    <a:pt x="19" y="86"/>
                    <a:pt x="15" y="83"/>
                    <a:pt x="12" y="86"/>
                  </a:cubicBezTo>
                  <a:cubicBezTo>
                    <a:pt x="12" y="86"/>
                    <a:pt x="12" y="87"/>
                    <a:pt x="12" y="87"/>
                  </a:cubicBezTo>
                  <a:cubicBezTo>
                    <a:pt x="8" y="85"/>
                    <a:pt x="4" y="84"/>
                    <a:pt x="0" y="82"/>
                  </a:cubicBezTo>
                  <a:cubicBezTo>
                    <a:pt x="0" y="82"/>
                    <a:pt x="0" y="82"/>
                    <a:pt x="0" y="82"/>
                  </a:cubicBezTo>
                  <a:cubicBezTo>
                    <a:pt x="10" y="62"/>
                    <a:pt x="22" y="42"/>
                    <a:pt x="35" y="23"/>
                  </a:cubicBezTo>
                  <a:cubicBezTo>
                    <a:pt x="38" y="17"/>
                    <a:pt x="42" y="11"/>
                    <a:pt x="46" y="6"/>
                  </a:cubicBezTo>
                  <a:cubicBezTo>
                    <a:pt x="49" y="0"/>
                    <a:pt x="46" y="1"/>
                    <a:pt x="53" y="4"/>
                  </a:cubicBezTo>
                  <a:cubicBezTo>
                    <a:pt x="57" y="6"/>
                    <a:pt x="60" y="7"/>
                    <a:pt x="64" y="9"/>
                  </a:cubicBezTo>
                  <a:cubicBezTo>
                    <a:pt x="64" y="9"/>
                    <a:pt x="64" y="9"/>
                    <a:pt x="64" y="9"/>
                  </a:cubicBezTo>
                  <a:cubicBezTo>
                    <a:pt x="64" y="13"/>
                    <a:pt x="68" y="13"/>
                    <a:pt x="70" y="11"/>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6" name="Freeform 54"/>
            <p:cNvSpPr/>
            <p:nvPr/>
          </p:nvSpPr>
          <p:spPr bwMode="auto">
            <a:xfrm>
              <a:off x="433" y="2165"/>
              <a:ext cx="746" cy="618"/>
            </a:xfrm>
            <a:custGeom>
              <a:avLst/>
              <a:gdLst>
                <a:gd name="T0" fmla="*/ 300 w 315"/>
                <a:gd name="T1" fmla="*/ 116 h 261"/>
                <a:gd name="T2" fmla="*/ 313 w 315"/>
                <a:gd name="T3" fmla="*/ 128 h 261"/>
                <a:gd name="T4" fmla="*/ 302 w 315"/>
                <a:gd name="T5" fmla="*/ 158 h 261"/>
                <a:gd name="T6" fmla="*/ 280 w 315"/>
                <a:gd name="T7" fmla="*/ 202 h 261"/>
                <a:gd name="T8" fmla="*/ 265 w 315"/>
                <a:gd name="T9" fmla="*/ 236 h 261"/>
                <a:gd name="T10" fmla="*/ 257 w 315"/>
                <a:gd name="T11" fmla="*/ 255 h 261"/>
                <a:gd name="T12" fmla="*/ 234 w 315"/>
                <a:gd name="T13" fmla="*/ 251 h 261"/>
                <a:gd name="T14" fmla="*/ 140 w 315"/>
                <a:gd name="T15" fmla="*/ 210 h 261"/>
                <a:gd name="T16" fmla="*/ 62 w 315"/>
                <a:gd name="T17" fmla="*/ 164 h 261"/>
                <a:gd name="T18" fmla="*/ 20 w 315"/>
                <a:gd name="T19" fmla="*/ 133 h 261"/>
                <a:gd name="T20" fmla="*/ 5 w 315"/>
                <a:gd name="T21" fmla="*/ 121 h 261"/>
                <a:gd name="T22" fmla="*/ 12 w 315"/>
                <a:gd name="T23" fmla="*/ 100 h 261"/>
                <a:gd name="T24" fmla="*/ 16 w 315"/>
                <a:gd name="T25" fmla="*/ 102 h 261"/>
                <a:gd name="T26" fmla="*/ 21 w 315"/>
                <a:gd name="T27" fmla="*/ 101 h 261"/>
                <a:gd name="T28" fmla="*/ 67 w 315"/>
                <a:gd name="T29" fmla="*/ 18 h 261"/>
                <a:gd name="T30" fmla="*/ 68 w 315"/>
                <a:gd name="T31" fmla="*/ 17 h 261"/>
                <a:gd name="T32" fmla="*/ 75 w 315"/>
                <a:gd name="T33" fmla="*/ 8 h 261"/>
                <a:gd name="T34" fmla="*/ 95 w 315"/>
                <a:gd name="T35" fmla="*/ 9 h 261"/>
                <a:gd name="T36" fmla="*/ 142 w 315"/>
                <a:gd name="T37" fmla="*/ 30 h 261"/>
                <a:gd name="T38" fmla="*/ 223 w 315"/>
                <a:gd name="T39" fmla="*/ 71 h 261"/>
                <a:gd name="T40" fmla="*/ 300 w 315"/>
                <a:gd name="T41" fmla="*/ 11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5" h="261">
                  <a:moveTo>
                    <a:pt x="300" y="116"/>
                  </a:moveTo>
                  <a:cubicBezTo>
                    <a:pt x="303" y="118"/>
                    <a:pt x="315" y="122"/>
                    <a:pt x="313" y="128"/>
                  </a:cubicBezTo>
                  <a:cubicBezTo>
                    <a:pt x="310" y="138"/>
                    <a:pt x="306" y="148"/>
                    <a:pt x="302" y="158"/>
                  </a:cubicBezTo>
                  <a:cubicBezTo>
                    <a:pt x="295" y="173"/>
                    <a:pt x="288" y="188"/>
                    <a:pt x="280" y="202"/>
                  </a:cubicBezTo>
                  <a:cubicBezTo>
                    <a:pt x="275" y="213"/>
                    <a:pt x="270" y="224"/>
                    <a:pt x="265" y="236"/>
                  </a:cubicBezTo>
                  <a:cubicBezTo>
                    <a:pt x="262" y="242"/>
                    <a:pt x="260" y="249"/>
                    <a:pt x="257" y="255"/>
                  </a:cubicBezTo>
                  <a:cubicBezTo>
                    <a:pt x="255" y="261"/>
                    <a:pt x="237" y="252"/>
                    <a:pt x="234" y="251"/>
                  </a:cubicBezTo>
                  <a:cubicBezTo>
                    <a:pt x="201" y="240"/>
                    <a:pt x="170" y="226"/>
                    <a:pt x="140" y="210"/>
                  </a:cubicBezTo>
                  <a:cubicBezTo>
                    <a:pt x="113" y="196"/>
                    <a:pt x="87" y="180"/>
                    <a:pt x="62" y="164"/>
                  </a:cubicBezTo>
                  <a:cubicBezTo>
                    <a:pt x="47" y="154"/>
                    <a:pt x="33" y="144"/>
                    <a:pt x="20" y="133"/>
                  </a:cubicBezTo>
                  <a:cubicBezTo>
                    <a:pt x="15" y="129"/>
                    <a:pt x="10" y="125"/>
                    <a:pt x="5" y="121"/>
                  </a:cubicBezTo>
                  <a:cubicBezTo>
                    <a:pt x="0" y="116"/>
                    <a:pt x="7" y="106"/>
                    <a:pt x="12" y="100"/>
                  </a:cubicBezTo>
                  <a:cubicBezTo>
                    <a:pt x="14" y="100"/>
                    <a:pt x="15" y="101"/>
                    <a:pt x="16" y="102"/>
                  </a:cubicBezTo>
                  <a:cubicBezTo>
                    <a:pt x="18" y="102"/>
                    <a:pt x="20" y="102"/>
                    <a:pt x="21" y="101"/>
                  </a:cubicBezTo>
                  <a:cubicBezTo>
                    <a:pt x="41" y="76"/>
                    <a:pt x="55" y="48"/>
                    <a:pt x="67" y="18"/>
                  </a:cubicBezTo>
                  <a:cubicBezTo>
                    <a:pt x="68" y="18"/>
                    <a:pt x="68" y="18"/>
                    <a:pt x="68" y="17"/>
                  </a:cubicBezTo>
                  <a:cubicBezTo>
                    <a:pt x="71" y="14"/>
                    <a:pt x="72" y="12"/>
                    <a:pt x="75" y="8"/>
                  </a:cubicBezTo>
                  <a:cubicBezTo>
                    <a:pt x="81" y="0"/>
                    <a:pt x="88" y="6"/>
                    <a:pt x="95" y="9"/>
                  </a:cubicBezTo>
                  <a:cubicBezTo>
                    <a:pt x="111" y="15"/>
                    <a:pt x="126" y="22"/>
                    <a:pt x="142" y="30"/>
                  </a:cubicBezTo>
                  <a:cubicBezTo>
                    <a:pt x="169" y="43"/>
                    <a:pt x="196" y="57"/>
                    <a:pt x="223" y="71"/>
                  </a:cubicBezTo>
                  <a:cubicBezTo>
                    <a:pt x="249" y="86"/>
                    <a:pt x="274" y="101"/>
                    <a:pt x="300" y="116"/>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7" name="Freeform 55"/>
            <p:cNvSpPr/>
            <p:nvPr/>
          </p:nvSpPr>
          <p:spPr bwMode="auto">
            <a:xfrm>
              <a:off x="570" y="2075"/>
              <a:ext cx="429" cy="251"/>
            </a:xfrm>
            <a:custGeom>
              <a:avLst/>
              <a:gdLst>
                <a:gd name="T0" fmla="*/ 166 w 181"/>
                <a:gd name="T1" fmla="*/ 99 h 106"/>
                <a:gd name="T2" fmla="*/ 174 w 181"/>
                <a:gd name="T3" fmla="*/ 106 h 106"/>
                <a:gd name="T4" fmla="*/ 21 w 181"/>
                <a:gd name="T5" fmla="*/ 34 h 106"/>
                <a:gd name="T6" fmla="*/ 18 w 181"/>
                <a:gd name="T7" fmla="*/ 34 h 106"/>
                <a:gd name="T8" fmla="*/ 10 w 181"/>
                <a:gd name="T9" fmla="*/ 46 h 106"/>
                <a:gd name="T10" fmla="*/ 8 w 181"/>
                <a:gd name="T11" fmla="*/ 45 h 106"/>
                <a:gd name="T12" fmla="*/ 0 w 181"/>
                <a:gd name="T13" fmla="*/ 44 h 106"/>
                <a:gd name="T14" fmla="*/ 3 w 181"/>
                <a:gd name="T15" fmla="*/ 35 h 106"/>
                <a:gd name="T16" fmla="*/ 7 w 181"/>
                <a:gd name="T17" fmla="*/ 33 h 106"/>
                <a:gd name="T18" fmla="*/ 17 w 181"/>
                <a:gd name="T19" fmla="*/ 12 h 106"/>
                <a:gd name="T20" fmla="*/ 41 w 181"/>
                <a:gd name="T21" fmla="*/ 8 h 106"/>
                <a:gd name="T22" fmla="*/ 87 w 181"/>
                <a:gd name="T23" fmla="*/ 29 h 106"/>
                <a:gd name="T24" fmla="*/ 181 w 181"/>
                <a:gd name="T25" fmla="*/ 71 h 106"/>
                <a:gd name="T26" fmla="*/ 165 w 181"/>
                <a:gd name="T27" fmla="*/ 95 h 106"/>
                <a:gd name="T28" fmla="*/ 166 w 181"/>
                <a:gd name="T29"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06">
                  <a:moveTo>
                    <a:pt x="166" y="99"/>
                  </a:moveTo>
                  <a:cubicBezTo>
                    <a:pt x="168" y="101"/>
                    <a:pt x="171" y="104"/>
                    <a:pt x="174" y="106"/>
                  </a:cubicBezTo>
                  <a:cubicBezTo>
                    <a:pt x="124" y="78"/>
                    <a:pt x="74" y="53"/>
                    <a:pt x="21" y="34"/>
                  </a:cubicBezTo>
                  <a:cubicBezTo>
                    <a:pt x="20" y="33"/>
                    <a:pt x="18" y="34"/>
                    <a:pt x="18" y="34"/>
                  </a:cubicBezTo>
                  <a:cubicBezTo>
                    <a:pt x="15" y="38"/>
                    <a:pt x="12" y="42"/>
                    <a:pt x="10" y="46"/>
                  </a:cubicBezTo>
                  <a:cubicBezTo>
                    <a:pt x="9" y="45"/>
                    <a:pt x="9" y="45"/>
                    <a:pt x="8" y="45"/>
                  </a:cubicBezTo>
                  <a:cubicBezTo>
                    <a:pt x="6" y="45"/>
                    <a:pt x="3" y="44"/>
                    <a:pt x="0" y="44"/>
                  </a:cubicBezTo>
                  <a:cubicBezTo>
                    <a:pt x="1" y="40"/>
                    <a:pt x="2" y="38"/>
                    <a:pt x="3" y="35"/>
                  </a:cubicBezTo>
                  <a:cubicBezTo>
                    <a:pt x="4" y="35"/>
                    <a:pt x="6" y="35"/>
                    <a:pt x="7" y="33"/>
                  </a:cubicBezTo>
                  <a:cubicBezTo>
                    <a:pt x="10" y="26"/>
                    <a:pt x="13" y="19"/>
                    <a:pt x="17" y="12"/>
                  </a:cubicBezTo>
                  <a:cubicBezTo>
                    <a:pt x="24" y="0"/>
                    <a:pt x="31" y="4"/>
                    <a:pt x="41" y="8"/>
                  </a:cubicBezTo>
                  <a:cubicBezTo>
                    <a:pt x="57" y="15"/>
                    <a:pt x="72" y="22"/>
                    <a:pt x="87" y="29"/>
                  </a:cubicBezTo>
                  <a:cubicBezTo>
                    <a:pt x="119" y="43"/>
                    <a:pt x="150" y="57"/>
                    <a:pt x="181" y="71"/>
                  </a:cubicBezTo>
                  <a:cubicBezTo>
                    <a:pt x="175" y="78"/>
                    <a:pt x="170" y="87"/>
                    <a:pt x="165" y="95"/>
                  </a:cubicBezTo>
                  <a:cubicBezTo>
                    <a:pt x="165" y="96"/>
                    <a:pt x="165" y="98"/>
                    <a:pt x="166" y="99"/>
                  </a:cubicBezTo>
                  <a:close/>
                </a:path>
              </a:pathLst>
            </a:custGeom>
            <a:solidFill>
              <a:srgbClr val="C680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9" name="Freeform 56"/>
            <p:cNvSpPr/>
            <p:nvPr/>
          </p:nvSpPr>
          <p:spPr bwMode="auto">
            <a:xfrm>
              <a:off x="371" y="2288"/>
              <a:ext cx="922" cy="609"/>
            </a:xfrm>
            <a:custGeom>
              <a:avLst/>
              <a:gdLst>
                <a:gd name="T0" fmla="*/ 369 w 389"/>
                <a:gd name="T1" fmla="*/ 42 h 257"/>
                <a:gd name="T2" fmla="*/ 386 w 389"/>
                <a:gd name="T3" fmla="*/ 57 h 257"/>
                <a:gd name="T4" fmla="*/ 294 w 389"/>
                <a:gd name="T5" fmla="*/ 253 h 257"/>
                <a:gd name="T6" fmla="*/ 116 w 389"/>
                <a:gd name="T7" fmla="*/ 165 h 257"/>
                <a:gd name="T8" fmla="*/ 29 w 389"/>
                <a:gd name="T9" fmla="*/ 116 h 257"/>
                <a:gd name="T10" fmla="*/ 11 w 389"/>
                <a:gd name="T11" fmla="*/ 106 h 257"/>
                <a:gd name="T12" fmla="*/ 5 w 389"/>
                <a:gd name="T13" fmla="*/ 85 h 257"/>
                <a:gd name="T14" fmla="*/ 29 w 389"/>
                <a:gd name="T15" fmla="*/ 44 h 257"/>
                <a:gd name="T16" fmla="*/ 35 w 389"/>
                <a:gd name="T17" fmla="*/ 46 h 257"/>
                <a:gd name="T18" fmla="*/ 21 w 389"/>
                <a:gd name="T19" fmla="*/ 65 h 257"/>
                <a:gd name="T20" fmla="*/ 22 w 389"/>
                <a:gd name="T21" fmla="*/ 69 h 257"/>
                <a:gd name="T22" fmla="*/ 283 w 389"/>
                <a:gd name="T23" fmla="*/ 214 h 257"/>
                <a:gd name="T24" fmla="*/ 288 w 389"/>
                <a:gd name="T25" fmla="*/ 212 h 257"/>
                <a:gd name="T26" fmla="*/ 348 w 389"/>
                <a:gd name="T27" fmla="*/ 72 h 257"/>
                <a:gd name="T28" fmla="*/ 346 w 389"/>
                <a:gd name="T29" fmla="*/ 68 h 257"/>
                <a:gd name="T30" fmla="*/ 263 w 389"/>
                <a:gd name="T31" fmla="*/ 19 h 257"/>
                <a:gd name="T32" fmla="*/ 275 w 389"/>
                <a:gd name="T33" fmla="*/ 19 h 257"/>
                <a:gd name="T34" fmla="*/ 290 w 389"/>
                <a:gd name="T35" fmla="*/ 4 h 257"/>
                <a:gd name="T36" fmla="*/ 292 w 389"/>
                <a:gd name="T37" fmla="*/ 6 h 257"/>
                <a:gd name="T38" fmla="*/ 297 w 389"/>
                <a:gd name="T39" fmla="*/ 4 h 257"/>
                <a:gd name="T40" fmla="*/ 298 w 389"/>
                <a:gd name="T41" fmla="*/ 4 h 257"/>
                <a:gd name="T42" fmla="*/ 341 w 389"/>
                <a:gd name="T43" fmla="*/ 25 h 257"/>
                <a:gd name="T44" fmla="*/ 369 w 389"/>
                <a:gd name="T45" fmla="*/ 4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257">
                  <a:moveTo>
                    <a:pt x="369" y="42"/>
                  </a:moveTo>
                  <a:cubicBezTo>
                    <a:pt x="375" y="45"/>
                    <a:pt x="389" y="49"/>
                    <a:pt x="386" y="57"/>
                  </a:cubicBezTo>
                  <a:cubicBezTo>
                    <a:pt x="378" y="75"/>
                    <a:pt x="305" y="257"/>
                    <a:pt x="294" y="253"/>
                  </a:cubicBezTo>
                  <a:cubicBezTo>
                    <a:pt x="232" y="229"/>
                    <a:pt x="174" y="197"/>
                    <a:pt x="116" y="165"/>
                  </a:cubicBezTo>
                  <a:cubicBezTo>
                    <a:pt x="87" y="148"/>
                    <a:pt x="58" y="132"/>
                    <a:pt x="29" y="116"/>
                  </a:cubicBezTo>
                  <a:cubicBezTo>
                    <a:pt x="23" y="113"/>
                    <a:pt x="17" y="109"/>
                    <a:pt x="11" y="106"/>
                  </a:cubicBezTo>
                  <a:cubicBezTo>
                    <a:pt x="0" y="100"/>
                    <a:pt x="1" y="96"/>
                    <a:pt x="5" y="85"/>
                  </a:cubicBezTo>
                  <a:cubicBezTo>
                    <a:pt x="10" y="70"/>
                    <a:pt x="20" y="57"/>
                    <a:pt x="29" y="44"/>
                  </a:cubicBezTo>
                  <a:cubicBezTo>
                    <a:pt x="31" y="45"/>
                    <a:pt x="33" y="45"/>
                    <a:pt x="35" y="46"/>
                  </a:cubicBezTo>
                  <a:cubicBezTo>
                    <a:pt x="30" y="52"/>
                    <a:pt x="25" y="58"/>
                    <a:pt x="21" y="65"/>
                  </a:cubicBezTo>
                  <a:cubicBezTo>
                    <a:pt x="21" y="66"/>
                    <a:pt x="21" y="68"/>
                    <a:pt x="22" y="69"/>
                  </a:cubicBezTo>
                  <a:cubicBezTo>
                    <a:pt x="96" y="135"/>
                    <a:pt x="189" y="185"/>
                    <a:pt x="283" y="214"/>
                  </a:cubicBezTo>
                  <a:cubicBezTo>
                    <a:pt x="285" y="215"/>
                    <a:pt x="287" y="213"/>
                    <a:pt x="288" y="212"/>
                  </a:cubicBezTo>
                  <a:cubicBezTo>
                    <a:pt x="304" y="164"/>
                    <a:pt x="333" y="121"/>
                    <a:pt x="348" y="72"/>
                  </a:cubicBezTo>
                  <a:cubicBezTo>
                    <a:pt x="348" y="70"/>
                    <a:pt x="347" y="69"/>
                    <a:pt x="346" y="68"/>
                  </a:cubicBezTo>
                  <a:cubicBezTo>
                    <a:pt x="319" y="51"/>
                    <a:pt x="291" y="35"/>
                    <a:pt x="263" y="19"/>
                  </a:cubicBezTo>
                  <a:cubicBezTo>
                    <a:pt x="267" y="20"/>
                    <a:pt x="271" y="21"/>
                    <a:pt x="275" y="19"/>
                  </a:cubicBezTo>
                  <a:cubicBezTo>
                    <a:pt x="282" y="17"/>
                    <a:pt x="286" y="10"/>
                    <a:pt x="290" y="4"/>
                  </a:cubicBezTo>
                  <a:cubicBezTo>
                    <a:pt x="291" y="5"/>
                    <a:pt x="292" y="5"/>
                    <a:pt x="292" y="6"/>
                  </a:cubicBezTo>
                  <a:cubicBezTo>
                    <a:pt x="294" y="7"/>
                    <a:pt x="297" y="7"/>
                    <a:pt x="297" y="4"/>
                  </a:cubicBezTo>
                  <a:cubicBezTo>
                    <a:pt x="297" y="4"/>
                    <a:pt x="297" y="4"/>
                    <a:pt x="298" y="4"/>
                  </a:cubicBezTo>
                  <a:cubicBezTo>
                    <a:pt x="303" y="0"/>
                    <a:pt x="336" y="23"/>
                    <a:pt x="341" y="25"/>
                  </a:cubicBezTo>
                  <a:cubicBezTo>
                    <a:pt x="350" y="31"/>
                    <a:pt x="360" y="36"/>
                    <a:pt x="369" y="42"/>
                  </a:cubicBezTo>
                  <a:close/>
                </a:path>
              </a:pathLst>
            </a:custGeom>
            <a:solidFill>
              <a:srgbClr val="C680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0" name="Freeform 57"/>
            <p:cNvSpPr/>
            <p:nvPr/>
          </p:nvSpPr>
          <p:spPr bwMode="auto">
            <a:xfrm>
              <a:off x="1160" y="433"/>
              <a:ext cx="429" cy="1183"/>
            </a:xfrm>
            <a:custGeom>
              <a:avLst/>
              <a:gdLst>
                <a:gd name="T0" fmla="*/ 171 w 181"/>
                <a:gd name="T1" fmla="*/ 437 h 500"/>
                <a:gd name="T2" fmla="*/ 181 w 181"/>
                <a:gd name="T3" fmla="*/ 442 h 500"/>
                <a:gd name="T4" fmla="*/ 120 w 181"/>
                <a:gd name="T5" fmla="*/ 475 h 500"/>
                <a:gd name="T6" fmla="*/ 94 w 181"/>
                <a:gd name="T7" fmla="*/ 500 h 500"/>
                <a:gd name="T8" fmla="*/ 70 w 181"/>
                <a:gd name="T9" fmla="*/ 432 h 500"/>
                <a:gd name="T10" fmla="*/ 64 w 181"/>
                <a:gd name="T11" fmla="*/ 429 h 500"/>
                <a:gd name="T12" fmla="*/ 21 w 181"/>
                <a:gd name="T13" fmla="*/ 435 h 500"/>
                <a:gd name="T14" fmla="*/ 29 w 181"/>
                <a:gd name="T15" fmla="*/ 337 h 500"/>
                <a:gd name="T16" fmla="*/ 4 w 181"/>
                <a:gd name="T17" fmla="*/ 205 h 500"/>
                <a:gd name="T18" fmla="*/ 14 w 181"/>
                <a:gd name="T19" fmla="*/ 97 h 500"/>
                <a:gd name="T20" fmla="*/ 68 w 181"/>
                <a:gd name="T21" fmla="*/ 0 h 500"/>
                <a:gd name="T22" fmla="*/ 75 w 181"/>
                <a:gd name="T23" fmla="*/ 8 h 500"/>
                <a:gd name="T24" fmla="*/ 76 w 181"/>
                <a:gd name="T25" fmla="*/ 10 h 500"/>
                <a:gd name="T26" fmla="*/ 171 w 181"/>
                <a:gd name="T27" fmla="*/ 43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500">
                  <a:moveTo>
                    <a:pt x="171" y="437"/>
                  </a:moveTo>
                  <a:cubicBezTo>
                    <a:pt x="174" y="439"/>
                    <a:pt x="178" y="440"/>
                    <a:pt x="181" y="442"/>
                  </a:cubicBezTo>
                  <a:cubicBezTo>
                    <a:pt x="158" y="445"/>
                    <a:pt x="137" y="460"/>
                    <a:pt x="120" y="475"/>
                  </a:cubicBezTo>
                  <a:cubicBezTo>
                    <a:pt x="111" y="483"/>
                    <a:pt x="102" y="491"/>
                    <a:pt x="94" y="500"/>
                  </a:cubicBezTo>
                  <a:cubicBezTo>
                    <a:pt x="71" y="485"/>
                    <a:pt x="68" y="457"/>
                    <a:pt x="70" y="432"/>
                  </a:cubicBezTo>
                  <a:cubicBezTo>
                    <a:pt x="70" y="429"/>
                    <a:pt x="66" y="427"/>
                    <a:pt x="64" y="429"/>
                  </a:cubicBezTo>
                  <a:cubicBezTo>
                    <a:pt x="50" y="437"/>
                    <a:pt x="36" y="438"/>
                    <a:pt x="21" y="435"/>
                  </a:cubicBezTo>
                  <a:cubicBezTo>
                    <a:pt x="35" y="405"/>
                    <a:pt x="33" y="370"/>
                    <a:pt x="29" y="337"/>
                  </a:cubicBezTo>
                  <a:cubicBezTo>
                    <a:pt x="22" y="293"/>
                    <a:pt x="10" y="249"/>
                    <a:pt x="4" y="205"/>
                  </a:cubicBezTo>
                  <a:cubicBezTo>
                    <a:pt x="0" y="169"/>
                    <a:pt x="6" y="132"/>
                    <a:pt x="14" y="97"/>
                  </a:cubicBezTo>
                  <a:cubicBezTo>
                    <a:pt x="21" y="62"/>
                    <a:pt x="35" y="20"/>
                    <a:pt x="68" y="0"/>
                  </a:cubicBezTo>
                  <a:cubicBezTo>
                    <a:pt x="70" y="3"/>
                    <a:pt x="73" y="5"/>
                    <a:pt x="75" y="8"/>
                  </a:cubicBezTo>
                  <a:cubicBezTo>
                    <a:pt x="75" y="9"/>
                    <a:pt x="75" y="9"/>
                    <a:pt x="76" y="10"/>
                  </a:cubicBezTo>
                  <a:cubicBezTo>
                    <a:pt x="31" y="148"/>
                    <a:pt x="16" y="360"/>
                    <a:pt x="171" y="437"/>
                  </a:cubicBezTo>
                  <a:close/>
                </a:path>
              </a:pathLst>
            </a:custGeom>
            <a:solidFill>
              <a:srgbClr val="7D4E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1" name="Freeform 58"/>
            <p:cNvSpPr/>
            <p:nvPr/>
          </p:nvSpPr>
          <p:spPr bwMode="auto">
            <a:xfrm>
              <a:off x="1276" y="230"/>
              <a:ext cx="1412" cy="1431"/>
            </a:xfrm>
            <a:custGeom>
              <a:avLst/>
              <a:gdLst>
                <a:gd name="T0" fmla="*/ 592 w 596"/>
                <a:gd name="T1" fmla="*/ 265 h 605"/>
                <a:gd name="T2" fmla="*/ 550 w 596"/>
                <a:gd name="T3" fmla="*/ 435 h 605"/>
                <a:gd name="T4" fmla="*/ 554 w 596"/>
                <a:gd name="T5" fmla="*/ 496 h 605"/>
                <a:gd name="T6" fmla="*/ 561 w 596"/>
                <a:gd name="T7" fmla="*/ 520 h 605"/>
                <a:gd name="T8" fmla="*/ 552 w 596"/>
                <a:gd name="T9" fmla="*/ 534 h 605"/>
                <a:gd name="T10" fmla="*/ 518 w 596"/>
                <a:gd name="T11" fmla="*/ 532 h 605"/>
                <a:gd name="T12" fmla="*/ 512 w 596"/>
                <a:gd name="T13" fmla="*/ 534 h 605"/>
                <a:gd name="T14" fmla="*/ 479 w 596"/>
                <a:gd name="T15" fmla="*/ 605 h 605"/>
                <a:gd name="T16" fmla="*/ 469 w 596"/>
                <a:gd name="T17" fmla="*/ 594 h 605"/>
                <a:gd name="T18" fmla="*/ 390 w 596"/>
                <a:gd name="T19" fmla="*/ 525 h 605"/>
                <a:gd name="T20" fmla="*/ 470 w 596"/>
                <a:gd name="T21" fmla="*/ 467 h 605"/>
                <a:gd name="T22" fmla="*/ 498 w 596"/>
                <a:gd name="T23" fmla="*/ 377 h 605"/>
                <a:gd name="T24" fmla="*/ 497 w 596"/>
                <a:gd name="T25" fmla="*/ 376 h 605"/>
                <a:gd name="T26" fmla="*/ 498 w 596"/>
                <a:gd name="T27" fmla="*/ 376 h 605"/>
                <a:gd name="T28" fmla="*/ 550 w 596"/>
                <a:gd name="T29" fmla="*/ 329 h 605"/>
                <a:gd name="T30" fmla="*/ 503 w 596"/>
                <a:gd name="T31" fmla="*/ 289 h 605"/>
                <a:gd name="T32" fmla="*/ 501 w 596"/>
                <a:gd name="T33" fmla="*/ 287 h 605"/>
                <a:gd name="T34" fmla="*/ 465 w 596"/>
                <a:gd name="T35" fmla="*/ 189 h 605"/>
                <a:gd name="T36" fmla="*/ 462 w 596"/>
                <a:gd name="T37" fmla="*/ 185 h 605"/>
                <a:gd name="T38" fmla="*/ 458 w 596"/>
                <a:gd name="T39" fmla="*/ 183 h 605"/>
                <a:gd name="T40" fmla="*/ 238 w 596"/>
                <a:gd name="T41" fmla="*/ 193 h 605"/>
                <a:gd name="T42" fmla="*/ 33 w 596"/>
                <a:gd name="T43" fmla="*/ 91 h 605"/>
                <a:gd name="T44" fmla="*/ 31 w 596"/>
                <a:gd name="T45" fmla="*/ 91 h 605"/>
                <a:gd name="T46" fmla="*/ 0 w 596"/>
                <a:gd name="T47" fmla="*/ 34 h 605"/>
                <a:gd name="T48" fmla="*/ 128 w 596"/>
                <a:gd name="T49" fmla="*/ 36 h 605"/>
                <a:gd name="T50" fmla="*/ 274 w 596"/>
                <a:gd name="T51" fmla="*/ 3 h 605"/>
                <a:gd name="T52" fmla="*/ 472 w 596"/>
                <a:gd name="T53" fmla="*/ 113 h 605"/>
                <a:gd name="T54" fmla="*/ 479 w 596"/>
                <a:gd name="T55" fmla="*/ 113 h 605"/>
                <a:gd name="T56" fmla="*/ 479 w 596"/>
                <a:gd name="T57" fmla="*/ 112 h 605"/>
                <a:gd name="T58" fmla="*/ 479 w 596"/>
                <a:gd name="T59" fmla="*/ 112 h 605"/>
                <a:gd name="T60" fmla="*/ 592 w 596"/>
                <a:gd name="T61" fmla="*/ 26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605">
                  <a:moveTo>
                    <a:pt x="592" y="265"/>
                  </a:moveTo>
                  <a:cubicBezTo>
                    <a:pt x="596" y="324"/>
                    <a:pt x="561" y="379"/>
                    <a:pt x="550" y="435"/>
                  </a:cubicBezTo>
                  <a:cubicBezTo>
                    <a:pt x="545" y="457"/>
                    <a:pt x="548" y="474"/>
                    <a:pt x="554" y="496"/>
                  </a:cubicBezTo>
                  <a:cubicBezTo>
                    <a:pt x="556" y="504"/>
                    <a:pt x="559" y="512"/>
                    <a:pt x="561" y="520"/>
                  </a:cubicBezTo>
                  <a:cubicBezTo>
                    <a:pt x="563" y="526"/>
                    <a:pt x="558" y="530"/>
                    <a:pt x="552" y="534"/>
                  </a:cubicBezTo>
                  <a:cubicBezTo>
                    <a:pt x="542" y="542"/>
                    <a:pt x="528" y="540"/>
                    <a:pt x="518" y="532"/>
                  </a:cubicBezTo>
                  <a:cubicBezTo>
                    <a:pt x="516" y="530"/>
                    <a:pt x="512" y="531"/>
                    <a:pt x="512" y="534"/>
                  </a:cubicBezTo>
                  <a:cubicBezTo>
                    <a:pt x="510" y="561"/>
                    <a:pt x="512" y="598"/>
                    <a:pt x="479" y="605"/>
                  </a:cubicBezTo>
                  <a:cubicBezTo>
                    <a:pt x="476" y="601"/>
                    <a:pt x="472" y="598"/>
                    <a:pt x="469" y="594"/>
                  </a:cubicBezTo>
                  <a:cubicBezTo>
                    <a:pt x="448" y="570"/>
                    <a:pt x="423" y="534"/>
                    <a:pt x="390" y="525"/>
                  </a:cubicBezTo>
                  <a:cubicBezTo>
                    <a:pt x="422" y="513"/>
                    <a:pt x="450" y="494"/>
                    <a:pt x="470" y="467"/>
                  </a:cubicBezTo>
                  <a:cubicBezTo>
                    <a:pt x="490" y="441"/>
                    <a:pt x="499" y="410"/>
                    <a:pt x="498" y="377"/>
                  </a:cubicBezTo>
                  <a:cubicBezTo>
                    <a:pt x="498" y="376"/>
                    <a:pt x="497" y="376"/>
                    <a:pt x="497" y="376"/>
                  </a:cubicBezTo>
                  <a:cubicBezTo>
                    <a:pt x="498" y="376"/>
                    <a:pt x="498" y="376"/>
                    <a:pt x="498" y="376"/>
                  </a:cubicBezTo>
                  <a:cubicBezTo>
                    <a:pt x="528" y="379"/>
                    <a:pt x="551" y="359"/>
                    <a:pt x="550" y="329"/>
                  </a:cubicBezTo>
                  <a:cubicBezTo>
                    <a:pt x="549" y="305"/>
                    <a:pt x="528" y="280"/>
                    <a:pt x="503" y="289"/>
                  </a:cubicBezTo>
                  <a:cubicBezTo>
                    <a:pt x="503" y="288"/>
                    <a:pt x="502" y="288"/>
                    <a:pt x="501" y="287"/>
                  </a:cubicBezTo>
                  <a:cubicBezTo>
                    <a:pt x="455" y="280"/>
                    <a:pt x="449" y="224"/>
                    <a:pt x="465" y="189"/>
                  </a:cubicBezTo>
                  <a:cubicBezTo>
                    <a:pt x="466" y="187"/>
                    <a:pt x="464" y="185"/>
                    <a:pt x="462" y="185"/>
                  </a:cubicBezTo>
                  <a:cubicBezTo>
                    <a:pt x="462" y="183"/>
                    <a:pt x="460" y="182"/>
                    <a:pt x="458" y="183"/>
                  </a:cubicBezTo>
                  <a:cubicBezTo>
                    <a:pt x="395" y="227"/>
                    <a:pt x="307" y="212"/>
                    <a:pt x="238" y="193"/>
                  </a:cubicBezTo>
                  <a:cubicBezTo>
                    <a:pt x="166" y="172"/>
                    <a:pt x="92" y="139"/>
                    <a:pt x="33" y="91"/>
                  </a:cubicBezTo>
                  <a:cubicBezTo>
                    <a:pt x="32" y="91"/>
                    <a:pt x="32" y="91"/>
                    <a:pt x="31" y="91"/>
                  </a:cubicBezTo>
                  <a:cubicBezTo>
                    <a:pt x="17" y="73"/>
                    <a:pt x="5" y="56"/>
                    <a:pt x="0" y="34"/>
                  </a:cubicBezTo>
                  <a:cubicBezTo>
                    <a:pt x="40" y="56"/>
                    <a:pt x="85" y="49"/>
                    <a:pt x="128" y="36"/>
                  </a:cubicBezTo>
                  <a:cubicBezTo>
                    <a:pt x="177" y="21"/>
                    <a:pt x="222" y="4"/>
                    <a:pt x="274" y="3"/>
                  </a:cubicBezTo>
                  <a:cubicBezTo>
                    <a:pt x="351" y="0"/>
                    <a:pt x="463" y="18"/>
                    <a:pt x="472" y="113"/>
                  </a:cubicBezTo>
                  <a:cubicBezTo>
                    <a:pt x="472" y="117"/>
                    <a:pt x="479" y="117"/>
                    <a:pt x="479" y="113"/>
                  </a:cubicBezTo>
                  <a:cubicBezTo>
                    <a:pt x="479" y="112"/>
                    <a:pt x="479" y="112"/>
                    <a:pt x="479" y="112"/>
                  </a:cubicBezTo>
                  <a:cubicBezTo>
                    <a:pt x="479" y="112"/>
                    <a:pt x="479" y="112"/>
                    <a:pt x="479" y="112"/>
                  </a:cubicBezTo>
                  <a:cubicBezTo>
                    <a:pt x="554" y="60"/>
                    <a:pt x="588" y="217"/>
                    <a:pt x="592" y="265"/>
                  </a:cubicBezTo>
                  <a:close/>
                </a:path>
              </a:pathLst>
            </a:custGeom>
            <a:solidFill>
              <a:srgbClr val="7D4E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2" name="Freeform 59"/>
            <p:cNvSpPr/>
            <p:nvPr/>
          </p:nvSpPr>
          <p:spPr bwMode="auto">
            <a:xfrm>
              <a:off x="2115" y="1100"/>
              <a:ext cx="191" cy="121"/>
            </a:xfrm>
            <a:custGeom>
              <a:avLst/>
              <a:gdLst>
                <a:gd name="T0" fmla="*/ 68 w 81"/>
                <a:gd name="T1" fmla="*/ 13 h 51"/>
                <a:gd name="T2" fmla="*/ 44 w 81"/>
                <a:gd name="T3" fmla="*/ 48 h 51"/>
                <a:gd name="T4" fmla="*/ 5 w 81"/>
                <a:gd name="T5" fmla="*/ 30 h 51"/>
                <a:gd name="T6" fmla="*/ 23 w 81"/>
                <a:gd name="T7" fmla="*/ 4 h 51"/>
                <a:gd name="T8" fmla="*/ 27 w 81"/>
                <a:gd name="T9" fmla="*/ 6 h 51"/>
                <a:gd name="T10" fmla="*/ 68 w 81"/>
                <a:gd name="T11" fmla="*/ 13 h 51"/>
              </a:gdLst>
              <a:ahLst/>
              <a:cxnLst>
                <a:cxn ang="0">
                  <a:pos x="T0" y="T1"/>
                </a:cxn>
                <a:cxn ang="0">
                  <a:pos x="T2" y="T3"/>
                </a:cxn>
                <a:cxn ang="0">
                  <a:pos x="T4" y="T5"/>
                </a:cxn>
                <a:cxn ang="0">
                  <a:pos x="T6" y="T7"/>
                </a:cxn>
                <a:cxn ang="0">
                  <a:pos x="T8" y="T9"/>
                </a:cxn>
                <a:cxn ang="0">
                  <a:pos x="T10" y="T11"/>
                </a:cxn>
              </a:cxnLst>
              <a:rect l="0" t="0" r="r" b="b"/>
              <a:pathLst>
                <a:path w="81" h="51">
                  <a:moveTo>
                    <a:pt x="68" y="13"/>
                  </a:moveTo>
                  <a:cubicBezTo>
                    <a:pt x="81" y="31"/>
                    <a:pt x="59" y="44"/>
                    <a:pt x="44" y="48"/>
                  </a:cubicBezTo>
                  <a:cubicBezTo>
                    <a:pt x="30" y="51"/>
                    <a:pt x="11" y="45"/>
                    <a:pt x="5" y="30"/>
                  </a:cubicBezTo>
                  <a:cubicBezTo>
                    <a:pt x="0" y="16"/>
                    <a:pt x="11" y="8"/>
                    <a:pt x="23" y="4"/>
                  </a:cubicBezTo>
                  <a:cubicBezTo>
                    <a:pt x="23" y="5"/>
                    <a:pt x="25" y="7"/>
                    <a:pt x="27" y="6"/>
                  </a:cubicBezTo>
                  <a:cubicBezTo>
                    <a:pt x="41" y="0"/>
                    <a:pt x="57" y="0"/>
                    <a:pt x="68" y="13"/>
                  </a:cubicBezTo>
                  <a:close/>
                </a:path>
              </a:pathLst>
            </a:custGeom>
            <a:solidFill>
              <a:srgbClr val="FACC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3" name="Freeform 60"/>
            <p:cNvSpPr/>
            <p:nvPr/>
          </p:nvSpPr>
          <p:spPr bwMode="auto">
            <a:xfrm>
              <a:off x="1380" y="1048"/>
              <a:ext cx="150" cy="107"/>
            </a:xfrm>
            <a:custGeom>
              <a:avLst/>
              <a:gdLst>
                <a:gd name="T0" fmla="*/ 57 w 63"/>
                <a:gd name="T1" fmla="*/ 20 h 45"/>
                <a:gd name="T2" fmla="*/ 25 w 63"/>
                <a:gd name="T3" fmla="*/ 42 h 45"/>
                <a:gd name="T4" fmla="*/ 3 w 63"/>
                <a:gd name="T5" fmla="*/ 19 h 45"/>
                <a:gd name="T6" fmla="*/ 16 w 63"/>
                <a:gd name="T7" fmla="*/ 1 h 45"/>
                <a:gd name="T8" fmla="*/ 18 w 63"/>
                <a:gd name="T9" fmla="*/ 2 h 45"/>
                <a:gd name="T10" fmla="*/ 57 w 63"/>
                <a:gd name="T11" fmla="*/ 20 h 45"/>
              </a:gdLst>
              <a:ahLst/>
              <a:cxnLst>
                <a:cxn ang="0">
                  <a:pos x="T0" y="T1"/>
                </a:cxn>
                <a:cxn ang="0">
                  <a:pos x="T2" y="T3"/>
                </a:cxn>
                <a:cxn ang="0">
                  <a:pos x="T4" y="T5"/>
                </a:cxn>
                <a:cxn ang="0">
                  <a:pos x="T6" y="T7"/>
                </a:cxn>
                <a:cxn ang="0">
                  <a:pos x="T8" y="T9"/>
                </a:cxn>
                <a:cxn ang="0">
                  <a:pos x="T10" y="T11"/>
                </a:cxn>
              </a:cxnLst>
              <a:rect l="0" t="0" r="r" b="b"/>
              <a:pathLst>
                <a:path w="63" h="45">
                  <a:moveTo>
                    <a:pt x="57" y="20"/>
                  </a:moveTo>
                  <a:cubicBezTo>
                    <a:pt x="63" y="36"/>
                    <a:pt x="37" y="45"/>
                    <a:pt x="25" y="42"/>
                  </a:cubicBezTo>
                  <a:cubicBezTo>
                    <a:pt x="14" y="40"/>
                    <a:pt x="6" y="30"/>
                    <a:pt x="3" y="19"/>
                  </a:cubicBezTo>
                  <a:cubicBezTo>
                    <a:pt x="0" y="8"/>
                    <a:pt x="7" y="3"/>
                    <a:pt x="16" y="1"/>
                  </a:cubicBezTo>
                  <a:cubicBezTo>
                    <a:pt x="17" y="1"/>
                    <a:pt x="17" y="2"/>
                    <a:pt x="18" y="2"/>
                  </a:cubicBezTo>
                  <a:cubicBezTo>
                    <a:pt x="33" y="0"/>
                    <a:pt x="52" y="5"/>
                    <a:pt x="57" y="20"/>
                  </a:cubicBezTo>
                  <a:close/>
                </a:path>
              </a:pathLst>
            </a:custGeom>
            <a:solidFill>
              <a:srgbClr val="FACC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4" name="Freeform 61"/>
            <p:cNvSpPr/>
            <p:nvPr/>
          </p:nvSpPr>
          <p:spPr bwMode="auto">
            <a:xfrm>
              <a:off x="1056" y="1484"/>
              <a:ext cx="580" cy="767"/>
            </a:xfrm>
            <a:custGeom>
              <a:avLst/>
              <a:gdLst>
                <a:gd name="T0" fmla="*/ 232 w 245"/>
                <a:gd name="T1" fmla="*/ 0 h 324"/>
                <a:gd name="T2" fmla="*/ 245 w 245"/>
                <a:gd name="T3" fmla="*/ 5 h 324"/>
                <a:gd name="T4" fmla="*/ 226 w 245"/>
                <a:gd name="T5" fmla="*/ 29 h 324"/>
                <a:gd name="T6" fmla="*/ 214 w 245"/>
                <a:gd name="T7" fmla="*/ 51 h 324"/>
                <a:gd name="T8" fmla="*/ 213 w 245"/>
                <a:gd name="T9" fmla="*/ 54 h 324"/>
                <a:gd name="T10" fmla="*/ 213 w 245"/>
                <a:gd name="T11" fmla="*/ 54 h 324"/>
                <a:gd name="T12" fmla="*/ 213 w 245"/>
                <a:gd name="T13" fmla="*/ 54 h 324"/>
                <a:gd name="T14" fmla="*/ 194 w 245"/>
                <a:gd name="T15" fmla="*/ 101 h 324"/>
                <a:gd name="T16" fmla="*/ 159 w 245"/>
                <a:gd name="T17" fmla="*/ 188 h 324"/>
                <a:gd name="T18" fmla="*/ 86 w 245"/>
                <a:gd name="T19" fmla="*/ 248 h 324"/>
                <a:gd name="T20" fmla="*/ 37 w 245"/>
                <a:gd name="T21" fmla="*/ 324 h 324"/>
                <a:gd name="T22" fmla="*/ 36 w 245"/>
                <a:gd name="T23" fmla="*/ 324 h 324"/>
                <a:gd name="T24" fmla="*/ 16 w 245"/>
                <a:gd name="T25" fmla="*/ 318 h 324"/>
                <a:gd name="T26" fmla="*/ 0 w 245"/>
                <a:gd name="T27" fmla="*/ 305 h 324"/>
                <a:gd name="T28" fmla="*/ 86 w 245"/>
                <a:gd name="T29" fmla="*/ 134 h 324"/>
                <a:gd name="T30" fmla="*/ 232 w 245"/>
                <a:gd name="T31" fmla="*/ 0 h 324"/>
                <a:gd name="T32" fmla="*/ 232 w 245"/>
                <a:gd name="T3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24">
                  <a:moveTo>
                    <a:pt x="232" y="0"/>
                  </a:moveTo>
                  <a:cubicBezTo>
                    <a:pt x="236" y="2"/>
                    <a:pt x="241" y="4"/>
                    <a:pt x="245" y="5"/>
                  </a:cubicBezTo>
                  <a:cubicBezTo>
                    <a:pt x="237" y="9"/>
                    <a:pt x="229" y="25"/>
                    <a:pt x="226" y="29"/>
                  </a:cubicBezTo>
                  <a:cubicBezTo>
                    <a:pt x="223" y="34"/>
                    <a:pt x="216" y="44"/>
                    <a:pt x="214" y="51"/>
                  </a:cubicBezTo>
                  <a:cubicBezTo>
                    <a:pt x="214" y="52"/>
                    <a:pt x="213" y="53"/>
                    <a:pt x="213" y="54"/>
                  </a:cubicBezTo>
                  <a:cubicBezTo>
                    <a:pt x="213" y="54"/>
                    <a:pt x="213" y="54"/>
                    <a:pt x="213" y="54"/>
                  </a:cubicBezTo>
                  <a:cubicBezTo>
                    <a:pt x="213" y="54"/>
                    <a:pt x="213" y="54"/>
                    <a:pt x="213" y="54"/>
                  </a:cubicBezTo>
                  <a:cubicBezTo>
                    <a:pt x="205" y="69"/>
                    <a:pt x="198" y="85"/>
                    <a:pt x="194" y="101"/>
                  </a:cubicBezTo>
                  <a:cubicBezTo>
                    <a:pt x="181" y="130"/>
                    <a:pt x="169" y="159"/>
                    <a:pt x="159" y="188"/>
                  </a:cubicBezTo>
                  <a:cubicBezTo>
                    <a:pt x="131" y="189"/>
                    <a:pt x="101" y="230"/>
                    <a:pt x="86" y="248"/>
                  </a:cubicBezTo>
                  <a:cubicBezTo>
                    <a:pt x="68" y="271"/>
                    <a:pt x="50" y="297"/>
                    <a:pt x="37" y="324"/>
                  </a:cubicBezTo>
                  <a:cubicBezTo>
                    <a:pt x="36" y="324"/>
                    <a:pt x="36" y="324"/>
                    <a:pt x="36" y="324"/>
                  </a:cubicBezTo>
                  <a:cubicBezTo>
                    <a:pt x="29" y="322"/>
                    <a:pt x="23" y="320"/>
                    <a:pt x="16" y="318"/>
                  </a:cubicBezTo>
                  <a:cubicBezTo>
                    <a:pt x="10" y="315"/>
                    <a:pt x="5" y="310"/>
                    <a:pt x="0" y="305"/>
                  </a:cubicBezTo>
                  <a:cubicBezTo>
                    <a:pt x="17" y="244"/>
                    <a:pt x="51" y="186"/>
                    <a:pt x="86" y="134"/>
                  </a:cubicBezTo>
                  <a:cubicBezTo>
                    <a:pt x="122" y="81"/>
                    <a:pt x="168" y="18"/>
                    <a:pt x="232" y="0"/>
                  </a:cubicBezTo>
                  <a:cubicBezTo>
                    <a:pt x="232" y="0"/>
                    <a:pt x="232" y="0"/>
                    <a:pt x="232"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5" name="Freeform 62"/>
            <p:cNvSpPr/>
            <p:nvPr/>
          </p:nvSpPr>
          <p:spPr bwMode="auto">
            <a:xfrm>
              <a:off x="2103" y="1481"/>
              <a:ext cx="604" cy="497"/>
            </a:xfrm>
            <a:custGeom>
              <a:avLst/>
              <a:gdLst>
                <a:gd name="T0" fmla="*/ 255 w 255"/>
                <a:gd name="T1" fmla="*/ 144 h 210"/>
                <a:gd name="T2" fmla="*/ 253 w 255"/>
                <a:gd name="T3" fmla="*/ 181 h 210"/>
                <a:gd name="T4" fmla="*/ 250 w 255"/>
                <a:gd name="T5" fmla="*/ 206 h 210"/>
                <a:gd name="T6" fmla="*/ 241 w 255"/>
                <a:gd name="T7" fmla="*/ 205 h 210"/>
                <a:gd name="T8" fmla="*/ 180 w 255"/>
                <a:gd name="T9" fmla="*/ 187 h 210"/>
                <a:gd name="T10" fmla="*/ 65 w 255"/>
                <a:gd name="T11" fmla="*/ 134 h 210"/>
                <a:gd name="T12" fmla="*/ 62 w 255"/>
                <a:gd name="T13" fmla="*/ 133 h 210"/>
                <a:gd name="T14" fmla="*/ 57 w 255"/>
                <a:gd name="T15" fmla="*/ 115 h 210"/>
                <a:gd name="T16" fmla="*/ 56 w 255"/>
                <a:gd name="T17" fmla="*/ 113 h 210"/>
                <a:gd name="T18" fmla="*/ 49 w 255"/>
                <a:gd name="T19" fmla="*/ 91 h 210"/>
                <a:gd name="T20" fmla="*/ 1 w 255"/>
                <a:gd name="T21" fmla="*/ 10 h 210"/>
                <a:gd name="T22" fmla="*/ 0 w 255"/>
                <a:gd name="T23" fmla="*/ 9 h 210"/>
                <a:gd name="T24" fmla="*/ 33 w 255"/>
                <a:gd name="T25" fmla="*/ 0 h 210"/>
                <a:gd name="T26" fmla="*/ 124 w 255"/>
                <a:gd name="T27" fmla="*/ 79 h 210"/>
                <a:gd name="T28" fmla="*/ 127 w 255"/>
                <a:gd name="T29" fmla="*/ 83 h 210"/>
                <a:gd name="T30" fmla="*/ 127 w 255"/>
                <a:gd name="T31" fmla="*/ 83 h 210"/>
                <a:gd name="T32" fmla="*/ 246 w 255"/>
                <a:gd name="T33" fmla="*/ 144 h 210"/>
                <a:gd name="T34" fmla="*/ 249 w 255"/>
                <a:gd name="T35" fmla="*/ 143 h 210"/>
                <a:gd name="T36" fmla="*/ 255 w 255"/>
                <a:gd name="T37" fmla="*/ 14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10">
                  <a:moveTo>
                    <a:pt x="255" y="144"/>
                  </a:moveTo>
                  <a:cubicBezTo>
                    <a:pt x="254" y="156"/>
                    <a:pt x="254" y="169"/>
                    <a:pt x="253" y="181"/>
                  </a:cubicBezTo>
                  <a:cubicBezTo>
                    <a:pt x="252" y="190"/>
                    <a:pt x="251" y="198"/>
                    <a:pt x="250" y="206"/>
                  </a:cubicBezTo>
                  <a:cubicBezTo>
                    <a:pt x="249" y="210"/>
                    <a:pt x="244" y="206"/>
                    <a:pt x="241" y="205"/>
                  </a:cubicBezTo>
                  <a:cubicBezTo>
                    <a:pt x="221" y="198"/>
                    <a:pt x="200" y="193"/>
                    <a:pt x="180" y="187"/>
                  </a:cubicBezTo>
                  <a:cubicBezTo>
                    <a:pt x="139" y="175"/>
                    <a:pt x="97" y="163"/>
                    <a:pt x="65" y="134"/>
                  </a:cubicBezTo>
                  <a:cubicBezTo>
                    <a:pt x="64" y="133"/>
                    <a:pt x="63" y="133"/>
                    <a:pt x="62" y="133"/>
                  </a:cubicBezTo>
                  <a:cubicBezTo>
                    <a:pt x="60" y="127"/>
                    <a:pt x="59" y="121"/>
                    <a:pt x="57" y="115"/>
                  </a:cubicBezTo>
                  <a:cubicBezTo>
                    <a:pt x="57" y="114"/>
                    <a:pt x="56" y="114"/>
                    <a:pt x="56" y="113"/>
                  </a:cubicBezTo>
                  <a:cubicBezTo>
                    <a:pt x="54" y="106"/>
                    <a:pt x="52" y="98"/>
                    <a:pt x="49" y="91"/>
                  </a:cubicBezTo>
                  <a:cubicBezTo>
                    <a:pt x="40" y="62"/>
                    <a:pt x="26" y="29"/>
                    <a:pt x="1" y="10"/>
                  </a:cubicBezTo>
                  <a:cubicBezTo>
                    <a:pt x="0" y="9"/>
                    <a:pt x="0" y="9"/>
                    <a:pt x="0" y="9"/>
                  </a:cubicBezTo>
                  <a:cubicBezTo>
                    <a:pt x="11" y="7"/>
                    <a:pt x="22" y="3"/>
                    <a:pt x="33" y="0"/>
                  </a:cubicBezTo>
                  <a:cubicBezTo>
                    <a:pt x="71" y="5"/>
                    <a:pt x="98" y="52"/>
                    <a:pt x="124" y="79"/>
                  </a:cubicBezTo>
                  <a:cubicBezTo>
                    <a:pt x="123" y="81"/>
                    <a:pt x="124" y="83"/>
                    <a:pt x="127" y="83"/>
                  </a:cubicBezTo>
                  <a:cubicBezTo>
                    <a:pt x="127" y="83"/>
                    <a:pt x="127" y="83"/>
                    <a:pt x="127" y="83"/>
                  </a:cubicBezTo>
                  <a:cubicBezTo>
                    <a:pt x="159" y="115"/>
                    <a:pt x="202" y="137"/>
                    <a:pt x="246" y="144"/>
                  </a:cubicBezTo>
                  <a:cubicBezTo>
                    <a:pt x="247" y="144"/>
                    <a:pt x="248" y="144"/>
                    <a:pt x="249" y="143"/>
                  </a:cubicBezTo>
                  <a:cubicBezTo>
                    <a:pt x="251" y="143"/>
                    <a:pt x="253" y="144"/>
                    <a:pt x="255" y="14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6" name="Freeform 63"/>
            <p:cNvSpPr/>
            <p:nvPr/>
          </p:nvSpPr>
          <p:spPr bwMode="auto">
            <a:xfrm>
              <a:off x="1970" y="1538"/>
              <a:ext cx="277" cy="696"/>
            </a:xfrm>
            <a:custGeom>
              <a:avLst/>
              <a:gdLst>
                <a:gd name="T0" fmla="*/ 117 w 117"/>
                <a:gd name="T1" fmla="*/ 167 h 294"/>
                <a:gd name="T2" fmla="*/ 103 w 117"/>
                <a:gd name="T3" fmla="*/ 174 h 294"/>
                <a:gd name="T4" fmla="*/ 98 w 117"/>
                <a:gd name="T5" fmla="*/ 178 h 294"/>
                <a:gd name="T6" fmla="*/ 0 w 117"/>
                <a:gd name="T7" fmla="*/ 294 h 294"/>
                <a:gd name="T8" fmla="*/ 49 w 117"/>
                <a:gd name="T9" fmla="*/ 238 h 294"/>
                <a:gd name="T10" fmla="*/ 73 w 117"/>
                <a:gd name="T11" fmla="*/ 54 h 294"/>
                <a:gd name="T12" fmla="*/ 60 w 117"/>
                <a:gd name="T13" fmla="*/ 0 h 294"/>
                <a:gd name="T14" fmla="*/ 102 w 117"/>
                <a:gd name="T15" fmla="*/ 85 h 294"/>
                <a:gd name="T16" fmla="*/ 114 w 117"/>
                <a:gd name="T17" fmla="*/ 139 h 294"/>
                <a:gd name="T18" fmla="*/ 117 w 117"/>
                <a:gd name="T19" fmla="*/ 1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94">
                  <a:moveTo>
                    <a:pt x="117" y="167"/>
                  </a:moveTo>
                  <a:cubicBezTo>
                    <a:pt x="117" y="176"/>
                    <a:pt x="110" y="174"/>
                    <a:pt x="103" y="174"/>
                  </a:cubicBezTo>
                  <a:cubicBezTo>
                    <a:pt x="100" y="175"/>
                    <a:pt x="99" y="176"/>
                    <a:pt x="98" y="178"/>
                  </a:cubicBezTo>
                  <a:cubicBezTo>
                    <a:pt x="92" y="227"/>
                    <a:pt x="49" y="275"/>
                    <a:pt x="0" y="294"/>
                  </a:cubicBezTo>
                  <a:cubicBezTo>
                    <a:pt x="21" y="281"/>
                    <a:pt x="38" y="261"/>
                    <a:pt x="49" y="238"/>
                  </a:cubicBezTo>
                  <a:cubicBezTo>
                    <a:pt x="77" y="183"/>
                    <a:pt x="81" y="115"/>
                    <a:pt x="73" y="54"/>
                  </a:cubicBezTo>
                  <a:cubicBezTo>
                    <a:pt x="71" y="36"/>
                    <a:pt x="67" y="17"/>
                    <a:pt x="60" y="0"/>
                  </a:cubicBezTo>
                  <a:cubicBezTo>
                    <a:pt x="81" y="24"/>
                    <a:pt x="93" y="55"/>
                    <a:pt x="102" y="85"/>
                  </a:cubicBezTo>
                  <a:cubicBezTo>
                    <a:pt x="108" y="103"/>
                    <a:pt x="111" y="121"/>
                    <a:pt x="114" y="139"/>
                  </a:cubicBezTo>
                  <a:cubicBezTo>
                    <a:pt x="116" y="148"/>
                    <a:pt x="116" y="158"/>
                    <a:pt x="117" y="16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7" name="Freeform 64"/>
            <p:cNvSpPr/>
            <p:nvPr/>
          </p:nvSpPr>
          <p:spPr bwMode="auto">
            <a:xfrm>
              <a:off x="1485" y="1500"/>
              <a:ext cx="634" cy="720"/>
            </a:xfrm>
            <a:custGeom>
              <a:avLst/>
              <a:gdLst>
                <a:gd name="T0" fmla="*/ 247 w 268"/>
                <a:gd name="T1" fmla="*/ 5 h 304"/>
                <a:gd name="T2" fmla="*/ 247 w 268"/>
                <a:gd name="T3" fmla="*/ 91 h 304"/>
                <a:gd name="T4" fmla="*/ 168 w 268"/>
                <a:gd name="T5" fmla="*/ 66 h 304"/>
                <a:gd name="T6" fmla="*/ 165 w 268"/>
                <a:gd name="T7" fmla="*/ 67 h 304"/>
                <a:gd name="T8" fmla="*/ 127 w 268"/>
                <a:gd name="T9" fmla="*/ 99 h 304"/>
                <a:gd name="T10" fmla="*/ 75 w 268"/>
                <a:gd name="T11" fmla="*/ 86 h 304"/>
                <a:gd name="T12" fmla="*/ 80 w 268"/>
                <a:gd name="T13" fmla="*/ 43 h 304"/>
                <a:gd name="T14" fmla="*/ 91 w 268"/>
                <a:gd name="T15" fmla="*/ 8 h 304"/>
                <a:gd name="T16" fmla="*/ 89 w 268"/>
                <a:gd name="T17" fmla="*/ 7 h 304"/>
                <a:gd name="T18" fmla="*/ 89 w 268"/>
                <a:gd name="T19" fmla="*/ 8 h 304"/>
                <a:gd name="T20" fmla="*/ 84 w 268"/>
                <a:gd name="T21" fmla="*/ 7 h 304"/>
                <a:gd name="T22" fmla="*/ 47 w 268"/>
                <a:gd name="T23" fmla="*/ 180 h 304"/>
                <a:gd name="T24" fmla="*/ 98 w 268"/>
                <a:gd name="T25" fmla="*/ 304 h 304"/>
                <a:gd name="T26" fmla="*/ 37 w 268"/>
                <a:gd name="T27" fmla="*/ 268 h 304"/>
                <a:gd name="T28" fmla="*/ 31 w 268"/>
                <a:gd name="T29" fmla="*/ 204 h 304"/>
                <a:gd name="T30" fmla="*/ 26 w 268"/>
                <a:gd name="T31" fmla="*/ 199 h 304"/>
                <a:gd name="T32" fmla="*/ 0 w 268"/>
                <a:gd name="T33" fmla="*/ 199 h 304"/>
                <a:gd name="T34" fmla="*/ 14 w 268"/>
                <a:gd name="T35" fmla="*/ 126 h 304"/>
                <a:gd name="T36" fmla="*/ 15 w 268"/>
                <a:gd name="T37" fmla="*/ 126 h 304"/>
                <a:gd name="T38" fmla="*/ 71 w 268"/>
                <a:gd name="T39" fmla="*/ 2 h 304"/>
                <a:gd name="T40" fmla="*/ 71 w 268"/>
                <a:gd name="T41" fmla="*/ 0 h 304"/>
                <a:gd name="T42" fmla="*/ 124 w 268"/>
                <a:gd name="T43" fmla="*/ 11 h 304"/>
                <a:gd name="T44" fmla="*/ 124 w 268"/>
                <a:gd name="T45" fmla="*/ 11 h 304"/>
                <a:gd name="T46" fmla="*/ 233 w 268"/>
                <a:gd name="T47" fmla="*/ 8 h 304"/>
                <a:gd name="T48" fmla="*/ 233 w 268"/>
                <a:gd name="T49" fmla="*/ 7 h 304"/>
                <a:gd name="T50" fmla="*/ 247 w 268"/>
                <a:gd name="T51" fmla="*/ 4 h 304"/>
                <a:gd name="T52" fmla="*/ 247 w 268"/>
                <a:gd name="T53" fmla="*/ 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8" h="304">
                  <a:moveTo>
                    <a:pt x="247" y="5"/>
                  </a:moveTo>
                  <a:cubicBezTo>
                    <a:pt x="257" y="30"/>
                    <a:pt x="268" y="67"/>
                    <a:pt x="247" y="91"/>
                  </a:cubicBezTo>
                  <a:cubicBezTo>
                    <a:pt x="223" y="117"/>
                    <a:pt x="184" y="83"/>
                    <a:pt x="168" y="66"/>
                  </a:cubicBezTo>
                  <a:cubicBezTo>
                    <a:pt x="166" y="65"/>
                    <a:pt x="165" y="66"/>
                    <a:pt x="165" y="67"/>
                  </a:cubicBezTo>
                  <a:cubicBezTo>
                    <a:pt x="152" y="77"/>
                    <a:pt x="140" y="89"/>
                    <a:pt x="127" y="99"/>
                  </a:cubicBezTo>
                  <a:cubicBezTo>
                    <a:pt x="109" y="111"/>
                    <a:pt x="78" y="115"/>
                    <a:pt x="75" y="86"/>
                  </a:cubicBezTo>
                  <a:cubicBezTo>
                    <a:pt x="74" y="72"/>
                    <a:pt x="77" y="57"/>
                    <a:pt x="80" y="43"/>
                  </a:cubicBezTo>
                  <a:cubicBezTo>
                    <a:pt x="83" y="33"/>
                    <a:pt x="85" y="17"/>
                    <a:pt x="91" y="8"/>
                  </a:cubicBezTo>
                  <a:cubicBezTo>
                    <a:pt x="92" y="7"/>
                    <a:pt x="90" y="6"/>
                    <a:pt x="89" y="7"/>
                  </a:cubicBezTo>
                  <a:cubicBezTo>
                    <a:pt x="89" y="7"/>
                    <a:pt x="89" y="8"/>
                    <a:pt x="89" y="8"/>
                  </a:cubicBezTo>
                  <a:cubicBezTo>
                    <a:pt x="89" y="6"/>
                    <a:pt x="86" y="5"/>
                    <a:pt x="84" y="7"/>
                  </a:cubicBezTo>
                  <a:cubicBezTo>
                    <a:pt x="49" y="54"/>
                    <a:pt x="43" y="123"/>
                    <a:pt x="47" y="180"/>
                  </a:cubicBezTo>
                  <a:cubicBezTo>
                    <a:pt x="49" y="224"/>
                    <a:pt x="63" y="275"/>
                    <a:pt x="98" y="304"/>
                  </a:cubicBezTo>
                  <a:cubicBezTo>
                    <a:pt x="77" y="294"/>
                    <a:pt x="54" y="284"/>
                    <a:pt x="37" y="268"/>
                  </a:cubicBezTo>
                  <a:cubicBezTo>
                    <a:pt x="20" y="251"/>
                    <a:pt x="27" y="224"/>
                    <a:pt x="31" y="204"/>
                  </a:cubicBezTo>
                  <a:cubicBezTo>
                    <a:pt x="32" y="200"/>
                    <a:pt x="30" y="198"/>
                    <a:pt x="26" y="199"/>
                  </a:cubicBezTo>
                  <a:cubicBezTo>
                    <a:pt x="18" y="200"/>
                    <a:pt x="9" y="199"/>
                    <a:pt x="0" y="199"/>
                  </a:cubicBezTo>
                  <a:cubicBezTo>
                    <a:pt x="5" y="175"/>
                    <a:pt x="12" y="151"/>
                    <a:pt x="14" y="126"/>
                  </a:cubicBezTo>
                  <a:cubicBezTo>
                    <a:pt x="14" y="126"/>
                    <a:pt x="15" y="126"/>
                    <a:pt x="15" y="126"/>
                  </a:cubicBezTo>
                  <a:cubicBezTo>
                    <a:pt x="22" y="80"/>
                    <a:pt x="46" y="41"/>
                    <a:pt x="71" y="2"/>
                  </a:cubicBezTo>
                  <a:cubicBezTo>
                    <a:pt x="71" y="1"/>
                    <a:pt x="71" y="1"/>
                    <a:pt x="71" y="0"/>
                  </a:cubicBezTo>
                  <a:cubicBezTo>
                    <a:pt x="88" y="5"/>
                    <a:pt x="106" y="9"/>
                    <a:pt x="124" y="11"/>
                  </a:cubicBezTo>
                  <a:cubicBezTo>
                    <a:pt x="124" y="11"/>
                    <a:pt x="124" y="11"/>
                    <a:pt x="124" y="11"/>
                  </a:cubicBezTo>
                  <a:cubicBezTo>
                    <a:pt x="101" y="80"/>
                    <a:pt x="243" y="90"/>
                    <a:pt x="233" y="8"/>
                  </a:cubicBezTo>
                  <a:cubicBezTo>
                    <a:pt x="233" y="8"/>
                    <a:pt x="233" y="7"/>
                    <a:pt x="233" y="7"/>
                  </a:cubicBezTo>
                  <a:cubicBezTo>
                    <a:pt x="238" y="6"/>
                    <a:pt x="242" y="5"/>
                    <a:pt x="247" y="4"/>
                  </a:cubicBezTo>
                  <a:cubicBezTo>
                    <a:pt x="247" y="5"/>
                    <a:pt x="247" y="5"/>
                    <a:pt x="247" y="5"/>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8" name="Freeform 65"/>
            <p:cNvSpPr/>
            <p:nvPr/>
          </p:nvSpPr>
          <p:spPr bwMode="auto">
            <a:xfrm>
              <a:off x="1307" y="1789"/>
              <a:ext cx="559" cy="1690"/>
            </a:xfrm>
            <a:custGeom>
              <a:avLst/>
              <a:gdLst>
                <a:gd name="T0" fmla="*/ 236 w 236"/>
                <a:gd name="T1" fmla="*/ 692 h 714"/>
                <a:gd name="T2" fmla="*/ 235 w 236"/>
                <a:gd name="T3" fmla="*/ 694 h 714"/>
                <a:gd name="T4" fmla="*/ 234 w 236"/>
                <a:gd name="T5" fmla="*/ 695 h 714"/>
                <a:gd name="T6" fmla="*/ 231 w 236"/>
                <a:gd name="T7" fmla="*/ 695 h 714"/>
                <a:gd name="T8" fmla="*/ 145 w 236"/>
                <a:gd name="T9" fmla="*/ 713 h 714"/>
                <a:gd name="T10" fmla="*/ 42 w 236"/>
                <a:gd name="T11" fmla="*/ 694 h 714"/>
                <a:gd name="T12" fmla="*/ 3 w 236"/>
                <a:gd name="T13" fmla="*/ 617 h 714"/>
                <a:gd name="T14" fmla="*/ 8 w 236"/>
                <a:gd name="T15" fmla="*/ 503 h 714"/>
                <a:gd name="T16" fmla="*/ 34 w 236"/>
                <a:gd name="T17" fmla="*/ 244 h 714"/>
                <a:gd name="T18" fmla="*/ 56 w 236"/>
                <a:gd name="T19" fmla="*/ 75 h 714"/>
                <a:gd name="T20" fmla="*/ 84 w 236"/>
                <a:gd name="T21" fmla="*/ 0 h 714"/>
                <a:gd name="T22" fmla="*/ 83 w 236"/>
                <a:gd name="T23" fmla="*/ 1 h 714"/>
                <a:gd name="T24" fmla="*/ 67 w 236"/>
                <a:gd name="T25" fmla="*/ 79 h 714"/>
                <a:gd name="T26" fmla="*/ 71 w 236"/>
                <a:gd name="T27" fmla="*/ 84 h 714"/>
                <a:gd name="T28" fmla="*/ 98 w 236"/>
                <a:gd name="T29" fmla="*/ 85 h 714"/>
                <a:gd name="T30" fmla="*/ 101 w 236"/>
                <a:gd name="T31" fmla="*/ 146 h 714"/>
                <a:gd name="T32" fmla="*/ 170 w 236"/>
                <a:gd name="T33" fmla="*/ 189 h 714"/>
                <a:gd name="T34" fmla="*/ 172 w 236"/>
                <a:gd name="T35" fmla="*/ 189 h 714"/>
                <a:gd name="T36" fmla="*/ 174 w 236"/>
                <a:gd name="T37" fmla="*/ 190 h 714"/>
                <a:gd name="T38" fmla="*/ 176 w 236"/>
                <a:gd name="T39" fmla="*/ 190 h 714"/>
                <a:gd name="T40" fmla="*/ 177 w 236"/>
                <a:gd name="T41" fmla="*/ 191 h 714"/>
                <a:gd name="T42" fmla="*/ 193 w 236"/>
                <a:gd name="T43" fmla="*/ 195 h 714"/>
                <a:gd name="T44" fmla="*/ 195 w 236"/>
                <a:gd name="T45" fmla="*/ 194 h 714"/>
                <a:gd name="T46" fmla="*/ 199 w 236"/>
                <a:gd name="T47" fmla="*/ 196 h 714"/>
                <a:gd name="T48" fmla="*/ 230 w 236"/>
                <a:gd name="T49" fmla="*/ 202 h 714"/>
                <a:gd name="T50" fmla="*/ 216 w 236"/>
                <a:gd name="T51" fmla="*/ 383 h 714"/>
                <a:gd name="T52" fmla="*/ 210 w 236"/>
                <a:gd name="T53" fmla="*/ 603 h 714"/>
                <a:gd name="T54" fmla="*/ 236 w 236"/>
                <a:gd name="T55" fmla="*/ 69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714">
                  <a:moveTo>
                    <a:pt x="236" y="692"/>
                  </a:moveTo>
                  <a:cubicBezTo>
                    <a:pt x="236" y="693"/>
                    <a:pt x="235" y="693"/>
                    <a:pt x="235" y="694"/>
                  </a:cubicBezTo>
                  <a:cubicBezTo>
                    <a:pt x="235" y="694"/>
                    <a:pt x="235" y="694"/>
                    <a:pt x="234" y="695"/>
                  </a:cubicBezTo>
                  <a:cubicBezTo>
                    <a:pt x="234" y="694"/>
                    <a:pt x="233" y="694"/>
                    <a:pt x="231" y="695"/>
                  </a:cubicBezTo>
                  <a:cubicBezTo>
                    <a:pt x="206" y="710"/>
                    <a:pt x="173" y="713"/>
                    <a:pt x="145" y="713"/>
                  </a:cubicBezTo>
                  <a:cubicBezTo>
                    <a:pt x="110" y="714"/>
                    <a:pt x="73" y="710"/>
                    <a:pt x="42" y="694"/>
                  </a:cubicBezTo>
                  <a:cubicBezTo>
                    <a:pt x="13" y="679"/>
                    <a:pt x="6" y="647"/>
                    <a:pt x="3" y="617"/>
                  </a:cubicBezTo>
                  <a:cubicBezTo>
                    <a:pt x="0" y="579"/>
                    <a:pt x="4" y="541"/>
                    <a:pt x="8" y="503"/>
                  </a:cubicBezTo>
                  <a:cubicBezTo>
                    <a:pt x="19" y="417"/>
                    <a:pt x="28" y="331"/>
                    <a:pt x="34" y="244"/>
                  </a:cubicBezTo>
                  <a:cubicBezTo>
                    <a:pt x="38" y="188"/>
                    <a:pt x="40" y="130"/>
                    <a:pt x="56" y="75"/>
                  </a:cubicBezTo>
                  <a:cubicBezTo>
                    <a:pt x="63" y="50"/>
                    <a:pt x="73" y="25"/>
                    <a:pt x="84" y="0"/>
                  </a:cubicBezTo>
                  <a:cubicBezTo>
                    <a:pt x="84" y="0"/>
                    <a:pt x="83" y="1"/>
                    <a:pt x="83" y="1"/>
                  </a:cubicBezTo>
                  <a:cubicBezTo>
                    <a:pt x="76" y="26"/>
                    <a:pt x="71" y="53"/>
                    <a:pt x="67" y="79"/>
                  </a:cubicBezTo>
                  <a:cubicBezTo>
                    <a:pt x="66" y="82"/>
                    <a:pt x="68" y="84"/>
                    <a:pt x="71" y="84"/>
                  </a:cubicBezTo>
                  <a:cubicBezTo>
                    <a:pt x="80" y="85"/>
                    <a:pt x="89" y="86"/>
                    <a:pt x="98" y="85"/>
                  </a:cubicBezTo>
                  <a:cubicBezTo>
                    <a:pt x="93" y="105"/>
                    <a:pt x="89" y="128"/>
                    <a:pt x="101" y="146"/>
                  </a:cubicBezTo>
                  <a:cubicBezTo>
                    <a:pt x="115" y="166"/>
                    <a:pt x="147" y="181"/>
                    <a:pt x="170" y="189"/>
                  </a:cubicBezTo>
                  <a:cubicBezTo>
                    <a:pt x="171" y="189"/>
                    <a:pt x="171" y="189"/>
                    <a:pt x="172" y="189"/>
                  </a:cubicBezTo>
                  <a:cubicBezTo>
                    <a:pt x="172" y="189"/>
                    <a:pt x="173" y="190"/>
                    <a:pt x="174" y="190"/>
                  </a:cubicBezTo>
                  <a:cubicBezTo>
                    <a:pt x="175" y="190"/>
                    <a:pt x="175" y="190"/>
                    <a:pt x="176" y="190"/>
                  </a:cubicBezTo>
                  <a:cubicBezTo>
                    <a:pt x="177" y="191"/>
                    <a:pt x="177" y="191"/>
                    <a:pt x="177" y="191"/>
                  </a:cubicBezTo>
                  <a:cubicBezTo>
                    <a:pt x="183" y="192"/>
                    <a:pt x="188" y="195"/>
                    <a:pt x="193" y="195"/>
                  </a:cubicBezTo>
                  <a:cubicBezTo>
                    <a:pt x="194" y="195"/>
                    <a:pt x="194" y="195"/>
                    <a:pt x="195" y="194"/>
                  </a:cubicBezTo>
                  <a:cubicBezTo>
                    <a:pt x="196" y="195"/>
                    <a:pt x="198" y="196"/>
                    <a:pt x="199" y="196"/>
                  </a:cubicBezTo>
                  <a:cubicBezTo>
                    <a:pt x="210" y="200"/>
                    <a:pt x="220" y="202"/>
                    <a:pt x="230" y="202"/>
                  </a:cubicBezTo>
                  <a:cubicBezTo>
                    <a:pt x="233" y="262"/>
                    <a:pt x="222" y="324"/>
                    <a:pt x="216" y="383"/>
                  </a:cubicBezTo>
                  <a:cubicBezTo>
                    <a:pt x="208" y="456"/>
                    <a:pt x="201" y="530"/>
                    <a:pt x="210" y="603"/>
                  </a:cubicBezTo>
                  <a:cubicBezTo>
                    <a:pt x="213" y="632"/>
                    <a:pt x="220" y="666"/>
                    <a:pt x="236" y="69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9" name="Freeform 66"/>
            <p:cNvSpPr>
              <a:spLocks noEditPoints="1"/>
            </p:cNvSpPr>
            <p:nvPr/>
          </p:nvSpPr>
          <p:spPr bwMode="auto">
            <a:xfrm>
              <a:off x="1797" y="1938"/>
              <a:ext cx="571" cy="1586"/>
            </a:xfrm>
            <a:custGeom>
              <a:avLst/>
              <a:gdLst>
                <a:gd name="T0" fmla="*/ 240 w 241"/>
                <a:gd name="T1" fmla="*/ 585 h 670"/>
                <a:gd name="T2" fmla="*/ 212 w 241"/>
                <a:gd name="T3" fmla="*/ 659 h 670"/>
                <a:gd name="T4" fmla="*/ 154 w 241"/>
                <a:gd name="T5" fmla="*/ 668 h 670"/>
                <a:gd name="T6" fmla="*/ 89 w 241"/>
                <a:gd name="T7" fmla="*/ 661 h 670"/>
                <a:gd name="T8" fmla="*/ 31 w 241"/>
                <a:gd name="T9" fmla="*/ 615 h 670"/>
                <a:gd name="T10" fmla="*/ 9 w 241"/>
                <a:gd name="T11" fmla="*/ 416 h 670"/>
                <a:gd name="T12" fmla="*/ 23 w 241"/>
                <a:gd name="T13" fmla="*/ 260 h 670"/>
                <a:gd name="T14" fmla="*/ 29 w 241"/>
                <a:gd name="T15" fmla="*/ 139 h 670"/>
                <a:gd name="T16" fmla="*/ 39 w 241"/>
                <a:gd name="T17" fmla="*/ 138 h 670"/>
                <a:gd name="T18" fmla="*/ 179 w 241"/>
                <a:gd name="T19" fmla="*/ 13 h 670"/>
                <a:gd name="T20" fmla="*/ 194 w 241"/>
                <a:gd name="T21" fmla="*/ 11 h 670"/>
                <a:gd name="T22" fmla="*/ 198 w 241"/>
                <a:gd name="T23" fmla="*/ 7 h 670"/>
                <a:gd name="T24" fmla="*/ 198 w 241"/>
                <a:gd name="T25" fmla="*/ 0 h 670"/>
                <a:gd name="T26" fmla="*/ 232 w 241"/>
                <a:gd name="T27" fmla="*/ 310 h 670"/>
                <a:gd name="T28" fmla="*/ 238 w 241"/>
                <a:gd name="T29" fmla="*/ 507 h 670"/>
                <a:gd name="T30" fmla="*/ 240 w 241"/>
                <a:gd name="T31" fmla="*/ 585 h 670"/>
                <a:gd name="T32" fmla="*/ 85 w 241"/>
                <a:gd name="T33" fmla="*/ 195 h 670"/>
                <a:gd name="T34" fmla="*/ 65 w 241"/>
                <a:gd name="T35" fmla="*/ 171 h 670"/>
                <a:gd name="T36" fmla="*/ 60 w 241"/>
                <a:gd name="T37" fmla="*/ 175 h 670"/>
                <a:gd name="T38" fmla="*/ 62 w 241"/>
                <a:gd name="T39" fmla="*/ 209 h 670"/>
                <a:gd name="T40" fmla="*/ 85 w 241"/>
                <a:gd name="T41" fmla="*/ 195 h 670"/>
                <a:gd name="T42" fmla="*/ 71 w 241"/>
                <a:gd name="T43" fmla="*/ 332 h 670"/>
                <a:gd name="T44" fmla="*/ 58 w 241"/>
                <a:gd name="T45" fmla="*/ 311 h 670"/>
                <a:gd name="T46" fmla="*/ 56 w 241"/>
                <a:gd name="T47" fmla="*/ 312 h 670"/>
                <a:gd name="T48" fmla="*/ 37 w 241"/>
                <a:gd name="T49" fmla="*/ 326 h 670"/>
                <a:gd name="T50" fmla="*/ 39 w 241"/>
                <a:gd name="T51" fmla="*/ 341 h 670"/>
                <a:gd name="T52" fmla="*/ 53 w 241"/>
                <a:gd name="T53" fmla="*/ 346 h 670"/>
                <a:gd name="T54" fmla="*/ 71 w 241"/>
                <a:gd name="T55" fmla="*/ 332 h 670"/>
                <a:gd name="T56" fmla="*/ 68 w 241"/>
                <a:gd name="T57" fmla="*/ 582 h 670"/>
                <a:gd name="T58" fmla="*/ 45 w 241"/>
                <a:gd name="T59" fmla="*/ 566 h 670"/>
                <a:gd name="T60" fmla="*/ 42 w 241"/>
                <a:gd name="T61" fmla="*/ 570 h 670"/>
                <a:gd name="T62" fmla="*/ 36 w 241"/>
                <a:gd name="T63" fmla="*/ 575 h 670"/>
                <a:gd name="T64" fmla="*/ 36 w 241"/>
                <a:gd name="T65" fmla="*/ 592 h 670"/>
                <a:gd name="T66" fmla="*/ 42 w 241"/>
                <a:gd name="T67" fmla="*/ 601 h 670"/>
                <a:gd name="T68" fmla="*/ 52 w 241"/>
                <a:gd name="T69" fmla="*/ 599 h 670"/>
                <a:gd name="T70" fmla="*/ 68 w 241"/>
                <a:gd name="T71" fmla="*/ 582 h 670"/>
                <a:gd name="T72" fmla="*/ 51 w 241"/>
                <a:gd name="T73" fmla="*/ 484 h 670"/>
                <a:gd name="T74" fmla="*/ 66 w 241"/>
                <a:gd name="T75" fmla="*/ 463 h 670"/>
                <a:gd name="T76" fmla="*/ 59 w 241"/>
                <a:gd name="T77" fmla="*/ 452 h 670"/>
                <a:gd name="T78" fmla="*/ 41 w 241"/>
                <a:gd name="T79" fmla="*/ 447 h 670"/>
                <a:gd name="T80" fmla="*/ 40 w 241"/>
                <a:gd name="T81" fmla="*/ 449 h 670"/>
                <a:gd name="T82" fmla="*/ 26 w 241"/>
                <a:gd name="T83" fmla="*/ 473 h 670"/>
                <a:gd name="T84" fmla="*/ 51 w 241"/>
                <a:gd name="T85" fmla="*/ 48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 h="670">
                  <a:moveTo>
                    <a:pt x="240" y="585"/>
                  </a:moveTo>
                  <a:cubicBezTo>
                    <a:pt x="241" y="613"/>
                    <a:pt x="238" y="642"/>
                    <a:pt x="212" y="659"/>
                  </a:cubicBezTo>
                  <a:cubicBezTo>
                    <a:pt x="197" y="670"/>
                    <a:pt x="172" y="668"/>
                    <a:pt x="154" y="668"/>
                  </a:cubicBezTo>
                  <a:cubicBezTo>
                    <a:pt x="132" y="668"/>
                    <a:pt x="110" y="666"/>
                    <a:pt x="89" y="661"/>
                  </a:cubicBezTo>
                  <a:cubicBezTo>
                    <a:pt x="62" y="656"/>
                    <a:pt x="43" y="639"/>
                    <a:pt x="31" y="615"/>
                  </a:cubicBezTo>
                  <a:cubicBezTo>
                    <a:pt x="0" y="557"/>
                    <a:pt x="5" y="479"/>
                    <a:pt x="9" y="416"/>
                  </a:cubicBezTo>
                  <a:cubicBezTo>
                    <a:pt x="12" y="364"/>
                    <a:pt x="18" y="312"/>
                    <a:pt x="23" y="260"/>
                  </a:cubicBezTo>
                  <a:cubicBezTo>
                    <a:pt x="27" y="220"/>
                    <a:pt x="32" y="179"/>
                    <a:pt x="29" y="139"/>
                  </a:cubicBezTo>
                  <a:cubicBezTo>
                    <a:pt x="32" y="139"/>
                    <a:pt x="36" y="138"/>
                    <a:pt x="39" y="138"/>
                  </a:cubicBezTo>
                  <a:cubicBezTo>
                    <a:pt x="103" y="139"/>
                    <a:pt x="170" y="75"/>
                    <a:pt x="179" y="13"/>
                  </a:cubicBezTo>
                  <a:cubicBezTo>
                    <a:pt x="184" y="12"/>
                    <a:pt x="189" y="11"/>
                    <a:pt x="194" y="11"/>
                  </a:cubicBezTo>
                  <a:cubicBezTo>
                    <a:pt x="196" y="11"/>
                    <a:pt x="198" y="9"/>
                    <a:pt x="198" y="7"/>
                  </a:cubicBezTo>
                  <a:cubicBezTo>
                    <a:pt x="198" y="4"/>
                    <a:pt x="198" y="2"/>
                    <a:pt x="198" y="0"/>
                  </a:cubicBezTo>
                  <a:cubicBezTo>
                    <a:pt x="220" y="101"/>
                    <a:pt x="227" y="205"/>
                    <a:pt x="232" y="310"/>
                  </a:cubicBezTo>
                  <a:cubicBezTo>
                    <a:pt x="236" y="375"/>
                    <a:pt x="238" y="441"/>
                    <a:pt x="238" y="507"/>
                  </a:cubicBezTo>
                  <a:cubicBezTo>
                    <a:pt x="238" y="533"/>
                    <a:pt x="239" y="559"/>
                    <a:pt x="240" y="585"/>
                  </a:cubicBezTo>
                  <a:close/>
                  <a:moveTo>
                    <a:pt x="85" y="195"/>
                  </a:moveTo>
                  <a:cubicBezTo>
                    <a:pt x="88" y="183"/>
                    <a:pt x="75" y="174"/>
                    <a:pt x="65" y="171"/>
                  </a:cubicBezTo>
                  <a:cubicBezTo>
                    <a:pt x="62" y="171"/>
                    <a:pt x="60" y="173"/>
                    <a:pt x="60" y="175"/>
                  </a:cubicBezTo>
                  <a:cubicBezTo>
                    <a:pt x="43" y="181"/>
                    <a:pt x="47" y="203"/>
                    <a:pt x="62" y="209"/>
                  </a:cubicBezTo>
                  <a:cubicBezTo>
                    <a:pt x="72" y="213"/>
                    <a:pt x="82" y="204"/>
                    <a:pt x="85" y="195"/>
                  </a:cubicBezTo>
                  <a:close/>
                  <a:moveTo>
                    <a:pt x="71" y="332"/>
                  </a:moveTo>
                  <a:cubicBezTo>
                    <a:pt x="72" y="324"/>
                    <a:pt x="67" y="311"/>
                    <a:pt x="58" y="311"/>
                  </a:cubicBezTo>
                  <a:cubicBezTo>
                    <a:pt x="57" y="311"/>
                    <a:pt x="57" y="311"/>
                    <a:pt x="56" y="312"/>
                  </a:cubicBezTo>
                  <a:cubicBezTo>
                    <a:pt x="48" y="313"/>
                    <a:pt x="40" y="316"/>
                    <a:pt x="37" y="326"/>
                  </a:cubicBezTo>
                  <a:cubicBezTo>
                    <a:pt x="36" y="331"/>
                    <a:pt x="37" y="336"/>
                    <a:pt x="39" y="341"/>
                  </a:cubicBezTo>
                  <a:cubicBezTo>
                    <a:pt x="40" y="346"/>
                    <a:pt x="50" y="346"/>
                    <a:pt x="53" y="346"/>
                  </a:cubicBezTo>
                  <a:cubicBezTo>
                    <a:pt x="62" y="345"/>
                    <a:pt x="70" y="340"/>
                    <a:pt x="71" y="332"/>
                  </a:cubicBezTo>
                  <a:close/>
                  <a:moveTo>
                    <a:pt x="68" y="582"/>
                  </a:moveTo>
                  <a:cubicBezTo>
                    <a:pt x="69" y="570"/>
                    <a:pt x="53" y="567"/>
                    <a:pt x="45" y="566"/>
                  </a:cubicBezTo>
                  <a:cubicBezTo>
                    <a:pt x="42" y="566"/>
                    <a:pt x="41" y="568"/>
                    <a:pt x="42" y="570"/>
                  </a:cubicBezTo>
                  <a:cubicBezTo>
                    <a:pt x="40" y="571"/>
                    <a:pt x="38" y="573"/>
                    <a:pt x="36" y="575"/>
                  </a:cubicBezTo>
                  <a:cubicBezTo>
                    <a:pt x="33" y="580"/>
                    <a:pt x="35" y="586"/>
                    <a:pt x="36" y="592"/>
                  </a:cubicBezTo>
                  <a:cubicBezTo>
                    <a:pt x="36" y="596"/>
                    <a:pt x="37" y="599"/>
                    <a:pt x="42" y="601"/>
                  </a:cubicBezTo>
                  <a:cubicBezTo>
                    <a:pt x="45" y="602"/>
                    <a:pt x="49" y="601"/>
                    <a:pt x="52" y="599"/>
                  </a:cubicBezTo>
                  <a:cubicBezTo>
                    <a:pt x="59" y="596"/>
                    <a:pt x="67" y="590"/>
                    <a:pt x="68" y="582"/>
                  </a:cubicBezTo>
                  <a:close/>
                  <a:moveTo>
                    <a:pt x="51" y="484"/>
                  </a:moveTo>
                  <a:cubicBezTo>
                    <a:pt x="59" y="480"/>
                    <a:pt x="66" y="472"/>
                    <a:pt x="66" y="463"/>
                  </a:cubicBezTo>
                  <a:cubicBezTo>
                    <a:pt x="65" y="459"/>
                    <a:pt x="63" y="454"/>
                    <a:pt x="59" y="452"/>
                  </a:cubicBezTo>
                  <a:cubicBezTo>
                    <a:pt x="55" y="448"/>
                    <a:pt x="46" y="444"/>
                    <a:pt x="41" y="447"/>
                  </a:cubicBezTo>
                  <a:cubicBezTo>
                    <a:pt x="40" y="447"/>
                    <a:pt x="40" y="448"/>
                    <a:pt x="40" y="449"/>
                  </a:cubicBezTo>
                  <a:cubicBezTo>
                    <a:pt x="30" y="453"/>
                    <a:pt x="21" y="461"/>
                    <a:pt x="26" y="473"/>
                  </a:cubicBezTo>
                  <a:cubicBezTo>
                    <a:pt x="30" y="483"/>
                    <a:pt x="41" y="488"/>
                    <a:pt x="51" y="48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0" name="Freeform 67"/>
            <p:cNvSpPr/>
            <p:nvPr/>
          </p:nvSpPr>
          <p:spPr bwMode="auto">
            <a:xfrm>
              <a:off x="1989" y="3763"/>
              <a:ext cx="102" cy="106"/>
            </a:xfrm>
            <a:custGeom>
              <a:avLst/>
              <a:gdLst>
                <a:gd name="T0" fmla="*/ 33 w 43"/>
                <a:gd name="T1" fmla="*/ 3 h 45"/>
                <a:gd name="T2" fmla="*/ 21 w 43"/>
                <a:gd name="T3" fmla="*/ 45 h 45"/>
                <a:gd name="T4" fmla="*/ 5 w 43"/>
                <a:gd name="T5" fmla="*/ 33 h 45"/>
                <a:gd name="T6" fmla="*/ 8 w 43"/>
                <a:gd name="T7" fmla="*/ 0 h 45"/>
                <a:gd name="T8" fmla="*/ 20 w 43"/>
                <a:gd name="T9" fmla="*/ 6 h 45"/>
                <a:gd name="T10" fmla="*/ 33 w 43"/>
                <a:gd name="T11" fmla="*/ 3 h 45"/>
              </a:gdLst>
              <a:ahLst/>
              <a:cxnLst>
                <a:cxn ang="0">
                  <a:pos x="T0" y="T1"/>
                </a:cxn>
                <a:cxn ang="0">
                  <a:pos x="T2" y="T3"/>
                </a:cxn>
                <a:cxn ang="0">
                  <a:pos x="T4" y="T5"/>
                </a:cxn>
                <a:cxn ang="0">
                  <a:pos x="T6" y="T7"/>
                </a:cxn>
                <a:cxn ang="0">
                  <a:pos x="T8" y="T9"/>
                </a:cxn>
                <a:cxn ang="0">
                  <a:pos x="T10" y="T11"/>
                </a:cxn>
              </a:cxnLst>
              <a:rect l="0" t="0" r="r" b="b"/>
              <a:pathLst>
                <a:path w="43" h="45">
                  <a:moveTo>
                    <a:pt x="33" y="3"/>
                  </a:moveTo>
                  <a:cubicBezTo>
                    <a:pt x="39" y="17"/>
                    <a:pt x="43" y="45"/>
                    <a:pt x="21" y="45"/>
                  </a:cubicBezTo>
                  <a:cubicBezTo>
                    <a:pt x="13" y="45"/>
                    <a:pt x="7" y="39"/>
                    <a:pt x="5" y="33"/>
                  </a:cubicBezTo>
                  <a:cubicBezTo>
                    <a:pt x="0" y="22"/>
                    <a:pt x="4" y="10"/>
                    <a:pt x="8" y="0"/>
                  </a:cubicBezTo>
                  <a:cubicBezTo>
                    <a:pt x="11" y="3"/>
                    <a:pt x="15" y="5"/>
                    <a:pt x="20" y="6"/>
                  </a:cubicBezTo>
                  <a:cubicBezTo>
                    <a:pt x="25" y="6"/>
                    <a:pt x="30" y="5"/>
                    <a:pt x="33" y="3"/>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1" name="Freeform 68"/>
            <p:cNvSpPr/>
            <p:nvPr/>
          </p:nvSpPr>
          <p:spPr bwMode="auto">
            <a:xfrm>
              <a:off x="1567" y="3767"/>
              <a:ext cx="95" cy="107"/>
            </a:xfrm>
            <a:custGeom>
              <a:avLst/>
              <a:gdLst>
                <a:gd name="T0" fmla="*/ 33 w 40"/>
                <a:gd name="T1" fmla="*/ 3 h 45"/>
                <a:gd name="T2" fmla="*/ 36 w 40"/>
                <a:gd name="T3" fmla="*/ 34 h 45"/>
                <a:gd name="T4" fmla="*/ 21 w 40"/>
                <a:gd name="T5" fmla="*/ 45 h 45"/>
                <a:gd name="T6" fmla="*/ 5 w 40"/>
                <a:gd name="T7" fmla="*/ 33 h 45"/>
                <a:gd name="T8" fmla="*/ 7 w 40"/>
                <a:gd name="T9" fmla="*/ 0 h 45"/>
                <a:gd name="T10" fmla="*/ 29 w 40"/>
                <a:gd name="T11" fmla="*/ 4 h 45"/>
                <a:gd name="T12" fmla="*/ 33 w 40"/>
                <a:gd name="T13" fmla="*/ 3 h 45"/>
              </a:gdLst>
              <a:ahLst/>
              <a:cxnLst>
                <a:cxn ang="0">
                  <a:pos x="T0" y="T1"/>
                </a:cxn>
                <a:cxn ang="0">
                  <a:pos x="T2" y="T3"/>
                </a:cxn>
                <a:cxn ang="0">
                  <a:pos x="T4" y="T5"/>
                </a:cxn>
                <a:cxn ang="0">
                  <a:pos x="T6" y="T7"/>
                </a:cxn>
                <a:cxn ang="0">
                  <a:pos x="T8" y="T9"/>
                </a:cxn>
                <a:cxn ang="0">
                  <a:pos x="T10" y="T11"/>
                </a:cxn>
                <a:cxn ang="0">
                  <a:pos x="T12" y="T13"/>
                </a:cxn>
              </a:cxnLst>
              <a:rect l="0" t="0" r="r" b="b"/>
              <a:pathLst>
                <a:path w="40" h="45">
                  <a:moveTo>
                    <a:pt x="33" y="3"/>
                  </a:moveTo>
                  <a:cubicBezTo>
                    <a:pt x="37" y="13"/>
                    <a:pt x="40" y="24"/>
                    <a:pt x="36" y="34"/>
                  </a:cubicBezTo>
                  <a:cubicBezTo>
                    <a:pt x="33" y="41"/>
                    <a:pt x="27" y="45"/>
                    <a:pt x="21" y="45"/>
                  </a:cubicBezTo>
                  <a:cubicBezTo>
                    <a:pt x="13" y="45"/>
                    <a:pt x="8" y="40"/>
                    <a:pt x="5" y="33"/>
                  </a:cubicBezTo>
                  <a:cubicBezTo>
                    <a:pt x="0" y="23"/>
                    <a:pt x="3" y="10"/>
                    <a:pt x="7" y="0"/>
                  </a:cubicBezTo>
                  <a:cubicBezTo>
                    <a:pt x="13" y="4"/>
                    <a:pt x="21" y="6"/>
                    <a:pt x="29" y="4"/>
                  </a:cubicBezTo>
                  <a:cubicBezTo>
                    <a:pt x="31" y="4"/>
                    <a:pt x="32" y="3"/>
                    <a:pt x="33" y="3"/>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2" name="Freeform 69"/>
            <p:cNvSpPr/>
            <p:nvPr/>
          </p:nvSpPr>
          <p:spPr bwMode="auto">
            <a:xfrm>
              <a:off x="1774" y="1519"/>
              <a:ext cx="251" cy="126"/>
            </a:xfrm>
            <a:custGeom>
              <a:avLst/>
              <a:gdLst>
                <a:gd name="T0" fmla="*/ 105 w 106"/>
                <a:gd name="T1" fmla="*/ 0 h 53"/>
                <a:gd name="T2" fmla="*/ 55 w 106"/>
                <a:gd name="T3" fmla="*/ 53 h 53"/>
                <a:gd name="T4" fmla="*/ 6 w 106"/>
                <a:gd name="T5" fmla="*/ 4 h 53"/>
                <a:gd name="T6" fmla="*/ 6 w 106"/>
                <a:gd name="T7" fmla="*/ 3 h 53"/>
                <a:gd name="T8" fmla="*/ 98 w 106"/>
                <a:gd name="T9" fmla="*/ 1 h 53"/>
                <a:gd name="T10" fmla="*/ 105 w 106"/>
                <a:gd name="T11" fmla="*/ 0 h 53"/>
              </a:gdLst>
              <a:ahLst/>
              <a:cxnLst>
                <a:cxn ang="0">
                  <a:pos x="T0" y="T1"/>
                </a:cxn>
                <a:cxn ang="0">
                  <a:pos x="T2" y="T3"/>
                </a:cxn>
                <a:cxn ang="0">
                  <a:pos x="T4" y="T5"/>
                </a:cxn>
                <a:cxn ang="0">
                  <a:pos x="T6" y="T7"/>
                </a:cxn>
                <a:cxn ang="0">
                  <a:pos x="T8" y="T9"/>
                </a:cxn>
                <a:cxn ang="0">
                  <a:pos x="T10" y="T11"/>
                </a:cxn>
              </a:cxnLst>
              <a:rect l="0" t="0" r="r" b="b"/>
              <a:pathLst>
                <a:path w="106" h="53">
                  <a:moveTo>
                    <a:pt x="105" y="0"/>
                  </a:moveTo>
                  <a:cubicBezTo>
                    <a:pt x="106" y="32"/>
                    <a:pt x="87" y="52"/>
                    <a:pt x="55" y="53"/>
                  </a:cubicBezTo>
                  <a:cubicBezTo>
                    <a:pt x="27" y="53"/>
                    <a:pt x="0" y="35"/>
                    <a:pt x="6" y="4"/>
                  </a:cubicBezTo>
                  <a:cubicBezTo>
                    <a:pt x="6" y="4"/>
                    <a:pt x="6" y="3"/>
                    <a:pt x="6" y="3"/>
                  </a:cubicBezTo>
                  <a:cubicBezTo>
                    <a:pt x="37" y="6"/>
                    <a:pt x="69" y="5"/>
                    <a:pt x="98" y="1"/>
                  </a:cubicBezTo>
                  <a:cubicBezTo>
                    <a:pt x="100" y="1"/>
                    <a:pt x="103" y="0"/>
                    <a:pt x="105" y="0"/>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3" name="Freeform 70"/>
            <p:cNvSpPr/>
            <p:nvPr/>
          </p:nvSpPr>
          <p:spPr bwMode="auto">
            <a:xfrm>
              <a:off x="978" y="2217"/>
              <a:ext cx="158" cy="112"/>
            </a:xfrm>
            <a:custGeom>
              <a:avLst/>
              <a:gdLst>
                <a:gd name="T0" fmla="*/ 67 w 67"/>
                <a:gd name="T1" fmla="*/ 20 h 47"/>
                <a:gd name="T2" fmla="*/ 60 w 67"/>
                <a:gd name="T3" fmla="*/ 34 h 47"/>
                <a:gd name="T4" fmla="*/ 40 w 67"/>
                <a:gd name="T5" fmla="*/ 31 h 47"/>
                <a:gd name="T6" fmla="*/ 39 w 67"/>
                <a:gd name="T7" fmla="*/ 30 h 47"/>
                <a:gd name="T8" fmla="*/ 38 w 67"/>
                <a:gd name="T9" fmla="*/ 28 h 47"/>
                <a:gd name="T10" fmla="*/ 39 w 67"/>
                <a:gd name="T11" fmla="*/ 26 h 47"/>
                <a:gd name="T12" fmla="*/ 34 w 67"/>
                <a:gd name="T13" fmla="*/ 23 h 47"/>
                <a:gd name="T14" fmla="*/ 31 w 67"/>
                <a:gd name="T15" fmla="*/ 27 h 47"/>
                <a:gd name="T16" fmla="*/ 30 w 67"/>
                <a:gd name="T17" fmla="*/ 28 h 47"/>
                <a:gd name="T18" fmla="*/ 30 w 67"/>
                <a:gd name="T19" fmla="*/ 29 h 47"/>
                <a:gd name="T20" fmla="*/ 20 w 67"/>
                <a:gd name="T21" fmla="*/ 42 h 47"/>
                <a:gd name="T22" fmla="*/ 0 w 67"/>
                <a:gd name="T23" fmla="*/ 36 h 47"/>
                <a:gd name="T24" fmla="*/ 26 w 67"/>
                <a:gd name="T25" fmla="*/ 2 h 47"/>
                <a:gd name="T26" fmla="*/ 31 w 67"/>
                <a:gd name="T27" fmla="*/ 2 h 47"/>
                <a:gd name="T28" fmla="*/ 31 w 67"/>
                <a:gd name="T29" fmla="*/ 0 h 47"/>
                <a:gd name="T30" fmla="*/ 67 w 67"/>
                <a:gd name="T31"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47">
                  <a:moveTo>
                    <a:pt x="67" y="20"/>
                  </a:moveTo>
                  <a:cubicBezTo>
                    <a:pt x="65" y="25"/>
                    <a:pt x="62" y="29"/>
                    <a:pt x="60" y="34"/>
                  </a:cubicBezTo>
                  <a:cubicBezTo>
                    <a:pt x="53" y="31"/>
                    <a:pt x="44" y="27"/>
                    <a:pt x="40" y="31"/>
                  </a:cubicBezTo>
                  <a:cubicBezTo>
                    <a:pt x="40" y="30"/>
                    <a:pt x="39" y="30"/>
                    <a:pt x="39" y="30"/>
                  </a:cubicBezTo>
                  <a:cubicBezTo>
                    <a:pt x="39" y="29"/>
                    <a:pt x="38" y="29"/>
                    <a:pt x="38" y="28"/>
                  </a:cubicBezTo>
                  <a:cubicBezTo>
                    <a:pt x="38" y="27"/>
                    <a:pt x="38" y="27"/>
                    <a:pt x="39" y="26"/>
                  </a:cubicBezTo>
                  <a:cubicBezTo>
                    <a:pt x="40" y="23"/>
                    <a:pt x="36" y="20"/>
                    <a:pt x="34" y="23"/>
                  </a:cubicBezTo>
                  <a:cubicBezTo>
                    <a:pt x="33" y="25"/>
                    <a:pt x="32" y="26"/>
                    <a:pt x="31" y="27"/>
                  </a:cubicBezTo>
                  <a:cubicBezTo>
                    <a:pt x="31" y="27"/>
                    <a:pt x="30" y="28"/>
                    <a:pt x="30" y="28"/>
                  </a:cubicBezTo>
                  <a:cubicBezTo>
                    <a:pt x="30" y="28"/>
                    <a:pt x="30" y="29"/>
                    <a:pt x="30" y="29"/>
                  </a:cubicBezTo>
                  <a:cubicBezTo>
                    <a:pt x="27" y="34"/>
                    <a:pt x="24" y="39"/>
                    <a:pt x="20" y="42"/>
                  </a:cubicBezTo>
                  <a:cubicBezTo>
                    <a:pt x="13" y="47"/>
                    <a:pt x="5" y="41"/>
                    <a:pt x="0" y="36"/>
                  </a:cubicBezTo>
                  <a:cubicBezTo>
                    <a:pt x="7" y="24"/>
                    <a:pt x="15" y="11"/>
                    <a:pt x="26" y="2"/>
                  </a:cubicBezTo>
                  <a:cubicBezTo>
                    <a:pt x="26" y="4"/>
                    <a:pt x="30" y="4"/>
                    <a:pt x="31" y="2"/>
                  </a:cubicBezTo>
                  <a:cubicBezTo>
                    <a:pt x="31" y="1"/>
                    <a:pt x="31" y="1"/>
                    <a:pt x="31" y="0"/>
                  </a:cubicBezTo>
                  <a:cubicBezTo>
                    <a:pt x="37" y="12"/>
                    <a:pt x="54" y="19"/>
                    <a:pt x="67" y="20"/>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4" name="Freeform 71"/>
            <p:cNvSpPr/>
            <p:nvPr/>
          </p:nvSpPr>
          <p:spPr bwMode="auto">
            <a:xfrm>
              <a:off x="3010" y="1746"/>
              <a:ext cx="71" cy="41"/>
            </a:xfrm>
            <a:custGeom>
              <a:avLst/>
              <a:gdLst>
                <a:gd name="T0" fmla="*/ 18 w 30"/>
                <a:gd name="T1" fmla="*/ 1 h 17"/>
                <a:gd name="T2" fmla="*/ 28 w 30"/>
                <a:gd name="T3" fmla="*/ 17 h 17"/>
                <a:gd name="T4" fmla="*/ 8 w 30"/>
                <a:gd name="T5" fmla="*/ 14 h 17"/>
                <a:gd name="T6" fmla="*/ 0 w 30"/>
                <a:gd name="T7" fmla="*/ 17 h 17"/>
                <a:gd name="T8" fmla="*/ 18 w 30"/>
                <a:gd name="T9" fmla="*/ 1 h 17"/>
              </a:gdLst>
              <a:ahLst/>
              <a:cxnLst>
                <a:cxn ang="0">
                  <a:pos x="T0" y="T1"/>
                </a:cxn>
                <a:cxn ang="0">
                  <a:pos x="T2" y="T3"/>
                </a:cxn>
                <a:cxn ang="0">
                  <a:pos x="T4" y="T5"/>
                </a:cxn>
                <a:cxn ang="0">
                  <a:pos x="T6" y="T7"/>
                </a:cxn>
                <a:cxn ang="0">
                  <a:pos x="T8" y="T9"/>
                </a:cxn>
              </a:cxnLst>
              <a:rect l="0" t="0" r="r" b="b"/>
              <a:pathLst>
                <a:path w="30" h="17">
                  <a:moveTo>
                    <a:pt x="18" y="1"/>
                  </a:moveTo>
                  <a:cubicBezTo>
                    <a:pt x="28" y="2"/>
                    <a:pt x="30" y="10"/>
                    <a:pt x="28" y="17"/>
                  </a:cubicBezTo>
                  <a:cubicBezTo>
                    <a:pt x="22" y="13"/>
                    <a:pt x="15" y="13"/>
                    <a:pt x="8" y="14"/>
                  </a:cubicBezTo>
                  <a:cubicBezTo>
                    <a:pt x="5" y="14"/>
                    <a:pt x="2" y="16"/>
                    <a:pt x="0" y="17"/>
                  </a:cubicBezTo>
                  <a:cubicBezTo>
                    <a:pt x="2" y="8"/>
                    <a:pt x="8" y="0"/>
                    <a:pt x="18" y="1"/>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5" name="Freeform 72"/>
            <p:cNvSpPr/>
            <p:nvPr/>
          </p:nvSpPr>
          <p:spPr bwMode="auto">
            <a:xfrm>
              <a:off x="2996" y="1791"/>
              <a:ext cx="85" cy="45"/>
            </a:xfrm>
            <a:custGeom>
              <a:avLst/>
              <a:gdLst>
                <a:gd name="T0" fmla="*/ 34 w 36"/>
                <a:gd name="T1" fmla="*/ 8 h 19"/>
                <a:gd name="T2" fmla="*/ 36 w 36"/>
                <a:gd name="T3" fmla="*/ 13 h 19"/>
                <a:gd name="T4" fmla="*/ 19 w 36"/>
                <a:gd name="T5" fmla="*/ 13 h 19"/>
                <a:gd name="T6" fmla="*/ 7 w 36"/>
                <a:gd name="T7" fmla="*/ 19 h 19"/>
                <a:gd name="T8" fmla="*/ 17 w 36"/>
                <a:gd name="T9" fmla="*/ 1 h 19"/>
                <a:gd name="T10" fmla="*/ 31 w 36"/>
                <a:gd name="T11" fmla="*/ 4 h 19"/>
                <a:gd name="T12" fmla="*/ 32 w 36"/>
                <a:gd name="T13" fmla="*/ 4 h 19"/>
                <a:gd name="T14" fmla="*/ 34 w 36"/>
                <a:gd name="T15" fmla="*/ 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9">
                  <a:moveTo>
                    <a:pt x="34" y="8"/>
                  </a:moveTo>
                  <a:cubicBezTo>
                    <a:pt x="35" y="9"/>
                    <a:pt x="36" y="11"/>
                    <a:pt x="36" y="13"/>
                  </a:cubicBezTo>
                  <a:cubicBezTo>
                    <a:pt x="31" y="11"/>
                    <a:pt x="24" y="12"/>
                    <a:pt x="19" y="13"/>
                  </a:cubicBezTo>
                  <a:cubicBezTo>
                    <a:pt x="15" y="14"/>
                    <a:pt x="10" y="16"/>
                    <a:pt x="7" y="19"/>
                  </a:cubicBezTo>
                  <a:cubicBezTo>
                    <a:pt x="0" y="9"/>
                    <a:pt x="7" y="3"/>
                    <a:pt x="17" y="1"/>
                  </a:cubicBezTo>
                  <a:cubicBezTo>
                    <a:pt x="22" y="0"/>
                    <a:pt x="27" y="1"/>
                    <a:pt x="31" y="4"/>
                  </a:cubicBezTo>
                  <a:cubicBezTo>
                    <a:pt x="31" y="4"/>
                    <a:pt x="31" y="4"/>
                    <a:pt x="32" y="4"/>
                  </a:cubicBezTo>
                  <a:cubicBezTo>
                    <a:pt x="32" y="6"/>
                    <a:pt x="33" y="7"/>
                    <a:pt x="34" y="8"/>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6" name="Freeform 73"/>
            <p:cNvSpPr/>
            <p:nvPr/>
          </p:nvSpPr>
          <p:spPr bwMode="auto">
            <a:xfrm>
              <a:off x="3010" y="1832"/>
              <a:ext cx="78" cy="52"/>
            </a:xfrm>
            <a:custGeom>
              <a:avLst/>
              <a:gdLst>
                <a:gd name="T0" fmla="*/ 32 w 33"/>
                <a:gd name="T1" fmla="*/ 7 h 22"/>
                <a:gd name="T2" fmla="*/ 23 w 33"/>
                <a:gd name="T3" fmla="*/ 18 h 22"/>
                <a:gd name="T4" fmla="*/ 0 w 33"/>
                <a:gd name="T5" fmla="*/ 18 h 22"/>
                <a:gd name="T6" fmla="*/ 4 w 33"/>
                <a:gd name="T7" fmla="*/ 7 h 22"/>
                <a:gd name="T8" fmla="*/ 15 w 33"/>
                <a:gd name="T9" fmla="*/ 3 h 22"/>
                <a:gd name="T10" fmla="*/ 32 w 33"/>
                <a:gd name="T11" fmla="*/ 7 h 22"/>
              </a:gdLst>
              <a:ahLst/>
              <a:cxnLst>
                <a:cxn ang="0">
                  <a:pos x="T0" y="T1"/>
                </a:cxn>
                <a:cxn ang="0">
                  <a:pos x="T2" y="T3"/>
                </a:cxn>
                <a:cxn ang="0">
                  <a:pos x="T4" y="T5"/>
                </a:cxn>
                <a:cxn ang="0">
                  <a:pos x="T6" y="T7"/>
                </a:cxn>
                <a:cxn ang="0">
                  <a:pos x="T8" y="T9"/>
                </a:cxn>
                <a:cxn ang="0">
                  <a:pos x="T10" y="T11"/>
                </a:cxn>
              </a:cxnLst>
              <a:rect l="0" t="0" r="r" b="b"/>
              <a:pathLst>
                <a:path w="33" h="22">
                  <a:moveTo>
                    <a:pt x="32" y="7"/>
                  </a:moveTo>
                  <a:cubicBezTo>
                    <a:pt x="33" y="11"/>
                    <a:pt x="27" y="16"/>
                    <a:pt x="23" y="18"/>
                  </a:cubicBezTo>
                  <a:cubicBezTo>
                    <a:pt x="16" y="22"/>
                    <a:pt x="8" y="20"/>
                    <a:pt x="0" y="18"/>
                  </a:cubicBezTo>
                  <a:cubicBezTo>
                    <a:pt x="0" y="14"/>
                    <a:pt x="1" y="10"/>
                    <a:pt x="4" y="7"/>
                  </a:cubicBezTo>
                  <a:cubicBezTo>
                    <a:pt x="7" y="4"/>
                    <a:pt x="11" y="4"/>
                    <a:pt x="15" y="3"/>
                  </a:cubicBezTo>
                  <a:cubicBezTo>
                    <a:pt x="20" y="2"/>
                    <a:pt x="30" y="0"/>
                    <a:pt x="32" y="7"/>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7" name="Freeform 74"/>
            <p:cNvSpPr>
              <a:spLocks noEditPoints="1"/>
            </p:cNvSpPr>
            <p:nvPr/>
          </p:nvSpPr>
          <p:spPr bwMode="auto">
            <a:xfrm>
              <a:off x="1257" y="466"/>
              <a:ext cx="1308" cy="1091"/>
            </a:xfrm>
            <a:custGeom>
              <a:avLst/>
              <a:gdLst>
                <a:gd name="T0" fmla="*/ 506 w 552"/>
                <a:gd name="T1" fmla="*/ 269 h 461"/>
                <a:gd name="T2" fmla="*/ 499 w 552"/>
                <a:gd name="T3" fmla="*/ 277 h 461"/>
                <a:gd name="T4" fmla="*/ 19 w 552"/>
                <a:gd name="T5" fmla="*/ 255 h 461"/>
                <a:gd name="T6" fmla="*/ 249 w 552"/>
                <a:gd name="T7" fmla="*/ 102 h 461"/>
                <a:gd name="T8" fmla="*/ 506 w 552"/>
                <a:gd name="T9" fmla="*/ 196 h 461"/>
                <a:gd name="T10" fmla="*/ 510 w 552"/>
                <a:gd name="T11" fmla="*/ 196 h 461"/>
                <a:gd name="T12" fmla="*/ 551 w 552"/>
                <a:gd name="T13" fmla="*/ 229 h 461"/>
                <a:gd name="T14" fmla="*/ 512 w 552"/>
                <a:gd name="T15" fmla="*/ 210 h 461"/>
                <a:gd name="T16" fmla="*/ 523 w 552"/>
                <a:gd name="T17" fmla="*/ 232 h 461"/>
                <a:gd name="T18" fmla="*/ 516 w 552"/>
                <a:gd name="T19" fmla="*/ 251 h 461"/>
                <a:gd name="T20" fmla="*/ 408 w 552"/>
                <a:gd name="T21" fmla="*/ 322 h 461"/>
                <a:gd name="T22" fmla="*/ 389 w 552"/>
                <a:gd name="T23" fmla="*/ 267 h 461"/>
                <a:gd name="T24" fmla="*/ 408 w 552"/>
                <a:gd name="T25" fmla="*/ 322 h 461"/>
                <a:gd name="T26" fmla="*/ 394 w 552"/>
                <a:gd name="T27" fmla="*/ 166 h 461"/>
                <a:gd name="T28" fmla="*/ 374 w 552"/>
                <a:gd name="T29" fmla="*/ 164 h 461"/>
                <a:gd name="T30" fmla="*/ 398 w 552"/>
                <a:gd name="T31" fmla="*/ 185 h 461"/>
                <a:gd name="T32" fmla="*/ 364 w 552"/>
                <a:gd name="T33" fmla="*/ 237 h 461"/>
                <a:gd name="T34" fmla="*/ 362 w 552"/>
                <a:gd name="T35" fmla="*/ 197 h 461"/>
                <a:gd name="T36" fmla="*/ 343 w 552"/>
                <a:gd name="T37" fmla="*/ 214 h 461"/>
                <a:gd name="T38" fmla="*/ 310 w 552"/>
                <a:gd name="T39" fmla="*/ 303 h 461"/>
                <a:gd name="T40" fmla="*/ 154 w 552"/>
                <a:gd name="T41" fmla="*/ 305 h 461"/>
                <a:gd name="T42" fmla="*/ 310 w 552"/>
                <a:gd name="T43" fmla="*/ 303 h 461"/>
                <a:gd name="T44" fmla="*/ 217 w 552"/>
                <a:gd name="T45" fmla="*/ 244 h 461"/>
                <a:gd name="T46" fmla="*/ 202 w 552"/>
                <a:gd name="T47" fmla="*/ 230 h 461"/>
                <a:gd name="T48" fmla="*/ 191 w 552"/>
                <a:gd name="T49" fmla="*/ 249 h 461"/>
                <a:gd name="T50" fmla="*/ 220 w 552"/>
                <a:gd name="T51" fmla="*/ 249 h 461"/>
                <a:gd name="T52" fmla="*/ 118 w 552"/>
                <a:gd name="T53" fmla="*/ 180 h 461"/>
                <a:gd name="T54" fmla="*/ 100 w 552"/>
                <a:gd name="T55" fmla="*/ 163 h 461"/>
                <a:gd name="T56" fmla="*/ 100 w 552"/>
                <a:gd name="T57" fmla="*/ 201 h 461"/>
                <a:gd name="T58" fmla="*/ 116 w 552"/>
                <a:gd name="T59" fmla="*/ 267 h 461"/>
                <a:gd name="T60" fmla="*/ 68 w 552"/>
                <a:gd name="T61" fmla="*/ 243 h 461"/>
                <a:gd name="T62" fmla="*/ 77 w 552"/>
                <a:gd name="T63" fmla="*/ 294 h 461"/>
                <a:gd name="T64" fmla="*/ 94 w 552"/>
                <a:gd name="T65" fmla="*/ 125 h 461"/>
                <a:gd name="T66" fmla="*/ 66 w 552"/>
                <a:gd name="T67" fmla="*/ 147 h 461"/>
                <a:gd name="T68" fmla="*/ 95 w 552"/>
                <a:gd name="T69" fmla="*/ 129 h 461"/>
                <a:gd name="T70" fmla="*/ 26 w 552"/>
                <a:gd name="T71" fmla="*/ 10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2" h="461">
                  <a:moveTo>
                    <a:pt x="551" y="229"/>
                  </a:moveTo>
                  <a:cubicBezTo>
                    <a:pt x="552" y="256"/>
                    <a:pt x="532" y="271"/>
                    <a:pt x="506" y="269"/>
                  </a:cubicBezTo>
                  <a:cubicBezTo>
                    <a:pt x="503" y="269"/>
                    <a:pt x="503" y="272"/>
                    <a:pt x="503" y="274"/>
                  </a:cubicBezTo>
                  <a:cubicBezTo>
                    <a:pt x="501" y="273"/>
                    <a:pt x="499" y="274"/>
                    <a:pt x="499" y="277"/>
                  </a:cubicBezTo>
                  <a:cubicBezTo>
                    <a:pt x="503" y="435"/>
                    <a:pt x="287" y="461"/>
                    <a:pt x="172" y="430"/>
                  </a:cubicBezTo>
                  <a:cubicBezTo>
                    <a:pt x="89" y="409"/>
                    <a:pt x="37" y="336"/>
                    <a:pt x="19" y="255"/>
                  </a:cubicBezTo>
                  <a:cubicBezTo>
                    <a:pt x="0" y="171"/>
                    <a:pt x="16" y="81"/>
                    <a:pt x="39" y="0"/>
                  </a:cubicBezTo>
                  <a:cubicBezTo>
                    <a:pt x="98" y="49"/>
                    <a:pt x="176" y="81"/>
                    <a:pt x="249" y="102"/>
                  </a:cubicBezTo>
                  <a:cubicBezTo>
                    <a:pt x="317" y="121"/>
                    <a:pt x="407" y="136"/>
                    <a:pt x="467" y="88"/>
                  </a:cubicBezTo>
                  <a:cubicBezTo>
                    <a:pt x="447" y="127"/>
                    <a:pt x="457" y="188"/>
                    <a:pt x="506" y="196"/>
                  </a:cubicBezTo>
                  <a:cubicBezTo>
                    <a:pt x="507" y="196"/>
                    <a:pt x="508" y="195"/>
                    <a:pt x="509" y="195"/>
                  </a:cubicBezTo>
                  <a:cubicBezTo>
                    <a:pt x="509" y="196"/>
                    <a:pt x="510" y="196"/>
                    <a:pt x="510" y="196"/>
                  </a:cubicBezTo>
                  <a:cubicBezTo>
                    <a:pt x="521" y="195"/>
                    <a:pt x="530" y="194"/>
                    <a:pt x="539" y="201"/>
                  </a:cubicBezTo>
                  <a:cubicBezTo>
                    <a:pt x="547" y="208"/>
                    <a:pt x="550" y="219"/>
                    <a:pt x="551" y="229"/>
                  </a:cubicBezTo>
                  <a:close/>
                  <a:moveTo>
                    <a:pt x="529" y="232"/>
                  </a:moveTo>
                  <a:cubicBezTo>
                    <a:pt x="529" y="222"/>
                    <a:pt x="519" y="215"/>
                    <a:pt x="512" y="210"/>
                  </a:cubicBezTo>
                  <a:cubicBezTo>
                    <a:pt x="508" y="208"/>
                    <a:pt x="505" y="213"/>
                    <a:pt x="509" y="215"/>
                  </a:cubicBezTo>
                  <a:cubicBezTo>
                    <a:pt x="514" y="219"/>
                    <a:pt x="522" y="224"/>
                    <a:pt x="523" y="232"/>
                  </a:cubicBezTo>
                  <a:cubicBezTo>
                    <a:pt x="523" y="238"/>
                    <a:pt x="517" y="243"/>
                    <a:pt x="512" y="247"/>
                  </a:cubicBezTo>
                  <a:cubicBezTo>
                    <a:pt x="510" y="249"/>
                    <a:pt x="513" y="253"/>
                    <a:pt x="516" y="251"/>
                  </a:cubicBezTo>
                  <a:cubicBezTo>
                    <a:pt x="522" y="246"/>
                    <a:pt x="528" y="240"/>
                    <a:pt x="529" y="232"/>
                  </a:cubicBezTo>
                  <a:close/>
                  <a:moveTo>
                    <a:pt x="408" y="322"/>
                  </a:moveTo>
                  <a:cubicBezTo>
                    <a:pt x="428" y="318"/>
                    <a:pt x="448" y="300"/>
                    <a:pt x="436" y="280"/>
                  </a:cubicBezTo>
                  <a:cubicBezTo>
                    <a:pt x="427" y="265"/>
                    <a:pt x="404" y="258"/>
                    <a:pt x="389" y="267"/>
                  </a:cubicBezTo>
                  <a:cubicBezTo>
                    <a:pt x="372" y="269"/>
                    <a:pt x="356" y="279"/>
                    <a:pt x="361" y="298"/>
                  </a:cubicBezTo>
                  <a:cubicBezTo>
                    <a:pt x="366" y="318"/>
                    <a:pt x="390" y="325"/>
                    <a:pt x="408" y="322"/>
                  </a:cubicBezTo>
                  <a:close/>
                  <a:moveTo>
                    <a:pt x="404" y="183"/>
                  </a:moveTo>
                  <a:cubicBezTo>
                    <a:pt x="404" y="177"/>
                    <a:pt x="399" y="170"/>
                    <a:pt x="394" y="166"/>
                  </a:cubicBezTo>
                  <a:cubicBezTo>
                    <a:pt x="389" y="161"/>
                    <a:pt x="381" y="160"/>
                    <a:pt x="374" y="160"/>
                  </a:cubicBezTo>
                  <a:cubicBezTo>
                    <a:pt x="371" y="160"/>
                    <a:pt x="371" y="164"/>
                    <a:pt x="374" y="164"/>
                  </a:cubicBezTo>
                  <a:cubicBezTo>
                    <a:pt x="380" y="165"/>
                    <a:pt x="385" y="167"/>
                    <a:pt x="390" y="170"/>
                  </a:cubicBezTo>
                  <a:cubicBezTo>
                    <a:pt x="395" y="174"/>
                    <a:pt x="396" y="180"/>
                    <a:pt x="398" y="185"/>
                  </a:cubicBezTo>
                  <a:cubicBezTo>
                    <a:pt x="400" y="188"/>
                    <a:pt x="404" y="186"/>
                    <a:pt x="404" y="183"/>
                  </a:cubicBezTo>
                  <a:close/>
                  <a:moveTo>
                    <a:pt x="364" y="237"/>
                  </a:moveTo>
                  <a:cubicBezTo>
                    <a:pt x="375" y="239"/>
                    <a:pt x="386" y="232"/>
                    <a:pt x="385" y="220"/>
                  </a:cubicBezTo>
                  <a:cubicBezTo>
                    <a:pt x="385" y="208"/>
                    <a:pt x="373" y="198"/>
                    <a:pt x="362" y="197"/>
                  </a:cubicBezTo>
                  <a:cubicBezTo>
                    <a:pt x="360" y="196"/>
                    <a:pt x="359" y="197"/>
                    <a:pt x="359" y="198"/>
                  </a:cubicBezTo>
                  <a:cubicBezTo>
                    <a:pt x="351" y="199"/>
                    <a:pt x="344" y="205"/>
                    <a:pt x="343" y="214"/>
                  </a:cubicBezTo>
                  <a:cubicBezTo>
                    <a:pt x="341" y="227"/>
                    <a:pt x="351" y="236"/>
                    <a:pt x="364" y="237"/>
                  </a:cubicBezTo>
                  <a:close/>
                  <a:moveTo>
                    <a:pt x="310" y="303"/>
                  </a:moveTo>
                  <a:cubicBezTo>
                    <a:pt x="313" y="299"/>
                    <a:pt x="307" y="295"/>
                    <a:pt x="305" y="299"/>
                  </a:cubicBezTo>
                  <a:cubicBezTo>
                    <a:pt x="272" y="350"/>
                    <a:pt x="193" y="345"/>
                    <a:pt x="154" y="305"/>
                  </a:cubicBezTo>
                  <a:cubicBezTo>
                    <a:pt x="153" y="303"/>
                    <a:pt x="150" y="305"/>
                    <a:pt x="151" y="307"/>
                  </a:cubicBezTo>
                  <a:cubicBezTo>
                    <a:pt x="188" y="354"/>
                    <a:pt x="280" y="358"/>
                    <a:pt x="310" y="303"/>
                  </a:cubicBezTo>
                  <a:close/>
                  <a:moveTo>
                    <a:pt x="220" y="249"/>
                  </a:moveTo>
                  <a:cubicBezTo>
                    <a:pt x="221" y="247"/>
                    <a:pt x="219" y="244"/>
                    <a:pt x="217" y="244"/>
                  </a:cubicBezTo>
                  <a:cubicBezTo>
                    <a:pt x="211" y="244"/>
                    <a:pt x="202" y="252"/>
                    <a:pt x="197" y="246"/>
                  </a:cubicBezTo>
                  <a:cubicBezTo>
                    <a:pt x="194" y="240"/>
                    <a:pt x="199" y="234"/>
                    <a:pt x="202" y="230"/>
                  </a:cubicBezTo>
                  <a:cubicBezTo>
                    <a:pt x="204" y="229"/>
                    <a:pt x="202" y="226"/>
                    <a:pt x="200" y="227"/>
                  </a:cubicBezTo>
                  <a:cubicBezTo>
                    <a:pt x="192" y="231"/>
                    <a:pt x="186" y="241"/>
                    <a:pt x="191" y="249"/>
                  </a:cubicBezTo>
                  <a:cubicBezTo>
                    <a:pt x="193" y="253"/>
                    <a:pt x="198" y="255"/>
                    <a:pt x="202" y="255"/>
                  </a:cubicBezTo>
                  <a:cubicBezTo>
                    <a:pt x="208" y="256"/>
                    <a:pt x="216" y="254"/>
                    <a:pt x="220" y="249"/>
                  </a:cubicBezTo>
                  <a:close/>
                  <a:moveTo>
                    <a:pt x="100" y="201"/>
                  </a:moveTo>
                  <a:cubicBezTo>
                    <a:pt x="111" y="200"/>
                    <a:pt x="118" y="190"/>
                    <a:pt x="118" y="180"/>
                  </a:cubicBezTo>
                  <a:cubicBezTo>
                    <a:pt x="117" y="171"/>
                    <a:pt x="110" y="163"/>
                    <a:pt x="101" y="164"/>
                  </a:cubicBezTo>
                  <a:cubicBezTo>
                    <a:pt x="101" y="164"/>
                    <a:pt x="101" y="163"/>
                    <a:pt x="100" y="163"/>
                  </a:cubicBezTo>
                  <a:cubicBezTo>
                    <a:pt x="88" y="164"/>
                    <a:pt x="77" y="171"/>
                    <a:pt x="76" y="183"/>
                  </a:cubicBezTo>
                  <a:cubicBezTo>
                    <a:pt x="74" y="197"/>
                    <a:pt x="89" y="202"/>
                    <a:pt x="100" y="201"/>
                  </a:cubicBezTo>
                  <a:close/>
                  <a:moveTo>
                    <a:pt x="77" y="294"/>
                  </a:moveTo>
                  <a:cubicBezTo>
                    <a:pt x="93" y="298"/>
                    <a:pt x="119" y="286"/>
                    <a:pt x="116" y="267"/>
                  </a:cubicBezTo>
                  <a:cubicBezTo>
                    <a:pt x="112" y="248"/>
                    <a:pt x="87" y="239"/>
                    <a:pt x="69" y="242"/>
                  </a:cubicBezTo>
                  <a:cubicBezTo>
                    <a:pt x="69" y="242"/>
                    <a:pt x="69" y="243"/>
                    <a:pt x="68" y="243"/>
                  </a:cubicBezTo>
                  <a:cubicBezTo>
                    <a:pt x="57" y="243"/>
                    <a:pt x="48" y="249"/>
                    <a:pt x="49" y="262"/>
                  </a:cubicBezTo>
                  <a:cubicBezTo>
                    <a:pt x="50" y="277"/>
                    <a:pt x="63" y="291"/>
                    <a:pt x="77" y="294"/>
                  </a:cubicBezTo>
                  <a:close/>
                  <a:moveTo>
                    <a:pt x="95" y="129"/>
                  </a:moveTo>
                  <a:cubicBezTo>
                    <a:pt x="97" y="128"/>
                    <a:pt x="96" y="126"/>
                    <a:pt x="94" y="125"/>
                  </a:cubicBezTo>
                  <a:cubicBezTo>
                    <a:pt x="82" y="124"/>
                    <a:pt x="70" y="136"/>
                    <a:pt x="63" y="145"/>
                  </a:cubicBezTo>
                  <a:cubicBezTo>
                    <a:pt x="62" y="147"/>
                    <a:pt x="65" y="149"/>
                    <a:pt x="66" y="147"/>
                  </a:cubicBezTo>
                  <a:cubicBezTo>
                    <a:pt x="70" y="143"/>
                    <a:pt x="74" y="139"/>
                    <a:pt x="79" y="136"/>
                  </a:cubicBezTo>
                  <a:cubicBezTo>
                    <a:pt x="84" y="133"/>
                    <a:pt x="90" y="132"/>
                    <a:pt x="95" y="129"/>
                  </a:cubicBezTo>
                  <a:close/>
                  <a:moveTo>
                    <a:pt x="26" y="102"/>
                  </a:moveTo>
                  <a:cubicBezTo>
                    <a:pt x="27" y="102"/>
                    <a:pt x="27" y="100"/>
                    <a:pt x="26" y="100"/>
                  </a:cubicBezTo>
                  <a:cubicBezTo>
                    <a:pt x="25" y="100"/>
                    <a:pt x="25" y="102"/>
                    <a:pt x="26" y="102"/>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8" name="Freeform 75"/>
            <p:cNvSpPr>
              <a:spLocks noEditPoints="1"/>
            </p:cNvSpPr>
            <p:nvPr/>
          </p:nvSpPr>
          <p:spPr bwMode="auto">
            <a:xfrm>
              <a:off x="352" y="213"/>
              <a:ext cx="2757" cy="3786"/>
            </a:xfrm>
            <a:custGeom>
              <a:avLst/>
              <a:gdLst>
                <a:gd name="T0" fmla="*/ 997 w 1164"/>
                <a:gd name="T1" fmla="*/ 751 h 1600"/>
                <a:gd name="T2" fmla="*/ 1037 w 1164"/>
                <a:gd name="T3" fmla="*/ 671 h 1600"/>
                <a:gd name="T4" fmla="*/ 857 w 1164"/>
                <a:gd name="T5" fmla="*/ 1291 h 1600"/>
                <a:gd name="T6" fmla="*/ 691 w 1164"/>
                <a:gd name="T7" fmla="*/ 1498 h 1600"/>
                <a:gd name="T8" fmla="*/ 638 w 1164"/>
                <a:gd name="T9" fmla="*/ 1367 h 1600"/>
                <a:gd name="T10" fmla="*/ 400 w 1164"/>
                <a:gd name="T11" fmla="*/ 1206 h 1600"/>
                <a:gd name="T12" fmla="*/ 337 w 1164"/>
                <a:gd name="T13" fmla="*/ 888 h 1600"/>
                <a:gd name="T14" fmla="*/ 19 w 1164"/>
                <a:gd name="T15" fmla="*/ 914 h 1600"/>
                <a:gd name="T16" fmla="*/ 278 w 1164"/>
                <a:gd name="T17" fmla="*/ 853 h 1600"/>
                <a:gd name="T18" fmla="*/ 336 w 1164"/>
                <a:gd name="T19" fmla="*/ 266 h 1600"/>
                <a:gd name="T20" fmla="*/ 972 w 1164"/>
                <a:gd name="T21" fmla="*/ 363 h 1600"/>
                <a:gd name="T22" fmla="*/ 1045 w 1164"/>
                <a:gd name="T23" fmla="*/ 665 h 1600"/>
                <a:gd name="T24" fmla="*/ 1127 w 1164"/>
                <a:gd name="T25" fmla="*/ 598 h 1600"/>
                <a:gd name="T26" fmla="*/ 1154 w 1164"/>
                <a:gd name="T27" fmla="*/ 691 h 1600"/>
                <a:gd name="T28" fmla="*/ 1133 w 1164"/>
                <a:gd name="T29" fmla="*/ 668 h 1600"/>
                <a:gd name="T30" fmla="*/ 1138 w 1164"/>
                <a:gd name="T31" fmla="*/ 643 h 1600"/>
                <a:gd name="T32" fmla="*/ 1137 w 1164"/>
                <a:gd name="T33" fmla="*/ 713 h 1600"/>
                <a:gd name="T34" fmla="*/ 1137 w 1164"/>
                <a:gd name="T35" fmla="*/ 614 h 1600"/>
                <a:gd name="T36" fmla="*/ 1083 w 1164"/>
                <a:gd name="T37" fmla="*/ 604 h 1600"/>
                <a:gd name="T38" fmla="*/ 1087 w 1164"/>
                <a:gd name="T39" fmla="*/ 587 h 1600"/>
                <a:gd name="T40" fmla="*/ 992 w 1164"/>
                <a:gd name="T41" fmla="*/ 717 h 1600"/>
                <a:gd name="T42" fmla="*/ 740 w 1164"/>
                <a:gd name="T43" fmla="*/ 546 h 1600"/>
                <a:gd name="T44" fmla="*/ 992 w 1164"/>
                <a:gd name="T45" fmla="*/ 717 h 1600"/>
                <a:gd name="T46" fmla="*/ 390 w 1164"/>
                <a:gd name="T47" fmla="*/ 41 h 1600"/>
                <a:gd name="T48" fmla="*/ 940 w 1164"/>
                <a:gd name="T49" fmla="*/ 336 h 1600"/>
                <a:gd name="T50" fmla="*/ 908 w 1164"/>
                <a:gd name="T51" fmla="*/ 539 h 1600"/>
                <a:gd name="T52" fmla="*/ 891 w 1164"/>
                <a:gd name="T53" fmla="*/ 302 h 1600"/>
                <a:gd name="T54" fmla="*/ 888 w 1164"/>
                <a:gd name="T55" fmla="*/ 376 h 1600"/>
                <a:gd name="T56" fmla="*/ 649 w 1164"/>
                <a:gd name="T57" fmla="*/ 867 h 1600"/>
                <a:gd name="T58" fmla="*/ 800 w 1164"/>
                <a:gd name="T59" fmla="*/ 727 h 1600"/>
                <a:gd name="T60" fmla="*/ 749 w 1164"/>
                <a:gd name="T61" fmla="*/ 718 h 1600"/>
                <a:gd name="T62" fmla="*/ 749 w 1164"/>
                <a:gd name="T63" fmla="*/ 718 h 1600"/>
                <a:gd name="T64" fmla="*/ 715 w 1164"/>
                <a:gd name="T65" fmla="*/ 1591 h 1600"/>
                <a:gd name="T66" fmla="*/ 711 w 1164"/>
                <a:gd name="T67" fmla="*/ 552 h 1600"/>
                <a:gd name="T68" fmla="*/ 509 w 1164"/>
                <a:gd name="T69" fmla="*/ 748 h 1600"/>
                <a:gd name="T70" fmla="*/ 553 w 1164"/>
                <a:gd name="T71" fmla="*/ 630 h 1600"/>
                <a:gd name="T72" fmla="*/ 696 w 1164"/>
                <a:gd name="T73" fmla="*/ 1533 h 1600"/>
                <a:gd name="T74" fmla="*/ 639 w 1164"/>
                <a:gd name="T75" fmla="*/ 1358 h 1600"/>
                <a:gd name="T76" fmla="*/ 577 w 1164"/>
                <a:gd name="T77" fmla="*/ 856 h 1600"/>
                <a:gd name="T78" fmla="*/ 459 w 1164"/>
                <a:gd name="T79" fmla="*/ 741 h 1600"/>
                <a:gd name="T80" fmla="*/ 622 w 1164"/>
                <a:gd name="T81" fmla="*/ 756 h 1600"/>
                <a:gd name="T82" fmla="*/ 569 w 1164"/>
                <a:gd name="T83" fmla="*/ 1386 h 1600"/>
                <a:gd name="T84" fmla="*/ 569 w 1164"/>
                <a:gd name="T85" fmla="*/ 1386 h 1600"/>
                <a:gd name="T86" fmla="*/ 549 w 1164"/>
                <a:gd name="T87" fmla="*/ 1536 h 1600"/>
                <a:gd name="T88" fmla="*/ 529 w 1164"/>
                <a:gd name="T89" fmla="*/ 537 h 1600"/>
                <a:gd name="T90" fmla="*/ 510 w 1164"/>
                <a:gd name="T91" fmla="*/ 591 h 1600"/>
                <a:gd name="T92" fmla="*/ 416 w 1164"/>
                <a:gd name="T93" fmla="*/ 101 h 1600"/>
                <a:gd name="T94" fmla="*/ 461 w 1164"/>
                <a:gd name="T95" fmla="*/ 568 h 1600"/>
                <a:gd name="T96" fmla="*/ 283 w 1164"/>
                <a:gd name="T97" fmla="*/ 896 h 1600"/>
                <a:gd name="T98" fmla="*/ 37 w 1164"/>
                <a:gd name="T99" fmla="*/ 921 h 1600"/>
                <a:gd name="T100" fmla="*/ 257 w 1164"/>
                <a:gd name="T101" fmla="*/ 896 h 1600"/>
                <a:gd name="T102" fmla="*/ 39 w 1164"/>
                <a:gd name="T103" fmla="*/ 946 h 1600"/>
                <a:gd name="T104" fmla="*/ 347 w 1164"/>
                <a:gd name="T105" fmla="*/ 953 h 1600"/>
                <a:gd name="T106" fmla="*/ 294 w 1164"/>
                <a:gd name="T107" fmla="*/ 875 h 1600"/>
                <a:gd name="T108" fmla="*/ 258 w 1164"/>
                <a:gd name="T109" fmla="*/ 886 h 1600"/>
                <a:gd name="T110" fmla="*/ 100 w 1164"/>
                <a:gd name="T111" fmla="*/ 832 h 1600"/>
                <a:gd name="T112" fmla="*/ 74 w 1164"/>
                <a:gd name="T113" fmla="*/ 831 h 1600"/>
                <a:gd name="T114" fmla="*/ 68 w 1164"/>
                <a:gd name="T115" fmla="*/ 896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4" h="1600">
                  <a:moveTo>
                    <a:pt x="1161" y="688"/>
                  </a:moveTo>
                  <a:cubicBezTo>
                    <a:pt x="1164" y="696"/>
                    <a:pt x="1157" y="704"/>
                    <a:pt x="1151" y="708"/>
                  </a:cubicBezTo>
                  <a:cubicBezTo>
                    <a:pt x="1148" y="709"/>
                    <a:pt x="1146" y="709"/>
                    <a:pt x="1143" y="710"/>
                  </a:cubicBezTo>
                  <a:cubicBezTo>
                    <a:pt x="1146" y="743"/>
                    <a:pt x="1119" y="765"/>
                    <a:pt x="1086" y="758"/>
                  </a:cubicBezTo>
                  <a:cubicBezTo>
                    <a:pt x="1076" y="756"/>
                    <a:pt x="1064" y="753"/>
                    <a:pt x="1055" y="747"/>
                  </a:cubicBezTo>
                  <a:cubicBezTo>
                    <a:pt x="1055" y="747"/>
                    <a:pt x="1055" y="747"/>
                    <a:pt x="1054" y="747"/>
                  </a:cubicBezTo>
                  <a:cubicBezTo>
                    <a:pt x="1044" y="753"/>
                    <a:pt x="1031" y="753"/>
                    <a:pt x="1020" y="753"/>
                  </a:cubicBezTo>
                  <a:cubicBezTo>
                    <a:pt x="1014" y="753"/>
                    <a:pt x="1008" y="753"/>
                    <a:pt x="1002" y="753"/>
                  </a:cubicBezTo>
                  <a:cubicBezTo>
                    <a:pt x="999" y="753"/>
                    <a:pt x="998" y="752"/>
                    <a:pt x="997" y="751"/>
                  </a:cubicBezTo>
                  <a:cubicBezTo>
                    <a:pt x="998" y="752"/>
                    <a:pt x="996" y="754"/>
                    <a:pt x="995" y="753"/>
                  </a:cubicBezTo>
                  <a:cubicBezTo>
                    <a:pt x="991" y="748"/>
                    <a:pt x="1002" y="746"/>
                    <a:pt x="1004" y="745"/>
                  </a:cubicBezTo>
                  <a:cubicBezTo>
                    <a:pt x="1019" y="744"/>
                    <a:pt x="1035" y="745"/>
                    <a:pt x="1049" y="741"/>
                  </a:cubicBezTo>
                  <a:cubicBezTo>
                    <a:pt x="1048" y="739"/>
                    <a:pt x="1047" y="737"/>
                    <a:pt x="1046" y="735"/>
                  </a:cubicBezTo>
                  <a:cubicBezTo>
                    <a:pt x="1040" y="723"/>
                    <a:pt x="1045" y="706"/>
                    <a:pt x="1047" y="693"/>
                  </a:cubicBezTo>
                  <a:cubicBezTo>
                    <a:pt x="1044" y="694"/>
                    <a:pt x="1041" y="693"/>
                    <a:pt x="1038" y="693"/>
                  </a:cubicBezTo>
                  <a:cubicBezTo>
                    <a:pt x="1036" y="692"/>
                    <a:pt x="1036" y="689"/>
                    <a:pt x="1038" y="688"/>
                  </a:cubicBezTo>
                  <a:cubicBezTo>
                    <a:pt x="1041" y="687"/>
                    <a:pt x="1064" y="686"/>
                    <a:pt x="1057" y="679"/>
                  </a:cubicBezTo>
                  <a:cubicBezTo>
                    <a:pt x="1052" y="674"/>
                    <a:pt x="1044" y="672"/>
                    <a:pt x="1037" y="671"/>
                  </a:cubicBezTo>
                  <a:cubicBezTo>
                    <a:pt x="1025" y="669"/>
                    <a:pt x="1018" y="673"/>
                    <a:pt x="1007" y="677"/>
                  </a:cubicBezTo>
                  <a:cubicBezTo>
                    <a:pt x="1004" y="679"/>
                    <a:pt x="1001" y="679"/>
                    <a:pt x="999" y="680"/>
                  </a:cubicBezTo>
                  <a:cubicBezTo>
                    <a:pt x="1000" y="703"/>
                    <a:pt x="999" y="727"/>
                    <a:pt x="994" y="750"/>
                  </a:cubicBezTo>
                  <a:cubicBezTo>
                    <a:pt x="994" y="752"/>
                    <a:pt x="992" y="753"/>
                    <a:pt x="990" y="753"/>
                  </a:cubicBezTo>
                  <a:cubicBezTo>
                    <a:pt x="955" y="738"/>
                    <a:pt x="917" y="730"/>
                    <a:pt x="881" y="718"/>
                  </a:cubicBezTo>
                  <a:cubicBezTo>
                    <a:pt x="856" y="710"/>
                    <a:pt x="822" y="700"/>
                    <a:pt x="804" y="680"/>
                  </a:cubicBezTo>
                  <a:cubicBezTo>
                    <a:pt x="833" y="790"/>
                    <a:pt x="842" y="901"/>
                    <a:pt x="849" y="1015"/>
                  </a:cubicBezTo>
                  <a:cubicBezTo>
                    <a:pt x="852" y="1078"/>
                    <a:pt x="855" y="1141"/>
                    <a:pt x="856" y="1205"/>
                  </a:cubicBezTo>
                  <a:cubicBezTo>
                    <a:pt x="856" y="1233"/>
                    <a:pt x="855" y="1262"/>
                    <a:pt x="857" y="1291"/>
                  </a:cubicBezTo>
                  <a:cubicBezTo>
                    <a:pt x="858" y="1311"/>
                    <a:pt x="860" y="1333"/>
                    <a:pt x="855" y="1353"/>
                  </a:cubicBezTo>
                  <a:cubicBezTo>
                    <a:pt x="846" y="1389"/>
                    <a:pt x="820" y="1403"/>
                    <a:pt x="784" y="1405"/>
                  </a:cubicBezTo>
                  <a:cubicBezTo>
                    <a:pt x="773" y="1405"/>
                    <a:pt x="761" y="1405"/>
                    <a:pt x="749" y="1405"/>
                  </a:cubicBezTo>
                  <a:cubicBezTo>
                    <a:pt x="747" y="1425"/>
                    <a:pt x="748" y="1474"/>
                    <a:pt x="732" y="1496"/>
                  </a:cubicBezTo>
                  <a:cubicBezTo>
                    <a:pt x="733" y="1496"/>
                    <a:pt x="733" y="1496"/>
                    <a:pt x="733" y="1496"/>
                  </a:cubicBezTo>
                  <a:cubicBezTo>
                    <a:pt x="743" y="1517"/>
                    <a:pt x="758" y="1541"/>
                    <a:pt x="750" y="1564"/>
                  </a:cubicBezTo>
                  <a:cubicBezTo>
                    <a:pt x="745" y="1581"/>
                    <a:pt x="731" y="1599"/>
                    <a:pt x="712" y="1599"/>
                  </a:cubicBezTo>
                  <a:cubicBezTo>
                    <a:pt x="692" y="1600"/>
                    <a:pt x="673" y="1585"/>
                    <a:pt x="671" y="1565"/>
                  </a:cubicBezTo>
                  <a:cubicBezTo>
                    <a:pt x="668" y="1541"/>
                    <a:pt x="679" y="1518"/>
                    <a:pt x="691" y="1498"/>
                  </a:cubicBezTo>
                  <a:cubicBezTo>
                    <a:pt x="691" y="1497"/>
                    <a:pt x="692" y="1497"/>
                    <a:pt x="693" y="1497"/>
                  </a:cubicBezTo>
                  <a:cubicBezTo>
                    <a:pt x="694" y="1496"/>
                    <a:pt x="694" y="1496"/>
                    <a:pt x="695" y="1495"/>
                  </a:cubicBezTo>
                  <a:cubicBezTo>
                    <a:pt x="688" y="1485"/>
                    <a:pt x="685" y="1471"/>
                    <a:pt x="683" y="1462"/>
                  </a:cubicBezTo>
                  <a:cubicBezTo>
                    <a:pt x="678" y="1439"/>
                    <a:pt x="676" y="1415"/>
                    <a:pt x="676" y="1392"/>
                  </a:cubicBezTo>
                  <a:cubicBezTo>
                    <a:pt x="662" y="1385"/>
                    <a:pt x="651" y="1375"/>
                    <a:pt x="642" y="1363"/>
                  </a:cubicBezTo>
                  <a:cubicBezTo>
                    <a:pt x="642" y="1363"/>
                    <a:pt x="642" y="1363"/>
                    <a:pt x="642" y="1363"/>
                  </a:cubicBezTo>
                  <a:cubicBezTo>
                    <a:pt x="642" y="1363"/>
                    <a:pt x="642" y="1363"/>
                    <a:pt x="641" y="1363"/>
                  </a:cubicBezTo>
                  <a:cubicBezTo>
                    <a:pt x="641" y="1363"/>
                    <a:pt x="641" y="1365"/>
                    <a:pt x="641" y="1365"/>
                  </a:cubicBezTo>
                  <a:cubicBezTo>
                    <a:pt x="641" y="1367"/>
                    <a:pt x="639" y="1367"/>
                    <a:pt x="638" y="1367"/>
                  </a:cubicBezTo>
                  <a:cubicBezTo>
                    <a:pt x="619" y="1378"/>
                    <a:pt x="597" y="1383"/>
                    <a:pt x="575" y="1385"/>
                  </a:cubicBezTo>
                  <a:cubicBezTo>
                    <a:pt x="576" y="1385"/>
                    <a:pt x="576" y="1386"/>
                    <a:pt x="576" y="1387"/>
                  </a:cubicBezTo>
                  <a:cubicBezTo>
                    <a:pt x="569" y="1410"/>
                    <a:pt x="572" y="1436"/>
                    <a:pt x="569" y="1460"/>
                  </a:cubicBezTo>
                  <a:cubicBezTo>
                    <a:pt x="567" y="1472"/>
                    <a:pt x="564" y="1487"/>
                    <a:pt x="556" y="1497"/>
                  </a:cubicBezTo>
                  <a:cubicBezTo>
                    <a:pt x="575" y="1525"/>
                    <a:pt x="592" y="1593"/>
                    <a:pt x="539" y="1590"/>
                  </a:cubicBezTo>
                  <a:cubicBezTo>
                    <a:pt x="490" y="1588"/>
                    <a:pt x="487" y="1526"/>
                    <a:pt x="510" y="1492"/>
                  </a:cubicBezTo>
                  <a:cubicBezTo>
                    <a:pt x="490" y="1465"/>
                    <a:pt x="488" y="1405"/>
                    <a:pt x="493" y="1383"/>
                  </a:cubicBezTo>
                  <a:cubicBezTo>
                    <a:pt x="479" y="1380"/>
                    <a:pt x="465" y="1377"/>
                    <a:pt x="452" y="1371"/>
                  </a:cubicBezTo>
                  <a:cubicBezTo>
                    <a:pt x="389" y="1344"/>
                    <a:pt x="395" y="1264"/>
                    <a:pt x="400" y="1206"/>
                  </a:cubicBezTo>
                  <a:cubicBezTo>
                    <a:pt x="404" y="1167"/>
                    <a:pt x="410" y="1128"/>
                    <a:pt x="415" y="1089"/>
                  </a:cubicBezTo>
                  <a:cubicBezTo>
                    <a:pt x="421" y="1035"/>
                    <a:pt x="425" y="980"/>
                    <a:pt x="428" y="926"/>
                  </a:cubicBezTo>
                  <a:cubicBezTo>
                    <a:pt x="433" y="867"/>
                    <a:pt x="433" y="803"/>
                    <a:pt x="449" y="746"/>
                  </a:cubicBezTo>
                  <a:cubicBezTo>
                    <a:pt x="451" y="742"/>
                    <a:pt x="452" y="738"/>
                    <a:pt x="453" y="733"/>
                  </a:cubicBezTo>
                  <a:cubicBezTo>
                    <a:pt x="442" y="739"/>
                    <a:pt x="431" y="744"/>
                    <a:pt x="421" y="753"/>
                  </a:cubicBezTo>
                  <a:cubicBezTo>
                    <a:pt x="406" y="767"/>
                    <a:pt x="394" y="781"/>
                    <a:pt x="382" y="797"/>
                  </a:cubicBezTo>
                  <a:cubicBezTo>
                    <a:pt x="362" y="824"/>
                    <a:pt x="344" y="853"/>
                    <a:pt x="329" y="884"/>
                  </a:cubicBezTo>
                  <a:cubicBezTo>
                    <a:pt x="329" y="884"/>
                    <a:pt x="329" y="884"/>
                    <a:pt x="329" y="884"/>
                  </a:cubicBezTo>
                  <a:cubicBezTo>
                    <a:pt x="332" y="886"/>
                    <a:pt x="335" y="888"/>
                    <a:pt x="337" y="888"/>
                  </a:cubicBezTo>
                  <a:cubicBezTo>
                    <a:pt x="359" y="900"/>
                    <a:pt x="380" y="914"/>
                    <a:pt x="402" y="925"/>
                  </a:cubicBezTo>
                  <a:cubicBezTo>
                    <a:pt x="403" y="926"/>
                    <a:pt x="404" y="927"/>
                    <a:pt x="403" y="929"/>
                  </a:cubicBezTo>
                  <a:cubicBezTo>
                    <a:pt x="374" y="999"/>
                    <a:pt x="344" y="1069"/>
                    <a:pt x="311" y="1138"/>
                  </a:cubicBezTo>
                  <a:cubicBezTo>
                    <a:pt x="311" y="1139"/>
                    <a:pt x="309" y="1140"/>
                    <a:pt x="307" y="1139"/>
                  </a:cubicBezTo>
                  <a:cubicBezTo>
                    <a:pt x="200" y="1099"/>
                    <a:pt x="103" y="1036"/>
                    <a:pt x="2" y="983"/>
                  </a:cubicBezTo>
                  <a:cubicBezTo>
                    <a:pt x="0" y="982"/>
                    <a:pt x="0" y="980"/>
                    <a:pt x="0" y="979"/>
                  </a:cubicBezTo>
                  <a:cubicBezTo>
                    <a:pt x="5" y="956"/>
                    <a:pt x="16" y="937"/>
                    <a:pt x="29" y="918"/>
                  </a:cubicBezTo>
                  <a:cubicBezTo>
                    <a:pt x="26" y="917"/>
                    <a:pt x="22" y="916"/>
                    <a:pt x="19" y="914"/>
                  </a:cubicBezTo>
                  <a:cubicBezTo>
                    <a:pt x="19" y="914"/>
                    <a:pt x="19" y="914"/>
                    <a:pt x="19" y="914"/>
                  </a:cubicBezTo>
                  <a:cubicBezTo>
                    <a:pt x="17" y="917"/>
                    <a:pt x="13" y="914"/>
                    <a:pt x="13" y="911"/>
                  </a:cubicBezTo>
                  <a:cubicBezTo>
                    <a:pt x="16" y="896"/>
                    <a:pt x="27" y="882"/>
                    <a:pt x="34" y="869"/>
                  </a:cubicBezTo>
                  <a:cubicBezTo>
                    <a:pt x="44" y="853"/>
                    <a:pt x="55" y="837"/>
                    <a:pt x="65" y="822"/>
                  </a:cubicBezTo>
                  <a:cubicBezTo>
                    <a:pt x="66" y="820"/>
                    <a:pt x="68" y="819"/>
                    <a:pt x="70" y="821"/>
                  </a:cubicBezTo>
                  <a:cubicBezTo>
                    <a:pt x="74" y="824"/>
                    <a:pt x="80" y="827"/>
                    <a:pt x="86" y="829"/>
                  </a:cubicBezTo>
                  <a:cubicBezTo>
                    <a:pt x="88" y="823"/>
                    <a:pt x="92" y="818"/>
                    <a:pt x="96" y="814"/>
                  </a:cubicBezTo>
                  <a:cubicBezTo>
                    <a:pt x="100" y="802"/>
                    <a:pt x="105" y="791"/>
                    <a:pt x="114" y="781"/>
                  </a:cubicBezTo>
                  <a:cubicBezTo>
                    <a:pt x="115" y="780"/>
                    <a:pt x="117" y="780"/>
                    <a:pt x="118" y="781"/>
                  </a:cubicBezTo>
                  <a:cubicBezTo>
                    <a:pt x="171" y="805"/>
                    <a:pt x="226" y="826"/>
                    <a:pt x="278" y="853"/>
                  </a:cubicBezTo>
                  <a:cubicBezTo>
                    <a:pt x="278" y="853"/>
                    <a:pt x="278" y="853"/>
                    <a:pt x="278" y="853"/>
                  </a:cubicBezTo>
                  <a:cubicBezTo>
                    <a:pt x="282" y="849"/>
                    <a:pt x="286" y="845"/>
                    <a:pt x="291" y="842"/>
                  </a:cubicBezTo>
                  <a:cubicBezTo>
                    <a:pt x="307" y="775"/>
                    <a:pt x="347" y="710"/>
                    <a:pt x="386" y="655"/>
                  </a:cubicBezTo>
                  <a:cubicBezTo>
                    <a:pt x="399" y="635"/>
                    <a:pt x="414" y="616"/>
                    <a:pt x="429" y="599"/>
                  </a:cubicBezTo>
                  <a:cubicBezTo>
                    <a:pt x="407" y="583"/>
                    <a:pt x="402" y="557"/>
                    <a:pt x="403" y="532"/>
                  </a:cubicBezTo>
                  <a:cubicBezTo>
                    <a:pt x="387" y="539"/>
                    <a:pt x="372" y="539"/>
                    <a:pt x="355" y="534"/>
                  </a:cubicBezTo>
                  <a:cubicBezTo>
                    <a:pt x="353" y="533"/>
                    <a:pt x="352" y="531"/>
                    <a:pt x="353" y="529"/>
                  </a:cubicBezTo>
                  <a:cubicBezTo>
                    <a:pt x="375" y="486"/>
                    <a:pt x="363" y="432"/>
                    <a:pt x="354" y="387"/>
                  </a:cubicBezTo>
                  <a:cubicBezTo>
                    <a:pt x="346" y="347"/>
                    <a:pt x="334" y="306"/>
                    <a:pt x="336" y="266"/>
                  </a:cubicBezTo>
                  <a:cubicBezTo>
                    <a:pt x="339" y="230"/>
                    <a:pt x="343" y="193"/>
                    <a:pt x="355" y="159"/>
                  </a:cubicBezTo>
                  <a:cubicBezTo>
                    <a:pt x="365" y="131"/>
                    <a:pt x="378" y="102"/>
                    <a:pt x="407" y="90"/>
                  </a:cubicBezTo>
                  <a:cubicBezTo>
                    <a:pt x="394" y="74"/>
                    <a:pt x="385" y="55"/>
                    <a:pt x="382" y="34"/>
                  </a:cubicBezTo>
                  <a:cubicBezTo>
                    <a:pt x="382" y="32"/>
                    <a:pt x="385" y="30"/>
                    <a:pt x="387" y="32"/>
                  </a:cubicBezTo>
                  <a:cubicBezTo>
                    <a:pt x="442" y="67"/>
                    <a:pt x="507" y="40"/>
                    <a:pt x="563" y="21"/>
                  </a:cubicBezTo>
                  <a:cubicBezTo>
                    <a:pt x="607" y="7"/>
                    <a:pt x="652" y="0"/>
                    <a:pt x="698" y="3"/>
                  </a:cubicBezTo>
                  <a:cubicBezTo>
                    <a:pt x="769" y="7"/>
                    <a:pt x="861" y="31"/>
                    <a:pt x="869" y="114"/>
                  </a:cubicBezTo>
                  <a:cubicBezTo>
                    <a:pt x="940" y="44"/>
                    <a:pt x="987" y="229"/>
                    <a:pt x="989" y="272"/>
                  </a:cubicBezTo>
                  <a:cubicBezTo>
                    <a:pt x="991" y="303"/>
                    <a:pt x="982" y="334"/>
                    <a:pt x="972" y="363"/>
                  </a:cubicBezTo>
                  <a:cubicBezTo>
                    <a:pt x="960" y="397"/>
                    <a:pt x="937" y="443"/>
                    <a:pt x="946" y="480"/>
                  </a:cubicBezTo>
                  <a:cubicBezTo>
                    <a:pt x="949" y="494"/>
                    <a:pt x="953" y="507"/>
                    <a:pt x="957" y="520"/>
                  </a:cubicBezTo>
                  <a:cubicBezTo>
                    <a:pt x="959" y="526"/>
                    <a:pt x="962" y="531"/>
                    <a:pt x="957" y="536"/>
                  </a:cubicBezTo>
                  <a:cubicBezTo>
                    <a:pt x="945" y="553"/>
                    <a:pt x="925" y="558"/>
                    <a:pt x="909" y="548"/>
                  </a:cubicBezTo>
                  <a:cubicBezTo>
                    <a:pt x="906" y="576"/>
                    <a:pt x="904" y="608"/>
                    <a:pt x="875" y="617"/>
                  </a:cubicBezTo>
                  <a:cubicBezTo>
                    <a:pt x="906" y="646"/>
                    <a:pt x="944" y="665"/>
                    <a:pt x="986" y="674"/>
                  </a:cubicBezTo>
                  <a:cubicBezTo>
                    <a:pt x="987" y="674"/>
                    <a:pt x="988" y="675"/>
                    <a:pt x="988" y="676"/>
                  </a:cubicBezTo>
                  <a:cubicBezTo>
                    <a:pt x="1002" y="674"/>
                    <a:pt x="1015" y="662"/>
                    <a:pt x="1029" y="663"/>
                  </a:cubicBezTo>
                  <a:cubicBezTo>
                    <a:pt x="1034" y="663"/>
                    <a:pt x="1039" y="664"/>
                    <a:pt x="1045" y="665"/>
                  </a:cubicBezTo>
                  <a:cubicBezTo>
                    <a:pt x="1054" y="644"/>
                    <a:pt x="1043" y="597"/>
                    <a:pt x="1079" y="599"/>
                  </a:cubicBezTo>
                  <a:cubicBezTo>
                    <a:pt x="1079" y="599"/>
                    <a:pt x="1079" y="599"/>
                    <a:pt x="1079" y="599"/>
                  </a:cubicBezTo>
                  <a:cubicBezTo>
                    <a:pt x="1079" y="598"/>
                    <a:pt x="1081" y="597"/>
                    <a:pt x="1082" y="597"/>
                  </a:cubicBezTo>
                  <a:cubicBezTo>
                    <a:pt x="1082" y="594"/>
                    <a:pt x="1082" y="591"/>
                    <a:pt x="1083" y="589"/>
                  </a:cubicBezTo>
                  <a:cubicBezTo>
                    <a:pt x="1077" y="583"/>
                    <a:pt x="1072" y="575"/>
                    <a:pt x="1080" y="567"/>
                  </a:cubicBezTo>
                  <a:cubicBezTo>
                    <a:pt x="1087" y="559"/>
                    <a:pt x="1098" y="557"/>
                    <a:pt x="1108" y="556"/>
                  </a:cubicBezTo>
                  <a:cubicBezTo>
                    <a:pt x="1117" y="556"/>
                    <a:pt x="1129" y="557"/>
                    <a:pt x="1135" y="565"/>
                  </a:cubicBezTo>
                  <a:cubicBezTo>
                    <a:pt x="1141" y="574"/>
                    <a:pt x="1134" y="584"/>
                    <a:pt x="1127" y="591"/>
                  </a:cubicBezTo>
                  <a:cubicBezTo>
                    <a:pt x="1128" y="593"/>
                    <a:pt x="1127" y="596"/>
                    <a:pt x="1127" y="598"/>
                  </a:cubicBezTo>
                  <a:cubicBezTo>
                    <a:pt x="1127" y="600"/>
                    <a:pt x="1127" y="602"/>
                    <a:pt x="1127" y="604"/>
                  </a:cubicBezTo>
                  <a:cubicBezTo>
                    <a:pt x="1131" y="605"/>
                    <a:pt x="1135" y="607"/>
                    <a:pt x="1140" y="607"/>
                  </a:cubicBezTo>
                  <a:cubicBezTo>
                    <a:pt x="1142" y="607"/>
                    <a:pt x="1144" y="608"/>
                    <a:pt x="1144" y="610"/>
                  </a:cubicBezTo>
                  <a:cubicBezTo>
                    <a:pt x="1144" y="622"/>
                    <a:pt x="1145" y="632"/>
                    <a:pt x="1143" y="643"/>
                  </a:cubicBezTo>
                  <a:cubicBezTo>
                    <a:pt x="1156" y="646"/>
                    <a:pt x="1159" y="659"/>
                    <a:pt x="1155" y="670"/>
                  </a:cubicBezTo>
                  <a:cubicBezTo>
                    <a:pt x="1158" y="674"/>
                    <a:pt x="1161" y="679"/>
                    <a:pt x="1158" y="683"/>
                  </a:cubicBezTo>
                  <a:cubicBezTo>
                    <a:pt x="1159" y="685"/>
                    <a:pt x="1160" y="686"/>
                    <a:pt x="1161" y="688"/>
                  </a:cubicBezTo>
                  <a:close/>
                  <a:moveTo>
                    <a:pt x="1145" y="702"/>
                  </a:moveTo>
                  <a:cubicBezTo>
                    <a:pt x="1149" y="700"/>
                    <a:pt x="1155" y="695"/>
                    <a:pt x="1154" y="691"/>
                  </a:cubicBezTo>
                  <a:cubicBezTo>
                    <a:pt x="1152" y="684"/>
                    <a:pt x="1142" y="686"/>
                    <a:pt x="1137" y="687"/>
                  </a:cubicBezTo>
                  <a:cubicBezTo>
                    <a:pt x="1133" y="688"/>
                    <a:pt x="1129" y="688"/>
                    <a:pt x="1126" y="691"/>
                  </a:cubicBezTo>
                  <a:cubicBezTo>
                    <a:pt x="1123" y="694"/>
                    <a:pt x="1122" y="698"/>
                    <a:pt x="1122" y="702"/>
                  </a:cubicBezTo>
                  <a:cubicBezTo>
                    <a:pt x="1130" y="704"/>
                    <a:pt x="1138" y="706"/>
                    <a:pt x="1145" y="702"/>
                  </a:cubicBezTo>
                  <a:close/>
                  <a:moveTo>
                    <a:pt x="1152" y="680"/>
                  </a:moveTo>
                  <a:cubicBezTo>
                    <a:pt x="1152" y="678"/>
                    <a:pt x="1151" y="676"/>
                    <a:pt x="1150" y="675"/>
                  </a:cubicBezTo>
                  <a:cubicBezTo>
                    <a:pt x="1149" y="674"/>
                    <a:pt x="1148" y="673"/>
                    <a:pt x="1148" y="671"/>
                  </a:cubicBezTo>
                  <a:cubicBezTo>
                    <a:pt x="1147" y="671"/>
                    <a:pt x="1147" y="671"/>
                    <a:pt x="1147" y="671"/>
                  </a:cubicBezTo>
                  <a:cubicBezTo>
                    <a:pt x="1143" y="668"/>
                    <a:pt x="1138" y="667"/>
                    <a:pt x="1133" y="668"/>
                  </a:cubicBezTo>
                  <a:cubicBezTo>
                    <a:pt x="1123" y="670"/>
                    <a:pt x="1116" y="676"/>
                    <a:pt x="1123" y="686"/>
                  </a:cubicBezTo>
                  <a:cubicBezTo>
                    <a:pt x="1126" y="683"/>
                    <a:pt x="1131" y="681"/>
                    <a:pt x="1135" y="680"/>
                  </a:cubicBezTo>
                  <a:cubicBezTo>
                    <a:pt x="1140" y="679"/>
                    <a:pt x="1147" y="678"/>
                    <a:pt x="1152" y="680"/>
                  </a:cubicBezTo>
                  <a:close/>
                  <a:moveTo>
                    <a:pt x="1150" y="665"/>
                  </a:moveTo>
                  <a:cubicBezTo>
                    <a:pt x="1152" y="658"/>
                    <a:pt x="1150" y="650"/>
                    <a:pt x="1140" y="649"/>
                  </a:cubicBezTo>
                  <a:cubicBezTo>
                    <a:pt x="1130" y="648"/>
                    <a:pt x="1124" y="656"/>
                    <a:pt x="1122" y="665"/>
                  </a:cubicBezTo>
                  <a:cubicBezTo>
                    <a:pt x="1124" y="664"/>
                    <a:pt x="1127" y="662"/>
                    <a:pt x="1130" y="662"/>
                  </a:cubicBezTo>
                  <a:cubicBezTo>
                    <a:pt x="1137" y="661"/>
                    <a:pt x="1144" y="661"/>
                    <a:pt x="1150" y="665"/>
                  </a:cubicBezTo>
                  <a:close/>
                  <a:moveTo>
                    <a:pt x="1138" y="643"/>
                  </a:moveTo>
                  <a:cubicBezTo>
                    <a:pt x="1138" y="640"/>
                    <a:pt x="1138" y="638"/>
                    <a:pt x="1138" y="636"/>
                  </a:cubicBezTo>
                  <a:cubicBezTo>
                    <a:pt x="1112" y="641"/>
                    <a:pt x="1083" y="638"/>
                    <a:pt x="1057" y="629"/>
                  </a:cubicBezTo>
                  <a:cubicBezTo>
                    <a:pt x="1055" y="642"/>
                    <a:pt x="1054" y="658"/>
                    <a:pt x="1050" y="667"/>
                  </a:cubicBezTo>
                  <a:cubicBezTo>
                    <a:pt x="1053" y="668"/>
                    <a:pt x="1057" y="670"/>
                    <a:pt x="1060" y="672"/>
                  </a:cubicBezTo>
                  <a:cubicBezTo>
                    <a:pt x="1072" y="682"/>
                    <a:pt x="1063" y="690"/>
                    <a:pt x="1052" y="692"/>
                  </a:cubicBezTo>
                  <a:cubicBezTo>
                    <a:pt x="1051" y="697"/>
                    <a:pt x="1051" y="702"/>
                    <a:pt x="1051" y="706"/>
                  </a:cubicBezTo>
                  <a:cubicBezTo>
                    <a:pt x="1052" y="706"/>
                    <a:pt x="1053" y="706"/>
                    <a:pt x="1054" y="706"/>
                  </a:cubicBezTo>
                  <a:cubicBezTo>
                    <a:pt x="1077" y="719"/>
                    <a:pt x="1112" y="729"/>
                    <a:pt x="1136" y="714"/>
                  </a:cubicBezTo>
                  <a:cubicBezTo>
                    <a:pt x="1136" y="714"/>
                    <a:pt x="1136" y="713"/>
                    <a:pt x="1137" y="713"/>
                  </a:cubicBezTo>
                  <a:cubicBezTo>
                    <a:pt x="1137" y="713"/>
                    <a:pt x="1137" y="712"/>
                    <a:pt x="1137" y="711"/>
                  </a:cubicBezTo>
                  <a:cubicBezTo>
                    <a:pt x="1131" y="711"/>
                    <a:pt x="1124" y="710"/>
                    <a:pt x="1119" y="707"/>
                  </a:cubicBezTo>
                  <a:cubicBezTo>
                    <a:pt x="1117" y="707"/>
                    <a:pt x="1116" y="706"/>
                    <a:pt x="1116" y="704"/>
                  </a:cubicBezTo>
                  <a:cubicBezTo>
                    <a:pt x="1116" y="699"/>
                    <a:pt x="1116" y="693"/>
                    <a:pt x="1119" y="689"/>
                  </a:cubicBezTo>
                  <a:cubicBezTo>
                    <a:pt x="1112" y="682"/>
                    <a:pt x="1113" y="674"/>
                    <a:pt x="1118" y="669"/>
                  </a:cubicBezTo>
                  <a:cubicBezTo>
                    <a:pt x="1117" y="668"/>
                    <a:pt x="1116" y="667"/>
                    <a:pt x="1116" y="666"/>
                  </a:cubicBezTo>
                  <a:cubicBezTo>
                    <a:pt x="1117" y="654"/>
                    <a:pt x="1126" y="643"/>
                    <a:pt x="1138" y="643"/>
                  </a:cubicBezTo>
                  <a:close/>
                  <a:moveTo>
                    <a:pt x="1138" y="628"/>
                  </a:moveTo>
                  <a:cubicBezTo>
                    <a:pt x="1138" y="624"/>
                    <a:pt x="1137" y="619"/>
                    <a:pt x="1137" y="614"/>
                  </a:cubicBezTo>
                  <a:cubicBezTo>
                    <a:pt x="1132" y="613"/>
                    <a:pt x="1128" y="612"/>
                    <a:pt x="1124" y="611"/>
                  </a:cubicBezTo>
                  <a:cubicBezTo>
                    <a:pt x="1121" y="611"/>
                    <a:pt x="1120" y="607"/>
                    <a:pt x="1122" y="605"/>
                  </a:cubicBezTo>
                  <a:cubicBezTo>
                    <a:pt x="1122" y="602"/>
                    <a:pt x="1122" y="600"/>
                    <a:pt x="1121" y="597"/>
                  </a:cubicBezTo>
                  <a:cubicBezTo>
                    <a:pt x="1121" y="596"/>
                    <a:pt x="1121" y="596"/>
                    <a:pt x="1121" y="595"/>
                  </a:cubicBezTo>
                  <a:cubicBezTo>
                    <a:pt x="1120" y="594"/>
                    <a:pt x="1118" y="593"/>
                    <a:pt x="1119" y="591"/>
                  </a:cubicBezTo>
                  <a:cubicBezTo>
                    <a:pt x="1109" y="591"/>
                    <a:pt x="1099" y="590"/>
                    <a:pt x="1089" y="591"/>
                  </a:cubicBezTo>
                  <a:cubicBezTo>
                    <a:pt x="1088" y="593"/>
                    <a:pt x="1088" y="594"/>
                    <a:pt x="1087" y="595"/>
                  </a:cubicBezTo>
                  <a:cubicBezTo>
                    <a:pt x="1087" y="598"/>
                    <a:pt x="1086" y="600"/>
                    <a:pt x="1086" y="602"/>
                  </a:cubicBezTo>
                  <a:cubicBezTo>
                    <a:pt x="1086" y="604"/>
                    <a:pt x="1084" y="604"/>
                    <a:pt x="1083" y="604"/>
                  </a:cubicBezTo>
                  <a:cubicBezTo>
                    <a:pt x="1083" y="605"/>
                    <a:pt x="1082" y="605"/>
                    <a:pt x="1081" y="605"/>
                  </a:cubicBezTo>
                  <a:cubicBezTo>
                    <a:pt x="1081" y="605"/>
                    <a:pt x="1080" y="606"/>
                    <a:pt x="1079" y="606"/>
                  </a:cubicBezTo>
                  <a:cubicBezTo>
                    <a:pt x="1067" y="605"/>
                    <a:pt x="1062" y="613"/>
                    <a:pt x="1059" y="624"/>
                  </a:cubicBezTo>
                  <a:cubicBezTo>
                    <a:pt x="1085" y="630"/>
                    <a:pt x="1111" y="632"/>
                    <a:pt x="1138" y="628"/>
                  </a:cubicBezTo>
                  <a:close/>
                  <a:moveTo>
                    <a:pt x="1123" y="586"/>
                  </a:moveTo>
                  <a:cubicBezTo>
                    <a:pt x="1128" y="581"/>
                    <a:pt x="1134" y="573"/>
                    <a:pt x="1129" y="567"/>
                  </a:cubicBezTo>
                  <a:cubicBezTo>
                    <a:pt x="1123" y="562"/>
                    <a:pt x="1114" y="562"/>
                    <a:pt x="1107" y="563"/>
                  </a:cubicBezTo>
                  <a:cubicBezTo>
                    <a:pt x="1100" y="563"/>
                    <a:pt x="1090" y="565"/>
                    <a:pt x="1085" y="570"/>
                  </a:cubicBezTo>
                  <a:cubicBezTo>
                    <a:pt x="1079" y="575"/>
                    <a:pt x="1083" y="582"/>
                    <a:pt x="1087" y="587"/>
                  </a:cubicBezTo>
                  <a:cubicBezTo>
                    <a:pt x="1098" y="584"/>
                    <a:pt x="1112" y="582"/>
                    <a:pt x="1123" y="586"/>
                  </a:cubicBezTo>
                  <a:close/>
                  <a:moveTo>
                    <a:pt x="1126" y="742"/>
                  </a:moveTo>
                  <a:cubicBezTo>
                    <a:pt x="1132" y="736"/>
                    <a:pt x="1134" y="730"/>
                    <a:pt x="1136" y="723"/>
                  </a:cubicBezTo>
                  <a:cubicBezTo>
                    <a:pt x="1110" y="737"/>
                    <a:pt x="1074" y="726"/>
                    <a:pt x="1051" y="712"/>
                  </a:cubicBezTo>
                  <a:cubicBezTo>
                    <a:pt x="1050" y="712"/>
                    <a:pt x="1050" y="712"/>
                    <a:pt x="1050" y="712"/>
                  </a:cubicBezTo>
                  <a:cubicBezTo>
                    <a:pt x="1050" y="716"/>
                    <a:pt x="1050" y="721"/>
                    <a:pt x="1050" y="726"/>
                  </a:cubicBezTo>
                  <a:cubicBezTo>
                    <a:pt x="1052" y="740"/>
                    <a:pt x="1065" y="745"/>
                    <a:pt x="1077" y="748"/>
                  </a:cubicBezTo>
                  <a:cubicBezTo>
                    <a:pt x="1093" y="753"/>
                    <a:pt x="1114" y="756"/>
                    <a:pt x="1126" y="742"/>
                  </a:cubicBezTo>
                  <a:close/>
                  <a:moveTo>
                    <a:pt x="992" y="717"/>
                  </a:moveTo>
                  <a:cubicBezTo>
                    <a:pt x="993" y="705"/>
                    <a:pt x="993" y="692"/>
                    <a:pt x="994" y="680"/>
                  </a:cubicBezTo>
                  <a:cubicBezTo>
                    <a:pt x="992" y="680"/>
                    <a:pt x="990" y="679"/>
                    <a:pt x="988" y="679"/>
                  </a:cubicBezTo>
                  <a:cubicBezTo>
                    <a:pt x="987" y="680"/>
                    <a:pt x="986" y="680"/>
                    <a:pt x="985" y="680"/>
                  </a:cubicBezTo>
                  <a:cubicBezTo>
                    <a:pt x="941" y="673"/>
                    <a:pt x="898" y="651"/>
                    <a:pt x="866" y="619"/>
                  </a:cubicBezTo>
                  <a:cubicBezTo>
                    <a:pt x="866" y="619"/>
                    <a:pt x="866" y="619"/>
                    <a:pt x="866" y="619"/>
                  </a:cubicBezTo>
                  <a:cubicBezTo>
                    <a:pt x="863" y="619"/>
                    <a:pt x="862" y="617"/>
                    <a:pt x="863" y="615"/>
                  </a:cubicBezTo>
                  <a:cubicBezTo>
                    <a:pt x="837" y="588"/>
                    <a:pt x="810" y="541"/>
                    <a:pt x="772" y="536"/>
                  </a:cubicBezTo>
                  <a:cubicBezTo>
                    <a:pt x="761" y="539"/>
                    <a:pt x="750" y="543"/>
                    <a:pt x="739" y="545"/>
                  </a:cubicBezTo>
                  <a:cubicBezTo>
                    <a:pt x="739" y="545"/>
                    <a:pt x="739" y="545"/>
                    <a:pt x="740" y="546"/>
                  </a:cubicBezTo>
                  <a:cubicBezTo>
                    <a:pt x="765" y="565"/>
                    <a:pt x="779" y="598"/>
                    <a:pt x="788" y="627"/>
                  </a:cubicBezTo>
                  <a:cubicBezTo>
                    <a:pt x="791" y="634"/>
                    <a:pt x="793" y="642"/>
                    <a:pt x="795" y="649"/>
                  </a:cubicBezTo>
                  <a:cubicBezTo>
                    <a:pt x="795" y="650"/>
                    <a:pt x="796" y="650"/>
                    <a:pt x="796" y="651"/>
                  </a:cubicBezTo>
                  <a:cubicBezTo>
                    <a:pt x="798" y="657"/>
                    <a:pt x="799" y="663"/>
                    <a:pt x="801" y="669"/>
                  </a:cubicBezTo>
                  <a:cubicBezTo>
                    <a:pt x="802" y="669"/>
                    <a:pt x="803" y="669"/>
                    <a:pt x="804" y="670"/>
                  </a:cubicBezTo>
                  <a:cubicBezTo>
                    <a:pt x="836" y="699"/>
                    <a:pt x="878" y="711"/>
                    <a:pt x="919" y="723"/>
                  </a:cubicBezTo>
                  <a:cubicBezTo>
                    <a:pt x="939" y="729"/>
                    <a:pt x="960" y="734"/>
                    <a:pt x="980" y="741"/>
                  </a:cubicBezTo>
                  <a:cubicBezTo>
                    <a:pt x="983" y="742"/>
                    <a:pt x="988" y="746"/>
                    <a:pt x="989" y="742"/>
                  </a:cubicBezTo>
                  <a:cubicBezTo>
                    <a:pt x="990" y="734"/>
                    <a:pt x="991" y="726"/>
                    <a:pt x="992" y="717"/>
                  </a:cubicBezTo>
                  <a:close/>
                  <a:moveTo>
                    <a:pt x="940" y="442"/>
                  </a:moveTo>
                  <a:cubicBezTo>
                    <a:pt x="951" y="386"/>
                    <a:pt x="986" y="331"/>
                    <a:pt x="982" y="272"/>
                  </a:cubicBezTo>
                  <a:cubicBezTo>
                    <a:pt x="978" y="224"/>
                    <a:pt x="944" y="67"/>
                    <a:pt x="869" y="119"/>
                  </a:cubicBezTo>
                  <a:cubicBezTo>
                    <a:pt x="869" y="119"/>
                    <a:pt x="869" y="119"/>
                    <a:pt x="869" y="119"/>
                  </a:cubicBezTo>
                  <a:cubicBezTo>
                    <a:pt x="869" y="119"/>
                    <a:pt x="869" y="119"/>
                    <a:pt x="869" y="120"/>
                  </a:cubicBezTo>
                  <a:cubicBezTo>
                    <a:pt x="869" y="124"/>
                    <a:pt x="862" y="124"/>
                    <a:pt x="862" y="120"/>
                  </a:cubicBezTo>
                  <a:cubicBezTo>
                    <a:pt x="853" y="25"/>
                    <a:pt x="741" y="7"/>
                    <a:pt x="664" y="10"/>
                  </a:cubicBezTo>
                  <a:cubicBezTo>
                    <a:pt x="612" y="11"/>
                    <a:pt x="567" y="28"/>
                    <a:pt x="518" y="43"/>
                  </a:cubicBezTo>
                  <a:cubicBezTo>
                    <a:pt x="475" y="56"/>
                    <a:pt x="430" y="63"/>
                    <a:pt x="390" y="41"/>
                  </a:cubicBezTo>
                  <a:cubicBezTo>
                    <a:pt x="395" y="63"/>
                    <a:pt x="407" y="80"/>
                    <a:pt x="421" y="98"/>
                  </a:cubicBezTo>
                  <a:cubicBezTo>
                    <a:pt x="422" y="98"/>
                    <a:pt x="422" y="98"/>
                    <a:pt x="423" y="98"/>
                  </a:cubicBezTo>
                  <a:cubicBezTo>
                    <a:pt x="482" y="146"/>
                    <a:pt x="556" y="179"/>
                    <a:pt x="628" y="200"/>
                  </a:cubicBezTo>
                  <a:cubicBezTo>
                    <a:pt x="697" y="219"/>
                    <a:pt x="785" y="234"/>
                    <a:pt x="848" y="190"/>
                  </a:cubicBezTo>
                  <a:cubicBezTo>
                    <a:pt x="850" y="189"/>
                    <a:pt x="852" y="190"/>
                    <a:pt x="852" y="192"/>
                  </a:cubicBezTo>
                  <a:cubicBezTo>
                    <a:pt x="854" y="192"/>
                    <a:pt x="856" y="194"/>
                    <a:pt x="855" y="196"/>
                  </a:cubicBezTo>
                  <a:cubicBezTo>
                    <a:pt x="839" y="231"/>
                    <a:pt x="845" y="287"/>
                    <a:pt x="891" y="294"/>
                  </a:cubicBezTo>
                  <a:cubicBezTo>
                    <a:pt x="892" y="295"/>
                    <a:pt x="893" y="295"/>
                    <a:pt x="893" y="296"/>
                  </a:cubicBezTo>
                  <a:cubicBezTo>
                    <a:pt x="918" y="287"/>
                    <a:pt x="939" y="312"/>
                    <a:pt x="940" y="336"/>
                  </a:cubicBezTo>
                  <a:cubicBezTo>
                    <a:pt x="941" y="366"/>
                    <a:pt x="918" y="386"/>
                    <a:pt x="888" y="383"/>
                  </a:cubicBezTo>
                  <a:cubicBezTo>
                    <a:pt x="888" y="383"/>
                    <a:pt x="888" y="383"/>
                    <a:pt x="887" y="383"/>
                  </a:cubicBezTo>
                  <a:cubicBezTo>
                    <a:pt x="887" y="383"/>
                    <a:pt x="888" y="383"/>
                    <a:pt x="888" y="384"/>
                  </a:cubicBezTo>
                  <a:cubicBezTo>
                    <a:pt x="889" y="417"/>
                    <a:pt x="880" y="448"/>
                    <a:pt x="860" y="474"/>
                  </a:cubicBezTo>
                  <a:cubicBezTo>
                    <a:pt x="840" y="501"/>
                    <a:pt x="812" y="520"/>
                    <a:pt x="780" y="532"/>
                  </a:cubicBezTo>
                  <a:cubicBezTo>
                    <a:pt x="813" y="541"/>
                    <a:pt x="838" y="577"/>
                    <a:pt x="859" y="601"/>
                  </a:cubicBezTo>
                  <a:cubicBezTo>
                    <a:pt x="862" y="605"/>
                    <a:pt x="866" y="608"/>
                    <a:pt x="869" y="612"/>
                  </a:cubicBezTo>
                  <a:cubicBezTo>
                    <a:pt x="902" y="605"/>
                    <a:pt x="900" y="568"/>
                    <a:pt x="902" y="541"/>
                  </a:cubicBezTo>
                  <a:cubicBezTo>
                    <a:pt x="902" y="538"/>
                    <a:pt x="906" y="537"/>
                    <a:pt x="908" y="539"/>
                  </a:cubicBezTo>
                  <a:cubicBezTo>
                    <a:pt x="918" y="547"/>
                    <a:pt x="932" y="549"/>
                    <a:pt x="942" y="541"/>
                  </a:cubicBezTo>
                  <a:cubicBezTo>
                    <a:pt x="948" y="537"/>
                    <a:pt x="953" y="533"/>
                    <a:pt x="951" y="527"/>
                  </a:cubicBezTo>
                  <a:cubicBezTo>
                    <a:pt x="949" y="519"/>
                    <a:pt x="946" y="511"/>
                    <a:pt x="944" y="503"/>
                  </a:cubicBezTo>
                  <a:cubicBezTo>
                    <a:pt x="938" y="481"/>
                    <a:pt x="935" y="464"/>
                    <a:pt x="940" y="442"/>
                  </a:cubicBezTo>
                  <a:close/>
                  <a:moveTo>
                    <a:pt x="888" y="376"/>
                  </a:moveTo>
                  <a:cubicBezTo>
                    <a:pt x="914" y="378"/>
                    <a:pt x="934" y="363"/>
                    <a:pt x="933" y="336"/>
                  </a:cubicBezTo>
                  <a:cubicBezTo>
                    <a:pt x="932" y="326"/>
                    <a:pt x="929" y="315"/>
                    <a:pt x="921" y="308"/>
                  </a:cubicBezTo>
                  <a:cubicBezTo>
                    <a:pt x="912" y="301"/>
                    <a:pt x="903" y="302"/>
                    <a:pt x="892" y="303"/>
                  </a:cubicBezTo>
                  <a:cubicBezTo>
                    <a:pt x="892" y="303"/>
                    <a:pt x="891" y="303"/>
                    <a:pt x="891" y="302"/>
                  </a:cubicBezTo>
                  <a:cubicBezTo>
                    <a:pt x="890" y="302"/>
                    <a:pt x="889" y="303"/>
                    <a:pt x="888" y="303"/>
                  </a:cubicBezTo>
                  <a:cubicBezTo>
                    <a:pt x="839" y="295"/>
                    <a:pt x="829" y="234"/>
                    <a:pt x="849" y="195"/>
                  </a:cubicBezTo>
                  <a:cubicBezTo>
                    <a:pt x="789" y="243"/>
                    <a:pt x="699" y="228"/>
                    <a:pt x="631" y="209"/>
                  </a:cubicBezTo>
                  <a:cubicBezTo>
                    <a:pt x="558" y="188"/>
                    <a:pt x="480" y="156"/>
                    <a:pt x="421" y="107"/>
                  </a:cubicBezTo>
                  <a:cubicBezTo>
                    <a:pt x="398" y="188"/>
                    <a:pt x="382" y="278"/>
                    <a:pt x="401" y="362"/>
                  </a:cubicBezTo>
                  <a:cubicBezTo>
                    <a:pt x="419" y="443"/>
                    <a:pt x="471" y="516"/>
                    <a:pt x="554" y="537"/>
                  </a:cubicBezTo>
                  <a:cubicBezTo>
                    <a:pt x="669" y="568"/>
                    <a:pt x="885" y="542"/>
                    <a:pt x="881" y="384"/>
                  </a:cubicBezTo>
                  <a:cubicBezTo>
                    <a:pt x="881" y="381"/>
                    <a:pt x="883" y="380"/>
                    <a:pt x="885" y="381"/>
                  </a:cubicBezTo>
                  <a:cubicBezTo>
                    <a:pt x="885" y="379"/>
                    <a:pt x="885" y="376"/>
                    <a:pt x="888" y="376"/>
                  </a:cubicBezTo>
                  <a:close/>
                  <a:moveTo>
                    <a:pt x="822" y="1388"/>
                  </a:moveTo>
                  <a:cubicBezTo>
                    <a:pt x="848" y="1371"/>
                    <a:pt x="851" y="1342"/>
                    <a:pt x="850" y="1314"/>
                  </a:cubicBezTo>
                  <a:cubicBezTo>
                    <a:pt x="849" y="1288"/>
                    <a:pt x="848" y="1262"/>
                    <a:pt x="848" y="1236"/>
                  </a:cubicBezTo>
                  <a:cubicBezTo>
                    <a:pt x="848" y="1170"/>
                    <a:pt x="846" y="1104"/>
                    <a:pt x="842" y="1039"/>
                  </a:cubicBezTo>
                  <a:cubicBezTo>
                    <a:pt x="837" y="934"/>
                    <a:pt x="830" y="830"/>
                    <a:pt x="808" y="729"/>
                  </a:cubicBezTo>
                  <a:cubicBezTo>
                    <a:pt x="808" y="731"/>
                    <a:pt x="808" y="733"/>
                    <a:pt x="808" y="736"/>
                  </a:cubicBezTo>
                  <a:cubicBezTo>
                    <a:pt x="808" y="738"/>
                    <a:pt x="806" y="740"/>
                    <a:pt x="804" y="740"/>
                  </a:cubicBezTo>
                  <a:cubicBezTo>
                    <a:pt x="799" y="740"/>
                    <a:pt x="794" y="741"/>
                    <a:pt x="789" y="742"/>
                  </a:cubicBezTo>
                  <a:cubicBezTo>
                    <a:pt x="780" y="804"/>
                    <a:pt x="713" y="868"/>
                    <a:pt x="649" y="867"/>
                  </a:cubicBezTo>
                  <a:cubicBezTo>
                    <a:pt x="646" y="867"/>
                    <a:pt x="642" y="868"/>
                    <a:pt x="639" y="868"/>
                  </a:cubicBezTo>
                  <a:cubicBezTo>
                    <a:pt x="642" y="908"/>
                    <a:pt x="637" y="949"/>
                    <a:pt x="633" y="989"/>
                  </a:cubicBezTo>
                  <a:cubicBezTo>
                    <a:pt x="628" y="1041"/>
                    <a:pt x="622" y="1093"/>
                    <a:pt x="619" y="1145"/>
                  </a:cubicBezTo>
                  <a:cubicBezTo>
                    <a:pt x="615" y="1208"/>
                    <a:pt x="610" y="1286"/>
                    <a:pt x="641" y="1344"/>
                  </a:cubicBezTo>
                  <a:cubicBezTo>
                    <a:pt x="653" y="1368"/>
                    <a:pt x="672" y="1385"/>
                    <a:pt x="699" y="1390"/>
                  </a:cubicBezTo>
                  <a:cubicBezTo>
                    <a:pt x="720" y="1395"/>
                    <a:pt x="742" y="1397"/>
                    <a:pt x="764" y="1397"/>
                  </a:cubicBezTo>
                  <a:cubicBezTo>
                    <a:pt x="782" y="1397"/>
                    <a:pt x="807" y="1399"/>
                    <a:pt x="822" y="1388"/>
                  </a:cubicBezTo>
                  <a:close/>
                  <a:moveTo>
                    <a:pt x="786" y="734"/>
                  </a:moveTo>
                  <a:cubicBezTo>
                    <a:pt x="793" y="734"/>
                    <a:pt x="800" y="736"/>
                    <a:pt x="800" y="727"/>
                  </a:cubicBezTo>
                  <a:cubicBezTo>
                    <a:pt x="799" y="718"/>
                    <a:pt x="799" y="708"/>
                    <a:pt x="797" y="699"/>
                  </a:cubicBezTo>
                  <a:cubicBezTo>
                    <a:pt x="794" y="681"/>
                    <a:pt x="791" y="663"/>
                    <a:pt x="785" y="645"/>
                  </a:cubicBezTo>
                  <a:cubicBezTo>
                    <a:pt x="776" y="615"/>
                    <a:pt x="764" y="584"/>
                    <a:pt x="743" y="560"/>
                  </a:cubicBezTo>
                  <a:cubicBezTo>
                    <a:pt x="750" y="577"/>
                    <a:pt x="754" y="596"/>
                    <a:pt x="756" y="614"/>
                  </a:cubicBezTo>
                  <a:cubicBezTo>
                    <a:pt x="764" y="675"/>
                    <a:pt x="760" y="743"/>
                    <a:pt x="732" y="798"/>
                  </a:cubicBezTo>
                  <a:cubicBezTo>
                    <a:pt x="721" y="821"/>
                    <a:pt x="704" y="841"/>
                    <a:pt x="683" y="854"/>
                  </a:cubicBezTo>
                  <a:cubicBezTo>
                    <a:pt x="732" y="835"/>
                    <a:pt x="775" y="787"/>
                    <a:pt x="781" y="738"/>
                  </a:cubicBezTo>
                  <a:cubicBezTo>
                    <a:pt x="782" y="736"/>
                    <a:pt x="783" y="735"/>
                    <a:pt x="786" y="734"/>
                  </a:cubicBezTo>
                  <a:close/>
                  <a:moveTo>
                    <a:pt x="749" y="718"/>
                  </a:moveTo>
                  <a:cubicBezTo>
                    <a:pt x="755" y="671"/>
                    <a:pt x="758" y="611"/>
                    <a:pt x="737" y="565"/>
                  </a:cubicBezTo>
                  <a:cubicBezTo>
                    <a:pt x="745" y="592"/>
                    <a:pt x="748" y="627"/>
                    <a:pt x="724" y="643"/>
                  </a:cubicBezTo>
                  <a:cubicBezTo>
                    <a:pt x="695" y="662"/>
                    <a:pt x="663" y="636"/>
                    <a:pt x="644" y="615"/>
                  </a:cubicBezTo>
                  <a:cubicBezTo>
                    <a:pt x="644" y="615"/>
                    <a:pt x="644" y="615"/>
                    <a:pt x="644" y="615"/>
                  </a:cubicBezTo>
                  <a:cubicBezTo>
                    <a:pt x="644" y="615"/>
                    <a:pt x="644" y="616"/>
                    <a:pt x="644" y="616"/>
                  </a:cubicBezTo>
                  <a:cubicBezTo>
                    <a:pt x="647" y="657"/>
                    <a:pt x="635" y="701"/>
                    <a:pt x="631" y="742"/>
                  </a:cubicBezTo>
                  <a:cubicBezTo>
                    <a:pt x="627" y="781"/>
                    <a:pt x="621" y="824"/>
                    <a:pt x="638" y="861"/>
                  </a:cubicBezTo>
                  <a:cubicBezTo>
                    <a:pt x="642" y="861"/>
                    <a:pt x="645" y="860"/>
                    <a:pt x="649" y="860"/>
                  </a:cubicBezTo>
                  <a:cubicBezTo>
                    <a:pt x="715" y="848"/>
                    <a:pt x="740" y="776"/>
                    <a:pt x="749" y="718"/>
                  </a:cubicBezTo>
                  <a:close/>
                  <a:moveTo>
                    <a:pt x="715" y="1591"/>
                  </a:moveTo>
                  <a:cubicBezTo>
                    <a:pt x="734" y="1585"/>
                    <a:pt x="749" y="1564"/>
                    <a:pt x="744" y="1543"/>
                  </a:cubicBezTo>
                  <a:cubicBezTo>
                    <a:pt x="742" y="1536"/>
                    <a:pt x="740" y="1529"/>
                    <a:pt x="737" y="1522"/>
                  </a:cubicBezTo>
                  <a:cubicBezTo>
                    <a:pt x="737" y="1528"/>
                    <a:pt x="736" y="1534"/>
                    <a:pt x="733" y="1540"/>
                  </a:cubicBezTo>
                  <a:cubicBezTo>
                    <a:pt x="728" y="1547"/>
                    <a:pt x="720" y="1553"/>
                    <a:pt x="711" y="1552"/>
                  </a:cubicBezTo>
                  <a:cubicBezTo>
                    <a:pt x="701" y="1551"/>
                    <a:pt x="693" y="1544"/>
                    <a:pt x="690" y="1535"/>
                  </a:cubicBezTo>
                  <a:cubicBezTo>
                    <a:pt x="686" y="1526"/>
                    <a:pt x="687" y="1516"/>
                    <a:pt x="690" y="1507"/>
                  </a:cubicBezTo>
                  <a:cubicBezTo>
                    <a:pt x="683" y="1521"/>
                    <a:pt x="677" y="1536"/>
                    <a:pt x="677" y="1551"/>
                  </a:cubicBezTo>
                  <a:cubicBezTo>
                    <a:pt x="677" y="1571"/>
                    <a:pt x="691" y="1597"/>
                    <a:pt x="715" y="1591"/>
                  </a:cubicBezTo>
                  <a:close/>
                  <a:moveTo>
                    <a:pt x="714" y="1498"/>
                  </a:moveTo>
                  <a:cubicBezTo>
                    <a:pt x="742" y="1496"/>
                    <a:pt x="740" y="1428"/>
                    <a:pt x="742" y="1405"/>
                  </a:cubicBezTo>
                  <a:cubicBezTo>
                    <a:pt x="721" y="1404"/>
                    <a:pt x="700" y="1401"/>
                    <a:pt x="681" y="1394"/>
                  </a:cubicBezTo>
                  <a:cubicBezTo>
                    <a:pt x="683" y="1419"/>
                    <a:pt x="687" y="1500"/>
                    <a:pt x="714" y="1498"/>
                  </a:cubicBezTo>
                  <a:close/>
                  <a:moveTo>
                    <a:pt x="725" y="635"/>
                  </a:moveTo>
                  <a:cubicBezTo>
                    <a:pt x="746" y="611"/>
                    <a:pt x="735" y="574"/>
                    <a:pt x="725" y="549"/>
                  </a:cubicBezTo>
                  <a:cubicBezTo>
                    <a:pt x="725" y="549"/>
                    <a:pt x="725" y="549"/>
                    <a:pt x="725" y="548"/>
                  </a:cubicBezTo>
                  <a:cubicBezTo>
                    <a:pt x="720" y="549"/>
                    <a:pt x="716" y="550"/>
                    <a:pt x="711" y="551"/>
                  </a:cubicBezTo>
                  <a:cubicBezTo>
                    <a:pt x="711" y="551"/>
                    <a:pt x="711" y="552"/>
                    <a:pt x="711" y="552"/>
                  </a:cubicBezTo>
                  <a:cubicBezTo>
                    <a:pt x="721" y="634"/>
                    <a:pt x="579" y="624"/>
                    <a:pt x="602" y="555"/>
                  </a:cubicBezTo>
                  <a:cubicBezTo>
                    <a:pt x="602" y="555"/>
                    <a:pt x="602" y="555"/>
                    <a:pt x="602" y="555"/>
                  </a:cubicBezTo>
                  <a:cubicBezTo>
                    <a:pt x="584" y="553"/>
                    <a:pt x="566" y="549"/>
                    <a:pt x="549" y="544"/>
                  </a:cubicBezTo>
                  <a:cubicBezTo>
                    <a:pt x="549" y="545"/>
                    <a:pt x="549" y="545"/>
                    <a:pt x="549" y="546"/>
                  </a:cubicBezTo>
                  <a:cubicBezTo>
                    <a:pt x="524" y="585"/>
                    <a:pt x="500" y="624"/>
                    <a:pt x="493" y="670"/>
                  </a:cubicBezTo>
                  <a:cubicBezTo>
                    <a:pt x="493" y="670"/>
                    <a:pt x="492" y="670"/>
                    <a:pt x="492" y="670"/>
                  </a:cubicBezTo>
                  <a:cubicBezTo>
                    <a:pt x="490" y="695"/>
                    <a:pt x="483" y="719"/>
                    <a:pt x="478" y="743"/>
                  </a:cubicBezTo>
                  <a:cubicBezTo>
                    <a:pt x="487" y="743"/>
                    <a:pt x="496" y="744"/>
                    <a:pt x="504" y="743"/>
                  </a:cubicBezTo>
                  <a:cubicBezTo>
                    <a:pt x="508" y="742"/>
                    <a:pt x="510" y="744"/>
                    <a:pt x="509" y="748"/>
                  </a:cubicBezTo>
                  <a:cubicBezTo>
                    <a:pt x="505" y="768"/>
                    <a:pt x="498" y="795"/>
                    <a:pt x="515" y="812"/>
                  </a:cubicBezTo>
                  <a:cubicBezTo>
                    <a:pt x="532" y="828"/>
                    <a:pt x="555" y="838"/>
                    <a:pt x="576" y="848"/>
                  </a:cubicBezTo>
                  <a:cubicBezTo>
                    <a:pt x="541" y="819"/>
                    <a:pt x="527" y="768"/>
                    <a:pt x="525" y="724"/>
                  </a:cubicBezTo>
                  <a:cubicBezTo>
                    <a:pt x="521" y="667"/>
                    <a:pt x="527" y="598"/>
                    <a:pt x="562" y="551"/>
                  </a:cubicBezTo>
                  <a:cubicBezTo>
                    <a:pt x="564" y="549"/>
                    <a:pt x="567" y="550"/>
                    <a:pt x="567" y="552"/>
                  </a:cubicBezTo>
                  <a:cubicBezTo>
                    <a:pt x="567" y="552"/>
                    <a:pt x="567" y="551"/>
                    <a:pt x="567" y="551"/>
                  </a:cubicBezTo>
                  <a:cubicBezTo>
                    <a:pt x="568" y="550"/>
                    <a:pt x="570" y="551"/>
                    <a:pt x="569" y="552"/>
                  </a:cubicBezTo>
                  <a:cubicBezTo>
                    <a:pt x="563" y="561"/>
                    <a:pt x="561" y="577"/>
                    <a:pt x="558" y="587"/>
                  </a:cubicBezTo>
                  <a:cubicBezTo>
                    <a:pt x="555" y="601"/>
                    <a:pt x="552" y="616"/>
                    <a:pt x="553" y="630"/>
                  </a:cubicBezTo>
                  <a:cubicBezTo>
                    <a:pt x="556" y="659"/>
                    <a:pt x="587" y="655"/>
                    <a:pt x="605" y="643"/>
                  </a:cubicBezTo>
                  <a:cubicBezTo>
                    <a:pt x="618" y="633"/>
                    <a:pt x="630" y="621"/>
                    <a:pt x="643" y="611"/>
                  </a:cubicBezTo>
                  <a:cubicBezTo>
                    <a:pt x="643" y="610"/>
                    <a:pt x="644" y="609"/>
                    <a:pt x="646" y="610"/>
                  </a:cubicBezTo>
                  <a:cubicBezTo>
                    <a:pt x="662" y="627"/>
                    <a:pt x="701" y="661"/>
                    <a:pt x="725" y="635"/>
                  </a:cubicBezTo>
                  <a:close/>
                  <a:moveTo>
                    <a:pt x="712" y="1545"/>
                  </a:moveTo>
                  <a:cubicBezTo>
                    <a:pt x="734" y="1545"/>
                    <a:pt x="730" y="1517"/>
                    <a:pt x="724" y="1503"/>
                  </a:cubicBezTo>
                  <a:cubicBezTo>
                    <a:pt x="721" y="1505"/>
                    <a:pt x="716" y="1506"/>
                    <a:pt x="711" y="1506"/>
                  </a:cubicBezTo>
                  <a:cubicBezTo>
                    <a:pt x="706" y="1505"/>
                    <a:pt x="702" y="1503"/>
                    <a:pt x="699" y="1500"/>
                  </a:cubicBezTo>
                  <a:cubicBezTo>
                    <a:pt x="695" y="1510"/>
                    <a:pt x="691" y="1522"/>
                    <a:pt x="696" y="1533"/>
                  </a:cubicBezTo>
                  <a:cubicBezTo>
                    <a:pt x="698" y="1539"/>
                    <a:pt x="704" y="1545"/>
                    <a:pt x="712" y="1545"/>
                  </a:cubicBezTo>
                  <a:close/>
                  <a:moveTo>
                    <a:pt x="655" y="605"/>
                  </a:moveTo>
                  <a:cubicBezTo>
                    <a:pt x="687" y="604"/>
                    <a:pt x="706" y="584"/>
                    <a:pt x="705" y="552"/>
                  </a:cubicBezTo>
                  <a:cubicBezTo>
                    <a:pt x="703" y="552"/>
                    <a:pt x="700" y="553"/>
                    <a:pt x="698" y="553"/>
                  </a:cubicBezTo>
                  <a:cubicBezTo>
                    <a:pt x="669" y="557"/>
                    <a:pt x="637" y="558"/>
                    <a:pt x="606" y="555"/>
                  </a:cubicBezTo>
                  <a:cubicBezTo>
                    <a:pt x="606" y="555"/>
                    <a:pt x="606" y="556"/>
                    <a:pt x="606" y="556"/>
                  </a:cubicBezTo>
                  <a:cubicBezTo>
                    <a:pt x="600" y="587"/>
                    <a:pt x="627" y="605"/>
                    <a:pt x="655" y="605"/>
                  </a:cubicBezTo>
                  <a:close/>
                  <a:moveTo>
                    <a:pt x="638" y="1360"/>
                  </a:moveTo>
                  <a:cubicBezTo>
                    <a:pt x="638" y="1359"/>
                    <a:pt x="639" y="1359"/>
                    <a:pt x="639" y="1358"/>
                  </a:cubicBezTo>
                  <a:cubicBezTo>
                    <a:pt x="623" y="1332"/>
                    <a:pt x="616" y="1298"/>
                    <a:pt x="613" y="1269"/>
                  </a:cubicBezTo>
                  <a:cubicBezTo>
                    <a:pt x="604" y="1196"/>
                    <a:pt x="611" y="1122"/>
                    <a:pt x="619" y="1049"/>
                  </a:cubicBezTo>
                  <a:cubicBezTo>
                    <a:pt x="625" y="990"/>
                    <a:pt x="636" y="928"/>
                    <a:pt x="633" y="868"/>
                  </a:cubicBezTo>
                  <a:cubicBezTo>
                    <a:pt x="623" y="868"/>
                    <a:pt x="613" y="866"/>
                    <a:pt x="602" y="862"/>
                  </a:cubicBezTo>
                  <a:cubicBezTo>
                    <a:pt x="601" y="862"/>
                    <a:pt x="599" y="861"/>
                    <a:pt x="598" y="860"/>
                  </a:cubicBezTo>
                  <a:cubicBezTo>
                    <a:pt x="597" y="861"/>
                    <a:pt x="597" y="861"/>
                    <a:pt x="596" y="861"/>
                  </a:cubicBezTo>
                  <a:cubicBezTo>
                    <a:pt x="591" y="861"/>
                    <a:pt x="586" y="858"/>
                    <a:pt x="580" y="857"/>
                  </a:cubicBezTo>
                  <a:cubicBezTo>
                    <a:pt x="580" y="857"/>
                    <a:pt x="580" y="857"/>
                    <a:pt x="579" y="856"/>
                  </a:cubicBezTo>
                  <a:cubicBezTo>
                    <a:pt x="578" y="856"/>
                    <a:pt x="578" y="856"/>
                    <a:pt x="577" y="856"/>
                  </a:cubicBezTo>
                  <a:cubicBezTo>
                    <a:pt x="576" y="856"/>
                    <a:pt x="575" y="855"/>
                    <a:pt x="575" y="855"/>
                  </a:cubicBezTo>
                  <a:cubicBezTo>
                    <a:pt x="574" y="855"/>
                    <a:pt x="574" y="855"/>
                    <a:pt x="573" y="855"/>
                  </a:cubicBezTo>
                  <a:cubicBezTo>
                    <a:pt x="550" y="847"/>
                    <a:pt x="518" y="832"/>
                    <a:pt x="504" y="812"/>
                  </a:cubicBezTo>
                  <a:cubicBezTo>
                    <a:pt x="492" y="794"/>
                    <a:pt x="496" y="771"/>
                    <a:pt x="501" y="751"/>
                  </a:cubicBezTo>
                  <a:cubicBezTo>
                    <a:pt x="492" y="752"/>
                    <a:pt x="483" y="751"/>
                    <a:pt x="474" y="750"/>
                  </a:cubicBezTo>
                  <a:cubicBezTo>
                    <a:pt x="471" y="750"/>
                    <a:pt x="469" y="748"/>
                    <a:pt x="470" y="745"/>
                  </a:cubicBezTo>
                  <a:cubicBezTo>
                    <a:pt x="474" y="719"/>
                    <a:pt x="479" y="692"/>
                    <a:pt x="486" y="667"/>
                  </a:cubicBezTo>
                  <a:cubicBezTo>
                    <a:pt x="486" y="667"/>
                    <a:pt x="487" y="666"/>
                    <a:pt x="487" y="666"/>
                  </a:cubicBezTo>
                  <a:cubicBezTo>
                    <a:pt x="476" y="691"/>
                    <a:pt x="466" y="716"/>
                    <a:pt x="459" y="741"/>
                  </a:cubicBezTo>
                  <a:cubicBezTo>
                    <a:pt x="443" y="796"/>
                    <a:pt x="441" y="854"/>
                    <a:pt x="437" y="910"/>
                  </a:cubicBezTo>
                  <a:cubicBezTo>
                    <a:pt x="431" y="997"/>
                    <a:pt x="422" y="1083"/>
                    <a:pt x="411" y="1169"/>
                  </a:cubicBezTo>
                  <a:cubicBezTo>
                    <a:pt x="407" y="1207"/>
                    <a:pt x="403" y="1245"/>
                    <a:pt x="406" y="1283"/>
                  </a:cubicBezTo>
                  <a:cubicBezTo>
                    <a:pt x="409" y="1313"/>
                    <a:pt x="416" y="1345"/>
                    <a:pt x="445" y="1360"/>
                  </a:cubicBezTo>
                  <a:cubicBezTo>
                    <a:pt x="476" y="1376"/>
                    <a:pt x="513" y="1380"/>
                    <a:pt x="548" y="1379"/>
                  </a:cubicBezTo>
                  <a:cubicBezTo>
                    <a:pt x="576" y="1379"/>
                    <a:pt x="609" y="1376"/>
                    <a:pt x="634" y="1361"/>
                  </a:cubicBezTo>
                  <a:cubicBezTo>
                    <a:pt x="636" y="1360"/>
                    <a:pt x="637" y="1360"/>
                    <a:pt x="637" y="1361"/>
                  </a:cubicBezTo>
                  <a:cubicBezTo>
                    <a:pt x="638" y="1360"/>
                    <a:pt x="638" y="1360"/>
                    <a:pt x="638" y="1360"/>
                  </a:cubicBezTo>
                  <a:close/>
                  <a:moveTo>
                    <a:pt x="622" y="756"/>
                  </a:moveTo>
                  <a:cubicBezTo>
                    <a:pt x="626" y="711"/>
                    <a:pt x="634" y="666"/>
                    <a:pt x="639" y="621"/>
                  </a:cubicBezTo>
                  <a:cubicBezTo>
                    <a:pt x="616" y="647"/>
                    <a:pt x="574" y="678"/>
                    <a:pt x="550" y="641"/>
                  </a:cubicBezTo>
                  <a:cubicBezTo>
                    <a:pt x="542" y="630"/>
                    <a:pt x="548" y="606"/>
                    <a:pt x="551" y="594"/>
                  </a:cubicBezTo>
                  <a:cubicBezTo>
                    <a:pt x="553" y="586"/>
                    <a:pt x="554" y="576"/>
                    <a:pt x="557" y="568"/>
                  </a:cubicBezTo>
                  <a:cubicBezTo>
                    <a:pt x="531" y="617"/>
                    <a:pt x="526" y="683"/>
                    <a:pt x="532" y="736"/>
                  </a:cubicBezTo>
                  <a:cubicBezTo>
                    <a:pt x="539" y="792"/>
                    <a:pt x="568" y="859"/>
                    <a:pt x="629" y="861"/>
                  </a:cubicBezTo>
                  <a:cubicBezTo>
                    <a:pt x="623" y="853"/>
                    <a:pt x="622" y="839"/>
                    <a:pt x="621" y="830"/>
                  </a:cubicBezTo>
                  <a:cubicBezTo>
                    <a:pt x="618" y="805"/>
                    <a:pt x="620" y="781"/>
                    <a:pt x="622" y="756"/>
                  </a:cubicBezTo>
                  <a:close/>
                  <a:moveTo>
                    <a:pt x="569" y="1386"/>
                  </a:moveTo>
                  <a:cubicBezTo>
                    <a:pt x="569" y="1385"/>
                    <a:pt x="569" y="1385"/>
                    <a:pt x="569" y="1385"/>
                  </a:cubicBezTo>
                  <a:cubicBezTo>
                    <a:pt x="563" y="1386"/>
                    <a:pt x="558" y="1386"/>
                    <a:pt x="552" y="1386"/>
                  </a:cubicBezTo>
                  <a:cubicBezTo>
                    <a:pt x="534" y="1386"/>
                    <a:pt x="515" y="1386"/>
                    <a:pt x="497" y="1383"/>
                  </a:cubicBezTo>
                  <a:cubicBezTo>
                    <a:pt x="494" y="1408"/>
                    <a:pt x="499" y="1436"/>
                    <a:pt x="505" y="1460"/>
                  </a:cubicBezTo>
                  <a:cubicBezTo>
                    <a:pt x="509" y="1472"/>
                    <a:pt x="512" y="1489"/>
                    <a:pt x="524" y="1495"/>
                  </a:cubicBezTo>
                  <a:cubicBezTo>
                    <a:pt x="531" y="1499"/>
                    <a:pt x="540" y="1501"/>
                    <a:pt x="547" y="1496"/>
                  </a:cubicBezTo>
                  <a:cubicBezTo>
                    <a:pt x="547" y="1494"/>
                    <a:pt x="549" y="1493"/>
                    <a:pt x="551" y="1493"/>
                  </a:cubicBezTo>
                  <a:cubicBezTo>
                    <a:pt x="551" y="1492"/>
                    <a:pt x="551" y="1492"/>
                    <a:pt x="551" y="1492"/>
                  </a:cubicBezTo>
                  <a:cubicBezTo>
                    <a:pt x="572" y="1461"/>
                    <a:pt x="559" y="1420"/>
                    <a:pt x="569" y="1386"/>
                  </a:cubicBezTo>
                  <a:close/>
                  <a:moveTo>
                    <a:pt x="544" y="1583"/>
                  </a:moveTo>
                  <a:cubicBezTo>
                    <a:pt x="580" y="1579"/>
                    <a:pt x="569" y="1536"/>
                    <a:pt x="555" y="1510"/>
                  </a:cubicBezTo>
                  <a:cubicBezTo>
                    <a:pt x="558" y="1520"/>
                    <a:pt x="559" y="1531"/>
                    <a:pt x="555" y="1540"/>
                  </a:cubicBezTo>
                  <a:cubicBezTo>
                    <a:pt x="551" y="1548"/>
                    <a:pt x="543" y="1554"/>
                    <a:pt x="534" y="1554"/>
                  </a:cubicBezTo>
                  <a:cubicBezTo>
                    <a:pt x="524" y="1553"/>
                    <a:pt x="516" y="1548"/>
                    <a:pt x="512" y="1539"/>
                  </a:cubicBezTo>
                  <a:cubicBezTo>
                    <a:pt x="507" y="1526"/>
                    <a:pt x="511" y="1512"/>
                    <a:pt x="518" y="1501"/>
                  </a:cubicBezTo>
                  <a:cubicBezTo>
                    <a:pt x="516" y="1499"/>
                    <a:pt x="514" y="1498"/>
                    <a:pt x="513" y="1496"/>
                  </a:cubicBezTo>
                  <a:cubicBezTo>
                    <a:pt x="499" y="1527"/>
                    <a:pt x="496" y="1588"/>
                    <a:pt x="544" y="1583"/>
                  </a:cubicBezTo>
                  <a:close/>
                  <a:moveTo>
                    <a:pt x="549" y="1536"/>
                  </a:moveTo>
                  <a:cubicBezTo>
                    <a:pt x="553" y="1526"/>
                    <a:pt x="550" y="1515"/>
                    <a:pt x="546" y="1505"/>
                  </a:cubicBezTo>
                  <a:cubicBezTo>
                    <a:pt x="545" y="1505"/>
                    <a:pt x="544" y="1506"/>
                    <a:pt x="542" y="1506"/>
                  </a:cubicBezTo>
                  <a:cubicBezTo>
                    <a:pt x="534" y="1508"/>
                    <a:pt x="526" y="1506"/>
                    <a:pt x="520" y="1502"/>
                  </a:cubicBezTo>
                  <a:cubicBezTo>
                    <a:pt x="516" y="1512"/>
                    <a:pt x="513" y="1525"/>
                    <a:pt x="518" y="1535"/>
                  </a:cubicBezTo>
                  <a:cubicBezTo>
                    <a:pt x="521" y="1542"/>
                    <a:pt x="526" y="1547"/>
                    <a:pt x="534" y="1547"/>
                  </a:cubicBezTo>
                  <a:cubicBezTo>
                    <a:pt x="540" y="1547"/>
                    <a:pt x="546" y="1543"/>
                    <a:pt x="549" y="1536"/>
                  </a:cubicBezTo>
                  <a:close/>
                  <a:moveTo>
                    <a:pt x="542" y="542"/>
                  </a:moveTo>
                  <a:cubicBezTo>
                    <a:pt x="538" y="541"/>
                    <a:pt x="533" y="539"/>
                    <a:pt x="529" y="537"/>
                  </a:cubicBezTo>
                  <a:cubicBezTo>
                    <a:pt x="529" y="537"/>
                    <a:pt x="529" y="537"/>
                    <a:pt x="529" y="537"/>
                  </a:cubicBezTo>
                  <a:cubicBezTo>
                    <a:pt x="465" y="555"/>
                    <a:pt x="419" y="618"/>
                    <a:pt x="383" y="671"/>
                  </a:cubicBezTo>
                  <a:cubicBezTo>
                    <a:pt x="348" y="723"/>
                    <a:pt x="314" y="781"/>
                    <a:pt x="297" y="842"/>
                  </a:cubicBezTo>
                  <a:cubicBezTo>
                    <a:pt x="302" y="847"/>
                    <a:pt x="307" y="852"/>
                    <a:pt x="313" y="855"/>
                  </a:cubicBezTo>
                  <a:cubicBezTo>
                    <a:pt x="320" y="857"/>
                    <a:pt x="326" y="859"/>
                    <a:pt x="333" y="861"/>
                  </a:cubicBezTo>
                  <a:cubicBezTo>
                    <a:pt x="333" y="861"/>
                    <a:pt x="333" y="861"/>
                    <a:pt x="334" y="861"/>
                  </a:cubicBezTo>
                  <a:cubicBezTo>
                    <a:pt x="347" y="834"/>
                    <a:pt x="365" y="808"/>
                    <a:pt x="383" y="785"/>
                  </a:cubicBezTo>
                  <a:cubicBezTo>
                    <a:pt x="398" y="767"/>
                    <a:pt x="428" y="726"/>
                    <a:pt x="456" y="725"/>
                  </a:cubicBezTo>
                  <a:cubicBezTo>
                    <a:pt x="466" y="696"/>
                    <a:pt x="478" y="667"/>
                    <a:pt x="491" y="638"/>
                  </a:cubicBezTo>
                  <a:cubicBezTo>
                    <a:pt x="495" y="622"/>
                    <a:pt x="502" y="606"/>
                    <a:pt x="510" y="591"/>
                  </a:cubicBezTo>
                  <a:cubicBezTo>
                    <a:pt x="510" y="591"/>
                    <a:pt x="510" y="591"/>
                    <a:pt x="510" y="591"/>
                  </a:cubicBezTo>
                  <a:cubicBezTo>
                    <a:pt x="510" y="591"/>
                    <a:pt x="510" y="591"/>
                    <a:pt x="510" y="591"/>
                  </a:cubicBezTo>
                  <a:cubicBezTo>
                    <a:pt x="510" y="590"/>
                    <a:pt x="511" y="589"/>
                    <a:pt x="511" y="588"/>
                  </a:cubicBezTo>
                  <a:cubicBezTo>
                    <a:pt x="513" y="581"/>
                    <a:pt x="520" y="571"/>
                    <a:pt x="523" y="566"/>
                  </a:cubicBezTo>
                  <a:cubicBezTo>
                    <a:pt x="526" y="562"/>
                    <a:pt x="534" y="546"/>
                    <a:pt x="542" y="542"/>
                  </a:cubicBezTo>
                  <a:close/>
                  <a:moveTo>
                    <a:pt x="522" y="535"/>
                  </a:moveTo>
                  <a:cubicBezTo>
                    <a:pt x="519" y="533"/>
                    <a:pt x="515" y="532"/>
                    <a:pt x="512" y="530"/>
                  </a:cubicBezTo>
                  <a:cubicBezTo>
                    <a:pt x="357" y="453"/>
                    <a:pt x="372" y="241"/>
                    <a:pt x="417" y="103"/>
                  </a:cubicBezTo>
                  <a:cubicBezTo>
                    <a:pt x="416" y="102"/>
                    <a:pt x="416" y="102"/>
                    <a:pt x="416" y="101"/>
                  </a:cubicBezTo>
                  <a:cubicBezTo>
                    <a:pt x="414" y="98"/>
                    <a:pt x="411" y="96"/>
                    <a:pt x="409" y="93"/>
                  </a:cubicBezTo>
                  <a:cubicBezTo>
                    <a:pt x="376" y="113"/>
                    <a:pt x="362" y="155"/>
                    <a:pt x="355" y="190"/>
                  </a:cubicBezTo>
                  <a:cubicBezTo>
                    <a:pt x="347" y="225"/>
                    <a:pt x="341" y="262"/>
                    <a:pt x="345" y="298"/>
                  </a:cubicBezTo>
                  <a:cubicBezTo>
                    <a:pt x="351" y="342"/>
                    <a:pt x="363" y="386"/>
                    <a:pt x="370" y="430"/>
                  </a:cubicBezTo>
                  <a:cubicBezTo>
                    <a:pt x="374" y="463"/>
                    <a:pt x="376" y="498"/>
                    <a:pt x="362" y="528"/>
                  </a:cubicBezTo>
                  <a:cubicBezTo>
                    <a:pt x="377" y="531"/>
                    <a:pt x="391" y="530"/>
                    <a:pt x="405" y="522"/>
                  </a:cubicBezTo>
                  <a:cubicBezTo>
                    <a:pt x="407" y="520"/>
                    <a:pt x="411" y="522"/>
                    <a:pt x="411" y="525"/>
                  </a:cubicBezTo>
                  <a:cubicBezTo>
                    <a:pt x="409" y="550"/>
                    <a:pt x="412" y="578"/>
                    <a:pt x="435" y="593"/>
                  </a:cubicBezTo>
                  <a:cubicBezTo>
                    <a:pt x="443" y="584"/>
                    <a:pt x="452" y="576"/>
                    <a:pt x="461" y="568"/>
                  </a:cubicBezTo>
                  <a:cubicBezTo>
                    <a:pt x="478" y="553"/>
                    <a:pt x="499" y="538"/>
                    <a:pt x="522" y="535"/>
                  </a:cubicBezTo>
                  <a:close/>
                  <a:moveTo>
                    <a:pt x="394" y="934"/>
                  </a:moveTo>
                  <a:cubicBezTo>
                    <a:pt x="397" y="926"/>
                    <a:pt x="383" y="922"/>
                    <a:pt x="377" y="919"/>
                  </a:cubicBezTo>
                  <a:cubicBezTo>
                    <a:pt x="368" y="913"/>
                    <a:pt x="358" y="908"/>
                    <a:pt x="349" y="902"/>
                  </a:cubicBezTo>
                  <a:cubicBezTo>
                    <a:pt x="344" y="900"/>
                    <a:pt x="311" y="877"/>
                    <a:pt x="306" y="881"/>
                  </a:cubicBezTo>
                  <a:cubicBezTo>
                    <a:pt x="305" y="881"/>
                    <a:pt x="305" y="881"/>
                    <a:pt x="305" y="881"/>
                  </a:cubicBezTo>
                  <a:cubicBezTo>
                    <a:pt x="305" y="884"/>
                    <a:pt x="302" y="884"/>
                    <a:pt x="300" y="883"/>
                  </a:cubicBezTo>
                  <a:cubicBezTo>
                    <a:pt x="300" y="882"/>
                    <a:pt x="299" y="882"/>
                    <a:pt x="298" y="881"/>
                  </a:cubicBezTo>
                  <a:cubicBezTo>
                    <a:pt x="294" y="887"/>
                    <a:pt x="290" y="894"/>
                    <a:pt x="283" y="896"/>
                  </a:cubicBezTo>
                  <a:cubicBezTo>
                    <a:pt x="279" y="898"/>
                    <a:pt x="275" y="897"/>
                    <a:pt x="271" y="896"/>
                  </a:cubicBezTo>
                  <a:cubicBezTo>
                    <a:pt x="299" y="912"/>
                    <a:pt x="327" y="928"/>
                    <a:pt x="354" y="945"/>
                  </a:cubicBezTo>
                  <a:cubicBezTo>
                    <a:pt x="355" y="946"/>
                    <a:pt x="356" y="947"/>
                    <a:pt x="356" y="949"/>
                  </a:cubicBezTo>
                  <a:cubicBezTo>
                    <a:pt x="341" y="998"/>
                    <a:pt x="312" y="1041"/>
                    <a:pt x="296" y="1089"/>
                  </a:cubicBezTo>
                  <a:cubicBezTo>
                    <a:pt x="295" y="1090"/>
                    <a:pt x="293" y="1092"/>
                    <a:pt x="291" y="1091"/>
                  </a:cubicBezTo>
                  <a:cubicBezTo>
                    <a:pt x="197" y="1062"/>
                    <a:pt x="104" y="1012"/>
                    <a:pt x="30" y="946"/>
                  </a:cubicBezTo>
                  <a:cubicBezTo>
                    <a:pt x="29" y="945"/>
                    <a:pt x="29" y="943"/>
                    <a:pt x="29" y="942"/>
                  </a:cubicBezTo>
                  <a:cubicBezTo>
                    <a:pt x="33" y="935"/>
                    <a:pt x="38" y="929"/>
                    <a:pt x="43" y="923"/>
                  </a:cubicBezTo>
                  <a:cubicBezTo>
                    <a:pt x="41" y="922"/>
                    <a:pt x="39" y="922"/>
                    <a:pt x="37" y="921"/>
                  </a:cubicBezTo>
                  <a:cubicBezTo>
                    <a:pt x="28" y="934"/>
                    <a:pt x="18" y="947"/>
                    <a:pt x="13" y="962"/>
                  </a:cubicBezTo>
                  <a:cubicBezTo>
                    <a:pt x="9" y="973"/>
                    <a:pt x="8" y="977"/>
                    <a:pt x="19" y="983"/>
                  </a:cubicBezTo>
                  <a:cubicBezTo>
                    <a:pt x="25" y="986"/>
                    <a:pt x="31" y="990"/>
                    <a:pt x="37" y="993"/>
                  </a:cubicBezTo>
                  <a:cubicBezTo>
                    <a:pt x="66" y="1009"/>
                    <a:pt x="95" y="1025"/>
                    <a:pt x="124" y="1042"/>
                  </a:cubicBezTo>
                  <a:cubicBezTo>
                    <a:pt x="182" y="1074"/>
                    <a:pt x="240" y="1106"/>
                    <a:pt x="302" y="1130"/>
                  </a:cubicBezTo>
                  <a:cubicBezTo>
                    <a:pt x="313" y="1134"/>
                    <a:pt x="386" y="952"/>
                    <a:pt x="394" y="934"/>
                  </a:cubicBezTo>
                  <a:close/>
                  <a:moveTo>
                    <a:pt x="347" y="953"/>
                  </a:moveTo>
                  <a:cubicBezTo>
                    <a:pt x="349" y="947"/>
                    <a:pt x="337" y="943"/>
                    <a:pt x="334" y="941"/>
                  </a:cubicBezTo>
                  <a:cubicBezTo>
                    <a:pt x="308" y="926"/>
                    <a:pt x="283" y="911"/>
                    <a:pt x="257" y="896"/>
                  </a:cubicBezTo>
                  <a:cubicBezTo>
                    <a:pt x="230" y="882"/>
                    <a:pt x="203" y="868"/>
                    <a:pt x="176" y="855"/>
                  </a:cubicBezTo>
                  <a:cubicBezTo>
                    <a:pt x="160" y="847"/>
                    <a:pt x="145" y="840"/>
                    <a:pt x="129" y="834"/>
                  </a:cubicBezTo>
                  <a:cubicBezTo>
                    <a:pt x="122" y="831"/>
                    <a:pt x="115" y="825"/>
                    <a:pt x="109" y="833"/>
                  </a:cubicBezTo>
                  <a:cubicBezTo>
                    <a:pt x="106" y="837"/>
                    <a:pt x="105" y="839"/>
                    <a:pt x="102" y="842"/>
                  </a:cubicBezTo>
                  <a:cubicBezTo>
                    <a:pt x="102" y="843"/>
                    <a:pt x="102" y="843"/>
                    <a:pt x="101" y="843"/>
                  </a:cubicBezTo>
                  <a:cubicBezTo>
                    <a:pt x="89" y="873"/>
                    <a:pt x="75" y="901"/>
                    <a:pt x="55" y="926"/>
                  </a:cubicBezTo>
                  <a:cubicBezTo>
                    <a:pt x="54" y="927"/>
                    <a:pt x="52" y="927"/>
                    <a:pt x="50" y="927"/>
                  </a:cubicBezTo>
                  <a:cubicBezTo>
                    <a:pt x="49" y="926"/>
                    <a:pt x="48" y="925"/>
                    <a:pt x="46" y="925"/>
                  </a:cubicBezTo>
                  <a:cubicBezTo>
                    <a:pt x="41" y="931"/>
                    <a:pt x="34" y="941"/>
                    <a:pt x="39" y="946"/>
                  </a:cubicBezTo>
                  <a:cubicBezTo>
                    <a:pt x="44" y="950"/>
                    <a:pt x="49" y="954"/>
                    <a:pt x="54" y="958"/>
                  </a:cubicBezTo>
                  <a:cubicBezTo>
                    <a:pt x="67" y="969"/>
                    <a:pt x="81" y="979"/>
                    <a:pt x="96" y="989"/>
                  </a:cubicBezTo>
                  <a:cubicBezTo>
                    <a:pt x="121" y="1005"/>
                    <a:pt x="147" y="1021"/>
                    <a:pt x="174" y="1035"/>
                  </a:cubicBezTo>
                  <a:cubicBezTo>
                    <a:pt x="204" y="1051"/>
                    <a:pt x="235" y="1065"/>
                    <a:pt x="268" y="1076"/>
                  </a:cubicBezTo>
                  <a:cubicBezTo>
                    <a:pt x="271" y="1077"/>
                    <a:pt x="289" y="1086"/>
                    <a:pt x="291" y="1080"/>
                  </a:cubicBezTo>
                  <a:cubicBezTo>
                    <a:pt x="294" y="1074"/>
                    <a:pt x="296" y="1067"/>
                    <a:pt x="299" y="1061"/>
                  </a:cubicBezTo>
                  <a:cubicBezTo>
                    <a:pt x="304" y="1049"/>
                    <a:pt x="309" y="1038"/>
                    <a:pt x="314" y="1027"/>
                  </a:cubicBezTo>
                  <a:cubicBezTo>
                    <a:pt x="322" y="1013"/>
                    <a:pt x="329" y="998"/>
                    <a:pt x="336" y="983"/>
                  </a:cubicBezTo>
                  <a:cubicBezTo>
                    <a:pt x="340" y="973"/>
                    <a:pt x="344" y="963"/>
                    <a:pt x="347" y="953"/>
                  </a:cubicBezTo>
                  <a:close/>
                  <a:moveTo>
                    <a:pt x="324" y="881"/>
                  </a:moveTo>
                  <a:cubicBezTo>
                    <a:pt x="326" y="876"/>
                    <a:pt x="329" y="872"/>
                    <a:pt x="331" y="867"/>
                  </a:cubicBezTo>
                  <a:cubicBezTo>
                    <a:pt x="318" y="866"/>
                    <a:pt x="301" y="859"/>
                    <a:pt x="295" y="847"/>
                  </a:cubicBezTo>
                  <a:cubicBezTo>
                    <a:pt x="295" y="848"/>
                    <a:pt x="295" y="848"/>
                    <a:pt x="295" y="849"/>
                  </a:cubicBezTo>
                  <a:cubicBezTo>
                    <a:pt x="294" y="851"/>
                    <a:pt x="290" y="851"/>
                    <a:pt x="290" y="849"/>
                  </a:cubicBezTo>
                  <a:cubicBezTo>
                    <a:pt x="279" y="858"/>
                    <a:pt x="271" y="871"/>
                    <a:pt x="264" y="883"/>
                  </a:cubicBezTo>
                  <a:cubicBezTo>
                    <a:pt x="269" y="888"/>
                    <a:pt x="277" y="894"/>
                    <a:pt x="284" y="889"/>
                  </a:cubicBezTo>
                  <a:cubicBezTo>
                    <a:pt x="288" y="886"/>
                    <a:pt x="291" y="881"/>
                    <a:pt x="294" y="876"/>
                  </a:cubicBezTo>
                  <a:cubicBezTo>
                    <a:pt x="294" y="876"/>
                    <a:pt x="294" y="875"/>
                    <a:pt x="294" y="875"/>
                  </a:cubicBezTo>
                  <a:cubicBezTo>
                    <a:pt x="294" y="875"/>
                    <a:pt x="295" y="874"/>
                    <a:pt x="295" y="874"/>
                  </a:cubicBezTo>
                  <a:cubicBezTo>
                    <a:pt x="296" y="873"/>
                    <a:pt x="297" y="872"/>
                    <a:pt x="298" y="870"/>
                  </a:cubicBezTo>
                  <a:cubicBezTo>
                    <a:pt x="300" y="867"/>
                    <a:pt x="304" y="870"/>
                    <a:pt x="303" y="873"/>
                  </a:cubicBezTo>
                  <a:cubicBezTo>
                    <a:pt x="302" y="874"/>
                    <a:pt x="302" y="874"/>
                    <a:pt x="302" y="875"/>
                  </a:cubicBezTo>
                  <a:cubicBezTo>
                    <a:pt x="302" y="876"/>
                    <a:pt x="303" y="876"/>
                    <a:pt x="303" y="877"/>
                  </a:cubicBezTo>
                  <a:cubicBezTo>
                    <a:pt x="303" y="877"/>
                    <a:pt x="304" y="877"/>
                    <a:pt x="304" y="878"/>
                  </a:cubicBezTo>
                  <a:cubicBezTo>
                    <a:pt x="308" y="874"/>
                    <a:pt x="317" y="878"/>
                    <a:pt x="324" y="881"/>
                  </a:cubicBezTo>
                  <a:close/>
                  <a:moveTo>
                    <a:pt x="266" y="893"/>
                  </a:moveTo>
                  <a:cubicBezTo>
                    <a:pt x="263" y="891"/>
                    <a:pt x="260" y="888"/>
                    <a:pt x="258" y="886"/>
                  </a:cubicBezTo>
                  <a:cubicBezTo>
                    <a:pt x="257" y="885"/>
                    <a:pt x="257" y="883"/>
                    <a:pt x="257" y="882"/>
                  </a:cubicBezTo>
                  <a:cubicBezTo>
                    <a:pt x="262" y="874"/>
                    <a:pt x="267" y="865"/>
                    <a:pt x="273" y="858"/>
                  </a:cubicBezTo>
                  <a:cubicBezTo>
                    <a:pt x="242" y="844"/>
                    <a:pt x="211" y="830"/>
                    <a:pt x="179" y="816"/>
                  </a:cubicBezTo>
                  <a:cubicBezTo>
                    <a:pt x="164" y="809"/>
                    <a:pt x="149" y="802"/>
                    <a:pt x="133" y="795"/>
                  </a:cubicBezTo>
                  <a:cubicBezTo>
                    <a:pt x="123" y="791"/>
                    <a:pt x="116" y="787"/>
                    <a:pt x="109" y="799"/>
                  </a:cubicBezTo>
                  <a:cubicBezTo>
                    <a:pt x="105" y="806"/>
                    <a:pt x="102" y="813"/>
                    <a:pt x="99" y="820"/>
                  </a:cubicBezTo>
                  <a:cubicBezTo>
                    <a:pt x="98" y="822"/>
                    <a:pt x="96" y="822"/>
                    <a:pt x="95" y="822"/>
                  </a:cubicBezTo>
                  <a:cubicBezTo>
                    <a:pt x="94" y="825"/>
                    <a:pt x="93" y="827"/>
                    <a:pt x="92" y="831"/>
                  </a:cubicBezTo>
                  <a:cubicBezTo>
                    <a:pt x="95" y="831"/>
                    <a:pt x="98" y="832"/>
                    <a:pt x="100" y="832"/>
                  </a:cubicBezTo>
                  <a:cubicBezTo>
                    <a:pt x="101" y="832"/>
                    <a:pt x="101" y="832"/>
                    <a:pt x="102" y="833"/>
                  </a:cubicBezTo>
                  <a:cubicBezTo>
                    <a:pt x="104" y="829"/>
                    <a:pt x="107" y="825"/>
                    <a:pt x="110" y="821"/>
                  </a:cubicBezTo>
                  <a:cubicBezTo>
                    <a:pt x="110" y="821"/>
                    <a:pt x="112" y="820"/>
                    <a:pt x="113" y="821"/>
                  </a:cubicBezTo>
                  <a:cubicBezTo>
                    <a:pt x="166" y="840"/>
                    <a:pt x="216" y="865"/>
                    <a:pt x="266" y="893"/>
                  </a:cubicBezTo>
                  <a:close/>
                  <a:moveTo>
                    <a:pt x="95" y="839"/>
                  </a:moveTo>
                  <a:cubicBezTo>
                    <a:pt x="94" y="838"/>
                    <a:pt x="92" y="838"/>
                    <a:pt x="91" y="838"/>
                  </a:cubicBezTo>
                  <a:cubicBezTo>
                    <a:pt x="89" y="840"/>
                    <a:pt x="85" y="840"/>
                    <a:pt x="85" y="836"/>
                  </a:cubicBezTo>
                  <a:cubicBezTo>
                    <a:pt x="85" y="836"/>
                    <a:pt x="85" y="836"/>
                    <a:pt x="85" y="836"/>
                  </a:cubicBezTo>
                  <a:cubicBezTo>
                    <a:pt x="81" y="834"/>
                    <a:pt x="78" y="833"/>
                    <a:pt x="74" y="831"/>
                  </a:cubicBezTo>
                  <a:cubicBezTo>
                    <a:pt x="67" y="828"/>
                    <a:pt x="70" y="827"/>
                    <a:pt x="67" y="833"/>
                  </a:cubicBezTo>
                  <a:cubicBezTo>
                    <a:pt x="63" y="838"/>
                    <a:pt x="59" y="844"/>
                    <a:pt x="56" y="850"/>
                  </a:cubicBezTo>
                  <a:cubicBezTo>
                    <a:pt x="43" y="869"/>
                    <a:pt x="31" y="889"/>
                    <a:pt x="21" y="909"/>
                  </a:cubicBezTo>
                  <a:cubicBezTo>
                    <a:pt x="21" y="909"/>
                    <a:pt x="21" y="909"/>
                    <a:pt x="21" y="909"/>
                  </a:cubicBezTo>
                  <a:cubicBezTo>
                    <a:pt x="25" y="911"/>
                    <a:pt x="29" y="912"/>
                    <a:pt x="33" y="914"/>
                  </a:cubicBezTo>
                  <a:cubicBezTo>
                    <a:pt x="33" y="914"/>
                    <a:pt x="33" y="913"/>
                    <a:pt x="33" y="913"/>
                  </a:cubicBezTo>
                  <a:cubicBezTo>
                    <a:pt x="36" y="910"/>
                    <a:pt x="40" y="913"/>
                    <a:pt x="40" y="916"/>
                  </a:cubicBezTo>
                  <a:cubicBezTo>
                    <a:pt x="42" y="917"/>
                    <a:pt x="43" y="917"/>
                    <a:pt x="45" y="917"/>
                  </a:cubicBezTo>
                  <a:cubicBezTo>
                    <a:pt x="55" y="921"/>
                    <a:pt x="63" y="904"/>
                    <a:pt x="68" y="896"/>
                  </a:cubicBezTo>
                  <a:cubicBezTo>
                    <a:pt x="79" y="877"/>
                    <a:pt x="87" y="858"/>
                    <a:pt x="95" y="83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9" name="Freeform 76"/>
            <p:cNvSpPr/>
            <p:nvPr/>
          </p:nvSpPr>
          <p:spPr bwMode="auto">
            <a:xfrm>
              <a:off x="2453" y="958"/>
              <a:ext cx="57" cy="107"/>
            </a:xfrm>
            <a:custGeom>
              <a:avLst/>
              <a:gdLst>
                <a:gd name="T0" fmla="*/ 7 w 24"/>
                <a:gd name="T1" fmla="*/ 2 h 45"/>
                <a:gd name="T2" fmla="*/ 24 w 24"/>
                <a:gd name="T3" fmla="*/ 24 h 45"/>
                <a:gd name="T4" fmla="*/ 11 w 24"/>
                <a:gd name="T5" fmla="*/ 43 h 45"/>
                <a:gd name="T6" fmla="*/ 7 w 24"/>
                <a:gd name="T7" fmla="*/ 39 h 45"/>
                <a:gd name="T8" fmla="*/ 18 w 24"/>
                <a:gd name="T9" fmla="*/ 24 h 45"/>
                <a:gd name="T10" fmla="*/ 4 w 24"/>
                <a:gd name="T11" fmla="*/ 7 h 45"/>
                <a:gd name="T12" fmla="*/ 7 w 24"/>
                <a:gd name="T13" fmla="*/ 2 h 45"/>
              </a:gdLst>
              <a:ahLst/>
              <a:cxnLst>
                <a:cxn ang="0">
                  <a:pos x="T0" y="T1"/>
                </a:cxn>
                <a:cxn ang="0">
                  <a:pos x="T2" y="T3"/>
                </a:cxn>
                <a:cxn ang="0">
                  <a:pos x="T4" y="T5"/>
                </a:cxn>
                <a:cxn ang="0">
                  <a:pos x="T6" y="T7"/>
                </a:cxn>
                <a:cxn ang="0">
                  <a:pos x="T8" y="T9"/>
                </a:cxn>
                <a:cxn ang="0">
                  <a:pos x="T10" y="T11"/>
                </a:cxn>
                <a:cxn ang="0">
                  <a:pos x="T12" y="T13"/>
                </a:cxn>
              </a:cxnLst>
              <a:rect l="0" t="0" r="r" b="b"/>
              <a:pathLst>
                <a:path w="24" h="45">
                  <a:moveTo>
                    <a:pt x="7" y="2"/>
                  </a:moveTo>
                  <a:cubicBezTo>
                    <a:pt x="14" y="7"/>
                    <a:pt x="24" y="14"/>
                    <a:pt x="24" y="24"/>
                  </a:cubicBezTo>
                  <a:cubicBezTo>
                    <a:pt x="23" y="32"/>
                    <a:pt x="17" y="38"/>
                    <a:pt x="11" y="43"/>
                  </a:cubicBezTo>
                  <a:cubicBezTo>
                    <a:pt x="8" y="45"/>
                    <a:pt x="5" y="41"/>
                    <a:pt x="7" y="39"/>
                  </a:cubicBezTo>
                  <a:cubicBezTo>
                    <a:pt x="12" y="35"/>
                    <a:pt x="18" y="30"/>
                    <a:pt x="18" y="24"/>
                  </a:cubicBezTo>
                  <a:cubicBezTo>
                    <a:pt x="17" y="16"/>
                    <a:pt x="9" y="11"/>
                    <a:pt x="4" y="7"/>
                  </a:cubicBezTo>
                  <a:cubicBezTo>
                    <a:pt x="0" y="5"/>
                    <a:pt x="3" y="0"/>
                    <a:pt x="7"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0" name="Freeform 77"/>
            <p:cNvSpPr>
              <a:spLocks noEditPoints="1"/>
            </p:cNvSpPr>
            <p:nvPr/>
          </p:nvSpPr>
          <p:spPr bwMode="auto">
            <a:xfrm>
              <a:off x="2100" y="1077"/>
              <a:ext cx="218" cy="158"/>
            </a:xfrm>
            <a:custGeom>
              <a:avLst/>
              <a:gdLst>
                <a:gd name="T0" fmla="*/ 80 w 92"/>
                <a:gd name="T1" fmla="*/ 22 h 67"/>
                <a:gd name="T2" fmla="*/ 52 w 92"/>
                <a:gd name="T3" fmla="*/ 64 h 67"/>
                <a:gd name="T4" fmla="*/ 5 w 92"/>
                <a:gd name="T5" fmla="*/ 40 h 67"/>
                <a:gd name="T6" fmla="*/ 33 w 92"/>
                <a:gd name="T7" fmla="*/ 9 h 67"/>
                <a:gd name="T8" fmla="*/ 80 w 92"/>
                <a:gd name="T9" fmla="*/ 22 h 67"/>
                <a:gd name="T10" fmla="*/ 50 w 92"/>
                <a:gd name="T11" fmla="*/ 58 h 67"/>
                <a:gd name="T12" fmla="*/ 74 w 92"/>
                <a:gd name="T13" fmla="*/ 23 h 67"/>
                <a:gd name="T14" fmla="*/ 33 w 92"/>
                <a:gd name="T15" fmla="*/ 16 h 67"/>
                <a:gd name="T16" fmla="*/ 29 w 92"/>
                <a:gd name="T17" fmla="*/ 14 h 67"/>
                <a:gd name="T18" fmla="*/ 11 w 92"/>
                <a:gd name="T19" fmla="*/ 40 h 67"/>
                <a:gd name="T20" fmla="*/ 50 w 92"/>
                <a:gd name="T21"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67">
                  <a:moveTo>
                    <a:pt x="80" y="22"/>
                  </a:moveTo>
                  <a:cubicBezTo>
                    <a:pt x="92" y="42"/>
                    <a:pt x="72" y="60"/>
                    <a:pt x="52" y="64"/>
                  </a:cubicBezTo>
                  <a:cubicBezTo>
                    <a:pt x="34" y="67"/>
                    <a:pt x="10" y="60"/>
                    <a:pt x="5" y="40"/>
                  </a:cubicBezTo>
                  <a:cubicBezTo>
                    <a:pt x="0" y="21"/>
                    <a:pt x="16" y="11"/>
                    <a:pt x="33" y="9"/>
                  </a:cubicBezTo>
                  <a:cubicBezTo>
                    <a:pt x="48" y="0"/>
                    <a:pt x="71" y="7"/>
                    <a:pt x="80" y="22"/>
                  </a:cubicBezTo>
                  <a:close/>
                  <a:moveTo>
                    <a:pt x="50" y="58"/>
                  </a:moveTo>
                  <a:cubicBezTo>
                    <a:pt x="65" y="54"/>
                    <a:pt x="87" y="41"/>
                    <a:pt x="74" y="23"/>
                  </a:cubicBezTo>
                  <a:cubicBezTo>
                    <a:pt x="63" y="10"/>
                    <a:pt x="47" y="10"/>
                    <a:pt x="33" y="16"/>
                  </a:cubicBezTo>
                  <a:cubicBezTo>
                    <a:pt x="31" y="17"/>
                    <a:pt x="29" y="15"/>
                    <a:pt x="29" y="14"/>
                  </a:cubicBezTo>
                  <a:cubicBezTo>
                    <a:pt x="17" y="18"/>
                    <a:pt x="6" y="26"/>
                    <a:pt x="11" y="40"/>
                  </a:cubicBezTo>
                  <a:cubicBezTo>
                    <a:pt x="17" y="55"/>
                    <a:pt x="36" y="61"/>
                    <a:pt x="50" y="5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1" name="Freeform 78"/>
            <p:cNvSpPr/>
            <p:nvPr/>
          </p:nvSpPr>
          <p:spPr bwMode="auto">
            <a:xfrm>
              <a:off x="2136" y="845"/>
              <a:ext cx="78" cy="66"/>
            </a:xfrm>
            <a:custGeom>
              <a:avLst/>
              <a:gdLst>
                <a:gd name="T0" fmla="*/ 23 w 33"/>
                <a:gd name="T1" fmla="*/ 6 h 28"/>
                <a:gd name="T2" fmla="*/ 33 w 33"/>
                <a:gd name="T3" fmla="*/ 23 h 28"/>
                <a:gd name="T4" fmla="*/ 27 w 33"/>
                <a:gd name="T5" fmla="*/ 25 h 28"/>
                <a:gd name="T6" fmla="*/ 19 w 33"/>
                <a:gd name="T7" fmla="*/ 10 h 28"/>
                <a:gd name="T8" fmla="*/ 3 w 33"/>
                <a:gd name="T9" fmla="*/ 4 h 28"/>
                <a:gd name="T10" fmla="*/ 3 w 33"/>
                <a:gd name="T11" fmla="*/ 0 h 28"/>
                <a:gd name="T12" fmla="*/ 23 w 33"/>
                <a:gd name="T13" fmla="*/ 6 h 28"/>
              </a:gdLst>
              <a:ahLst/>
              <a:cxnLst>
                <a:cxn ang="0">
                  <a:pos x="T0" y="T1"/>
                </a:cxn>
                <a:cxn ang="0">
                  <a:pos x="T2" y="T3"/>
                </a:cxn>
                <a:cxn ang="0">
                  <a:pos x="T4" y="T5"/>
                </a:cxn>
                <a:cxn ang="0">
                  <a:pos x="T6" y="T7"/>
                </a:cxn>
                <a:cxn ang="0">
                  <a:pos x="T8" y="T9"/>
                </a:cxn>
                <a:cxn ang="0">
                  <a:pos x="T10" y="T11"/>
                </a:cxn>
                <a:cxn ang="0">
                  <a:pos x="T12" y="T13"/>
                </a:cxn>
              </a:cxnLst>
              <a:rect l="0" t="0" r="r" b="b"/>
              <a:pathLst>
                <a:path w="33" h="28">
                  <a:moveTo>
                    <a:pt x="23" y="6"/>
                  </a:moveTo>
                  <a:cubicBezTo>
                    <a:pt x="28" y="10"/>
                    <a:pt x="33" y="17"/>
                    <a:pt x="33" y="23"/>
                  </a:cubicBezTo>
                  <a:cubicBezTo>
                    <a:pt x="33" y="26"/>
                    <a:pt x="29" y="28"/>
                    <a:pt x="27" y="25"/>
                  </a:cubicBezTo>
                  <a:cubicBezTo>
                    <a:pt x="25" y="20"/>
                    <a:pt x="24" y="14"/>
                    <a:pt x="19" y="10"/>
                  </a:cubicBezTo>
                  <a:cubicBezTo>
                    <a:pt x="14" y="7"/>
                    <a:pt x="9" y="5"/>
                    <a:pt x="3" y="4"/>
                  </a:cubicBezTo>
                  <a:cubicBezTo>
                    <a:pt x="0" y="4"/>
                    <a:pt x="0" y="0"/>
                    <a:pt x="3" y="0"/>
                  </a:cubicBezTo>
                  <a:cubicBezTo>
                    <a:pt x="10" y="0"/>
                    <a:pt x="18" y="1"/>
                    <a:pt x="23"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2" name="Freeform 79"/>
            <p:cNvSpPr>
              <a:spLocks noEditPoints="1"/>
            </p:cNvSpPr>
            <p:nvPr/>
          </p:nvSpPr>
          <p:spPr bwMode="auto">
            <a:xfrm>
              <a:off x="2065" y="930"/>
              <a:ext cx="106" cy="102"/>
            </a:xfrm>
            <a:custGeom>
              <a:avLst/>
              <a:gdLst>
                <a:gd name="T0" fmla="*/ 44 w 45"/>
                <a:gd name="T1" fmla="*/ 24 h 43"/>
                <a:gd name="T2" fmla="*/ 23 w 45"/>
                <a:gd name="T3" fmla="*/ 41 h 43"/>
                <a:gd name="T4" fmla="*/ 2 w 45"/>
                <a:gd name="T5" fmla="*/ 18 h 43"/>
                <a:gd name="T6" fmla="*/ 18 w 45"/>
                <a:gd name="T7" fmla="*/ 2 h 43"/>
                <a:gd name="T8" fmla="*/ 21 w 45"/>
                <a:gd name="T9" fmla="*/ 1 h 43"/>
                <a:gd name="T10" fmla="*/ 44 w 45"/>
                <a:gd name="T11" fmla="*/ 24 h 43"/>
                <a:gd name="T12" fmla="*/ 38 w 45"/>
                <a:gd name="T13" fmla="*/ 27 h 43"/>
                <a:gd name="T14" fmla="*/ 36 w 45"/>
                <a:gd name="T15" fmla="*/ 28 h 43"/>
                <a:gd name="T16" fmla="*/ 33 w 45"/>
                <a:gd name="T17" fmla="*/ 32 h 43"/>
                <a:gd name="T18" fmla="*/ 32 w 45"/>
                <a:gd name="T19" fmla="*/ 33 h 43"/>
                <a:gd name="T20" fmla="*/ 31 w 45"/>
                <a:gd name="T21" fmla="*/ 34 h 43"/>
                <a:gd name="T22" fmla="*/ 38 w 45"/>
                <a:gd name="T23" fmla="*/ 27 h 43"/>
                <a:gd name="T24" fmla="*/ 14 w 45"/>
                <a:gd name="T25" fmla="*/ 8 h 43"/>
                <a:gd name="T26" fmla="*/ 23 w 45"/>
                <a:gd name="T27" fmla="*/ 7 h 43"/>
                <a:gd name="T28" fmla="*/ 19 w 45"/>
                <a:gd name="T29" fmla="*/ 6 h 43"/>
                <a:gd name="T30" fmla="*/ 19 w 45"/>
                <a:gd name="T31" fmla="*/ 6 h 43"/>
                <a:gd name="T32" fmla="*/ 14 w 45"/>
                <a:gd name="T33" fmla="*/ 8 h 43"/>
                <a:gd name="T34" fmla="*/ 18 w 45"/>
                <a:gd name="T35" fmla="*/ 34 h 43"/>
                <a:gd name="T36" fmla="*/ 16 w 45"/>
                <a:gd name="T37" fmla="*/ 31 h 43"/>
                <a:gd name="T38" fmla="*/ 14 w 45"/>
                <a:gd name="T39" fmla="*/ 31 h 43"/>
                <a:gd name="T40" fmla="*/ 12 w 45"/>
                <a:gd name="T41" fmla="*/ 30 h 43"/>
                <a:gd name="T42" fmla="*/ 18 w 45"/>
                <a:gd name="T4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3">
                  <a:moveTo>
                    <a:pt x="44" y="24"/>
                  </a:moveTo>
                  <a:cubicBezTo>
                    <a:pt x="45" y="36"/>
                    <a:pt x="34" y="43"/>
                    <a:pt x="23" y="41"/>
                  </a:cubicBezTo>
                  <a:cubicBezTo>
                    <a:pt x="10" y="40"/>
                    <a:pt x="0" y="31"/>
                    <a:pt x="2" y="18"/>
                  </a:cubicBezTo>
                  <a:cubicBezTo>
                    <a:pt x="3" y="9"/>
                    <a:pt x="10" y="3"/>
                    <a:pt x="18" y="2"/>
                  </a:cubicBezTo>
                  <a:cubicBezTo>
                    <a:pt x="18" y="1"/>
                    <a:pt x="19" y="0"/>
                    <a:pt x="21" y="1"/>
                  </a:cubicBezTo>
                  <a:cubicBezTo>
                    <a:pt x="32" y="2"/>
                    <a:pt x="44" y="12"/>
                    <a:pt x="44" y="24"/>
                  </a:cubicBezTo>
                  <a:close/>
                  <a:moveTo>
                    <a:pt x="38" y="27"/>
                  </a:moveTo>
                  <a:cubicBezTo>
                    <a:pt x="37" y="27"/>
                    <a:pt x="37" y="28"/>
                    <a:pt x="36" y="28"/>
                  </a:cubicBezTo>
                  <a:cubicBezTo>
                    <a:pt x="35" y="29"/>
                    <a:pt x="34" y="31"/>
                    <a:pt x="33" y="32"/>
                  </a:cubicBezTo>
                  <a:cubicBezTo>
                    <a:pt x="33" y="33"/>
                    <a:pt x="33" y="33"/>
                    <a:pt x="32" y="33"/>
                  </a:cubicBezTo>
                  <a:cubicBezTo>
                    <a:pt x="32" y="33"/>
                    <a:pt x="31" y="34"/>
                    <a:pt x="31" y="34"/>
                  </a:cubicBezTo>
                  <a:cubicBezTo>
                    <a:pt x="35" y="33"/>
                    <a:pt x="37" y="31"/>
                    <a:pt x="38" y="27"/>
                  </a:cubicBezTo>
                  <a:close/>
                  <a:moveTo>
                    <a:pt x="14" y="8"/>
                  </a:moveTo>
                  <a:cubicBezTo>
                    <a:pt x="17" y="7"/>
                    <a:pt x="20" y="7"/>
                    <a:pt x="23" y="7"/>
                  </a:cubicBezTo>
                  <a:cubicBezTo>
                    <a:pt x="21" y="7"/>
                    <a:pt x="20" y="6"/>
                    <a:pt x="19" y="6"/>
                  </a:cubicBezTo>
                  <a:cubicBezTo>
                    <a:pt x="19" y="6"/>
                    <a:pt x="19" y="6"/>
                    <a:pt x="19" y="6"/>
                  </a:cubicBezTo>
                  <a:cubicBezTo>
                    <a:pt x="17" y="7"/>
                    <a:pt x="16" y="7"/>
                    <a:pt x="14" y="8"/>
                  </a:cubicBezTo>
                  <a:close/>
                  <a:moveTo>
                    <a:pt x="18" y="34"/>
                  </a:moveTo>
                  <a:cubicBezTo>
                    <a:pt x="17" y="33"/>
                    <a:pt x="17" y="32"/>
                    <a:pt x="16" y="31"/>
                  </a:cubicBezTo>
                  <a:cubicBezTo>
                    <a:pt x="15" y="31"/>
                    <a:pt x="15" y="31"/>
                    <a:pt x="14" y="31"/>
                  </a:cubicBezTo>
                  <a:cubicBezTo>
                    <a:pt x="13" y="31"/>
                    <a:pt x="12" y="30"/>
                    <a:pt x="12" y="30"/>
                  </a:cubicBezTo>
                  <a:cubicBezTo>
                    <a:pt x="13" y="32"/>
                    <a:pt x="16" y="33"/>
                    <a:pt x="18" y="3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3" name="Freeform 80"/>
            <p:cNvSpPr>
              <a:spLocks noEditPoints="1"/>
            </p:cNvSpPr>
            <p:nvPr/>
          </p:nvSpPr>
          <p:spPr bwMode="auto">
            <a:xfrm>
              <a:off x="1899" y="2343"/>
              <a:ext cx="107" cy="99"/>
            </a:xfrm>
            <a:custGeom>
              <a:avLst/>
              <a:gdLst>
                <a:gd name="T0" fmla="*/ 22 w 45"/>
                <a:gd name="T1" fmla="*/ 0 h 42"/>
                <a:gd name="T2" fmla="*/ 42 w 45"/>
                <a:gd name="T3" fmla="*/ 24 h 42"/>
                <a:gd name="T4" fmla="*/ 19 w 45"/>
                <a:gd name="T5" fmla="*/ 38 h 42"/>
                <a:gd name="T6" fmla="*/ 17 w 45"/>
                <a:gd name="T7" fmla="*/ 4 h 42"/>
                <a:gd name="T8" fmla="*/ 22 w 45"/>
                <a:gd name="T9" fmla="*/ 0 h 42"/>
                <a:gd name="T10" fmla="*/ 35 w 45"/>
                <a:gd name="T11" fmla="*/ 22 h 42"/>
                <a:gd name="T12" fmla="*/ 23 w 45"/>
                <a:gd name="T13" fmla="*/ 8 h 42"/>
                <a:gd name="T14" fmla="*/ 21 w 45"/>
                <a:gd name="T15" fmla="*/ 9 h 42"/>
                <a:gd name="T16" fmla="*/ 15 w 45"/>
                <a:gd name="T17" fmla="*/ 13 h 42"/>
                <a:gd name="T18" fmla="*/ 15 w 45"/>
                <a:gd name="T19" fmla="*/ 13 h 42"/>
                <a:gd name="T20" fmla="*/ 24 w 45"/>
                <a:gd name="T21" fmla="*/ 17 h 42"/>
                <a:gd name="T22" fmla="*/ 26 w 45"/>
                <a:gd name="T23" fmla="*/ 13 h 42"/>
                <a:gd name="T24" fmla="*/ 31 w 45"/>
                <a:gd name="T25" fmla="*/ 16 h 42"/>
                <a:gd name="T26" fmla="*/ 28 w 45"/>
                <a:gd name="T27" fmla="*/ 20 h 42"/>
                <a:gd name="T28" fmla="*/ 34 w 45"/>
                <a:gd name="T29" fmla="*/ 23 h 42"/>
                <a:gd name="T30" fmla="*/ 35 w 45"/>
                <a:gd name="T31" fmla="*/ 22 h 42"/>
                <a:gd name="T32" fmla="*/ 33 w 45"/>
                <a:gd name="T33" fmla="*/ 27 h 42"/>
                <a:gd name="T34" fmla="*/ 25 w 45"/>
                <a:gd name="T35" fmla="*/ 23 h 42"/>
                <a:gd name="T36" fmla="*/ 17 w 45"/>
                <a:gd name="T37" fmla="*/ 28 h 42"/>
                <a:gd name="T38" fmla="*/ 20 w 45"/>
                <a:gd name="T39" fmla="*/ 31 h 42"/>
                <a:gd name="T40" fmla="*/ 33 w 45"/>
                <a:gd name="T41" fmla="*/ 27 h 42"/>
                <a:gd name="T42" fmla="*/ 22 w 45"/>
                <a:gd name="T43" fmla="*/ 20 h 42"/>
                <a:gd name="T44" fmla="*/ 15 w 45"/>
                <a:gd name="T45" fmla="*/ 15 h 42"/>
                <a:gd name="T46" fmla="*/ 14 w 45"/>
                <a:gd name="T47" fmla="*/ 14 h 42"/>
                <a:gd name="T48" fmla="*/ 13 w 45"/>
                <a:gd name="T49" fmla="*/ 20 h 42"/>
                <a:gd name="T50" fmla="*/ 15 w 45"/>
                <a:gd name="T51" fmla="*/ 26 h 42"/>
                <a:gd name="T52" fmla="*/ 22 w 45"/>
                <a:gd name="T5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2">
                  <a:moveTo>
                    <a:pt x="22" y="0"/>
                  </a:moveTo>
                  <a:cubicBezTo>
                    <a:pt x="32" y="3"/>
                    <a:pt x="45" y="12"/>
                    <a:pt x="42" y="24"/>
                  </a:cubicBezTo>
                  <a:cubicBezTo>
                    <a:pt x="39" y="33"/>
                    <a:pt x="29" y="42"/>
                    <a:pt x="19" y="38"/>
                  </a:cubicBezTo>
                  <a:cubicBezTo>
                    <a:pt x="4" y="32"/>
                    <a:pt x="0" y="10"/>
                    <a:pt x="17" y="4"/>
                  </a:cubicBezTo>
                  <a:cubicBezTo>
                    <a:pt x="17" y="2"/>
                    <a:pt x="19" y="0"/>
                    <a:pt x="22" y="0"/>
                  </a:cubicBezTo>
                  <a:close/>
                  <a:moveTo>
                    <a:pt x="35" y="22"/>
                  </a:moveTo>
                  <a:cubicBezTo>
                    <a:pt x="36" y="15"/>
                    <a:pt x="29" y="11"/>
                    <a:pt x="23" y="8"/>
                  </a:cubicBezTo>
                  <a:cubicBezTo>
                    <a:pt x="23" y="9"/>
                    <a:pt x="22" y="9"/>
                    <a:pt x="21" y="9"/>
                  </a:cubicBezTo>
                  <a:cubicBezTo>
                    <a:pt x="19" y="10"/>
                    <a:pt x="17" y="12"/>
                    <a:pt x="15" y="13"/>
                  </a:cubicBezTo>
                  <a:cubicBezTo>
                    <a:pt x="15" y="13"/>
                    <a:pt x="15" y="13"/>
                    <a:pt x="15" y="13"/>
                  </a:cubicBezTo>
                  <a:cubicBezTo>
                    <a:pt x="18" y="15"/>
                    <a:pt x="21" y="16"/>
                    <a:pt x="24" y="17"/>
                  </a:cubicBezTo>
                  <a:cubicBezTo>
                    <a:pt x="25" y="16"/>
                    <a:pt x="26" y="15"/>
                    <a:pt x="26" y="13"/>
                  </a:cubicBezTo>
                  <a:cubicBezTo>
                    <a:pt x="28" y="11"/>
                    <a:pt x="32" y="13"/>
                    <a:pt x="31" y="16"/>
                  </a:cubicBezTo>
                  <a:cubicBezTo>
                    <a:pt x="30" y="17"/>
                    <a:pt x="29" y="18"/>
                    <a:pt x="28" y="20"/>
                  </a:cubicBezTo>
                  <a:cubicBezTo>
                    <a:pt x="30" y="21"/>
                    <a:pt x="33" y="22"/>
                    <a:pt x="34" y="23"/>
                  </a:cubicBezTo>
                  <a:cubicBezTo>
                    <a:pt x="34" y="23"/>
                    <a:pt x="35" y="22"/>
                    <a:pt x="35" y="22"/>
                  </a:cubicBezTo>
                  <a:close/>
                  <a:moveTo>
                    <a:pt x="33" y="27"/>
                  </a:moveTo>
                  <a:cubicBezTo>
                    <a:pt x="30" y="26"/>
                    <a:pt x="28" y="24"/>
                    <a:pt x="25" y="23"/>
                  </a:cubicBezTo>
                  <a:cubicBezTo>
                    <a:pt x="23" y="25"/>
                    <a:pt x="20" y="27"/>
                    <a:pt x="17" y="28"/>
                  </a:cubicBezTo>
                  <a:cubicBezTo>
                    <a:pt x="18" y="29"/>
                    <a:pt x="19" y="30"/>
                    <a:pt x="20" y="31"/>
                  </a:cubicBezTo>
                  <a:cubicBezTo>
                    <a:pt x="25" y="33"/>
                    <a:pt x="30" y="30"/>
                    <a:pt x="33" y="27"/>
                  </a:cubicBezTo>
                  <a:close/>
                  <a:moveTo>
                    <a:pt x="22" y="20"/>
                  </a:moveTo>
                  <a:cubicBezTo>
                    <a:pt x="19" y="19"/>
                    <a:pt x="17" y="17"/>
                    <a:pt x="15" y="15"/>
                  </a:cubicBezTo>
                  <a:cubicBezTo>
                    <a:pt x="14" y="15"/>
                    <a:pt x="14" y="15"/>
                    <a:pt x="14" y="14"/>
                  </a:cubicBezTo>
                  <a:cubicBezTo>
                    <a:pt x="13" y="16"/>
                    <a:pt x="12" y="18"/>
                    <a:pt x="13" y="20"/>
                  </a:cubicBezTo>
                  <a:cubicBezTo>
                    <a:pt x="13" y="22"/>
                    <a:pt x="14" y="24"/>
                    <a:pt x="15" y="26"/>
                  </a:cubicBezTo>
                  <a:cubicBezTo>
                    <a:pt x="18" y="24"/>
                    <a:pt x="20" y="22"/>
                    <a:pt x="22" y="2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4" name="Freeform 81"/>
            <p:cNvSpPr/>
            <p:nvPr/>
          </p:nvSpPr>
          <p:spPr bwMode="auto">
            <a:xfrm>
              <a:off x="1612" y="1164"/>
              <a:ext cx="387" cy="149"/>
            </a:xfrm>
            <a:custGeom>
              <a:avLst/>
              <a:gdLst>
                <a:gd name="T0" fmla="*/ 155 w 163"/>
                <a:gd name="T1" fmla="*/ 4 h 63"/>
                <a:gd name="T2" fmla="*/ 160 w 163"/>
                <a:gd name="T3" fmla="*/ 8 h 63"/>
                <a:gd name="T4" fmla="*/ 1 w 163"/>
                <a:gd name="T5" fmla="*/ 12 h 63"/>
                <a:gd name="T6" fmla="*/ 4 w 163"/>
                <a:gd name="T7" fmla="*/ 10 h 63"/>
                <a:gd name="T8" fmla="*/ 155 w 163"/>
                <a:gd name="T9" fmla="*/ 4 h 63"/>
              </a:gdLst>
              <a:ahLst/>
              <a:cxnLst>
                <a:cxn ang="0">
                  <a:pos x="T0" y="T1"/>
                </a:cxn>
                <a:cxn ang="0">
                  <a:pos x="T2" y="T3"/>
                </a:cxn>
                <a:cxn ang="0">
                  <a:pos x="T4" y="T5"/>
                </a:cxn>
                <a:cxn ang="0">
                  <a:pos x="T6" y="T7"/>
                </a:cxn>
                <a:cxn ang="0">
                  <a:pos x="T8" y="T9"/>
                </a:cxn>
              </a:cxnLst>
              <a:rect l="0" t="0" r="r" b="b"/>
              <a:pathLst>
                <a:path w="163" h="63">
                  <a:moveTo>
                    <a:pt x="155" y="4"/>
                  </a:moveTo>
                  <a:cubicBezTo>
                    <a:pt x="157" y="0"/>
                    <a:pt x="163" y="4"/>
                    <a:pt x="160" y="8"/>
                  </a:cubicBezTo>
                  <a:cubicBezTo>
                    <a:pt x="130" y="63"/>
                    <a:pt x="38" y="59"/>
                    <a:pt x="1" y="12"/>
                  </a:cubicBezTo>
                  <a:cubicBezTo>
                    <a:pt x="0" y="10"/>
                    <a:pt x="3" y="8"/>
                    <a:pt x="4" y="10"/>
                  </a:cubicBezTo>
                  <a:cubicBezTo>
                    <a:pt x="43" y="50"/>
                    <a:pt x="122" y="55"/>
                    <a:pt x="155"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5" name="Freeform 82"/>
            <p:cNvSpPr>
              <a:spLocks noEditPoints="1"/>
            </p:cNvSpPr>
            <p:nvPr/>
          </p:nvSpPr>
          <p:spPr bwMode="auto">
            <a:xfrm>
              <a:off x="1882" y="2674"/>
              <a:ext cx="86" cy="83"/>
            </a:xfrm>
            <a:custGeom>
              <a:avLst/>
              <a:gdLst>
                <a:gd name="T0" fmla="*/ 22 w 36"/>
                <a:gd name="T1" fmla="*/ 0 h 35"/>
                <a:gd name="T2" fmla="*/ 35 w 36"/>
                <a:gd name="T3" fmla="*/ 21 h 35"/>
                <a:gd name="T4" fmla="*/ 17 w 36"/>
                <a:gd name="T5" fmla="*/ 35 h 35"/>
                <a:gd name="T6" fmla="*/ 3 w 36"/>
                <a:gd name="T7" fmla="*/ 30 h 35"/>
                <a:gd name="T8" fmla="*/ 1 w 36"/>
                <a:gd name="T9" fmla="*/ 15 h 35"/>
                <a:gd name="T10" fmla="*/ 20 w 36"/>
                <a:gd name="T11" fmla="*/ 1 h 35"/>
                <a:gd name="T12" fmla="*/ 22 w 36"/>
                <a:gd name="T13" fmla="*/ 0 h 35"/>
                <a:gd name="T14" fmla="*/ 28 w 36"/>
                <a:gd name="T15" fmla="*/ 19 h 35"/>
                <a:gd name="T16" fmla="*/ 27 w 36"/>
                <a:gd name="T17" fmla="*/ 13 h 35"/>
                <a:gd name="T18" fmla="*/ 22 w 36"/>
                <a:gd name="T19" fmla="*/ 15 h 35"/>
                <a:gd name="T20" fmla="*/ 25 w 36"/>
                <a:gd name="T21" fmla="*/ 17 h 35"/>
                <a:gd name="T22" fmla="*/ 28 w 36"/>
                <a:gd name="T23" fmla="*/ 19 h 35"/>
                <a:gd name="T24" fmla="*/ 26 w 36"/>
                <a:gd name="T25" fmla="*/ 24 h 35"/>
                <a:gd name="T26" fmla="*/ 22 w 36"/>
                <a:gd name="T27" fmla="*/ 20 h 35"/>
                <a:gd name="T28" fmla="*/ 19 w 36"/>
                <a:gd name="T29" fmla="*/ 18 h 35"/>
                <a:gd name="T30" fmla="*/ 13 w 36"/>
                <a:gd name="T31" fmla="*/ 27 h 35"/>
                <a:gd name="T32" fmla="*/ 26 w 36"/>
                <a:gd name="T33" fmla="*/ 24 h 35"/>
                <a:gd name="T34" fmla="*/ 24 w 36"/>
                <a:gd name="T35" fmla="*/ 9 h 35"/>
                <a:gd name="T36" fmla="*/ 21 w 36"/>
                <a:gd name="T37" fmla="*/ 5 h 35"/>
                <a:gd name="T38" fmla="*/ 14 w 36"/>
                <a:gd name="T39" fmla="*/ 9 h 35"/>
                <a:gd name="T40" fmla="*/ 15 w 36"/>
                <a:gd name="T41" fmla="*/ 9 h 35"/>
                <a:gd name="T42" fmla="*/ 19 w 36"/>
                <a:gd name="T43" fmla="*/ 12 h 35"/>
                <a:gd name="T44" fmla="*/ 24 w 36"/>
                <a:gd name="T45" fmla="*/ 9 h 35"/>
                <a:gd name="T46" fmla="*/ 16 w 36"/>
                <a:gd name="T47" fmla="*/ 15 h 35"/>
                <a:gd name="T48" fmla="*/ 13 w 36"/>
                <a:gd name="T49" fmla="*/ 12 h 35"/>
                <a:gd name="T50" fmla="*/ 12 w 36"/>
                <a:gd name="T51" fmla="*/ 10 h 35"/>
                <a:gd name="T52" fmla="*/ 10 w 36"/>
                <a:gd name="T53" fmla="*/ 13 h 35"/>
                <a:gd name="T54" fmla="*/ 9 w 36"/>
                <a:gd name="T55" fmla="*/ 26 h 35"/>
                <a:gd name="T56" fmla="*/ 10 w 36"/>
                <a:gd name="T57" fmla="*/ 26 h 35"/>
                <a:gd name="T58" fmla="*/ 10 w 36"/>
                <a:gd name="T59" fmla="*/ 26 h 35"/>
                <a:gd name="T60" fmla="*/ 16 w 36"/>
                <a:gd name="T6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5">
                  <a:moveTo>
                    <a:pt x="22" y="0"/>
                  </a:moveTo>
                  <a:cubicBezTo>
                    <a:pt x="31" y="0"/>
                    <a:pt x="36" y="13"/>
                    <a:pt x="35" y="21"/>
                  </a:cubicBezTo>
                  <a:cubicBezTo>
                    <a:pt x="34" y="29"/>
                    <a:pt x="26" y="34"/>
                    <a:pt x="17" y="35"/>
                  </a:cubicBezTo>
                  <a:cubicBezTo>
                    <a:pt x="14" y="35"/>
                    <a:pt x="4" y="35"/>
                    <a:pt x="3" y="30"/>
                  </a:cubicBezTo>
                  <a:cubicBezTo>
                    <a:pt x="1" y="25"/>
                    <a:pt x="0" y="20"/>
                    <a:pt x="1" y="15"/>
                  </a:cubicBezTo>
                  <a:cubicBezTo>
                    <a:pt x="4" y="5"/>
                    <a:pt x="12" y="2"/>
                    <a:pt x="20" y="1"/>
                  </a:cubicBezTo>
                  <a:cubicBezTo>
                    <a:pt x="21" y="0"/>
                    <a:pt x="21" y="0"/>
                    <a:pt x="22" y="0"/>
                  </a:cubicBezTo>
                  <a:close/>
                  <a:moveTo>
                    <a:pt x="28" y="19"/>
                  </a:moveTo>
                  <a:cubicBezTo>
                    <a:pt x="28" y="17"/>
                    <a:pt x="28" y="15"/>
                    <a:pt x="27" y="13"/>
                  </a:cubicBezTo>
                  <a:cubicBezTo>
                    <a:pt x="25" y="14"/>
                    <a:pt x="24" y="15"/>
                    <a:pt x="22" y="15"/>
                  </a:cubicBezTo>
                  <a:cubicBezTo>
                    <a:pt x="23" y="16"/>
                    <a:pt x="24" y="17"/>
                    <a:pt x="25" y="17"/>
                  </a:cubicBezTo>
                  <a:cubicBezTo>
                    <a:pt x="26" y="18"/>
                    <a:pt x="27" y="19"/>
                    <a:pt x="28" y="19"/>
                  </a:cubicBezTo>
                  <a:close/>
                  <a:moveTo>
                    <a:pt x="26" y="24"/>
                  </a:moveTo>
                  <a:cubicBezTo>
                    <a:pt x="24" y="23"/>
                    <a:pt x="23" y="22"/>
                    <a:pt x="22" y="20"/>
                  </a:cubicBezTo>
                  <a:cubicBezTo>
                    <a:pt x="21" y="20"/>
                    <a:pt x="20" y="19"/>
                    <a:pt x="19" y="18"/>
                  </a:cubicBezTo>
                  <a:cubicBezTo>
                    <a:pt x="16" y="21"/>
                    <a:pt x="15" y="24"/>
                    <a:pt x="13" y="27"/>
                  </a:cubicBezTo>
                  <a:cubicBezTo>
                    <a:pt x="18" y="27"/>
                    <a:pt x="23" y="27"/>
                    <a:pt x="26" y="24"/>
                  </a:cubicBezTo>
                  <a:close/>
                  <a:moveTo>
                    <a:pt x="24" y="9"/>
                  </a:moveTo>
                  <a:cubicBezTo>
                    <a:pt x="23" y="8"/>
                    <a:pt x="22" y="7"/>
                    <a:pt x="21" y="5"/>
                  </a:cubicBezTo>
                  <a:cubicBezTo>
                    <a:pt x="18" y="6"/>
                    <a:pt x="16" y="7"/>
                    <a:pt x="14" y="9"/>
                  </a:cubicBezTo>
                  <a:cubicBezTo>
                    <a:pt x="15" y="9"/>
                    <a:pt x="15" y="9"/>
                    <a:pt x="15" y="9"/>
                  </a:cubicBezTo>
                  <a:cubicBezTo>
                    <a:pt x="17" y="10"/>
                    <a:pt x="18" y="11"/>
                    <a:pt x="19" y="12"/>
                  </a:cubicBezTo>
                  <a:cubicBezTo>
                    <a:pt x="20" y="11"/>
                    <a:pt x="22" y="10"/>
                    <a:pt x="24" y="9"/>
                  </a:cubicBezTo>
                  <a:close/>
                  <a:moveTo>
                    <a:pt x="16" y="15"/>
                  </a:moveTo>
                  <a:cubicBezTo>
                    <a:pt x="15" y="14"/>
                    <a:pt x="14" y="13"/>
                    <a:pt x="13" y="12"/>
                  </a:cubicBezTo>
                  <a:cubicBezTo>
                    <a:pt x="12" y="11"/>
                    <a:pt x="12" y="11"/>
                    <a:pt x="12" y="10"/>
                  </a:cubicBezTo>
                  <a:cubicBezTo>
                    <a:pt x="12" y="11"/>
                    <a:pt x="11" y="12"/>
                    <a:pt x="10" y="13"/>
                  </a:cubicBezTo>
                  <a:cubicBezTo>
                    <a:pt x="8" y="17"/>
                    <a:pt x="8" y="21"/>
                    <a:pt x="9" y="26"/>
                  </a:cubicBezTo>
                  <a:cubicBezTo>
                    <a:pt x="9" y="26"/>
                    <a:pt x="10" y="26"/>
                    <a:pt x="10" y="26"/>
                  </a:cubicBezTo>
                  <a:cubicBezTo>
                    <a:pt x="10" y="26"/>
                    <a:pt x="10" y="26"/>
                    <a:pt x="10" y="26"/>
                  </a:cubicBezTo>
                  <a:cubicBezTo>
                    <a:pt x="11" y="22"/>
                    <a:pt x="13" y="18"/>
                    <a:pt x="16" y="1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6" name="Freeform 83"/>
            <p:cNvSpPr>
              <a:spLocks noEditPoints="1"/>
            </p:cNvSpPr>
            <p:nvPr/>
          </p:nvSpPr>
          <p:spPr bwMode="auto">
            <a:xfrm>
              <a:off x="1875" y="3278"/>
              <a:ext cx="86" cy="85"/>
            </a:xfrm>
            <a:custGeom>
              <a:avLst/>
              <a:gdLst>
                <a:gd name="T0" fmla="*/ 12 w 36"/>
                <a:gd name="T1" fmla="*/ 0 h 36"/>
                <a:gd name="T2" fmla="*/ 35 w 36"/>
                <a:gd name="T3" fmla="*/ 16 h 36"/>
                <a:gd name="T4" fmla="*/ 19 w 36"/>
                <a:gd name="T5" fmla="*/ 33 h 36"/>
                <a:gd name="T6" fmla="*/ 9 w 36"/>
                <a:gd name="T7" fmla="*/ 35 h 36"/>
                <a:gd name="T8" fmla="*/ 3 w 36"/>
                <a:gd name="T9" fmla="*/ 26 h 36"/>
                <a:gd name="T10" fmla="*/ 3 w 36"/>
                <a:gd name="T11" fmla="*/ 9 h 36"/>
                <a:gd name="T12" fmla="*/ 9 w 36"/>
                <a:gd name="T13" fmla="*/ 4 h 36"/>
                <a:gd name="T14" fmla="*/ 12 w 36"/>
                <a:gd name="T15" fmla="*/ 0 h 36"/>
                <a:gd name="T16" fmla="*/ 28 w 36"/>
                <a:gd name="T17" fmla="*/ 16 h 36"/>
                <a:gd name="T18" fmla="*/ 26 w 36"/>
                <a:gd name="T19" fmla="*/ 11 h 36"/>
                <a:gd name="T20" fmla="*/ 21 w 36"/>
                <a:gd name="T21" fmla="*/ 17 h 36"/>
                <a:gd name="T22" fmla="*/ 22 w 36"/>
                <a:gd name="T23" fmla="*/ 17 h 36"/>
                <a:gd name="T24" fmla="*/ 26 w 36"/>
                <a:gd name="T25" fmla="*/ 20 h 36"/>
                <a:gd name="T26" fmla="*/ 28 w 36"/>
                <a:gd name="T27" fmla="*/ 16 h 36"/>
                <a:gd name="T28" fmla="*/ 17 w 36"/>
                <a:gd name="T29" fmla="*/ 15 h 36"/>
                <a:gd name="T30" fmla="*/ 22 w 36"/>
                <a:gd name="T31" fmla="*/ 9 h 36"/>
                <a:gd name="T32" fmla="*/ 14 w 36"/>
                <a:gd name="T33" fmla="*/ 7 h 36"/>
                <a:gd name="T34" fmla="*/ 11 w 36"/>
                <a:gd name="T35" fmla="*/ 10 h 36"/>
                <a:gd name="T36" fmla="*/ 17 w 36"/>
                <a:gd name="T37" fmla="*/ 15 h 36"/>
                <a:gd name="T38" fmla="*/ 17 w 36"/>
                <a:gd name="T39" fmla="*/ 15 h 36"/>
                <a:gd name="T40" fmla="*/ 22 w 36"/>
                <a:gd name="T41" fmla="*/ 23 h 36"/>
                <a:gd name="T42" fmla="*/ 18 w 36"/>
                <a:gd name="T43" fmla="*/ 21 h 36"/>
                <a:gd name="T44" fmla="*/ 13 w 36"/>
                <a:gd name="T45" fmla="*/ 26 h 36"/>
                <a:gd name="T46" fmla="*/ 10 w 36"/>
                <a:gd name="T47" fmla="*/ 23 h 36"/>
                <a:gd name="T48" fmla="*/ 15 w 36"/>
                <a:gd name="T49" fmla="*/ 19 h 36"/>
                <a:gd name="T50" fmla="*/ 9 w 36"/>
                <a:gd name="T51" fmla="*/ 14 h 36"/>
                <a:gd name="T52" fmla="*/ 9 w 36"/>
                <a:gd name="T53" fmla="*/ 24 h 36"/>
                <a:gd name="T54" fmla="*/ 11 w 36"/>
                <a:gd name="T55" fmla="*/ 28 h 36"/>
                <a:gd name="T56" fmla="*/ 17 w 36"/>
                <a:gd name="T57" fmla="*/ 26 h 36"/>
                <a:gd name="T58" fmla="*/ 22 w 36"/>
                <a:gd name="T5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2" y="0"/>
                  </a:moveTo>
                  <a:cubicBezTo>
                    <a:pt x="20" y="1"/>
                    <a:pt x="36" y="4"/>
                    <a:pt x="35" y="16"/>
                  </a:cubicBezTo>
                  <a:cubicBezTo>
                    <a:pt x="34" y="24"/>
                    <a:pt x="26" y="30"/>
                    <a:pt x="19" y="33"/>
                  </a:cubicBezTo>
                  <a:cubicBezTo>
                    <a:pt x="16" y="35"/>
                    <a:pt x="12" y="36"/>
                    <a:pt x="9" y="35"/>
                  </a:cubicBezTo>
                  <a:cubicBezTo>
                    <a:pt x="4" y="33"/>
                    <a:pt x="3" y="30"/>
                    <a:pt x="3" y="26"/>
                  </a:cubicBezTo>
                  <a:cubicBezTo>
                    <a:pt x="2" y="20"/>
                    <a:pt x="0" y="14"/>
                    <a:pt x="3" y="9"/>
                  </a:cubicBezTo>
                  <a:cubicBezTo>
                    <a:pt x="5" y="7"/>
                    <a:pt x="7" y="5"/>
                    <a:pt x="9" y="4"/>
                  </a:cubicBezTo>
                  <a:cubicBezTo>
                    <a:pt x="8" y="2"/>
                    <a:pt x="9" y="0"/>
                    <a:pt x="12" y="0"/>
                  </a:cubicBezTo>
                  <a:close/>
                  <a:moveTo>
                    <a:pt x="28" y="16"/>
                  </a:moveTo>
                  <a:cubicBezTo>
                    <a:pt x="28" y="14"/>
                    <a:pt x="27" y="13"/>
                    <a:pt x="26" y="11"/>
                  </a:cubicBezTo>
                  <a:cubicBezTo>
                    <a:pt x="24" y="13"/>
                    <a:pt x="23" y="15"/>
                    <a:pt x="21" y="17"/>
                  </a:cubicBezTo>
                  <a:cubicBezTo>
                    <a:pt x="21" y="17"/>
                    <a:pt x="22" y="17"/>
                    <a:pt x="22" y="17"/>
                  </a:cubicBezTo>
                  <a:cubicBezTo>
                    <a:pt x="23" y="18"/>
                    <a:pt x="25" y="19"/>
                    <a:pt x="26" y="20"/>
                  </a:cubicBezTo>
                  <a:cubicBezTo>
                    <a:pt x="27" y="19"/>
                    <a:pt x="27" y="17"/>
                    <a:pt x="28" y="16"/>
                  </a:cubicBezTo>
                  <a:close/>
                  <a:moveTo>
                    <a:pt x="17" y="15"/>
                  </a:moveTo>
                  <a:cubicBezTo>
                    <a:pt x="19" y="13"/>
                    <a:pt x="20" y="11"/>
                    <a:pt x="22" y="9"/>
                  </a:cubicBezTo>
                  <a:cubicBezTo>
                    <a:pt x="19" y="8"/>
                    <a:pt x="17" y="8"/>
                    <a:pt x="14" y="7"/>
                  </a:cubicBezTo>
                  <a:cubicBezTo>
                    <a:pt x="13" y="8"/>
                    <a:pt x="12" y="9"/>
                    <a:pt x="11" y="10"/>
                  </a:cubicBezTo>
                  <a:cubicBezTo>
                    <a:pt x="13" y="12"/>
                    <a:pt x="15" y="13"/>
                    <a:pt x="17" y="15"/>
                  </a:cubicBezTo>
                  <a:cubicBezTo>
                    <a:pt x="17" y="15"/>
                    <a:pt x="17" y="15"/>
                    <a:pt x="17" y="15"/>
                  </a:cubicBezTo>
                  <a:close/>
                  <a:moveTo>
                    <a:pt x="22" y="23"/>
                  </a:moveTo>
                  <a:cubicBezTo>
                    <a:pt x="21" y="23"/>
                    <a:pt x="19" y="22"/>
                    <a:pt x="18" y="21"/>
                  </a:cubicBezTo>
                  <a:cubicBezTo>
                    <a:pt x="16" y="23"/>
                    <a:pt x="15" y="25"/>
                    <a:pt x="13" y="26"/>
                  </a:cubicBezTo>
                  <a:cubicBezTo>
                    <a:pt x="11" y="28"/>
                    <a:pt x="9" y="25"/>
                    <a:pt x="10" y="23"/>
                  </a:cubicBezTo>
                  <a:cubicBezTo>
                    <a:pt x="12" y="22"/>
                    <a:pt x="13" y="20"/>
                    <a:pt x="15" y="19"/>
                  </a:cubicBezTo>
                  <a:cubicBezTo>
                    <a:pt x="12" y="17"/>
                    <a:pt x="10" y="16"/>
                    <a:pt x="9" y="14"/>
                  </a:cubicBezTo>
                  <a:cubicBezTo>
                    <a:pt x="8" y="17"/>
                    <a:pt x="9" y="21"/>
                    <a:pt x="9" y="24"/>
                  </a:cubicBezTo>
                  <a:cubicBezTo>
                    <a:pt x="10" y="26"/>
                    <a:pt x="10" y="28"/>
                    <a:pt x="11" y="28"/>
                  </a:cubicBezTo>
                  <a:cubicBezTo>
                    <a:pt x="13" y="28"/>
                    <a:pt x="15" y="27"/>
                    <a:pt x="17" y="26"/>
                  </a:cubicBezTo>
                  <a:cubicBezTo>
                    <a:pt x="19" y="26"/>
                    <a:pt x="21" y="25"/>
                    <a:pt x="22" y="2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7" name="Freeform 84"/>
            <p:cNvSpPr>
              <a:spLocks noEditPoints="1"/>
            </p:cNvSpPr>
            <p:nvPr/>
          </p:nvSpPr>
          <p:spPr bwMode="auto">
            <a:xfrm>
              <a:off x="1847" y="2989"/>
              <a:ext cx="107" cy="104"/>
            </a:xfrm>
            <a:custGeom>
              <a:avLst/>
              <a:gdLst>
                <a:gd name="T0" fmla="*/ 45 w 45"/>
                <a:gd name="T1" fmla="*/ 19 h 44"/>
                <a:gd name="T2" fmla="*/ 30 w 45"/>
                <a:gd name="T3" fmla="*/ 40 h 44"/>
                <a:gd name="T4" fmla="*/ 5 w 45"/>
                <a:gd name="T5" fmla="*/ 29 h 44"/>
                <a:gd name="T6" fmla="*/ 19 w 45"/>
                <a:gd name="T7" fmla="*/ 5 h 44"/>
                <a:gd name="T8" fmla="*/ 20 w 45"/>
                <a:gd name="T9" fmla="*/ 3 h 44"/>
                <a:gd name="T10" fmla="*/ 38 w 45"/>
                <a:gd name="T11" fmla="*/ 8 h 44"/>
                <a:gd name="T12" fmla="*/ 45 w 45"/>
                <a:gd name="T13" fmla="*/ 19 h 44"/>
                <a:gd name="T14" fmla="*/ 29 w 45"/>
                <a:gd name="T15" fmla="*/ 33 h 44"/>
                <a:gd name="T16" fmla="*/ 37 w 45"/>
                <a:gd name="T17" fmla="*/ 19 h 44"/>
                <a:gd name="T18" fmla="*/ 33 w 45"/>
                <a:gd name="T19" fmla="*/ 13 h 44"/>
                <a:gd name="T20" fmla="*/ 31 w 45"/>
                <a:gd name="T21" fmla="*/ 18 h 44"/>
                <a:gd name="T22" fmla="*/ 33 w 45"/>
                <a:gd name="T23" fmla="*/ 20 h 44"/>
                <a:gd name="T24" fmla="*/ 31 w 45"/>
                <a:gd name="T25" fmla="*/ 23 h 44"/>
                <a:gd name="T26" fmla="*/ 28 w 45"/>
                <a:gd name="T27" fmla="*/ 22 h 44"/>
                <a:gd name="T28" fmla="*/ 23 w 45"/>
                <a:gd name="T29" fmla="*/ 28 h 44"/>
                <a:gd name="T30" fmla="*/ 20 w 45"/>
                <a:gd name="T31" fmla="*/ 25 h 44"/>
                <a:gd name="T32" fmla="*/ 24 w 45"/>
                <a:gd name="T33" fmla="*/ 20 h 44"/>
                <a:gd name="T34" fmla="*/ 18 w 45"/>
                <a:gd name="T35" fmla="*/ 15 h 44"/>
                <a:gd name="T36" fmla="*/ 19 w 45"/>
                <a:gd name="T37" fmla="*/ 12 h 44"/>
                <a:gd name="T38" fmla="*/ 27 w 45"/>
                <a:gd name="T39" fmla="*/ 16 h 44"/>
                <a:gd name="T40" fmla="*/ 29 w 45"/>
                <a:gd name="T41" fmla="*/ 11 h 44"/>
                <a:gd name="T42" fmla="*/ 22 w 45"/>
                <a:gd name="T43" fmla="*/ 9 h 44"/>
                <a:gd name="T44" fmla="*/ 13 w 45"/>
                <a:gd name="T45" fmla="*/ 29 h 44"/>
                <a:gd name="T46" fmla="*/ 29 w 45"/>
                <a:gd name="T4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44">
                  <a:moveTo>
                    <a:pt x="45" y="19"/>
                  </a:moveTo>
                  <a:cubicBezTo>
                    <a:pt x="45" y="28"/>
                    <a:pt x="38" y="36"/>
                    <a:pt x="30" y="40"/>
                  </a:cubicBezTo>
                  <a:cubicBezTo>
                    <a:pt x="20" y="44"/>
                    <a:pt x="9" y="39"/>
                    <a:pt x="5" y="29"/>
                  </a:cubicBezTo>
                  <a:cubicBezTo>
                    <a:pt x="0" y="17"/>
                    <a:pt x="9" y="9"/>
                    <a:pt x="19" y="5"/>
                  </a:cubicBezTo>
                  <a:cubicBezTo>
                    <a:pt x="19" y="4"/>
                    <a:pt x="19" y="3"/>
                    <a:pt x="20" y="3"/>
                  </a:cubicBezTo>
                  <a:cubicBezTo>
                    <a:pt x="25" y="0"/>
                    <a:pt x="34" y="4"/>
                    <a:pt x="38" y="8"/>
                  </a:cubicBezTo>
                  <a:cubicBezTo>
                    <a:pt x="42" y="10"/>
                    <a:pt x="44" y="15"/>
                    <a:pt x="45" y="19"/>
                  </a:cubicBezTo>
                  <a:close/>
                  <a:moveTo>
                    <a:pt x="29" y="33"/>
                  </a:moveTo>
                  <a:cubicBezTo>
                    <a:pt x="33" y="30"/>
                    <a:pt x="38" y="24"/>
                    <a:pt x="37" y="19"/>
                  </a:cubicBezTo>
                  <a:cubicBezTo>
                    <a:pt x="37" y="16"/>
                    <a:pt x="35" y="15"/>
                    <a:pt x="33" y="13"/>
                  </a:cubicBezTo>
                  <a:cubicBezTo>
                    <a:pt x="33" y="15"/>
                    <a:pt x="32" y="16"/>
                    <a:pt x="31" y="18"/>
                  </a:cubicBezTo>
                  <a:cubicBezTo>
                    <a:pt x="31" y="19"/>
                    <a:pt x="32" y="19"/>
                    <a:pt x="33" y="20"/>
                  </a:cubicBezTo>
                  <a:cubicBezTo>
                    <a:pt x="35" y="21"/>
                    <a:pt x="33" y="24"/>
                    <a:pt x="31" y="23"/>
                  </a:cubicBezTo>
                  <a:cubicBezTo>
                    <a:pt x="30" y="23"/>
                    <a:pt x="29" y="22"/>
                    <a:pt x="28" y="22"/>
                  </a:cubicBezTo>
                  <a:cubicBezTo>
                    <a:pt x="26" y="24"/>
                    <a:pt x="25" y="26"/>
                    <a:pt x="23" y="28"/>
                  </a:cubicBezTo>
                  <a:cubicBezTo>
                    <a:pt x="21" y="30"/>
                    <a:pt x="18" y="27"/>
                    <a:pt x="20" y="25"/>
                  </a:cubicBezTo>
                  <a:cubicBezTo>
                    <a:pt x="22" y="24"/>
                    <a:pt x="23" y="22"/>
                    <a:pt x="24" y="20"/>
                  </a:cubicBezTo>
                  <a:cubicBezTo>
                    <a:pt x="22" y="18"/>
                    <a:pt x="20" y="16"/>
                    <a:pt x="18" y="15"/>
                  </a:cubicBezTo>
                  <a:cubicBezTo>
                    <a:pt x="15" y="14"/>
                    <a:pt x="17" y="11"/>
                    <a:pt x="19" y="12"/>
                  </a:cubicBezTo>
                  <a:cubicBezTo>
                    <a:pt x="22" y="13"/>
                    <a:pt x="24" y="14"/>
                    <a:pt x="27" y="16"/>
                  </a:cubicBezTo>
                  <a:cubicBezTo>
                    <a:pt x="27" y="14"/>
                    <a:pt x="28" y="13"/>
                    <a:pt x="29" y="11"/>
                  </a:cubicBezTo>
                  <a:cubicBezTo>
                    <a:pt x="26" y="10"/>
                    <a:pt x="24" y="10"/>
                    <a:pt x="22" y="9"/>
                  </a:cubicBezTo>
                  <a:cubicBezTo>
                    <a:pt x="14" y="13"/>
                    <a:pt x="7" y="20"/>
                    <a:pt x="13" y="29"/>
                  </a:cubicBezTo>
                  <a:cubicBezTo>
                    <a:pt x="16" y="35"/>
                    <a:pt x="23" y="36"/>
                    <a:pt x="29" y="3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8" name="Freeform 85"/>
            <p:cNvSpPr>
              <a:spLocks noEditPoints="1"/>
            </p:cNvSpPr>
            <p:nvPr/>
          </p:nvSpPr>
          <p:spPr bwMode="auto">
            <a:xfrm>
              <a:off x="1899" y="1746"/>
              <a:ext cx="50" cy="60"/>
            </a:xfrm>
            <a:custGeom>
              <a:avLst/>
              <a:gdLst>
                <a:gd name="T0" fmla="*/ 19 w 21"/>
                <a:gd name="T1" fmla="*/ 12 h 25"/>
                <a:gd name="T2" fmla="*/ 18 w 21"/>
                <a:gd name="T3" fmla="*/ 23 h 25"/>
                <a:gd name="T4" fmla="*/ 8 w 21"/>
                <a:gd name="T5" fmla="*/ 24 h 25"/>
                <a:gd name="T6" fmla="*/ 0 w 21"/>
                <a:gd name="T7" fmla="*/ 15 h 25"/>
                <a:gd name="T8" fmla="*/ 9 w 21"/>
                <a:gd name="T9" fmla="*/ 1 h 25"/>
                <a:gd name="T10" fmla="*/ 11 w 21"/>
                <a:gd name="T11" fmla="*/ 3 h 25"/>
                <a:gd name="T12" fmla="*/ 16 w 21"/>
                <a:gd name="T13" fmla="*/ 8 h 25"/>
                <a:gd name="T14" fmla="*/ 19 w 21"/>
                <a:gd name="T15" fmla="*/ 12 h 25"/>
                <a:gd name="T16" fmla="*/ 15 w 21"/>
                <a:gd name="T17" fmla="*/ 17 h 25"/>
                <a:gd name="T18" fmla="*/ 15 w 21"/>
                <a:gd name="T19" fmla="*/ 17 h 25"/>
                <a:gd name="T20" fmla="*/ 15 w 21"/>
                <a:gd name="T21" fmla="*/ 17 h 25"/>
                <a:gd name="T22" fmla="*/ 15 w 21"/>
                <a:gd name="T23" fmla="*/ 17 h 25"/>
                <a:gd name="T24" fmla="*/ 15 w 21"/>
                <a:gd name="T25" fmla="*/ 16 h 25"/>
                <a:gd name="T26" fmla="*/ 15 w 21"/>
                <a:gd name="T27" fmla="*/ 15 h 25"/>
                <a:gd name="T28" fmla="*/ 15 w 21"/>
                <a:gd name="T29" fmla="*/ 15 h 25"/>
                <a:gd name="T30" fmla="*/ 15 w 21"/>
                <a:gd name="T31" fmla="*/ 15 h 25"/>
                <a:gd name="T32" fmla="*/ 14 w 21"/>
                <a:gd name="T33" fmla="*/ 14 h 25"/>
                <a:gd name="T34" fmla="*/ 8 w 21"/>
                <a:gd name="T35" fmla="*/ 7 h 25"/>
                <a:gd name="T36" fmla="*/ 7 w 21"/>
                <a:gd name="T37" fmla="*/ 11 h 25"/>
                <a:gd name="T38" fmla="*/ 6 w 21"/>
                <a:gd name="T39" fmla="*/ 13 h 25"/>
                <a:gd name="T40" fmla="*/ 6 w 21"/>
                <a:gd name="T41" fmla="*/ 13 h 25"/>
                <a:gd name="T42" fmla="*/ 6 w 21"/>
                <a:gd name="T43" fmla="*/ 14 h 25"/>
                <a:gd name="T44" fmla="*/ 6 w 21"/>
                <a:gd name="T45" fmla="*/ 15 h 25"/>
                <a:gd name="T46" fmla="*/ 6 w 21"/>
                <a:gd name="T47" fmla="*/ 16 h 25"/>
                <a:gd name="T48" fmla="*/ 6 w 21"/>
                <a:gd name="T49" fmla="*/ 16 h 25"/>
                <a:gd name="T50" fmla="*/ 6 w 21"/>
                <a:gd name="T51" fmla="*/ 16 h 25"/>
                <a:gd name="T52" fmla="*/ 7 w 21"/>
                <a:gd name="T53" fmla="*/ 17 h 25"/>
                <a:gd name="T54" fmla="*/ 7 w 21"/>
                <a:gd name="T55" fmla="*/ 18 h 25"/>
                <a:gd name="T56" fmla="*/ 8 w 21"/>
                <a:gd name="T57" fmla="*/ 18 h 25"/>
                <a:gd name="T58" fmla="*/ 8 w 21"/>
                <a:gd name="T59" fmla="*/ 18 h 25"/>
                <a:gd name="T60" fmla="*/ 9 w 21"/>
                <a:gd name="T61" fmla="*/ 18 h 25"/>
                <a:gd name="T62" fmla="*/ 9 w 21"/>
                <a:gd name="T63" fmla="*/ 19 h 25"/>
                <a:gd name="T64" fmla="*/ 9 w 21"/>
                <a:gd name="T65" fmla="*/ 19 h 25"/>
                <a:gd name="T66" fmla="*/ 10 w 21"/>
                <a:gd name="T67" fmla="*/ 19 h 25"/>
                <a:gd name="T68" fmla="*/ 11 w 21"/>
                <a:gd name="T69" fmla="*/ 19 h 25"/>
                <a:gd name="T70" fmla="*/ 11 w 21"/>
                <a:gd name="T71" fmla="*/ 19 h 25"/>
                <a:gd name="T72" fmla="*/ 12 w 21"/>
                <a:gd name="T73" fmla="*/ 19 h 25"/>
                <a:gd name="T74" fmla="*/ 13 w 21"/>
                <a:gd name="T75" fmla="*/ 19 h 25"/>
                <a:gd name="T76" fmla="*/ 14 w 21"/>
                <a:gd name="T77" fmla="*/ 19 h 25"/>
                <a:gd name="T78" fmla="*/ 14 w 21"/>
                <a:gd name="T79" fmla="*/ 19 h 25"/>
                <a:gd name="T80" fmla="*/ 14 w 21"/>
                <a:gd name="T81" fmla="*/ 19 h 25"/>
                <a:gd name="T82" fmla="*/ 15 w 21"/>
                <a:gd name="T83" fmla="*/ 18 h 25"/>
                <a:gd name="T84" fmla="*/ 15 w 21"/>
                <a:gd name="T85" fmla="*/ 18 h 25"/>
                <a:gd name="T86" fmla="*/ 15 w 21"/>
                <a:gd name="T87" fmla="*/ 18 h 25"/>
                <a:gd name="T88" fmla="*/ 15 w 21"/>
                <a:gd name="T89"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25">
                  <a:moveTo>
                    <a:pt x="19" y="12"/>
                  </a:moveTo>
                  <a:cubicBezTo>
                    <a:pt x="21" y="16"/>
                    <a:pt x="21" y="20"/>
                    <a:pt x="18" y="23"/>
                  </a:cubicBezTo>
                  <a:cubicBezTo>
                    <a:pt x="15" y="25"/>
                    <a:pt x="11" y="25"/>
                    <a:pt x="8" y="24"/>
                  </a:cubicBezTo>
                  <a:cubicBezTo>
                    <a:pt x="4" y="23"/>
                    <a:pt x="1" y="20"/>
                    <a:pt x="0" y="15"/>
                  </a:cubicBezTo>
                  <a:cubicBezTo>
                    <a:pt x="0" y="10"/>
                    <a:pt x="5" y="5"/>
                    <a:pt x="9" y="1"/>
                  </a:cubicBezTo>
                  <a:cubicBezTo>
                    <a:pt x="10" y="0"/>
                    <a:pt x="12" y="2"/>
                    <a:pt x="11" y="3"/>
                  </a:cubicBezTo>
                  <a:cubicBezTo>
                    <a:pt x="13" y="4"/>
                    <a:pt x="15" y="6"/>
                    <a:pt x="16" y="8"/>
                  </a:cubicBezTo>
                  <a:cubicBezTo>
                    <a:pt x="17" y="9"/>
                    <a:pt x="18" y="10"/>
                    <a:pt x="19" y="12"/>
                  </a:cubicBezTo>
                  <a:close/>
                  <a:moveTo>
                    <a:pt x="15" y="17"/>
                  </a:moveTo>
                  <a:cubicBezTo>
                    <a:pt x="15" y="17"/>
                    <a:pt x="15" y="17"/>
                    <a:pt x="15" y="17"/>
                  </a:cubicBezTo>
                  <a:cubicBezTo>
                    <a:pt x="15" y="17"/>
                    <a:pt x="15" y="17"/>
                    <a:pt x="15" y="17"/>
                  </a:cubicBezTo>
                  <a:cubicBezTo>
                    <a:pt x="15" y="17"/>
                    <a:pt x="15" y="17"/>
                    <a:pt x="15" y="17"/>
                  </a:cubicBezTo>
                  <a:cubicBezTo>
                    <a:pt x="15" y="16"/>
                    <a:pt x="15" y="16"/>
                    <a:pt x="15" y="16"/>
                  </a:cubicBezTo>
                  <a:cubicBezTo>
                    <a:pt x="15" y="16"/>
                    <a:pt x="15" y="16"/>
                    <a:pt x="15" y="15"/>
                  </a:cubicBezTo>
                  <a:cubicBezTo>
                    <a:pt x="15" y="15"/>
                    <a:pt x="15" y="15"/>
                    <a:pt x="15" y="15"/>
                  </a:cubicBezTo>
                  <a:cubicBezTo>
                    <a:pt x="15" y="15"/>
                    <a:pt x="15" y="15"/>
                    <a:pt x="15" y="15"/>
                  </a:cubicBezTo>
                  <a:cubicBezTo>
                    <a:pt x="14" y="15"/>
                    <a:pt x="14" y="14"/>
                    <a:pt x="14" y="14"/>
                  </a:cubicBezTo>
                  <a:cubicBezTo>
                    <a:pt x="12" y="11"/>
                    <a:pt x="10" y="10"/>
                    <a:pt x="8" y="7"/>
                  </a:cubicBezTo>
                  <a:cubicBezTo>
                    <a:pt x="8" y="9"/>
                    <a:pt x="7" y="10"/>
                    <a:pt x="7" y="11"/>
                  </a:cubicBezTo>
                  <a:cubicBezTo>
                    <a:pt x="6" y="12"/>
                    <a:pt x="6" y="12"/>
                    <a:pt x="6" y="13"/>
                  </a:cubicBezTo>
                  <a:cubicBezTo>
                    <a:pt x="6" y="13"/>
                    <a:pt x="6" y="13"/>
                    <a:pt x="6" y="13"/>
                  </a:cubicBezTo>
                  <a:cubicBezTo>
                    <a:pt x="6" y="13"/>
                    <a:pt x="6" y="14"/>
                    <a:pt x="6" y="14"/>
                  </a:cubicBezTo>
                  <a:cubicBezTo>
                    <a:pt x="6" y="14"/>
                    <a:pt x="6" y="14"/>
                    <a:pt x="6" y="15"/>
                  </a:cubicBezTo>
                  <a:cubicBezTo>
                    <a:pt x="6" y="15"/>
                    <a:pt x="6" y="16"/>
                    <a:pt x="6" y="16"/>
                  </a:cubicBezTo>
                  <a:cubicBezTo>
                    <a:pt x="6" y="16"/>
                    <a:pt x="6" y="16"/>
                    <a:pt x="6" y="16"/>
                  </a:cubicBezTo>
                  <a:cubicBezTo>
                    <a:pt x="6" y="16"/>
                    <a:pt x="6" y="16"/>
                    <a:pt x="6" y="16"/>
                  </a:cubicBezTo>
                  <a:cubicBezTo>
                    <a:pt x="7" y="16"/>
                    <a:pt x="7" y="17"/>
                    <a:pt x="7" y="17"/>
                  </a:cubicBezTo>
                  <a:cubicBezTo>
                    <a:pt x="7" y="17"/>
                    <a:pt x="7" y="17"/>
                    <a:pt x="7" y="18"/>
                  </a:cubicBezTo>
                  <a:cubicBezTo>
                    <a:pt x="8" y="18"/>
                    <a:pt x="8" y="18"/>
                    <a:pt x="8" y="18"/>
                  </a:cubicBezTo>
                  <a:cubicBezTo>
                    <a:pt x="8" y="18"/>
                    <a:pt x="8" y="18"/>
                    <a:pt x="8" y="18"/>
                  </a:cubicBezTo>
                  <a:cubicBezTo>
                    <a:pt x="8" y="18"/>
                    <a:pt x="9" y="18"/>
                    <a:pt x="9" y="18"/>
                  </a:cubicBezTo>
                  <a:cubicBezTo>
                    <a:pt x="9" y="18"/>
                    <a:pt x="9" y="18"/>
                    <a:pt x="9" y="19"/>
                  </a:cubicBezTo>
                  <a:cubicBezTo>
                    <a:pt x="9" y="19"/>
                    <a:pt x="9" y="19"/>
                    <a:pt x="9" y="19"/>
                  </a:cubicBezTo>
                  <a:cubicBezTo>
                    <a:pt x="10" y="19"/>
                    <a:pt x="10" y="19"/>
                    <a:pt x="10" y="19"/>
                  </a:cubicBezTo>
                  <a:cubicBezTo>
                    <a:pt x="11" y="19"/>
                    <a:pt x="11" y="19"/>
                    <a:pt x="11" y="19"/>
                  </a:cubicBezTo>
                  <a:cubicBezTo>
                    <a:pt x="11" y="19"/>
                    <a:pt x="11" y="19"/>
                    <a:pt x="11" y="19"/>
                  </a:cubicBezTo>
                  <a:cubicBezTo>
                    <a:pt x="11" y="19"/>
                    <a:pt x="12" y="19"/>
                    <a:pt x="12" y="19"/>
                  </a:cubicBezTo>
                  <a:cubicBezTo>
                    <a:pt x="12" y="19"/>
                    <a:pt x="13" y="19"/>
                    <a:pt x="13" y="19"/>
                  </a:cubicBezTo>
                  <a:cubicBezTo>
                    <a:pt x="13" y="19"/>
                    <a:pt x="13" y="19"/>
                    <a:pt x="14" y="19"/>
                  </a:cubicBezTo>
                  <a:cubicBezTo>
                    <a:pt x="14" y="19"/>
                    <a:pt x="14" y="19"/>
                    <a:pt x="14" y="19"/>
                  </a:cubicBezTo>
                  <a:cubicBezTo>
                    <a:pt x="14" y="19"/>
                    <a:pt x="14" y="19"/>
                    <a:pt x="14" y="19"/>
                  </a:cubicBezTo>
                  <a:cubicBezTo>
                    <a:pt x="14" y="19"/>
                    <a:pt x="14" y="18"/>
                    <a:pt x="15" y="18"/>
                  </a:cubicBezTo>
                  <a:cubicBezTo>
                    <a:pt x="15" y="18"/>
                    <a:pt x="15" y="18"/>
                    <a:pt x="15" y="18"/>
                  </a:cubicBezTo>
                  <a:cubicBezTo>
                    <a:pt x="15" y="18"/>
                    <a:pt x="15" y="18"/>
                    <a:pt x="15" y="18"/>
                  </a:cubicBezTo>
                  <a:cubicBezTo>
                    <a:pt x="15" y="18"/>
                    <a:pt x="15" y="18"/>
                    <a:pt x="15"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9" name="Freeform 86"/>
            <p:cNvSpPr>
              <a:spLocks noEditPoints="1"/>
            </p:cNvSpPr>
            <p:nvPr/>
          </p:nvSpPr>
          <p:spPr bwMode="auto">
            <a:xfrm>
              <a:off x="1873" y="2059"/>
              <a:ext cx="59" cy="59"/>
            </a:xfrm>
            <a:custGeom>
              <a:avLst/>
              <a:gdLst>
                <a:gd name="T0" fmla="*/ 25 w 25"/>
                <a:gd name="T1" fmla="*/ 17 h 25"/>
                <a:gd name="T2" fmla="*/ 20 w 25"/>
                <a:gd name="T3" fmla="*/ 24 h 25"/>
                <a:gd name="T4" fmla="*/ 2 w 25"/>
                <a:gd name="T5" fmla="*/ 15 h 25"/>
                <a:gd name="T6" fmla="*/ 2 w 25"/>
                <a:gd name="T7" fmla="*/ 5 h 25"/>
                <a:gd name="T8" fmla="*/ 16 w 25"/>
                <a:gd name="T9" fmla="*/ 0 h 25"/>
                <a:gd name="T10" fmla="*/ 17 w 25"/>
                <a:gd name="T11" fmla="*/ 1 h 25"/>
                <a:gd name="T12" fmla="*/ 18 w 25"/>
                <a:gd name="T13" fmla="*/ 2 h 25"/>
                <a:gd name="T14" fmla="*/ 25 w 25"/>
                <a:gd name="T15" fmla="*/ 17 h 25"/>
                <a:gd name="T16" fmla="*/ 19 w 25"/>
                <a:gd name="T17" fmla="*/ 18 h 25"/>
                <a:gd name="T18" fmla="*/ 19 w 25"/>
                <a:gd name="T19" fmla="*/ 18 h 25"/>
                <a:gd name="T20" fmla="*/ 19 w 25"/>
                <a:gd name="T21" fmla="*/ 17 h 25"/>
                <a:gd name="T22" fmla="*/ 19 w 25"/>
                <a:gd name="T23" fmla="*/ 16 h 25"/>
                <a:gd name="T24" fmla="*/ 19 w 25"/>
                <a:gd name="T25" fmla="*/ 15 h 25"/>
                <a:gd name="T26" fmla="*/ 18 w 25"/>
                <a:gd name="T27" fmla="*/ 14 h 25"/>
                <a:gd name="T28" fmla="*/ 13 w 25"/>
                <a:gd name="T29" fmla="*/ 5 h 25"/>
                <a:gd name="T30" fmla="*/ 13 w 25"/>
                <a:gd name="T31" fmla="*/ 4 h 25"/>
                <a:gd name="T32" fmla="*/ 11 w 25"/>
                <a:gd name="T33" fmla="*/ 5 h 25"/>
                <a:gd name="T34" fmla="*/ 9 w 25"/>
                <a:gd name="T35" fmla="*/ 6 h 25"/>
                <a:gd name="T36" fmla="*/ 8 w 25"/>
                <a:gd name="T37" fmla="*/ 7 h 25"/>
                <a:gd name="T38" fmla="*/ 7 w 25"/>
                <a:gd name="T39" fmla="*/ 8 h 25"/>
                <a:gd name="T40" fmla="*/ 7 w 25"/>
                <a:gd name="T41" fmla="*/ 8 h 25"/>
                <a:gd name="T42" fmla="*/ 7 w 25"/>
                <a:gd name="T43" fmla="*/ 8 h 25"/>
                <a:gd name="T44" fmla="*/ 7 w 25"/>
                <a:gd name="T45" fmla="*/ 8 h 25"/>
                <a:gd name="T46" fmla="*/ 6 w 25"/>
                <a:gd name="T47" fmla="*/ 9 h 25"/>
                <a:gd name="T48" fmla="*/ 6 w 25"/>
                <a:gd name="T49" fmla="*/ 9 h 25"/>
                <a:gd name="T50" fmla="*/ 6 w 25"/>
                <a:gd name="T51" fmla="*/ 9 h 25"/>
                <a:gd name="T52" fmla="*/ 6 w 25"/>
                <a:gd name="T53" fmla="*/ 9 h 25"/>
                <a:gd name="T54" fmla="*/ 6 w 25"/>
                <a:gd name="T55" fmla="*/ 10 h 25"/>
                <a:gd name="T56" fmla="*/ 7 w 25"/>
                <a:gd name="T57" fmla="*/ 11 h 25"/>
                <a:gd name="T58" fmla="*/ 7 w 25"/>
                <a:gd name="T59" fmla="*/ 11 h 25"/>
                <a:gd name="T60" fmla="*/ 7 w 25"/>
                <a:gd name="T61" fmla="*/ 11 h 25"/>
                <a:gd name="T62" fmla="*/ 7 w 25"/>
                <a:gd name="T63" fmla="*/ 12 h 25"/>
                <a:gd name="T64" fmla="*/ 8 w 25"/>
                <a:gd name="T65" fmla="*/ 13 h 25"/>
                <a:gd name="T66" fmla="*/ 8 w 25"/>
                <a:gd name="T67" fmla="*/ 13 h 25"/>
                <a:gd name="T68" fmla="*/ 10 w 25"/>
                <a:gd name="T69" fmla="*/ 15 h 25"/>
                <a:gd name="T70" fmla="*/ 11 w 25"/>
                <a:gd name="T71" fmla="*/ 16 h 25"/>
                <a:gd name="T72" fmla="*/ 12 w 25"/>
                <a:gd name="T73" fmla="*/ 16 h 25"/>
                <a:gd name="T74" fmla="*/ 14 w 25"/>
                <a:gd name="T75" fmla="*/ 17 h 25"/>
                <a:gd name="T76" fmla="*/ 14 w 25"/>
                <a:gd name="T77" fmla="*/ 18 h 25"/>
                <a:gd name="T78" fmla="*/ 14 w 25"/>
                <a:gd name="T79" fmla="*/ 18 h 25"/>
                <a:gd name="T80" fmla="*/ 15 w 25"/>
                <a:gd name="T81" fmla="*/ 18 h 25"/>
                <a:gd name="T82" fmla="*/ 17 w 25"/>
                <a:gd name="T83" fmla="*/ 19 h 25"/>
                <a:gd name="T84" fmla="*/ 18 w 25"/>
                <a:gd name="T85" fmla="*/ 19 h 25"/>
                <a:gd name="T86" fmla="*/ 18 w 25"/>
                <a:gd name="T87" fmla="*/ 19 h 25"/>
                <a:gd name="T88" fmla="*/ 19 w 25"/>
                <a:gd name="T89" fmla="*/ 19 h 25"/>
                <a:gd name="T90" fmla="*/ 19 w 25"/>
                <a:gd name="T91" fmla="*/ 19 h 25"/>
                <a:gd name="T92" fmla="*/ 19 w 25"/>
                <a:gd name="T93" fmla="*/ 19 h 25"/>
                <a:gd name="T94" fmla="*/ 19 w 25"/>
                <a:gd name="T95" fmla="*/ 19 h 25"/>
                <a:gd name="T96" fmla="*/ 19 w 25"/>
                <a:gd name="T97" fmla="*/ 19 h 25"/>
                <a:gd name="T98" fmla="*/ 19 w 25"/>
                <a:gd name="T99" fmla="*/ 18 h 25"/>
                <a:gd name="T100" fmla="*/ 19 w 25"/>
                <a:gd name="T101" fmla="*/ 18 h 25"/>
                <a:gd name="T102" fmla="*/ 19 w 25"/>
                <a:gd name="T103" fmla="*/ 18 h 25"/>
                <a:gd name="T104" fmla="*/ 19 w 25"/>
                <a:gd name="T10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 h="25">
                  <a:moveTo>
                    <a:pt x="25" y="17"/>
                  </a:moveTo>
                  <a:cubicBezTo>
                    <a:pt x="25" y="20"/>
                    <a:pt x="23" y="24"/>
                    <a:pt x="20" y="24"/>
                  </a:cubicBezTo>
                  <a:cubicBezTo>
                    <a:pt x="13" y="25"/>
                    <a:pt x="6" y="21"/>
                    <a:pt x="2" y="15"/>
                  </a:cubicBezTo>
                  <a:cubicBezTo>
                    <a:pt x="1" y="12"/>
                    <a:pt x="0" y="8"/>
                    <a:pt x="2" y="5"/>
                  </a:cubicBezTo>
                  <a:cubicBezTo>
                    <a:pt x="5" y="1"/>
                    <a:pt x="11" y="0"/>
                    <a:pt x="16" y="0"/>
                  </a:cubicBezTo>
                  <a:cubicBezTo>
                    <a:pt x="17" y="0"/>
                    <a:pt x="17" y="1"/>
                    <a:pt x="17" y="1"/>
                  </a:cubicBezTo>
                  <a:cubicBezTo>
                    <a:pt x="17" y="2"/>
                    <a:pt x="18" y="2"/>
                    <a:pt x="18" y="2"/>
                  </a:cubicBezTo>
                  <a:cubicBezTo>
                    <a:pt x="21" y="7"/>
                    <a:pt x="25" y="12"/>
                    <a:pt x="25" y="17"/>
                  </a:cubicBezTo>
                  <a:close/>
                  <a:moveTo>
                    <a:pt x="19" y="18"/>
                  </a:moveTo>
                  <a:cubicBezTo>
                    <a:pt x="19" y="18"/>
                    <a:pt x="19" y="18"/>
                    <a:pt x="19" y="18"/>
                  </a:cubicBezTo>
                  <a:cubicBezTo>
                    <a:pt x="19" y="18"/>
                    <a:pt x="19" y="17"/>
                    <a:pt x="19" y="17"/>
                  </a:cubicBezTo>
                  <a:cubicBezTo>
                    <a:pt x="19" y="17"/>
                    <a:pt x="19" y="17"/>
                    <a:pt x="19" y="16"/>
                  </a:cubicBezTo>
                  <a:cubicBezTo>
                    <a:pt x="19" y="16"/>
                    <a:pt x="19" y="15"/>
                    <a:pt x="19" y="15"/>
                  </a:cubicBezTo>
                  <a:cubicBezTo>
                    <a:pt x="18" y="14"/>
                    <a:pt x="18" y="14"/>
                    <a:pt x="18" y="14"/>
                  </a:cubicBezTo>
                  <a:cubicBezTo>
                    <a:pt x="17" y="11"/>
                    <a:pt x="15" y="8"/>
                    <a:pt x="13" y="5"/>
                  </a:cubicBezTo>
                  <a:cubicBezTo>
                    <a:pt x="13" y="5"/>
                    <a:pt x="13" y="4"/>
                    <a:pt x="13" y="4"/>
                  </a:cubicBezTo>
                  <a:cubicBezTo>
                    <a:pt x="12" y="4"/>
                    <a:pt x="12" y="4"/>
                    <a:pt x="11" y="5"/>
                  </a:cubicBezTo>
                  <a:cubicBezTo>
                    <a:pt x="11" y="5"/>
                    <a:pt x="10" y="5"/>
                    <a:pt x="9" y="6"/>
                  </a:cubicBezTo>
                  <a:cubicBezTo>
                    <a:pt x="9" y="6"/>
                    <a:pt x="8" y="7"/>
                    <a:pt x="8" y="7"/>
                  </a:cubicBezTo>
                  <a:cubicBezTo>
                    <a:pt x="8" y="7"/>
                    <a:pt x="7" y="7"/>
                    <a:pt x="7" y="8"/>
                  </a:cubicBezTo>
                  <a:cubicBezTo>
                    <a:pt x="7" y="8"/>
                    <a:pt x="7" y="8"/>
                    <a:pt x="7" y="8"/>
                  </a:cubicBezTo>
                  <a:cubicBezTo>
                    <a:pt x="7" y="8"/>
                    <a:pt x="7" y="8"/>
                    <a:pt x="7" y="8"/>
                  </a:cubicBezTo>
                  <a:cubicBezTo>
                    <a:pt x="7" y="8"/>
                    <a:pt x="7" y="8"/>
                    <a:pt x="7" y="8"/>
                  </a:cubicBezTo>
                  <a:cubicBezTo>
                    <a:pt x="7" y="9"/>
                    <a:pt x="6" y="9"/>
                    <a:pt x="6" y="9"/>
                  </a:cubicBezTo>
                  <a:cubicBezTo>
                    <a:pt x="6" y="9"/>
                    <a:pt x="6" y="9"/>
                    <a:pt x="6" y="9"/>
                  </a:cubicBezTo>
                  <a:cubicBezTo>
                    <a:pt x="6" y="9"/>
                    <a:pt x="6" y="9"/>
                    <a:pt x="6" y="9"/>
                  </a:cubicBezTo>
                  <a:cubicBezTo>
                    <a:pt x="6" y="9"/>
                    <a:pt x="6" y="9"/>
                    <a:pt x="6" y="9"/>
                  </a:cubicBezTo>
                  <a:cubicBezTo>
                    <a:pt x="6" y="10"/>
                    <a:pt x="6" y="10"/>
                    <a:pt x="6" y="10"/>
                  </a:cubicBezTo>
                  <a:cubicBezTo>
                    <a:pt x="6" y="10"/>
                    <a:pt x="6" y="10"/>
                    <a:pt x="7" y="11"/>
                  </a:cubicBezTo>
                  <a:cubicBezTo>
                    <a:pt x="7" y="11"/>
                    <a:pt x="7" y="11"/>
                    <a:pt x="7" y="11"/>
                  </a:cubicBezTo>
                  <a:cubicBezTo>
                    <a:pt x="7" y="11"/>
                    <a:pt x="7" y="11"/>
                    <a:pt x="7" y="11"/>
                  </a:cubicBezTo>
                  <a:cubicBezTo>
                    <a:pt x="7" y="11"/>
                    <a:pt x="7" y="12"/>
                    <a:pt x="7" y="12"/>
                  </a:cubicBezTo>
                  <a:cubicBezTo>
                    <a:pt x="7" y="12"/>
                    <a:pt x="8" y="13"/>
                    <a:pt x="8" y="13"/>
                  </a:cubicBezTo>
                  <a:cubicBezTo>
                    <a:pt x="8" y="13"/>
                    <a:pt x="8" y="13"/>
                    <a:pt x="8" y="13"/>
                  </a:cubicBezTo>
                  <a:cubicBezTo>
                    <a:pt x="9" y="14"/>
                    <a:pt x="9" y="15"/>
                    <a:pt x="10" y="15"/>
                  </a:cubicBezTo>
                  <a:cubicBezTo>
                    <a:pt x="11" y="16"/>
                    <a:pt x="10" y="15"/>
                    <a:pt x="11" y="16"/>
                  </a:cubicBezTo>
                  <a:cubicBezTo>
                    <a:pt x="11" y="16"/>
                    <a:pt x="11" y="16"/>
                    <a:pt x="12" y="16"/>
                  </a:cubicBezTo>
                  <a:cubicBezTo>
                    <a:pt x="12" y="17"/>
                    <a:pt x="13" y="17"/>
                    <a:pt x="14" y="17"/>
                  </a:cubicBezTo>
                  <a:cubicBezTo>
                    <a:pt x="14" y="17"/>
                    <a:pt x="14" y="18"/>
                    <a:pt x="14" y="18"/>
                  </a:cubicBezTo>
                  <a:cubicBezTo>
                    <a:pt x="14" y="18"/>
                    <a:pt x="14" y="18"/>
                    <a:pt x="14" y="18"/>
                  </a:cubicBezTo>
                  <a:cubicBezTo>
                    <a:pt x="15" y="18"/>
                    <a:pt x="15" y="18"/>
                    <a:pt x="15" y="18"/>
                  </a:cubicBezTo>
                  <a:cubicBezTo>
                    <a:pt x="16" y="18"/>
                    <a:pt x="17" y="18"/>
                    <a:pt x="17" y="19"/>
                  </a:cubicBezTo>
                  <a:cubicBezTo>
                    <a:pt x="18" y="19"/>
                    <a:pt x="18" y="19"/>
                    <a:pt x="18" y="19"/>
                  </a:cubicBezTo>
                  <a:cubicBezTo>
                    <a:pt x="18" y="19"/>
                    <a:pt x="18" y="19"/>
                    <a:pt x="18" y="19"/>
                  </a:cubicBezTo>
                  <a:cubicBezTo>
                    <a:pt x="18" y="19"/>
                    <a:pt x="18"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8"/>
                  </a:cubicBezTo>
                  <a:cubicBezTo>
                    <a:pt x="19" y="18"/>
                    <a:pt x="19" y="18"/>
                    <a:pt x="19" y="18"/>
                  </a:cubicBezTo>
                  <a:cubicBezTo>
                    <a:pt x="19" y="18"/>
                    <a:pt x="19" y="18"/>
                    <a:pt x="19" y="18"/>
                  </a:cubicBezTo>
                  <a:cubicBezTo>
                    <a:pt x="19" y="18"/>
                    <a:pt x="19" y="18"/>
                    <a:pt x="19"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0" name="Freeform 87"/>
            <p:cNvSpPr>
              <a:spLocks noEditPoints="1"/>
            </p:cNvSpPr>
            <p:nvPr/>
          </p:nvSpPr>
          <p:spPr bwMode="auto">
            <a:xfrm>
              <a:off x="1880" y="1891"/>
              <a:ext cx="64" cy="59"/>
            </a:xfrm>
            <a:custGeom>
              <a:avLst/>
              <a:gdLst>
                <a:gd name="T0" fmla="*/ 19 w 27"/>
                <a:gd name="T1" fmla="*/ 4 h 25"/>
                <a:gd name="T2" fmla="*/ 21 w 27"/>
                <a:gd name="T3" fmla="*/ 21 h 25"/>
                <a:gd name="T4" fmla="*/ 3 w 27"/>
                <a:gd name="T5" fmla="*/ 18 h 25"/>
                <a:gd name="T6" fmla="*/ 3 w 27"/>
                <a:gd name="T7" fmla="*/ 9 h 25"/>
                <a:gd name="T8" fmla="*/ 12 w 27"/>
                <a:gd name="T9" fmla="*/ 3 h 25"/>
                <a:gd name="T10" fmla="*/ 14 w 27"/>
                <a:gd name="T11" fmla="*/ 0 h 25"/>
                <a:gd name="T12" fmla="*/ 17 w 27"/>
                <a:gd name="T13" fmla="*/ 1 h 25"/>
                <a:gd name="T14" fmla="*/ 17 w 27"/>
                <a:gd name="T15" fmla="*/ 1 h 25"/>
                <a:gd name="T16" fmla="*/ 19 w 27"/>
                <a:gd name="T17" fmla="*/ 4 h 25"/>
                <a:gd name="T18" fmla="*/ 18 w 27"/>
                <a:gd name="T19" fmla="*/ 16 h 25"/>
                <a:gd name="T20" fmla="*/ 18 w 27"/>
                <a:gd name="T21" fmla="*/ 15 h 25"/>
                <a:gd name="T22" fmla="*/ 18 w 27"/>
                <a:gd name="T23" fmla="*/ 15 h 25"/>
                <a:gd name="T24" fmla="*/ 18 w 27"/>
                <a:gd name="T25" fmla="*/ 15 h 25"/>
                <a:gd name="T26" fmla="*/ 17 w 27"/>
                <a:gd name="T27" fmla="*/ 12 h 25"/>
                <a:gd name="T28" fmla="*/ 14 w 27"/>
                <a:gd name="T29" fmla="*/ 6 h 25"/>
                <a:gd name="T30" fmla="*/ 7 w 27"/>
                <a:gd name="T31" fmla="*/ 11 h 25"/>
                <a:gd name="T32" fmla="*/ 7 w 27"/>
                <a:gd name="T33" fmla="*/ 12 h 25"/>
                <a:gd name="T34" fmla="*/ 7 w 27"/>
                <a:gd name="T35" fmla="*/ 12 h 25"/>
                <a:gd name="T36" fmla="*/ 7 w 27"/>
                <a:gd name="T37" fmla="*/ 13 h 25"/>
                <a:gd name="T38" fmla="*/ 7 w 27"/>
                <a:gd name="T39" fmla="*/ 13 h 25"/>
                <a:gd name="T40" fmla="*/ 7 w 27"/>
                <a:gd name="T41" fmla="*/ 13 h 25"/>
                <a:gd name="T42" fmla="*/ 7 w 27"/>
                <a:gd name="T43" fmla="*/ 14 h 25"/>
                <a:gd name="T44" fmla="*/ 7 w 27"/>
                <a:gd name="T45" fmla="*/ 14 h 25"/>
                <a:gd name="T46" fmla="*/ 7 w 27"/>
                <a:gd name="T47" fmla="*/ 15 h 25"/>
                <a:gd name="T48" fmla="*/ 7 w 27"/>
                <a:gd name="T49" fmla="*/ 15 h 25"/>
                <a:gd name="T50" fmla="*/ 8 w 27"/>
                <a:gd name="T51" fmla="*/ 15 h 25"/>
                <a:gd name="T52" fmla="*/ 8 w 27"/>
                <a:gd name="T53" fmla="*/ 16 h 25"/>
                <a:gd name="T54" fmla="*/ 8 w 27"/>
                <a:gd name="T55" fmla="*/ 16 h 25"/>
                <a:gd name="T56" fmla="*/ 9 w 27"/>
                <a:gd name="T57" fmla="*/ 16 h 25"/>
                <a:gd name="T58" fmla="*/ 10 w 27"/>
                <a:gd name="T59" fmla="*/ 17 h 25"/>
                <a:gd name="T60" fmla="*/ 10 w 27"/>
                <a:gd name="T61" fmla="*/ 17 h 25"/>
                <a:gd name="T62" fmla="*/ 11 w 27"/>
                <a:gd name="T63" fmla="*/ 17 h 25"/>
                <a:gd name="T64" fmla="*/ 13 w 27"/>
                <a:gd name="T65" fmla="*/ 18 h 25"/>
                <a:gd name="T66" fmla="*/ 13 w 27"/>
                <a:gd name="T67" fmla="*/ 18 h 25"/>
                <a:gd name="T68" fmla="*/ 14 w 27"/>
                <a:gd name="T69" fmla="*/ 18 h 25"/>
                <a:gd name="T70" fmla="*/ 15 w 27"/>
                <a:gd name="T71" fmla="*/ 18 h 25"/>
                <a:gd name="T72" fmla="*/ 16 w 27"/>
                <a:gd name="T73" fmla="*/ 18 h 25"/>
                <a:gd name="T74" fmla="*/ 16 w 27"/>
                <a:gd name="T75" fmla="*/ 18 h 25"/>
                <a:gd name="T76" fmla="*/ 17 w 27"/>
                <a:gd name="T77" fmla="*/ 17 h 25"/>
                <a:gd name="T78" fmla="*/ 17 w 27"/>
                <a:gd name="T79" fmla="*/ 17 h 25"/>
                <a:gd name="T80" fmla="*/ 17 w 27"/>
                <a:gd name="T81" fmla="*/ 17 h 25"/>
                <a:gd name="T82" fmla="*/ 17 w 27"/>
                <a:gd name="T83" fmla="*/ 17 h 25"/>
                <a:gd name="T84" fmla="*/ 18 w 27"/>
                <a:gd name="T85" fmla="*/ 17 h 25"/>
                <a:gd name="T86" fmla="*/ 18 w 27"/>
                <a:gd name="T87" fmla="*/ 16 h 25"/>
                <a:gd name="T88" fmla="*/ 18 w 27"/>
                <a:gd name="T89" fmla="*/ 16 h 25"/>
                <a:gd name="T90" fmla="*/ 18 w 27"/>
                <a:gd name="T91"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25">
                  <a:moveTo>
                    <a:pt x="19" y="4"/>
                  </a:moveTo>
                  <a:cubicBezTo>
                    <a:pt x="23" y="9"/>
                    <a:pt x="27" y="17"/>
                    <a:pt x="21" y="21"/>
                  </a:cubicBezTo>
                  <a:cubicBezTo>
                    <a:pt x="16" y="25"/>
                    <a:pt x="7" y="23"/>
                    <a:pt x="3" y="18"/>
                  </a:cubicBezTo>
                  <a:cubicBezTo>
                    <a:pt x="1" y="16"/>
                    <a:pt x="0" y="12"/>
                    <a:pt x="3" y="9"/>
                  </a:cubicBezTo>
                  <a:cubicBezTo>
                    <a:pt x="5" y="6"/>
                    <a:pt x="9" y="4"/>
                    <a:pt x="12" y="3"/>
                  </a:cubicBezTo>
                  <a:cubicBezTo>
                    <a:pt x="13" y="2"/>
                    <a:pt x="13" y="1"/>
                    <a:pt x="14" y="0"/>
                  </a:cubicBezTo>
                  <a:cubicBezTo>
                    <a:pt x="15" y="0"/>
                    <a:pt x="16" y="0"/>
                    <a:pt x="17" y="1"/>
                  </a:cubicBezTo>
                  <a:cubicBezTo>
                    <a:pt x="17" y="1"/>
                    <a:pt x="17" y="1"/>
                    <a:pt x="17" y="1"/>
                  </a:cubicBezTo>
                  <a:cubicBezTo>
                    <a:pt x="19" y="1"/>
                    <a:pt x="20" y="3"/>
                    <a:pt x="19" y="4"/>
                  </a:cubicBezTo>
                  <a:close/>
                  <a:moveTo>
                    <a:pt x="18" y="16"/>
                  </a:moveTo>
                  <a:cubicBezTo>
                    <a:pt x="18" y="16"/>
                    <a:pt x="18" y="15"/>
                    <a:pt x="18" y="15"/>
                  </a:cubicBezTo>
                  <a:cubicBezTo>
                    <a:pt x="18" y="15"/>
                    <a:pt x="18" y="15"/>
                    <a:pt x="18" y="15"/>
                  </a:cubicBezTo>
                  <a:cubicBezTo>
                    <a:pt x="18" y="15"/>
                    <a:pt x="18" y="15"/>
                    <a:pt x="18" y="15"/>
                  </a:cubicBezTo>
                  <a:cubicBezTo>
                    <a:pt x="18" y="14"/>
                    <a:pt x="18" y="13"/>
                    <a:pt x="17" y="12"/>
                  </a:cubicBezTo>
                  <a:cubicBezTo>
                    <a:pt x="17" y="10"/>
                    <a:pt x="16" y="8"/>
                    <a:pt x="14" y="6"/>
                  </a:cubicBezTo>
                  <a:cubicBezTo>
                    <a:pt x="12" y="8"/>
                    <a:pt x="9" y="9"/>
                    <a:pt x="7" y="11"/>
                  </a:cubicBezTo>
                  <a:cubicBezTo>
                    <a:pt x="7" y="12"/>
                    <a:pt x="7" y="12"/>
                    <a:pt x="7" y="12"/>
                  </a:cubicBezTo>
                  <a:cubicBezTo>
                    <a:pt x="7" y="12"/>
                    <a:pt x="7" y="12"/>
                    <a:pt x="7" y="12"/>
                  </a:cubicBezTo>
                  <a:cubicBezTo>
                    <a:pt x="7" y="12"/>
                    <a:pt x="7" y="12"/>
                    <a:pt x="7" y="13"/>
                  </a:cubicBezTo>
                  <a:cubicBezTo>
                    <a:pt x="7" y="13"/>
                    <a:pt x="7" y="13"/>
                    <a:pt x="7" y="13"/>
                  </a:cubicBezTo>
                  <a:cubicBezTo>
                    <a:pt x="7" y="13"/>
                    <a:pt x="7" y="13"/>
                    <a:pt x="7" y="13"/>
                  </a:cubicBezTo>
                  <a:cubicBezTo>
                    <a:pt x="7" y="14"/>
                    <a:pt x="7" y="14"/>
                    <a:pt x="7" y="14"/>
                  </a:cubicBezTo>
                  <a:cubicBezTo>
                    <a:pt x="7" y="14"/>
                    <a:pt x="7" y="14"/>
                    <a:pt x="7" y="14"/>
                  </a:cubicBezTo>
                  <a:cubicBezTo>
                    <a:pt x="7" y="14"/>
                    <a:pt x="7" y="15"/>
                    <a:pt x="7" y="15"/>
                  </a:cubicBezTo>
                  <a:cubicBezTo>
                    <a:pt x="7" y="15"/>
                    <a:pt x="7" y="15"/>
                    <a:pt x="7" y="15"/>
                  </a:cubicBezTo>
                  <a:cubicBezTo>
                    <a:pt x="7" y="15"/>
                    <a:pt x="8" y="15"/>
                    <a:pt x="8" y="15"/>
                  </a:cubicBezTo>
                  <a:cubicBezTo>
                    <a:pt x="8" y="15"/>
                    <a:pt x="8" y="15"/>
                    <a:pt x="8" y="16"/>
                  </a:cubicBezTo>
                  <a:cubicBezTo>
                    <a:pt x="8" y="16"/>
                    <a:pt x="8" y="16"/>
                    <a:pt x="8" y="16"/>
                  </a:cubicBezTo>
                  <a:cubicBezTo>
                    <a:pt x="9" y="16"/>
                    <a:pt x="9" y="16"/>
                    <a:pt x="9" y="16"/>
                  </a:cubicBezTo>
                  <a:cubicBezTo>
                    <a:pt x="10" y="16"/>
                    <a:pt x="10" y="17"/>
                    <a:pt x="10" y="17"/>
                  </a:cubicBezTo>
                  <a:cubicBezTo>
                    <a:pt x="10" y="17"/>
                    <a:pt x="10" y="17"/>
                    <a:pt x="10" y="17"/>
                  </a:cubicBezTo>
                  <a:cubicBezTo>
                    <a:pt x="10" y="17"/>
                    <a:pt x="10" y="17"/>
                    <a:pt x="11" y="17"/>
                  </a:cubicBezTo>
                  <a:cubicBezTo>
                    <a:pt x="11" y="17"/>
                    <a:pt x="12" y="17"/>
                    <a:pt x="13" y="18"/>
                  </a:cubicBezTo>
                  <a:cubicBezTo>
                    <a:pt x="13" y="18"/>
                    <a:pt x="13" y="18"/>
                    <a:pt x="13" y="18"/>
                  </a:cubicBezTo>
                  <a:cubicBezTo>
                    <a:pt x="14" y="18"/>
                    <a:pt x="14" y="18"/>
                    <a:pt x="14" y="18"/>
                  </a:cubicBezTo>
                  <a:cubicBezTo>
                    <a:pt x="15" y="18"/>
                    <a:pt x="15" y="18"/>
                    <a:pt x="15" y="18"/>
                  </a:cubicBezTo>
                  <a:cubicBezTo>
                    <a:pt x="16" y="18"/>
                    <a:pt x="16" y="18"/>
                    <a:pt x="16" y="18"/>
                  </a:cubicBezTo>
                  <a:cubicBezTo>
                    <a:pt x="16" y="18"/>
                    <a:pt x="16" y="18"/>
                    <a:pt x="16" y="18"/>
                  </a:cubicBezTo>
                  <a:cubicBezTo>
                    <a:pt x="16" y="18"/>
                    <a:pt x="16" y="17"/>
                    <a:pt x="17" y="17"/>
                  </a:cubicBezTo>
                  <a:cubicBezTo>
                    <a:pt x="17" y="17"/>
                    <a:pt x="17" y="17"/>
                    <a:pt x="17" y="17"/>
                  </a:cubicBezTo>
                  <a:cubicBezTo>
                    <a:pt x="17" y="17"/>
                    <a:pt x="17" y="17"/>
                    <a:pt x="17" y="17"/>
                  </a:cubicBezTo>
                  <a:cubicBezTo>
                    <a:pt x="17" y="17"/>
                    <a:pt x="17" y="17"/>
                    <a:pt x="17" y="17"/>
                  </a:cubicBezTo>
                  <a:cubicBezTo>
                    <a:pt x="18" y="17"/>
                    <a:pt x="18" y="17"/>
                    <a:pt x="18" y="17"/>
                  </a:cubicBezTo>
                  <a:cubicBezTo>
                    <a:pt x="18" y="17"/>
                    <a:pt x="18" y="16"/>
                    <a:pt x="18" y="16"/>
                  </a:cubicBezTo>
                  <a:cubicBezTo>
                    <a:pt x="18" y="16"/>
                    <a:pt x="18" y="16"/>
                    <a:pt x="18" y="16"/>
                  </a:cubicBezTo>
                  <a:cubicBezTo>
                    <a:pt x="18" y="16"/>
                    <a:pt x="18" y="16"/>
                    <a:pt x="18" y="1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1" name="Freeform 88"/>
            <p:cNvSpPr/>
            <p:nvPr/>
          </p:nvSpPr>
          <p:spPr bwMode="auto">
            <a:xfrm>
              <a:off x="1698" y="1001"/>
              <a:ext cx="83" cy="71"/>
            </a:xfrm>
            <a:custGeom>
              <a:avLst/>
              <a:gdLst>
                <a:gd name="T0" fmla="*/ 31 w 35"/>
                <a:gd name="T1" fmla="*/ 18 h 30"/>
                <a:gd name="T2" fmla="*/ 34 w 35"/>
                <a:gd name="T3" fmla="*/ 23 h 30"/>
                <a:gd name="T4" fmla="*/ 16 w 35"/>
                <a:gd name="T5" fmla="*/ 29 h 30"/>
                <a:gd name="T6" fmla="*/ 5 w 35"/>
                <a:gd name="T7" fmla="*/ 23 h 30"/>
                <a:gd name="T8" fmla="*/ 14 w 35"/>
                <a:gd name="T9" fmla="*/ 1 h 30"/>
                <a:gd name="T10" fmla="*/ 16 w 35"/>
                <a:gd name="T11" fmla="*/ 4 h 30"/>
                <a:gd name="T12" fmla="*/ 11 w 35"/>
                <a:gd name="T13" fmla="*/ 20 h 30"/>
                <a:gd name="T14" fmla="*/ 31 w 35"/>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0">
                  <a:moveTo>
                    <a:pt x="31" y="18"/>
                  </a:moveTo>
                  <a:cubicBezTo>
                    <a:pt x="33" y="18"/>
                    <a:pt x="35" y="21"/>
                    <a:pt x="34" y="23"/>
                  </a:cubicBezTo>
                  <a:cubicBezTo>
                    <a:pt x="30" y="28"/>
                    <a:pt x="22" y="30"/>
                    <a:pt x="16" y="29"/>
                  </a:cubicBezTo>
                  <a:cubicBezTo>
                    <a:pt x="12" y="29"/>
                    <a:pt x="7" y="27"/>
                    <a:pt x="5" y="23"/>
                  </a:cubicBezTo>
                  <a:cubicBezTo>
                    <a:pt x="0" y="15"/>
                    <a:pt x="6" y="5"/>
                    <a:pt x="14" y="1"/>
                  </a:cubicBezTo>
                  <a:cubicBezTo>
                    <a:pt x="16" y="0"/>
                    <a:pt x="18" y="3"/>
                    <a:pt x="16" y="4"/>
                  </a:cubicBezTo>
                  <a:cubicBezTo>
                    <a:pt x="13" y="8"/>
                    <a:pt x="8" y="14"/>
                    <a:pt x="11" y="20"/>
                  </a:cubicBezTo>
                  <a:cubicBezTo>
                    <a:pt x="16" y="26"/>
                    <a:pt x="25" y="18"/>
                    <a:pt x="31"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2" name="Freeform 89"/>
            <p:cNvSpPr/>
            <p:nvPr/>
          </p:nvSpPr>
          <p:spPr bwMode="auto">
            <a:xfrm>
              <a:off x="1432" y="852"/>
              <a:ext cx="105" cy="92"/>
            </a:xfrm>
            <a:custGeom>
              <a:avLst/>
              <a:gdLst>
                <a:gd name="T0" fmla="*/ 44 w 44"/>
                <a:gd name="T1" fmla="*/ 17 h 39"/>
                <a:gd name="T2" fmla="*/ 26 w 44"/>
                <a:gd name="T3" fmla="*/ 38 h 39"/>
                <a:gd name="T4" fmla="*/ 2 w 44"/>
                <a:gd name="T5" fmla="*/ 20 h 39"/>
                <a:gd name="T6" fmla="*/ 26 w 44"/>
                <a:gd name="T7" fmla="*/ 0 h 39"/>
                <a:gd name="T8" fmla="*/ 27 w 44"/>
                <a:gd name="T9" fmla="*/ 1 h 39"/>
                <a:gd name="T10" fmla="*/ 44 w 44"/>
                <a:gd name="T11" fmla="*/ 17 h 39"/>
              </a:gdLst>
              <a:ahLst/>
              <a:cxnLst>
                <a:cxn ang="0">
                  <a:pos x="T0" y="T1"/>
                </a:cxn>
                <a:cxn ang="0">
                  <a:pos x="T2" y="T3"/>
                </a:cxn>
                <a:cxn ang="0">
                  <a:pos x="T4" y="T5"/>
                </a:cxn>
                <a:cxn ang="0">
                  <a:pos x="T6" y="T7"/>
                </a:cxn>
                <a:cxn ang="0">
                  <a:pos x="T8" y="T9"/>
                </a:cxn>
                <a:cxn ang="0">
                  <a:pos x="T10" y="T11"/>
                </a:cxn>
              </a:cxnLst>
              <a:rect l="0" t="0" r="r" b="b"/>
              <a:pathLst>
                <a:path w="44" h="39">
                  <a:moveTo>
                    <a:pt x="44" y="17"/>
                  </a:moveTo>
                  <a:cubicBezTo>
                    <a:pt x="44" y="27"/>
                    <a:pt x="37" y="37"/>
                    <a:pt x="26" y="38"/>
                  </a:cubicBezTo>
                  <a:cubicBezTo>
                    <a:pt x="15" y="39"/>
                    <a:pt x="0" y="34"/>
                    <a:pt x="2" y="20"/>
                  </a:cubicBezTo>
                  <a:cubicBezTo>
                    <a:pt x="3" y="8"/>
                    <a:pt x="14" y="1"/>
                    <a:pt x="26" y="0"/>
                  </a:cubicBezTo>
                  <a:cubicBezTo>
                    <a:pt x="27" y="0"/>
                    <a:pt x="27" y="1"/>
                    <a:pt x="27" y="1"/>
                  </a:cubicBezTo>
                  <a:cubicBezTo>
                    <a:pt x="36" y="0"/>
                    <a:pt x="43" y="8"/>
                    <a:pt x="44"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3" name="Freeform 90"/>
            <p:cNvSpPr>
              <a:spLocks noEditPoints="1"/>
            </p:cNvSpPr>
            <p:nvPr/>
          </p:nvSpPr>
          <p:spPr bwMode="auto">
            <a:xfrm>
              <a:off x="1371" y="1032"/>
              <a:ext cx="168" cy="139"/>
            </a:xfrm>
            <a:custGeom>
              <a:avLst/>
              <a:gdLst>
                <a:gd name="T0" fmla="*/ 68 w 71"/>
                <a:gd name="T1" fmla="*/ 28 h 59"/>
                <a:gd name="T2" fmla="*/ 29 w 71"/>
                <a:gd name="T3" fmla="*/ 55 h 59"/>
                <a:gd name="T4" fmla="*/ 1 w 71"/>
                <a:gd name="T5" fmla="*/ 23 h 59"/>
                <a:gd name="T6" fmla="*/ 20 w 71"/>
                <a:gd name="T7" fmla="*/ 4 h 59"/>
                <a:gd name="T8" fmla="*/ 21 w 71"/>
                <a:gd name="T9" fmla="*/ 3 h 59"/>
                <a:gd name="T10" fmla="*/ 68 w 71"/>
                <a:gd name="T11" fmla="*/ 28 h 59"/>
                <a:gd name="T12" fmla="*/ 29 w 71"/>
                <a:gd name="T13" fmla="*/ 49 h 59"/>
                <a:gd name="T14" fmla="*/ 61 w 71"/>
                <a:gd name="T15" fmla="*/ 27 h 59"/>
                <a:gd name="T16" fmla="*/ 22 w 71"/>
                <a:gd name="T17" fmla="*/ 9 h 59"/>
                <a:gd name="T18" fmla="*/ 20 w 71"/>
                <a:gd name="T19" fmla="*/ 8 h 59"/>
                <a:gd name="T20" fmla="*/ 7 w 71"/>
                <a:gd name="T21" fmla="*/ 26 h 59"/>
                <a:gd name="T22" fmla="*/ 29 w 71"/>
                <a:gd name="T23"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59">
                  <a:moveTo>
                    <a:pt x="68" y="28"/>
                  </a:moveTo>
                  <a:cubicBezTo>
                    <a:pt x="71" y="47"/>
                    <a:pt x="45" y="59"/>
                    <a:pt x="29" y="55"/>
                  </a:cubicBezTo>
                  <a:cubicBezTo>
                    <a:pt x="15" y="52"/>
                    <a:pt x="2" y="38"/>
                    <a:pt x="1" y="23"/>
                  </a:cubicBezTo>
                  <a:cubicBezTo>
                    <a:pt x="0" y="10"/>
                    <a:pt x="9" y="4"/>
                    <a:pt x="20" y="4"/>
                  </a:cubicBezTo>
                  <a:cubicBezTo>
                    <a:pt x="21" y="4"/>
                    <a:pt x="21" y="3"/>
                    <a:pt x="21" y="3"/>
                  </a:cubicBezTo>
                  <a:cubicBezTo>
                    <a:pt x="39" y="0"/>
                    <a:pt x="64" y="9"/>
                    <a:pt x="68" y="28"/>
                  </a:cubicBezTo>
                  <a:close/>
                  <a:moveTo>
                    <a:pt x="29" y="49"/>
                  </a:moveTo>
                  <a:cubicBezTo>
                    <a:pt x="41" y="52"/>
                    <a:pt x="67" y="43"/>
                    <a:pt x="61" y="27"/>
                  </a:cubicBezTo>
                  <a:cubicBezTo>
                    <a:pt x="56" y="12"/>
                    <a:pt x="37" y="7"/>
                    <a:pt x="22" y="9"/>
                  </a:cubicBezTo>
                  <a:cubicBezTo>
                    <a:pt x="21" y="9"/>
                    <a:pt x="21" y="8"/>
                    <a:pt x="20" y="8"/>
                  </a:cubicBezTo>
                  <a:cubicBezTo>
                    <a:pt x="11" y="10"/>
                    <a:pt x="4" y="15"/>
                    <a:pt x="7" y="26"/>
                  </a:cubicBezTo>
                  <a:cubicBezTo>
                    <a:pt x="10" y="37"/>
                    <a:pt x="18" y="47"/>
                    <a:pt x="29" y="4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4" name="Freeform 91"/>
            <p:cNvSpPr/>
            <p:nvPr/>
          </p:nvSpPr>
          <p:spPr bwMode="auto">
            <a:xfrm>
              <a:off x="1404" y="760"/>
              <a:ext cx="83" cy="59"/>
            </a:xfrm>
            <a:custGeom>
              <a:avLst/>
              <a:gdLst>
                <a:gd name="T0" fmla="*/ 32 w 35"/>
                <a:gd name="T1" fmla="*/ 1 h 25"/>
                <a:gd name="T2" fmla="*/ 33 w 35"/>
                <a:gd name="T3" fmla="*/ 5 h 25"/>
                <a:gd name="T4" fmla="*/ 17 w 35"/>
                <a:gd name="T5" fmla="*/ 12 h 25"/>
                <a:gd name="T6" fmla="*/ 4 w 35"/>
                <a:gd name="T7" fmla="*/ 23 h 25"/>
                <a:gd name="T8" fmla="*/ 1 w 35"/>
                <a:gd name="T9" fmla="*/ 21 h 25"/>
                <a:gd name="T10" fmla="*/ 32 w 35"/>
                <a:gd name="T11" fmla="*/ 1 h 25"/>
              </a:gdLst>
              <a:ahLst/>
              <a:cxnLst>
                <a:cxn ang="0">
                  <a:pos x="T0" y="T1"/>
                </a:cxn>
                <a:cxn ang="0">
                  <a:pos x="T2" y="T3"/>
                </a:cxn>
                <a:cxn ang="0">
                  <a:pos x="T4" y="T5"/>
                </a:cxn>
                <a:cxn ang="0">
                  <a:pos x="T6" y="T7"/>
                </a:cxn>
                <a:cxn ang="0">
                  <a:pos x="T8" y="T9"/>
                </a:cxn>
                <a:cxn ang="0">
                  <a:pos x="T10" y="T11"/>
                </a:cxn>
              </a:cxnLst>
              <a:rect l="0" t="0" r="r" b="b"/>
              <a:pathLst>
                <a:path w="35" h="25">
                  <a:moveTo>
                    <a:pt x="32" y="1"/>
                  </a:moveTo>
                  <a:cubicBezTo>
                    <a:pt x="34" y="2"/>
                    <a:pt x="35" y="4"/>
                    <a:pt x="33" y="5"/>
                  </a:cubicBezTo>
                  <a:cubicBezTo>
                    <a:pt x="28" y="8"/>
                    <a:pt x="22" y="9"/>
                    <a:pt x="17" y="12"/>
                  </a:cubicBezTo>
                  <a:cubicBezTo>
                    <a:pt x="12" y="15"/>
                    <a:pt x="8" y="19"/>
                    <a:pt x="4" y="23"/>
                  </a:cubicBezTo>
                  <a:cubicBezTo>
                    <a:pt x="3" y="25"/>
                    <a:pt x="0" y="23"/>
                    <a:pt x="1" y="21"/>
                  </a:cubicBezTo>
                  <a:cubicBezTo>
                    <a:pt x="8" y="12"/>
                    <a:pt x="20" y="0"/>
                    <a:pt x="32"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5" name="Freeform 92"/>
            <p:cNvSpPr/>
            <p:nvPr/>
          </p:nvSpPr>
          <p:spPr bwMode="auto">
            <a:xfrm>
              <a:off x="1316" y="703"/>
              <a:ext cx="5" cy="5"/>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2" y="0"/>
                    <a:pt x="2" y="2"/>
                    <a:pt x="1" y="2"/>
                  </a:cubicBezTo>
                  <a:cubicBezTo>
                    <a:pt x="0" y="2"/>
                    <a:pt x="0" y="0"/>
                    <a:pt x="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96" name="组合 95"/>
          <p:cNvGrpSpPr/>
          <p:nvPr/>
        </p:nvGrpSpPr>
        <p:grpSpPr>
          <a:xfrm>
            <a:off x="4547953" y="1154741"/>
            <a:ext cx="2328970" cy="1647341"/>
            <a:chOff x="942874" y="1637198"/>
            <a:chExt cx="4398962" cy="3111500"/>
          </a:xfrm>
        </p:grpSpPr>
        <p:sp>
          <p:nvSpPr>
            <p:cNvPr id="97"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8"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99" name="组合 98"/>
          <p:cNvGrpSpPr/>
          <p:nvPr/>
        </p:nvGrpSpPr>
        <p:grpSpPr>
          <a:xfrm>
            <a:off x="8120493" y="1154741"/>
            <a:ext cx="2328970" cy="1647341"/>
            <a:chOff x="942874" y="1637198"/>
            <a:chExt cx="4398962" cy="3111500"/>
          </a:xfrm>
        </p:grpSpPr>
        <p:sp>
          <p:nvSpPr>
            <p:cNvPr id="100"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2"/>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1"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2" name="组合 101"/>
          <p:cNvGrpSpPr/>
          <p:nvPr/>
        </p:nvGrpSpPr>
        <p:grpSpPr>
          <a:xfrm>
            <a:off x="4547953" y="3642760"/>
            <a:ext cx="2328970" cy="1647341"/>
            <a:chOff x="942874" y="1637198"/>
            <a:chExt cx="4398962" cy="3111500"/>
          </a:xfrm>
        </p:grpSpPr>
        <p:sp>
          <p:nvSpPr>
            <p:cNvPr id="103"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4"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D33715"/>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5" name="组合 104"/>
          <p:cNvGrpSpPr/>
          <p:nvPr/>
        </p:nvGrpSpPr>
        <p:grpSpPr>
          <a:xfrm>
            <a:off x="8120493" y="3642760"/>
            <a:ext cx="2328970" cy="1647341"/>
            <a:chOff x="942874" y="1637198"/>
            <a:chExt cx="4398962" cy="3111500"/>
          </a:xfrm>
        </p:grpSpPr>
        <p:sp>
          <p:nvSpPr>
            <p:cNvPr id="106"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7"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96E0C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8" name="组合 107"/>
          <p:cNvGrpSpPr/>
          <p:nvPr/>
        </p:nvGrpSpPr>
        <p:grpSpPr>
          <a:xfrm>
            <a:off x="8103142" y="2798426"/>
            <a:ext cx="2561022" cy="729055"/>
            <a:chOff x="4477440" y="2798426"/>
            <a:chExt cx="2561022" cy="729055"/>
          </a:xfrm>
        </p:grpSpPr>
        <p:sp>
          <p:nvSpPr>
            <p:cNvPr id="109" name="矩形 108"/>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0" name="矩形 109"/>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11" name="组合 110"/>
          <p:cNvGrpSpPr/>
          <p:nvPr/>
        </p:nvGrpSpPr>
        <p:grpSpPr>
          <a:xfrm>
            <a:off x="4477440" y="5520361"/>
            <a:ext cx="2561022" cy="729055"/>
            <a:chOff x="4477440" y="2798426"/>
            <a:chExt cx="2561022" cy="729055"/>
          </a:xfrm>
        </p:grpSpPr>
        <p:sp>
          <p:nvSpPr>
            <p:cNvPr id="112" name="矩形 111"/>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3" name="矩形 112"/>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14" name="组合 113"/>
          <p:cNvGrpSpPr/>
          <p:nvPr/>
        </p:nvGrpSpPr>
        <p:grpSpPr>
          <a:xfrm>
            <a:off x="8103142" y="5520361"/>
            <a:ext cx="2561022" cy="729055"/>
            <a:chOff x="4477440" y="2798426"/>
            <a:chExt cx="2561022" cy="729055"/>
          </a:xfrm>
        </p:grpSpPr>
        <p:sp>
          <p:nvSpPr>
            <p:cNvPr id="115" name="矩形 114"/>
            <p:cNvSpPr/>
            <p:nvPr/>
          </p:nvSpPr>
          <p:spPr>
            <a:xfrm>
              <a:off x="4605306" y="2798426"/>
              <a:ext cx="1990971" cy="30636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9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6" name="矩形 115"/>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11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p:cTn id="16" dur="500" fill="hold"/>
                                        <p:tgtEl>
                                          <p:spTgt spid="96"/>
                                        </p:tgtEl>
                                        <p:attrNameLst>
                                          <p:attrName>ppt_w</p:attrName>
                                        </p:attrNameLst>
                                      </p:cBhvr>
                                      <p:tavLst>
                                        <p:tav tm="0">
                                          <p:val>
                                            <p:fltVal val="0"/>
                                          </p:val>
                                        </p:tav>
                                        <p:tav tm="100000">
                                          <p:val>
                                            <p:strVal val="#ppt_w"/>
                                          </p:val>
                                        </p:tav>
                                      </p:tavLst>
                                    </p:anim>
                                    <p:anim calcmode="lin" valueType="num">
                                      <p:cBhvr>
                                        <p:cTn id="17" dur="500" fill="hold"/>
                                        <p:tgtEl>
                                          <p:spTgt spid="96"/>
                                        </p:tgtEl>
                                        <p:attrNameLst>
                                          <p:attrName>ppt_h</p:attrName>
                                        </p:attrNameLst>
                                      </p:cBhvr>
                                      <p:tavLst>
                                        <p:tav tm="0">
                                          <p:val>
                                            <p:fltVal val="0"/>
                                          </p:val>
                                        </p:tav>
                                        <p:tav tm="100000">
                                          <p:val>
                                            <p:strVal val="#ppt_h"/>
                                          </p:val>
                                        </p:tav>
                                      </p:tavLst>
                                    </p:anim>
                                    <p:animEffect transition="in" filter="fade">
                                      <p:cBhvr>
                                        <p:cTn id="18" dur="500"/>
                                        <p:tgtEl>
                                          <p:spTgt spid="96"/>
                                        </p:tgtEl>
                                      </p:cBhvr>
                                    </p:animEffect>
                                  </p:childTnLst>
                                </p:cTn>
                              </p:par>
                              <p:par>
                                <p:cTn id="19" presetID="53" presetClass="entr" presetSubtype="16" fill="hold" nodeType="withEffect">
                                  <p:stCondLst>
                                    <p:cond delay="100"/>
                                  </p:stCondLst>
                                  <p:childTnLst>
                                    <p:set>
                                      <p:cBhvr>
                                        <p:cTn id="20" dur="1" fill="hold">
                                          <p:stCondLst>
                                            <p:cond delay="0"/>
                                          </p:stCondLst>
                                        </p:cTn>
                                        <p:tgtEl>
                                          <p:spTgt spid="99"/>
                                        </p:tgtEl>
                                        <p:attrNameLst>
                                          <p:attrName>style.visibility</p:attrName>
                                        </p:attrNameLst>
                                      </p:cBhvr>
                                      <p:to>
                                        <p:strVal val="visible"/>
                                      </p:to>
                                    </p:set>
                                    <p:anim calcmode="lin" valueType="num">
                                      <p:cBhvr>
                                        <p:cTn id="21" dur="500" fill="hold"/>
                                        <p:tgtEl>
                                          <p:spTgt spid="99"/>
                                        </p:tgtEl>
                                        <p:attrNameLst>
                                          <p:attrName>ppt_w</p:attrName>
                                        </p:attrNameLst>
                                      </p:cBhvr>
                                      <p:tavLst>
                                        <p:tav tm="0">
                                          <p:val>
                                            <p:fltVal val="0"/>
                                          </p:val>
                                        </p:tav>
                                        <p:tav tm="100000">
                                          <p:val>
                                            <p:strVal val="#ppt_w"/>
                                          </p:val>
                                        </p:tav>
                                      </p:tavLst>
                                    </p:anim>
                                    <p:anim calcmode="lin" valueType="num">
                                      <p:cBhvr>
                                        <p:cTn id="22" dur="500" fill="hold"/>
                                        <p:tgtEl>
                                          <p:spTgt spid="99"/>
                                        </p:tgtEl>
                                        <p:attrNameLst>
                                          <p:attrName>ppt_h</p:attrName>
                                        </p:attrNameLst>
                                      </p:cBhvr>
                                      <p:tavLst>
                                        <p:tav tm="0">
                                          <p:val>
                                            <p:fltVal val="0"/>
                                          </p:val>
                                        </p:tav>
                                        <p:tav tm="100000">
                                          <p:val>
                                            <p:strVal val="#ppt_h"/>
                                          </p:val>
                                        </p:tav>
                                      </p:tavLst>
                                    </p:anim>
                                    <p:animEffect transition="in" filter="fade">
                                      <p:cBhvr>
                                        <p:cTn id="23" dur="500"/>
                                        <p:tgtEl>
                                          <p:spTgt spid="99"/>
                                        </p:tgtEl>
                                      </p:cBhvr>
                                    </p:animEffect>
                                  </p:childTnLst>
                                </p:cTn>
                              </p:par>
                              <p:par>
                                <p:cTn id="24" presetID="53" presetClass="entr" presetSubtype="16" fill="hold" nodeType="withEffect">
                                  <p:stCondLst>
                                    <p:cond delay="200"/>
                                  </p:stCondLst>
                                  <p:childTnLst>
                                    <p:set>
                                      <p:cBhvr>
                                        <p:cTn id="25" dur="1" fill="hold">
                                          <p:stCondLst>
                                            <p:cond delay="0"/>
                                          </p:stCondLst>
                                        </p:cTn>
                                        <p:tgtEl>
                                          <p:spTgt spid="102"/>
                                        </p:tgtEl>
                                        <p:attrNameLst>
                                          <p:attrName>style.visibility</p:attrName>
                                        </p:attrNameLst>
                                      </p:cBhvr>
                                      <p:to>
                                        <p:strVal val="visible"/>
                                      </p:to>
                                    </p:set>
                                    <p:anim calcmode="lin" valueType="num">
                                      <p:cBhvr>
                                        <p:cTn id="26" dur="500" fill="hold"/>
                                        <p:tgtEl>
                                          <p:spTgt spid="102"/>
                                        </p:tgtEl>
                                        <p:attrNameLst>
                                          <p:attrName>ppt_w</p:attrName>
                                        </p:attrNameLst>
                                      </p:cBhvr>
                                      <p:tavLst>
                                        <p:tav tm="0">
                                          <p:val>
                                            <p:fltVal val="0"/>
                                          </p:val>
                                        </p:tav>
                                        <p:tav tm="100000">
                                          <p:val>
                                            <p:strVal val="#ppt_w"/>
                                          </p:val>
                                        </p:tav>
                                      </p:tavLst>
                                    </p:anim>
                                    <p:anim calcmode="lin" valueType="num">
                                      <p:cBhvr>
                                        <p:cTn id="27" dur="500" fill="hold"/>
                                        <p:tgtEl>
                                          <p:spTgt spid="102"/>
                                        </p:tgtEl>
                                        <p:attrNameLst>
                                          <p:attrName>ppt_h</p:attrName>
                                        </p:attrNameLst>
                                      </p:cBhvr>
                                      <p:tavLst>
                                        <p:tav tm="0">
                                          <p:val>
                                            <p:fltVal val="0"/>
                                          </p:val>
                                        </p:tav>
                                        <p:tav tm="100000">
                                          <p:val>
                                            <p:strVal val="#ppt_h"/>
                                          </p:val>
                                        </p:tav>
                                      </p:tavLst>
                                    </p:anim>
                                    <p:animEffect transition="in" filter="fade">
                                      <p:cBhvr>
                                        <p:cTn id="28" dur="500"/>
                                        <p:tgtEl>
                                          <p:spTgt spid="102"/>
                                        </p:tgtEl>
                                      </p:cBhvr>
                                    </p:animEffect>
                                  </p:childTnLst>
                                </p:cTn>
                              </p:par>
                              <p:par>
                                <p:cTn id="29" presetID="53" presetClass="entr" presetSubtype="16" fill="hold" nodeType="withEffect">
                                  <p:stCondLst>
                                    <p:cond delay="30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500" fill="hold"/>
                                        <p:tgtEl>
                                          <p:spTgt spid="105"/>
                                        </p:tgtEl>
                                        <p:attrNameLst>
                                          <p:attrName>ppt_w</p:attrName>
                                        </p:attrNameLst>
                                      </p:cBhvr>
                                      <p:tavLst>
                                        <p:tav tm="0">
                                          <p:val>
                                            <p:fltVal val="0"/>
                                          </p:val>
                                        </p:tav>
                                        <p:tav tm="100000">
                                          <p:val>
                                            <p:strVal val="#ppt_w"/>
                                          </p:val>
                                        </p:tav>
                                      </p:tavLst>
                                    </p:anim>
                                    <p:anim calcmode="lin" valueType="num">
                                      <p:cBhvr>
                                        <p:cTn id="32" dur="500" fill="hold"/>
                                        <p:tgtEl>
                                          <p:spTgt spid="105"/>
                                        </p:tgtEl>
                                        <p:attrNameLst>
                                          <p:attrName>ppt_h</p:attrName>
                                        </p:attrNameLst>
                                      </p:cBhvr>
                                      <p:tavLst>
                                        <p:tav tm="0">
                                          <p:val>
                                            <p:fltVal val="0"/>
                                          </p:val>
                                        </p:tav>
                                        <p:tav tm="100000">
                                          <p:val>
                                            <p:strVal val="#ppt_h"/>
                                          </p:val>
                                        </p:tav>
                                      </p:tavLst>
                                    </p:anim>
                                    <p:animEffect transition="in" filter="fade">
                                      <p:cBhvr>
                                        <p:cTn id="33" dur="500"/>
                                        <p:tgtEl>
                                          <p:spTgt spid="105"/>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par>
                                <p:cTn id="38" presetID="22" presetClass="entr" presetSubtype="1" fill="hold" nodeType="with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wipe(up)">
                                      <p:cBhvr>
                                        <p:cTn id="40" dur="500"/>
                                        <p:tgtEl>
                                          <p:spTgt spid="108"/>
                                        </p:tgtEl>
                                      </p:cBhvr>
                                    </p:animEffect>
                                  </p:childTnLst>
                                </p:cTn>
                              </p:par>
                              <p:par>
                                <p:cTn id="41" presetID="22" presetClass="entr" presetSubtype="1"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1" fill="hold" nodeType="withEffect">
                                  <p:stCondLst>
                                    <p:cond delay="0"/>
                                  </p:stCondLst>
                                  <p:childTnLst>
                                    <p:set>
                                      <p:cBhvr>
                                        <p:cTn id="45" dur="1" fill="hold">
                                          <p:stCondLst>
                                            <p:cond delay="0"/>
                                          </p:stCondLst>
                                        </p:cTn>
                                        <p:tgtEl>
                                          <p:spTgt spid="114"/>
                                        </p:tgtEl>
                                        <p:attrNameLst>
                                          <p:attrName>style.visibility</p:attrName>
                                        </p:attrNameLst>
                                      </p:cBhvr>
                                      <p:to>
                                        <p:strVal val="visible"/>
                                      </p:to>
                                    </p:set>
                                    <p:animEffect transition="in" filter="wipe(up)">
                                      <p:cBhvr>
                                        <p:cTn id="4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18000" y="1624310"/>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2" name="文本框 41"/>
          <p:cNvSpPr txBox="1"/>
          <p:nvPr/>
        </p:nvSpPr>
        <p:spPr>
          <a:xfrm>
            <a:off x="4318000" y="2058730"/>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sp>
        <p:nvSpPr>
          <p:cNvPr id="43" name="文本框 42"/>
          <p:cNvSpPr txBox="1"/>
          <p:nvPr/>
        </p:nvSpPr>
        <p:spPr>
          <a:xfrm>
            <a:off x="4318000" y="3112642"/>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5" name="文本框 44"/>
          <p:cNvSpPr txBox="1"/>
          <p:nvPr/>
        </p:nvSpPr>
        <p:spPr>
          <a:xfrm>
            <a:off x="4318000" y="3547062"/>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sp>
        <p:nvSpPr>
          <p:cNvPr id="47" name="文本框 46"/>
          <p:cNvSpPr txBox="1"/>
          <p:nvPr/>
        </p:nvSpPr>
        <p:spPr>
          <a:xfrm>
            <a:off x="4318000" y="4639885"/>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9" name="文本框 48"/>
          <p:cNvSpPr txBox="1"/>
          <p:nvPr/>
        </p:nvSpPr>
        <p:spPr>
          <a:xfrm>
            <a:off x="4318000" y="5074305"/>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grpSp>
        <p:nvGrpSpPr>
          <p:cNvPr id="10" name="Group 95"/>
          <p:cNvGrpSpPr>
            <a:grpSpLocks noChangeAspect="1"/>
          </p:cNvGrpSpPr>
          <p:nvPr/>
        </p:nvGrpSpPr>
        <p:grpSpPr bwMode="auto">
          <a:xfrm>
            <a:off x="1344778" y="1319510"/>
            <a:ext cx="2572264" cy="4833404"/>
            <a:chOff x="6554" y="312"/>
            <a:chExt cx="1637" cy="3076"/>
          </a:xfrm>
        </p:grpSpPr>
        <p:sp>
          <p:nvSpPr>
            <p:cNvPr id="11" name="Freeform 96"/>
            <p:cNvSpPr>
              <a:spLocks noEditPoints="1"/>
            </p:cNvSpPr>
            <p:nvPr/>
          </p:nvSpPr>
          <p:spPr bwMode="auto">
            <a:xfrm>
              <a:off x="6554" y="312"/>
              <a:ext cx="1637" cy="3076"/>
            </a:xfrm>
            <a:custGeom>
              <a:avLst/>
              <a:gdLst>
                <a:gd name="T0" fmla="*/ 245 w 324"/>
                <a:gd name="T1" fmla="*/ 102 h 612"/>
                <a:gd name="T2" fmla="*/ 173 w 324"/>
                <a:gd name="T3" fmla="*/ 48 h 612"/>
                <a:gd name="T4" fmla="*/ 162 w 324"/>
                <a:gd name="T5" fmla="*/ 49 h 612"/>
                <a:gd name="T6" fmla="*/ 86 w 324"/>
                <a:gd name="T7" fmla="*/ 49 h 612"/>
                <a:gd name="T8" fmla="*/ 81 w 324"/>
                <a:gd name="T9" fmla="*/ 54 h 612"/>
                <a:gd name="T10" fmla="*/ 19 w 324"/>
                <a:gd name="T11" fmla="*/ 159 h 612"/>
                <a:gd name="T12" fmla="*/ 135 w 324"/>
                <a:gd name="T13" fmla="*/ 187 h 612"/>
                <a:gd name="T14" fmla="*/ 245 w 324"/>
                <a:gd name="T15" fmla="*/ 163 h 612"/>
                <a:gd name="T16" fmla="*/ 250 w 324"/>
                <a:gd name="T17" fmla="*/ 166 h 612"/>
                <a:gd name="T18" fmla="*/ 249 w 324"/>
                <a:gd name="T19" fmla="*/ 169 h 612"/>
                <a:gd name="T20" fmla="*/ 141 w 324"/>
                <a:gd name="T21" fmla="*/ 196 h 612"/>
                <a:gd name="T22" fmla="*/ 12 w 324"/>
                <a:gd name="T23" fmla="*/ 269 h 612"/>
                <a:gd name="T24" fmla="*/ 160 w 324"/>
                <a:gd name="T25" fmla="*/ 369 h 612"/>
                <a:gd name="T26" fmla="*/ 253 w 324"/>
                <a:gd name="T27" fmla="*/ 210 h 612"/>
                <a:gd name="T28" fmla="*/ 250 w 324"/>
                <a:gd name="T29" fmla="*/ 166 h 612"/>
                <a:gd name="T30" fmla="*/ 306 w 324"/>
                <a:gd name="T31" fmla="*/ 574 h 612"/>
                <a:gd name="T32" fmla="*/ 270 w 324"/>
                <a:gd name="T33" fmla="*/ 577 h 612"/>
                <a:gd name="T34" fmla="*/ 246 w 324"/>
                <a:gd name="T35" fmla="*/ 522 h 612"/>
                <a:gd name="T36" fmla="*/ 116 w 324"/>
                <a:gd name="T37" fmla="*/ 476 h 612"/>
                <a:gd name="T38" fmla="*/ 98 w 324"/>
                <a:gd name="T39" fmla="*/ 407 h 612"/>
                <a:gd name="T40" fmla="*/ 101 w 324"/>
                <a:gd name="T41" fmla="*/ 385 h 612"/>
                <a:gd name="T42" fmla="*/ 4 w 324"/>
                <a:gd name="T43" fmla="*/ 317 h 612"/>
                <a:gd name="T44" fmla="*/ 14 w 324"/>
                <a:gd name="T45" fmla="*/ 94 h 612"/>
                <a:gd name="T46" fmla="*/ 81 w 324"/>
                <a:gd name="T47" fmla="*/ 49 h 612"/>
                <a:gd name="T48" fmla="*/ 168 w 324"/>
                <a:gd name="T49" fmla="*/ 40 h 612"/>
                <a:gd name="T50" fmla="*/ 247 w 324"/>
                <a:gd name="T51" fmla="*/ 63 h 612"/>
                <a:gd name="T52" fmla="*/ 263 w 324"/>
                <a:gd name="T53" fmla="*/ 276 h 612"/>
                <a:gd name="T54" fmla="*/ 165 w 324"/>
                <a:gd name="T55" fmla="*/ 378 h 612"/>
                <a:gd name="T56" fmla="*/ 158 w 324"/>
                <a:gd name="T57" fmla="*/ 413 h 612"/>
                <a:gd name="T58" fmla="*/ 147 w 324"/>
                <a:gd name="T59" fmla="*/ 456 h 612"/>
                <a:gd name="T60" fmla="*/ 268 w 324"/>
                <a:gd name="T61" fmla="*/ 498 h 612"/>
                <a:gd name="T62" fmla="*/ 294 w 324"/>
                <a:gd name="T63" fmla="*/ 532 h 612"/>
                <a:gd name="T64" fmla="*/ 183 w 324"/>
                <a:gd name="T65" fmla="*/ 483 h 612"/>
                <a:gd name="T66" fmla="*/ 123 w 324"/>
                <a:gd name="T67" fmla="*/ 410 h 612"/>
                <a:gd name="T68" fmla="*/ 167 w 324"/>
                <a:gd name="T69" fmla="*/ 497 h 612"/>
                <a:gd name="T70" fmla="*/ 281 w 324"/>
                <a:gd name="T71" fmla="*/ 536 h 612"/>
                <a:gd name="T72" fmla="*/ 300 w 324"/>
                <a:gd name="T73" fmla="*/ 565 h 612"/>
                <a:gd name="T74" fmla="*/ 157 w 324"/>
                <a:gd name="T75" fmla="*/ 379 h 612"/>
                <a:gd name="T76" fmla="*/ 107 w 324"/>
                <a:gd name="T77" fmla="*/ 384 h 612"/>
                <a:gd name="T78" fmla="*/ 155 w 324"/>
                <a:gd name="T79" fmla="*/ 40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 h="612">
                  <a:moveTo>
                    <a:pt x="250" y="166"/>
                  </a:moveTo>
                  <a:cubicBezTo>
                    <a:pt x="248" y="145"/>
                    <a:pt x="247" y="123"/>
                    <a:pt x="245" y="102"/>
                  </a:cubicBezTo>
                  <a:cubicBezTo>
                    <a:pt x="244" y="87"/>
                    <a:pt x="243" y="65"/>
                    <a:pt x="230" y="54"/>
                  </a:cubicBezTo>
                  <a:cubicBezTo>
                    <a:pt x="215" y="40"/>
                    <a:pt x="191" y="44"/>
                    <a:pt x="173" y="48"/>
                  </a:cubicBezTo>
                  <a:cubicBezTo>
                    <a:pt x="172" y="48"/>
                    <a:pt x="171" y="48"/>
                    <a:pt x="170" y="48"/>
                  </a:cubicBezTo>
                  <a:cubicBezTo>
                    <a:pt x="169" y="51"/>
                    <a:pt x="164" y="52"/>
                    <a:pt x="162" y="49"/>
                  </a:cubicBezTo>
                  <a:cubicBezTo>
                    <a:pt x="154" y="32"/>
                    <a:pt x="140" y="16"/>
                    <a:pt x="121" y="13"/>
                  </a:cubicBezTo>
                  <a:cubicBezTo>
                    <a:pt x="96" y="8"/>
                    <a:pt x="87" y="27"/>
                    <a:pt x="86" y="49"/>
                  </a:cubicBezTo>
                  <a:cubicBezTo>
                    <a:pt x="86" y="51"/>
                    <a:pt x="85" y="52"/>
                    <a:pt x="83" y="52"/>
                  </a:cubicBezTo>
                  <a:cubicBezTo>
                    <a:pt x="83" y="53"/>
                    <a:pt x="82" y="54"/>
                    <a:pt x="81" y="54"/>
                  </a:cubicBezTo>
                  <a:cubicBezTo>
                    <a:pt x="74" y="55"/>
                    <a:pt x="67" y="55"/>
                    <a:pt x="60" y="57"/>
                  </a:cubicBezTo>
                  <a:cubicBezTo>
                    <a:pt x="14" y="71"/>
                    <a:pt x="18" y="120"/>
                    <a:pt x="19" y="159"/>
                  </a:cubicBezTo>
                  <a:cubicBezTo>
                    <a:pt x="19" y="164"/>
                    <a:pt x="19" y="169"/>
                    <a:pt x="18" y="174"/>
                  </a:cubicBezTo>
                  <a:cubicBezTo>
                    <a:pt x="56" y="186"/>
                    <a:pt x="96" y="189"/>
                    <a:pt x="135" y="187"/>
                  </a:cubicBezTo>
                  <a:cubicBezTo>
                    <a:pt x="158" y="186"/>
                    <a:pt x="180" y="184"/>
                    <a:pt x="202" y="179"/>
                  </a:cubicBezTo>
                  <a:cubicBezTo>
                    <a:pt x="217" y="175"/>
                    <a:pt x="230" y="167"/>
                    <a:pt x="245" y="163"/>
                  </a:cubicBezTo>
                  <a:cubicBezTo>
                    <a:pt x="248" y="162"/>
                    <a:pt x="249" y="164"/>
                    <a:pt x="250" y="166"/>
                  </a:cubicBezTo>
                  <a:close/>
                  <a:moveTo>
                    <a:pt x="250" y="166"/>
                  </a:moveTo>
                  <a:cubicBezTo>
                    <a:pt x="250" y="166"/>
                    <a:pt x="250" y="166"/>
                    <a:pt x="250" y="167"/>
                  </a:cubicBezTo>
                  <a:cubicBezTo>
                    <a:pt x="250" y="168"/>
                    <a:pt x="249" y="168"/>
                    <a:pt x="249" y="169"/>
                  </a:cubicBezTo>
                  <a:cubicBezTo>
                    <a:pt x="239" y="180"/>
                    <a:pt x="218" y="185"/>
                    <a:pt x="204" y="188"/>
                  </a:cubicBezTo>
                  <a:cubicBezTo>
                    <a:pt x="184" y="193"/>
                    <a:pt x="162" y="195"/>
                    <a:pt x="141" y="196"/>
                  </a:cubicBezTo>
                  <a:cubicBezTo>
                    <a:pt x="100" y="198"/>
                    <a:pt x="57" y="195"/>
                    <a:pt x="18" y="181"/>
                  </a:cubicBezTo>
                  <a:cubicBezTo>
                    <a:pt x="17" y="210"/>
                    <a:pt x="13" y="239"/>
                    <a:pt x="12" y="269"/>
                  </a:cubicBezTo>
                  <a:cubicBezTo>
                    <a:pt x="11" y="299"/>
                    <a:pt x="5" y="356"/>
                    <a:pt x="42" y="368"/>
                  </a:cubicBezTo>
                  <a:cubicBezTo>
                    <a:pt x="78" y="381"/>
                    <a:pt x="122" y="375"/>
                    <a:pt x="160" y="369"/>
                  </a:cubicBezTo>
                  <a:cubicBezTo>
                    <a:pt x="192" y="364"/>
                    <a:pt x="228" y="359"/>
                    <a:pt x="243" y="326"/>
                  </a:cubicBezTo>
                  <a:cubicBezTo>
                    <a:pt x="258" y="290"/>
                    <a:pt x="256" y="248"/>
                    <a:pt x="253" y="210"/>
                  </a:cubicBezTo>
                  <a:cubicBezTo>
                    <a:pt x="251" y="196"/>
                    <a:pt x="251" y="181"/>
                    <a:pt x="250" y="167"/>
                  </a:cubicBezTo>
                  <a:cubicBezTo>
                    <a:pt x="250" y="166"/>
                    <a:pt x="250" y="166"/>
                    <a:pt x="250" y="166"/>
                  </a:cubicBezTo>
                  <a:close/>
                  <a:moveTo>
                    <a:pt x="268" y="498"/>
                  </a:moveTo>
                  <a:cubicBezTo>
                    <a:pt x="290" y="511"/>
                    <a:pt x="324" y="545"/>
                    <a:pt x="306" y="574"/>
                  </a:cubicBezTo>
                  <a:cubicBezTo>
                    <a:pt x="296" y="589"/>
                    <a:pt x="269" y="612"/>
                    <a:pt x="265" y="581"/>
                  </a:cubicBezTo>
                  <a:cubicBezTo>
                    <a:pt x="264" y="578"/>
                    <a:pt x="268" y="575"/>
                    <a:pt x="270" y="577"/>
                  </a:cubicBezTo>
                  <a:cubicBezTo>
                    <a:pt x="276" y="567"/>
                    <a:pt x="283" y="554"/>
                    <a:pt x="276" y="543"/>
                  </a:cubicBezTo>
                  <a:cubicBezTo>
                    <a:pt x="269" y="533"/>
                    <a:pt x="257" y="527"/>
                    <a:pt x="246" y="522"/>
                  </a:cubicBezTo>
                  <a:cubicBezTo>
                    <a:pt x="224" y="515"/>
                    <a:pt x="202" y="511"/>
                    <a:pt x="179" y="508"/>
                  </a:cubicBezTo>
                  <a:cubicBezTo>
                    <a:pt x="157" y="504"/>
                    <a:pt x="129" y="497"/>
                    <a:pt x="116" y="476"/>
                  </a:cubicBezTo>
                  <a:cubicBezTo>
                    <a:pt x="102" y="455"/>
                    <a:pt x="107" y="431"/>
                    <a:pt x="117" y="410"/>
                  </a:cubicBezTo>
                  <a:cubicBezTo>
                    <a:pt x="111" y="409"/>
                    <a:pt x="105" y="408"/>
                    <a:pt x="98" y="407"/>
                  </a:cubicBezTo>
                  <a:cubicBezTo>
                    <a:pt x="96" y="407"/>
                    <a:pt x="95" y="405"/>
                    <a:pt x="96" y="403"/>
                  </a:cubicBezTo>
                  <a:cubicBezTo>
                    <a:pt x="97" y="396"/>
                    <a:pt x="98" y="390"/>
                    <a:pt x="101" y="385"/>
                  </a:cubicBezTo>
                  <a:cubicBezTo>
                    <a:pt x="80" y="386"/>
                    <a:pt x="58" y="385"/>
                    <a:pt x="39" y="377"/>
                  </a:cubicBezTo>
                  <a:cubicBezTo>
                    <a:pt x="13" y="367"/>
                    <a:pt x="6" y="343"/>
                    <a:pt x="4" y="317"/>
                  </a:cubicBezTo>
                  <a:cubicBezTo>
                    <a:pt x="0" y="277"/>
                    <a:pt x="5" y="238"/>
                    <a:pt x="8" y="198"/>
                  </a:cubicBezTo>
                  <a:cubicBezTo>
                    <a:pt x="11" y="164"/>
                    <a:pt x="5" y="127"/>
                    <a:pt x="14" y="94"/>
                  </a:cubicBezTo>
                  <a:cubicBezTo>
                    <a:pt x="23" y="60"/>
                    <a:pt x="48" y="48"/>
                    <a:pt x="81" y="49"/>
                  </a:cubicBezTo>
                  <a:cubicBezTo>
                    <a:pt x="81" y="49"/>
                    <a:pt x="81" y="49"/>
                    <a:pt x="81" y="49"/>
                  </a:cubicBezTo>
                  <a:cubicBezTo>
                    <a:pt x="79" y="26"/>
                    <a:pt x="90" y="0"/>
                    <a:pt x="117" y="3"/>
                  </a:cubicBezTo>
                  <a:cubicBezTo>
                    <a:pt x="138" y="5"/>
                    <a:pt x="159" y="20"/>
                    <a:pt x="168" y="40"/>
                  </a:cubicBezTo>
                  <a:cubicBezTo>
                    <a:pt x="169" y="40"/>
                    <a:pt x="169" y="39"/>
                    <a:pt x="170" y="39"/>
                  </a:cubicBezTo>
                  <a:cubicBezTo>
                    <a:pt x="200" y="33"/>
                    <a:pt x="234" y="31"/>
                    <a:pt x="247" y="63"/>
                  </a:cubicBezTo>
                  <a:cubicBezTo>
                    <a:pt x="260" y="93"/>
                    <a:pt x="255" y="130"/>
                    <a:pt x="258" y="162"/>
                  </a:cubicBezTo>
                  <a:cubicBezTo>
                    <a:pt x="261" y="200"/>
                    <a:pt x="266" y="238"/>
                    <a:pt x="263" y="276"/>
                  </a:cubicBezTo>
                  <a:cubicBezTo>
                    <a:pt x="261" y="305"/>
                    <a:pt x="254" y="337"/>
                    <a:pt x="230" y="357"/>
                  </a:cubicBezTo>
                  <a:cubicBezTo>
                    <a:pt x="213" y="370"/>
                    <a:pt x="188" y="375"/>
                    <a:pt x="165" y="378"/>
                  </a:cubicBezTo>
                  <a:cubicBezTo>
                    <a:pt x="167" y="389"/>
                    <a:pt x="165" y="399"/>
                    <a:pt x="162" y="410"/>
                  </a:cubicBezTo>
                  <a:cubicBezTo>
                    <a:pt x="162" y="412"/>
                    <a:pt x="160" y="413"/>
                    <a:pt x="158" y="413"/>
                  </a:cubicBezTo>
                  <a:cubicBezTo>
                    <a:pt x="152" y="413"/>
                    <a:pt x="146" y="412"/>
                    <a:pt x="141" y="412"/>
                  </a:cubicBezTo>
                  <a:cubicBezTo>
                    <a:pt x="137" y="427"/>
                    <a:pt x="135" y="445"/>
                    <a:pt x="147" y="456"/>
                  </a:cubicBezTo>
                  <a:cubicBezTo>
                    <a:pt x="157" y="467"/>
                    <a:pt x="172" y="471"/>
                    <a:pt x="185" y="475"/>
                  </a:cubicBezTo>
                  <a:cubicBezTo>
                    <a:pt x="213" y="482"/>
                    <a:pt x="243" y="484"/>
                    <a:pt x="268" y="498"/>
                  </a:cubicBezTo>
                  <a:close/>
                  <a:moveTo>
                    <a:pt x="300" y="565"/>
                  </a:moveTo>
                  <a:cubicBezTo>
                    <a:pt x="302" y="553"/>
                    <a:pt x="301" y="542"/>
                    <a:pt x="294" y="532"/>
                  </a:cubicBezTo>
                  <a:cubicBezTo>
                    <a:pt x="283" y="516"/>
                    <a:pt x="267" y="504"/>
                    <a:pt x="249" y="498"/>
                  </a:cubicBezTo>
                  <a:cubicBezTo>
                    <a:pt x="228" y="491"/>
                    <a:pt x="205" y="488"/>
                    <a:pt x="183" y="483"/>
                  </a:cubicBezTo>
                  <a:cubicBezTo>
                    <a:pt x="145" y="472"/>
                    <a:pt x="122" y="450"/>
                    <a:pt x="135" y="411"/>
                  </a:cubicBezTo>
                  <a:cubicBezTo>
                    <a:pt x="131" y="411"/>
                    <a:pt x="127" y="410"/>
                    <a:pt x="123" y="410"/>
                  </a:cubicBezTo>
                  <a:cubicBezTo>
                    <a:pt x="116" y="428"/>
                    <a:pt x="109" y="451"/>
                    <a:pt x="121" y="469"/>
                  </a:cubicBezTo>
                  <a:cubicBezTo>
                    <a:pt x="131" y="485"/>
                    <a:pt x="149" y="493"/>
                    <a:pt x="167" y="497"/>
                  </a:cubicBezTo>
                  <a:cubicBezTo>
                    <a:pt x="188" y="502"/>
                    <a:pt x="210" y="503"/>
                    <a:pt x="231" y="509"/>
                  </a:cubicBezTo>
                  <a:cubicBezTo>
                    <a:pt x="248" y="514"/>
                    <a:pt x="271" y="520"/>
                    <a:pt x="281" y="536"/>
                  </a:cubicBezTo>
                  <a:cubicBezTo>
                    <a:pt x="291" y="552"/>
                    <a:pt x="285" y="570"/>
                    <a:pt x="274" y="583"/>
                  </a:cubicBezTo>
                  <a:cubicBezTo>
                    <a:pt x="283" y="593"/>
                    <a:pt x="298" y="576"/>
                    <a:pt x="300" y="565"/>
                  </a:cubicBezTo>
                  <a:close/>
                  <a:moveTo>
                    <a:pt x="155" y="405"/>
                  </a:moveTo>
                  <a:cubicBezTo>
                    <a:pt x="157" y="396"/>
                    <a:pt x="158" y="387"/>
                    <a:pt x="157" y="379"/>
                  </a:cubicBezTo>
                  <a:cubicBezTo>
                    <a:pt x="154" y="379"/>
                    <a:pt x="150" y="379"/>
                    <a:pt x="147" y="380"/>
                  </a:cubicBezTo>
                  <a:cubicBezTo>
                    <a:pt x="135" y="382"/>
                    <a:pt x="121" y="383"/>
                    <a:pt x="107" y="384"/>
                  </a:cubicBezTo>
                  <a:cubicBezTo>
                    <a:pt x="105" y="390"/>
                    <a:pt x="104" y="395"/>
                    <a:pt x="103" y="400"/>
                  </a:cubicBezTo>
                  <a:cubicBezTo>
                    <a:pt x="121" y="402"/>
                    <a:pt x="138" y="403"/>
                    <a:pt x="155" y="40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97"/>
            <p:cNvSpPr>
              <a:spLocks noEditPoints="1"/>
            </p:cNvSpPr>
            <p:nvPr/>
          </p:nvSpPr>
          <p:spPr bwMode="auto">
            <a:xfrm>
              <a:off x="6579" y="1151"/>
              <a:ext cx="1278" cy="1076"/>
            </a:xfrm>
            <a:custGeom>
              <a:avLst/>
              <a:gdLst>
                <a:gd name="T0" fmla="*/ 238 w 253"/>
                <a:gd name="T1" fmla="*/ 159 h 214"/>
                <a:gd name="T2" fmla="*/ 37 w 253"/>
                <a:gd name="T3" fmla="*/ 201 h 214"/>
                <a:gd name="T4" fmla="*/ 13 w 253"/>
                <a:gd name="T5" fmla="*/ 14 h 214"/>
                <a:gd name="T6" fmla="*/ 199 w 253"/>
                <a:gd name="T7" fmla="*/ 21 h 214"/>
                <a:gd name="T8" fmla="*/ 245 w 253"/>
                <a:gd name="T9" fmla="*/ 0 h 214"/>
                <a:gd name="T10" fmla="*/ 232 w 253"/>
                <a:gd name="T11" fmla="*/ 76 h 214"/>
                <a:gd name="T12" fmla="*/ 225 w 253"/>
                <a:gd name="T13" fmla="*/ 65 h 214"/>
                <a:gd name="T14" fmla="*/ 209 w 253"/>
                <a:gd name="T15" fmla="*/ 85 h 214"/>
                <a:gd name="T16" fmla="*/ 219 w 253"/>
                <a:gd name="T17" fmla="*/ 104 h 214"/>
                <a:gd name="T18" fmla="*/ 213 w 253"/>
                <a:gd name="T19" fmla="*/ 90 h 214"/>
                <a:gd name="T20" fmla="*/ 228 w 253"/>
                <a:gd name="T21" fmla="*/ 87 h 214"/>
                <a:gd name="T22" fmla="*/ 232 w 253"/>
                <a:gd name="T23" fmla="*/ 76 h 214"/>
                <a:gd name="T24" fmla="*/ 207 w 253"/>
                <a:gd name="T25" fmla="*/ 132 h 214"/>
                <a:gd name="T26" fmla="*/ 184 w 253"/>
                <a:gd name="T27" fmla="*/ 122 h 214"/>
                <a:gd name="T28" fmla="*/ 170 w 253"/>
                <a:gd name="T29" fmla="*/ 130 h 214"/>
                <a:gd name="T30" fmla="*/ 178 w 253"/>
                <a:gd name="T31" fmla="*/ 125 h 214"/>
                <a:gd name="T32" fmla="*/ 186 w 253"/>
                <a:gd name="T33" fmla="*/ 135 h 214"/>
                <a:gd name="T34" fmla="*/ 204 w 253"/>
                <a:gd name="T35" fmla="*/ 147 h 214"/>
                <a:gd name="T36" fmla="*/ 177 w 253"/>
                <a:gd name="T37" fmla="*/ 89 h 214"/>
                <a:gd name="T38" fmla="*/ 157 w 253"/>
                <a:gd name="T39" fmla="*/ 68 h 214"/>
                <a:gd name="T40" fmla="*/ 150 w 253"/>
                <a:gd name="T41" fmla="*/ 61 h 214"/>
                <a:gd name="T42" fmla="*/ 141 w 253"/>
                <a:gd name="T43" fmla="*/ 73 h 214"/>
                <a:gd name="T44" fmla="*/ 149 w 253"/>
                <a:gd name="T45" fmla="*/ 67 h 214"/>
                <a:gd name="T46" fmla="*/ 157 w 253"/>
                <a:gd name="T47" fmla="*/ 74 h 214"/>
                <a:gd name="T48" fmla="*/ 171 w 253"/>
                <a:gd name="T49" fmla="*/ 87 h 214"/>
                <a:gd name="T50" fmla="*/ 134 w 253"/>
                <a:gd name="T51" fmla="*/ 174 h 214"/>
                <a:gd name="T52" fmla="*/ 99 w 253"/>
                <a:gd name="T53" fmla="*/ 160 h 214"/>
                <a:gd name="T54" fmla="*/ 101 w 253"/>
                <a:gd name="T55" fmla="*/ 176 h 214"/>
                <a:gd name="T56" fmla="*/ 103 w 253"/>
                <a:gd name="T57" fmla="*/ 164 h 214"/>
                <a:gd name="T58" fmla="*/ 127 w 253"/>
                <a:gd name="T59" fmla="*/ 166 h 214"/>
                <a:gd name="T60" fmla="*/ 134 w 253"/>
                <a:gd name="T61" fmla="*/ 174 h 214"/>
                <a:gd name="T62" fmla="*/ 115 w 253"/>
                <a:gd name="T63" fmla="*/ 109 h 214"/>
                <a:gd name="T64" fmla="*/ 89 w 253"/>
                <a:gd name="T65" fmla="*/ 112 h 214"/>
                <a:gd name="T66" fmla="*/ 76 w 253"/>
                <a:gd name="T67" fmla="*/ 117 h 214"/>
                <a:gd name="T68" fmla="*/ 75 w 253"/>
                <a:gd name="T69" fmla="*/ 109 h 214"/>
                <a:gd name="T70" fmla="*/ 63 w 253"/>
                <a:gd name="T71" fmla="*/ 116 h 214"/>
                <a:gd name="T72" fmla="*/ 77 w 253"/>
                <a:gd name="T73" fmla="*/ 123 h 214"/>
                <a:gd name="T74" fmla="*/ 101 w 253"/>
                <a:gd name="T75" fmla="*/ 126 h 214"/>
                <a:gd name="T76" fmla="*/ 72 w 253"/>
                <a:gd name="T77" fmla="*/ 68 h 214"/>
                <a:gd name="T78" fmla="*/ 72 w 253"/>
                <a:gd name="T79" fmla="*/ 45 h 214"/>
                <a:gd name="T80" fmla="*/ 38 w 253"/>
                <a:gd name="T81" fmla="*/ 55 h 214"/>
                <a:gd name="T82" fmla="*/ 39 w 253"/>
                <a:gd name="T83" fmla="*/ 71 h 214"/>
                <a:gd name="T84" fmla="*/ 41 w 253"/>
                <a:gd name="T85" fmla="*/ 61 h 214"/>
                <a:gd name="T86" fmla="*/ 54 w 253"/>
                <a:gd name="T87" fmla="*/ 63 h 214"/>
                <a:gd name="T88" fmla="*/ 68 w 253"/>
                <a:gd name="T89" fmla="*/ 66 h 214"/>
                <a:gd name="T90" fmla="*/ 64 w 253"/>
                <a:gd name="T91" fmla="*/ 158 h 214"/>
                <a:gd name="T92" fmla="*/ 49 w 253"/>
                <a:gd name="T93" fmla="*/ 161 h 214"/>
                <a:gd name="T94" fmla="*/ 38 w 253"/>
                <a:gd name="T95" fmla="*/ 146 h 214"/>
                <a:gd name="T96" fmla="*/ 35 w 253"/>
                <a:gd name="T97" fmla="*/ 138 h 214"/>
                <a:gd name="T98" fmla="*/ 26 w 253"/>
                <a:gd name="T99" fmla="*/ 148 h 214"/>
                <a:gd name="T100" fmla="*/ 36 w 253"/>
                <a:gd name="T101" fmla="*/ 152 h 214"/>
                <a:gd name="T102" fmla="*/ 64 w 253"/>
                <a:gd name="T103"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214">
                  <a:moveTo>
                    <a:pt x="248" y="43"/>
                  </a:moveTo>
                  <a:cubicBezTo>
                    <a:pt x="251" y="81"/>
                    <a:pt x="253" y="123"/>
                    <a:pt x="238" y="159"/>
                  </a:cubicBezTo>
                  <a:cubicBezTo>
                    <a:pt x="223" y="192"/>
                    <a:pt x="187" y="197"/>
                    <a:pt x="155" y="202"/>
                  </a:cubicBezTo>
                  <a:cubicBezTo>
                    <a:pt x="117" y="208"/>
                    <a:pt x="73" y="214"/>
                    <a:pt x="37" y="201"/>
                  </a:cubicBezTo>
                  <a:cubicBezTo>
                    <a:pt x="0" y="189"/>
                    <a:pt x="6" y="132"/>
                    <a:pt x="7" y="102"/>
                  </a:cubicBezTo>
                  <a:cubicBezTo>
                    <a:pt x="8" y="72"/>
                    <a:pt x="12" y="43"/>
                    <a:pt x="13" y="14"/>
                  </a:cubicBezTo>
                  <a:cubicBezTo>
                    <a:pt x="52" y="28"/>
                    <a:pt x="95" y="31"/>
                    <a:pt x="136" y="29"/>
                  </a:cubicBezTo>
                  <a:cubicBezTo>
                    <a:pt x="157" y="28"/>
                    <a:pt x="179" y="26"/>
                    <a:pt x="199" y="21"/>
                  </a:cubicBezTo>
                  <a:cubicBezTo>
                    <a:pt x="213" y="18"/>
                    <a:pt x="234" y="13"/>
                    <a:pt x="244" y="2"/>
                  </a:cubicBezTo>
                  <a:cubicBezTo>
                    <a:pt x="244" y="1"/>
                    <a:pt x="245" y="1"/>
                    <a:pt x="245" y="0"/>
                  </a:cubicBezTo>
                  <a:cubicBezTo>
                    <a:pt x="246" y="14"/>
                    <a:pt x="246" y="29"/>
                    <a:pt x="248" y="43"/>
                  </a:cubicBezTo>
                  <a:close/>
                  <a:moveTo>
                    <a:pt x="232" y="76"/>
                  </a:moveTo>
                  <a:cubicBezTo>
                    <a:pt x="238" y="72"/>
                    <a:pt x="235" y="66"/>
                    <a:pt x="229" y="63"/>
                  </a:cubicBezTo>
                  <a:cubicBezTo>
                    <a:pt x="227" y="62"/>
                    <a:pt x="226" y="63"/>
                    <a:pt x="225" y="65"/>
                  </a:cubicBezTo>
                  <a:cubicBezTo>
                    <a:pt x="222" y="72"/>
                    <a:pt x="221" y="78"/>
                    <a:pt x="222" y="84"/>
                  </a:cubicBezTo>
                  <a:cubicBezTo>
                    <a:pt x="217" y="85"/>
                    <a:pt x="213" y="85"/>
                    <a:pt x="209" y="85"/>
                  </a:cubicBezTo>
                  <a:cubicBezTo>
                    <a:pt x="208" y="85"/>
                    <a:pt x="206" y="86"/>
                    <a:pt x="207" y="88"/>
                  </a:cubicBezTo>
                  <a:cubicBezTo>
                    <a:pt x="209" y="95"/>
                    <a:pt x="213" y="100"/>
                    <a:pt x="219" y="104"/>
                  </a:cubicBezTo>
                  <a:cubicBezTo>
                    <a:pt x="220" y="106"/>
                    <a:pt x="222" y="104"/>
                    <a:pt x="221" y="102"/>
                  </a:cubicBezTo>
                  <a:cubicBezTo>
                    <a:pt x="217" y="98"/>
                    <a:pt x="215" y="95"/>
                    <a:pt x="213" y="90"/>
                  </a:cubicBezTo>
                  <a:cubicBezTo>
                    <a:pt x="217" y="90"/>
                    <a:pt x="221" y="90"/>
                    <a:pt x="225" y="90"/>
                  </a:cubicBezTo>
                  <a:cubicBezTo>
                    <a:pt x="227" y="90"/>
                    <a:pt x="228" y="88"/>
                    <a:pt x="228" y="87"/>
                  </a:cubicBezTo>
                  <a:cubicBezTo>
                    <a:pt x="227" y="82"/>
                    <a:pt x="227" y="79"/>
                    <a:pt x="228" y="75"/>
                  </a:cubicBezTo>
                  <a:cubicBezTo>
                    <a:pt x="229" y="76"/>
                    <a:pt x="230" y="77"/>
                    <a:pt x="232" y="76"/>
                  </a:cubicBezTo>
                  <a:close/>
                  <a:moveTo>
                    <a:pt x="208" y="147"/>
                  </a:moveTo>
                  <a:cubicBezTo>
                    <a:pt x="212" y="143"/>
                    <a:pt x="210" y="136"/>
                    <a:pt x="207" y="132"/>
                  </a:cubicBezTo>
                  <a:cubicBezTo>
                    <a:pt x="202" y="127"/>
                    <a:pt x="193" y="128"/>
                    <a:pt x="187" y="129"/>
                  </a:cubicBezTo>
                  <a:cubicBezTo>
                    <a:pt x="186" y="127"/>
                    <a:pt x="186" y="124"/>
                    <a:pt x="184" y="122"/>
                  </a:cubicBezTo>
                  <a:cubicBezTo>
                    <a:pt x="181" y="119"/>
                    <a:pt x="179" y="119"/>
                    <a:pt x="175" y="120"/>
                  </a:cubicBezTo>
                  <a:cubicBezTo>
                    <a:pt x="169" y="121"/>
                    <a:pt x="169" y="126"/>
                    <a:pt x="170" y="130"/>
                  </a:cubicBezTo>
                  <a:cubicBezTo>
                    <a:pt x="171" y="132"/>
                    <a:pt x="173" y="132"/>
                    <a:pt x="173" y="130"/>
                  </a:cubicBezTo>
                  <a:cubicBezTo>
                    <a:pt x="174" y="127"/>
                    <a:pt x="173" y="125"/>
                    <a:pt x="178" y="125"/>
                  </a:cubicBezTo>
                  <a:cubicBezTo>
                    <a:pt x="181" y="124"/>
                    <a:pt x="182" y="131"/>
                    <a:pt x="182" y="133"/>
                  </a:cubicBezTo>
                  <a:cubicBezTo>
                    <a:pt x="183" y="135"/>
                    <a:pt x="184" y="136"/>
                    <a:pt x="186" y="135"/>
                  </a:cubicBezTo>
                  <a:cubicBezTo>
                    <a:pt x="191" y="134"/>
                    <a:pt x="198" y="132"/>
                    <a:pt x="203" y="136"/>
                  </a:cubicBezTo>
                  <a:cubicBezTo>
                    <a:pt x="205" y="139"/>
                    <a:pt x="204" y="143"/>
                    <a:pt x="204" y="147"/>
                  </a:cubicBezTo>
                  <a:cubicBezTo>
                    <a:pt x="205" y="149"/>
                    <a:pt x="207" y="149"/>
                    <a:pt x="208" y="147"/>
                  </a:cubicBezTo>
                  <a:close/>
                  <a:moveTo>
                    <a:pt x="177" y="89"/>
                  </a:moveTo>
                  <a:cubicBezTo>
                    <a:pt x="180" y="83"/>
                    <a:pt x="183" y="74"/>
                    <a:pt x="178" y="68"/>
                  </a:cubicBezTo>
                  <a:cubicBezTo>
                    <a:pt x="173" y="64"/>
                    <a:pt x="163" y="66"/>
                    <a:pt x="157" y="68"/>
                  </a:cubicBezTo>
                  <a:cubicBezTo>
                    <a:pt x="155" y="66"/>
                    <a:pt x="154" y="63"/>
                    <a:pt x="152" y="61"/>
                  </a:cubicBezTo>
                  <a:cubicBezTo>
                    <a:pt x="152" y="61"/>
                    <a:pt x="151" y="60"/>
                    <a:pt x="150" y="61"/>
                  </a:cubicBezTo>
                  <a:cubicBezTo>
                    <a:pt x="147" y="62"/>
                    <a:pt x="144" y="63"/>
                    <a:pt x="142" y="66"/>
                  </a:cubicBezTo>
                  <a:cubicBezTo>
                    <a:pt x="140" y="68"/>
                    <a:pt x="142" y="71"/>
                    <a:pt x="141" y="73"/>
                  </a:cubicBezTo>
                  <a:cubicBezTo>
                    <a:pt x="139" y="75"/>
                    <a:pt x="142" y="78"/>
                    <a:pt x="144" y="76"/>
                  </a:cubicBezTo>
                  <a:cubicBezTo>
                    <a:pt x="147" y="72"/>
                    <a:pt x="145" y="69"/>
                    <a:pt x="149" y="67"/>
                  </a:cubicBezTo>
                  <a:cubicBezTo>
                    <a:pt x="151" y="69"/>
                    <a:pt x="152" y="71"/>
                    <a:pt x="153" y="73"/>
                  </a:cubicBezTo>
                  <a:cubicBezTo>
                    <a:pt x="154" y="74"/>
                    <a:pt x="155" y="75"/>
                    <a:pt x="157" y="74"/>
                  </a:cubicBezTo>
                  <a:cubicBezTo>
                    <a:pt x="162" y="73"/>
                    <a:pt x="167" y="71"/>
                    <a:pt x="172" y="73"/>
                  </a:cubicBezTo>
                  <a:cubicBezTo>
                    <a:pt x="177" y="74"/>
                    <a:pt x="172" y="84"/>
                    <a:pt x="171" y="87"/>
                  </a:cubicBezTo>
                  <a:cubicBezTo>
                    <a:pt x="170" y="90"/>
                    <a:pt x="176" y="92"/>
                    <a:pt x="177" y="89"/>
                  </a:cubicBezTo>
                  <a:close/>
                  <a:moveTo>
                    <a:pt x="134" y="174"/>
                  </a:moveTo>
                  <a:cubicBezTo>
                    <a:pt x="137" y="168"/>
                    <a:pt x="134" y="161"/>
                    <a:pt x="128" y="159"/>
                  </a:cubicBezTo>
                  <a:cubicBezTo>
                    <a:pt x="119" y="156"/>
                    <a:pt x="108" y="158"/>
                    <a:pt x="99" y="160"/>
                  </a:cubicBezTo>
                  <a:cubicBezTo>
                    <a:pt x="98" y="160"/>
                    <a:pt x="97" y="161"/>
                    <a:pt x="97" y="162"/>
                  </a:cubicBezTo>
                  <a:cubicBezTo>
                    <a:pt x="98" y="167"/>
                    <a:pt x="100" y="171"/>
                    <a:pt x="101" y="176"/>
                  </a:cubicBezTo>
                  <a:cubicBezTo>
                    <a:pt x="101" y="178"/>
                    <a:pt x="104" y="177"/>
                    <a:pt x="104" y="175"/>
                  </a:cubicBezTo>
                  <a:cubicBezTo>
                    <a:pt x="104" y="172"/>
                    <a:pt x="103" y="168"/>
                    <a:pt x="103" y="164"/>
                  </a:cubicBezTo>
                  <a:cubicBezTo>
                    <a:pt x="108" y="164"/>
                    <a:pt x="114" y="163"/>
                    <a:pt x="120" y="164"/>
                  </a:cubicBezTo>
                  <a:cubicBezTo>
                    <a:pt x="123" y="164"/>
                    <a:pt x="126" y="165"/>
                    <a:pt x="127" y="166"/>
                  </a:cubicBezTo>
                  <a:cubicBezTo>
                    <a:pt x="129" y="168"/>
                    <a:pt x="129" y="171"/>
                    <a:pt x="130" y="173"/>
                  </a:cubicBezTo>
                  <a:cubicBezTo>
                    <a:pt x="130" y="175"/>
                    <a:pt x="133" y="176"/>
                    <a:pt x="134" y="174"/>
                  </a:cubicBezTo>
                  <a:close/>
                  <a:moveTo>
                    <a:pt x="118" y="112"/>
                  </a:moveTo>
                  <a:cubicBezTo>
                    <a:pt x="119" y="110"/>
                    <a:pt x="117" y="108"/>
                    <a:pt x="115" y="109"/>
                  </a:cubicBezTo>
                  <a:cubicBezTo>
                    <a:pt x="111" y="111"/>
                    <a:pt x="109" y="114"/>
                    <a:pt x="106" y="116"/>
                  </a:cubicBezTo>
                  <a:cubicBezTo>
                    <a:pt x="99" y="123"/>
                    <a:pt x="94" y="118"/>
                    <a:pt x="89" y="112"/>
                  </a:cubicBezTo>
                  <a:cubicBezTo>
                    <a:pt x="87" y="111"/>
                    <a:pt x="86" y="111"/>
                    <a:pt x="84" y="112"/>
                  </a:cubicBezTo>
                  <a:cubicBezTo>
                    <a:pt x="83" y="113"/>
                    <a:pt x="79" y="118"/>
                    <a:pt x="76" y="117"/>
                  </a:cubicBezTo>
                  <a:cubicBezTo>
                    <a:pt x="74" y="116"/>
                    <a:pt x="71" y="115"/>
                    <a:pt x="69" y="115"/>
                  </a:cubicBezTo>
                  <a:cubicBezTo>
                    <a:pt x="71" y="113"/>
                    <a:pt x="74" y="112"/>
                    <a:pt x="75" y="109"/>
                  </a:cubicBezTo>
                  <a:cubicBezTo>
                    <a:pt x="75" y="107"/>
                    <a:pt x="73" y="106"/>
                    <a:pt x="72" y="108"/>
                  </a:cubicBezTo>
                  <a:cubicBezTo>
                    <a:pt x="70" y="112"/>
                    <a:pt x="64" y="110"/>
                    <a:pt x="63" y="116"/>
                  </a:cubicBezTo>
                  <a:cubicBezTo>
                    <a:pt x="62" y="117"/>
                    <a:pt x="63" y="119"/>
                    <a:pt x="64" y="119"/>
                  </a:cubicBezTo>
                  <a:cubicBezTo>
                    <a:pt x="68" y="120"/>
                    <a:pt x="73" y="124"/>
                    <a:pt x="77" y="123"/>
                  </a:cubicBezTo>
                  <a:cubicBezTo>
                    <a:pt x="81" y="123"/>
                    <a:pt x="84" y="121"/>
                    <a:pt x="86" y="118"/>
                  </a:cubicBezTo>
                  <a:cubicBezTo>
                    <a:pt x="90" y="122"/>
                    <a:pt x="95" y="127"/>
                    <a:pt x="101" y="126"/>
                  </a:cubicBezTo>
                  <a:cubicBezTo>
                    <a:pt x="108" y="125"/>
                    <a:pt x="115" y="118"/>
                    <a:pt x="118" y="112"/>
                  </a:cubicBezTo>
                  <a:close/>
                  <a:moveTo>
                    <a:pt x="72" y="68"/>
                  </a:moveTo>
                  <a:cubicBezTo>
                    <a:pt x="77" y="62"/>
                    <a:pt x="78" y="54"/>
                    <a:pt x="76" y="46"/>
                  </a:cubicBezTo>
                  <a:cubicBezTo>
                    <a:pt x="76" y="44"/>
                    <a:pt x="73" y="44"/>
                    <a:pt x="72" y="45"/>
                  </a:cubicBezTo>
                  <a:cubicBezTo>
                    <a:pt x="64" y="48"/>
                    <a:pt x="57" y="51"/>
                    <a:pt x="51" y="57"/>
                  </a:cubicBezTo>
                  <a:cubicBezTo>
                    <a:pt x="47" y="56"/>
                    <a:pt x="43" y="55"/>
                    <a:pt x="38" y="55"/>
                  </a:cubicBezTo>
                  <a:cubicBezTo>
                    <a:pt x="37" y="55"/>
                    <a:pt x="36" y="57"/>
                    <a:pt x="36" y="58"/>
                  </a:cubicBezTo>
                  <a:cubicBezTo>
                    <a:pt x="36" y="63"/>
                    <a:pt x="39" y="67"/>
                    <a:pt x="39" y="71"/>
                  </a:cubicBezTo>
                  <a:cubicBezTo>
                    <a:pt x="40" y="74"/>
                    <a:pt x="43" y="74"/>
                    <a:pt x="43" y="71"/>
                  </a:cubicBezTo>
                  <a:cubicBezTo>
                    <a:pt x="43" y="68"/>
                    <a:pt x="42" y="64"/>
                    <a:pt x="41" y="61"/>
                  </a:cubicBezTo>
                  <a:cubicBezTo>
                    <a:pt x="45" y="61"/>
                    <a:pt x="47" y="62"/>
                    <a:pt x="50" y="63"/>
                  </a:cubicBezTo>
                  <a:cubicBezTo>
                    <a:pt x="52" y="64"/>
                    <a:pt x="53" y="64"/>
                    <a:pt x="54" y="63"/>
                  </a:cubicBezTo>
                  <a:cubicBezTo>
                    <a:pt x="59" y="58"/>
                    <a:pt x="65" y="55"/>
                    <a:pt x="71" y="52"/>
                  </a:cubicBezTo>
                  <a:cubicBezTo>
                    <a:pt x="70" y="57"/>
                    <a:pt x="68" y="61"/>
                    <a:pt x="68" y="66"/>
                  </a:cubicBezTo>
                  <a:cubicBezTo>
                    <a:pt x="68" y="68"/>
                    <a:pt x="71" y="69"/>
                    <a:pt x="72" y="68"/>
                  </a:cubicBezTo>
                  <a:close/>
                  <a:moveTo>
                    <a:pt x="64" y="158"/>
                  </a:moveTo>
                  <a:cubicBezTo>
                    <a:pt x="66" y="157"/>
                    <a:pt x="64" y="154"/>
                    <a:pt x="62" y="154"/>
                  </a:cubicBezTo>
                  <a:cubicBezTo>
                    <a:pt x="57" y="156"/>
                    <a:pt x="53" y="159"/>
                    <a:pt x="49" y="161"/>
                  </a:cubicBezTo>
                  <a:cubicBezTo>
                    <a:pt x="42" y="162"/>
                    <a:pt x="42" y="152"/>
                    <a:pt x="41" y="148"/>
                  </a:cubicBezTo>
                  <a:cubicBezTo>
                    <a:pt x="41" y="147"/>
                    <a:pt x="40" y="146"/>
                    <a:pt x="38" y="146"/>
                  </a:cubicBezTo>
                  <a:cubicBezTo>
                    <a:pt x="36" y="146"/>
                    <a:pt x="33" y="147"/>
                    <a:pt x="31" y="147"/>
                  </a:cubicBezTo>
                  <a:cubicBezTo>
                    <a:pt x="32" y="144"/>
                    <a:pt x="34" y="142"/>
                    <a:pt x="35" y="138"/>
                  </a:cubicBezTo>
                  <a:cubicBezTo>
                    <a:pt x="35" y="136"/>
                    <a:pt x="32" y="135"/>
                    <a:pt x="31" y="138"/>
                  </a:cubicBezTo>
                  <a:cubicBezTo>
                    <a:pt x="30" y="142"/>
                    <a:pt x="26" y="143"/>
                    <a:pt x="26" y="148"/>
                  </a:cubicBezTo>
                  <a:cubicBezTo>
                    <a:pt x="25" y="149"/>
                    <a:pt x="26" y="150"/>
                    <a:pt x="27" y="151"/>
                  </a:cubicBezTo>
                  <a:cubicBezTo>
                    <a:pt x="30" y="153"/>
                    <a:pt x="33" y="152"/>
                    <a:pt x="36" y="152"/>
                  </a:cubicBezTo>
                  <a:cubicBezTo>
                    <a:pt x="37" y="158"/>
                    <a:pt x="39" y="165"/>
                    <a:pt x="46" y="166"/>
                  </a:cubicBezTo>
                  <a:cubicBezTo>
                    <a:pt x="52" y="167"/>
                    <a:pt x="60" y="162"/>
                    <a:pt x="64" y="158"/>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98"/>
            <p:cNvSpPr/>
            <p:nvPr/>
          </p:nvSpPr>
          <p:spPr bwMode="auto">
            <a:xfrm>
              <a:off x="7817" y="1146"/>
              <a:ext cx="0" cy="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99"/>
            <p:cNvSpPr/>
            <p:nvPr/>
          </p:nvSpPr>
          <p:spPr bwMode="auto">
            <a:xfrm>
              <a:off x="7620" y="1463"/>
              <a:ext cx="161" cy="221"/>
            </a:xfrm>
            <a:custGeom>
              <a:avLst/>
              <a:gdLst>
                <a:gd name="T0" fmla="*/ 23 w 32"/>
                <a:gd name="T1" fmla="*/ 1 h 44"/>
                <a:gd name="T2" fmla="*/ 26 w 32"/>
                <a:gd name="T3" fmla="*/ 14 h 44"/>
                <a:gd name="T4" fmla="*/ 22 w 32"/>
                <a:gd name="T5" fmla="*/ 13 h 44"/>
                <a:gd name="T6" fmla="*/ 22 w 32"/>
                <a:gd name="T7" fmla="*/ 25 h 44"/>
                <a:gd name="T8" fmla="*/ 19 w 32"/>
                <a:gd name="T9" fmla="*/ 28 h 44"/>
                <a:gd name="T10" fmla="*/ 7 w 32"/>
                <a:gd name="T11" fmla="*/ 28 h 44"/>
                <a:gd name="T12" fmla="*/ 15 w 32"/>
                <a:gd name="T13" fmla="*/ 40 h 44"/>
                <a:gd name="T14" fmla="*/ 13 w 32"/>
                <a:gd name="T15" fmla="*/ 42 h 44"/>
                <a:gd name="T16" fmla="*/ 1 w 32"/>
                <a:gd name="T17" fmla="*/ 26 h 44"/>
                <a:gd name="T18" fmla="*/ 3 w 32"/>
                <a:gd name="T19" fmla="*/ 23 h 44"/>
                <a:gd name="T20" fmla="*/ 16 w 32"/>
                <a:gd name="T21" fmla="*/ 22 h 44"/>
                <a:gd name="T22" fmla="*/ 19 w 32"/>
                <a:gd name="T23" fmla="*/ 3 h 44"/>
                <a:gd name="T24" fmla="*/ 23 w 32"/>
                <a:gd name="T2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4">
                  <a:moveTo>
                    <a:pt x="23" y="1"/>
                  </a:moveTo>
                  <a:cubicBezTo>
                    <a:pt x="29" y="4"/>
                    <a:pt x="32" y="10"/>
                    <a:pt x="26" y="14"/>
                  </a:cubicBezTo>
                  <a:cubicBezTo>
                    <a:pt x="24" y="15"/>
                    <a:pt x="23" y="14"/>
                    <a:pt x="22" y="13"/>
                  </a:cubicBezTo>
                  <a:cubicBezTo>
                    <a:pt x="21" y="17"/>
                    <a:pt x="21" y="20"/>
                    <a:pt x="22" y="25"/>
                  </a:cubicBezTo>
                  <a:cubicBezTo>
                    <a:pt x="22" y="26"/>
                    <a:pt x="21" y="28"/>
                    <a:pt x="19" y="28"/>
                  </a:cubicBezTo>
                  <a:cubicBezTo>
                    <a:pt x="15" y="28"/>
                    <a:pt x="11" y="28"/>
                    <a:pt x="7" y="28"/>
                  </a:cubicBezTo>
                  <a:cubicBezTo>
                    <a:pt x="9" y="33"/>
                    <a:pt x="11" y="36"/>
                    <a:pt x="15" y="40"/>
                  </a:cubicBezTo>
                  <a:cubicBezTo>
                    <a:pt x="16" y="42"/>
                    <a:pt x="14" y="44"/>
                    <a:pt x="13" y="42"/>
                  </a:cubicBezTo>
                  <a:cubicBezTo>
                    <a:pt x="7" y="38"/>
                    <a:pt x="3" y="33"/>
                    <a:pt x="1" y="26"/>
                  </a:cubicBezTo>
                  <a:cubicBezTo>
                    <a:pt x="0" y="24"/>
                    <a:pt x="2" y="23"/>
                    <a:pt x="3" y="23"/>
                  </a:cubicBezTo>
                  <a:cubicBezTo>
                    <a:pt x="7" y="23"/>
                    <a:pt x="11" y="23"/>
                    <a:pt x="16" y="22"/>
                  </a:cubicBezTo>
                  <a:cubicBezTo>
                    <a:pt x="15" y="16"/>
                    <a:pt x="16" y="10"/>
                    <a:pt x="19" y="3"/>
                  </a:cubicBezTo>
                  <a:cubicBezTo>
                    <a:pt x="20" y="1"/>
                    <a:pt x="21" y="0"/>
                    <a:pt x="23"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100"/>
            <p:cNvSpPr/>
            <p:nvPr/>
          </p:nvSpPr>
          <p:spPr bwMode="auto">
            <a:xfrm>
              <a:off x="7433" y="1750"/>
              <a:ext cx="217" cy="150"/>
            </a:xfrm>
            <a:custGeom>
              <a:avLst/>
              <a:gdLst>
                <a:gd name="T0" fmla="*/ 38 w 43"/>
                <a:gd name="T1" fmla="*/ 13 h 30"/>
                <a:gd name="T2" fmla="*/ 39 w 43"/>
                <a:gd name="T3" fmla="*/ 28 h 30"/>
                <a:gd name="T4" fmla="*/ 35 w 43"/>
                <a:gd name="T5" fmla="*/ 28 h 30"/>
                <a:gd name="T6" fmla="*/ 34 w 43"/>
                <a:gd name="T7" fmla="*/ 17 h 30"/>
                <a:gd name="T8" fmla="*/ 17 w 43"/>
                <a:gd name="T9" fmla="*/ 16 h 30"/>
                <a:gd name="T10" fmla="*/ 13 w 43"/>
                <a:gd name="T11" fmla="*/ 14 h 30"/>
                <a:gd name="T12" fmla="*/ 9 w 43"/>
                <a:gd name="T13" fmla="*/ 6 h 30"/>
                <a:gd name="T14" fmla="*/ 4 w 43"/>
                <a:gd name="T15" fmla="*/ 11 h 30"/>
                <a:gd name="T16" fmla="*/ 1 w 43"/>
                <a:gd name="T17" fmla="*/ 11 h 30"/>
                <a:gd name="T18" fmla="*/ 6 w 43"/>
                <a:gd name="T19" fmla="*/ 1 h 30"/>
                <a:gd name="T20" fmla="*/ 15 w 43"/>
                <a:gd name="T21" fmla="*/ 3 h 30"/>
                <a:gd name="T22" fmla="*/ 18 w 43"/>
                <a:gd name="T23" fmla="*/ 10 h 30"/>
                <a:gd name="T24" fmla="*/ 38 w 43"/>
                <a:gd name="T25"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0">
                  <a:moveTo>
                    <a:pt x="38" y="13"/>
                  </a:moveTo>
                  <a:cubicBezTo>
                    <a:pt x="41" y="17"/>
                    <a:pt x="43" y="24"/>
                    <a:pt x="39" y="28"/>
                  </a:cubicBezTo>
                  <a:cubicBezTo>
                    <a:pt x="38" y="30"/>
                    <a:pt x="36" y="30"/>
                    <a:pt x="35" y="28"/>
                  </a:cubicBezTo>
                  <a:cubicBezTo>
                    <a:pt x="35" y="24"/>
                    <a:pt x="36" y="20"/>
                    <a:pt x="34" y="17"/>
                  </a:cubicBezTo>
                  <a:cubicBezTo>
                    <a:pt x="29" y="13"/>
                    <a:pt x="22" y="15"/>
                    <a:pt x="17" y="16"/>
                  </a:cubicBezTo>
                  <a:cubicBezTo>
                    <a:pt x="15" y="17"/>
                    <a:pt x="14" y="16"/>
                    <a:pt x="13" y="14"/>
                  </a:cubicBezTo>
                  <a:cubicBezTo>
                    <a:pt x="13" y="12"/>
                    <a:pt x="12" y="5"/>
                    <a:pt x="9" y="6"/>
                  </a:cubicBezTo>
                  <a:cubicBezTo>
                    <a:pt x="4" y="6"/>
                    <a:pt x="5" y="8"/>
                    <a:pt x="4" y="11"/>
                  </a:cubicBezTo>
                  <a:cubicBezTo>
                    <a:pt x="4" y="13"/>
                    <a:pt x="2" y="13"/>
                    <a:pt x="1" y="11"/>
                  </a:cubicBezTo>
                  <a:cubicBezTo>
                    <a:pt x="0" y="7"/>
                    <a:pt x="0" y="2"/>
                    <a:pt x="6" y="1"/>
                  </a:cubicBezTo>
                  <a:cubicBezTo>
                    <a:pt x="10" y="0"/>
                    <a:pt x="12" y="0"/>
                    <a:pt x="15" y="3"/>
                  </a:cubicBezTo>
                  <a:cubicBezTo>
                    <a:pt x="17" y="5"/>
                    <a:pt x="17" y="8"/>
                    <a:pt x="18" y="10"/>
                  </a:cubicBezTo>
                  <a:cubicBezTo>
                    <a:pt x="24" y="9"/>
                    <a:pt x="33" y="8"/>
                    <a:pt x="38" y="1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1"/>
            <p:cNvSpPr/>
            <p:nvPr/>
          </p:nvSpPr>
          <p:spPr bwMode="auto">
            <a:xfrm>
              <a:off x="7281" y="1453"/>
              <a:ext cx="223" cy="161"/>
            </a:xfrm>
            <a:custGeom>
              <a:avLst/>
              <a:gdLst>
                <a:gd name="T0" fmla="*/ 39 w 44"/>
                <a:gd name="T1" fmla="*/ 8 h 32"/>
                <a:gd name="T2" fmla="*/ 38 w 44"/>
                <a:gd name="T3" fmla="*/ 29 h 32"/>
                <a:gd name="T4" fmla="*/ 32 w 44"/>
                <a:gd name="T5" fmla="*/ 27 h 32"/>
                <a:gd name="T6" fmla="*/ 33 w 44"/>
                <a:gd name="T7" fmla="*/ 13 h 32"/>
                <a:gd name="T8" fmla="*/ 18 w 44"/>
                <a:gd name="T9" fmla="*/ 14 h 32"/>
                <a:gd name="T10" fmla="*/ 14 w 44"/>
                <a:gd name="T11" fmla="*/ 13 h 32"/>
                <a:gd name="T12" fmla="*/ 10 w 44"/>
                <a:gd name="T13" fmla="*/ 7 h 32"/>
                <a:gd name="T14" fmla="*/ 5 w 44"/>
                <a:gd name="T15" fmla="*/ 16 h 32"/>
                <a:gd name="T16" fmla="*/ 2 w 44"/>
                <a:gd name="T17" fmla="*/ 13 h 32"/>
                <a:gd name="T18" fmla="*/ 3 w 44"/>
                <a:gd name="T19" fmla="*/ 6 h 32"/>
                <a:gd name="T20" fmla="*/ 11 w 44"/>
                <a:gd name="T21" fmla="*/ 1 h 32"/>
                <a:gd name="T22" fmla="*/ 13 w 44"/>
                <a:gd name="T23" fmla="*/ 1 h 32"/>
                <a:gd name="T24" fmla="*/ 18 w 44"/>
                <a:gd name="T25" fmla="*/ 8 h 32"/>
                <a:gd name="T26" fmla="*/ 39 w 44"/>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2">
                  <a:moveTo>
                    <a:pt x="39" y="8"/>
                  </a:moveTo>
                  <a:cubicBezTo>
                    <a:pt x="44" y="14"/>
                    <a:pt x="41" y="23"/>
                    <a:pt x="38" y="29"/>
                  </a:cubicBezTo>
                  <a:cubicBezTo>
                    <a:pt x="37" y="32"/>
                    <a:pt x="31" y="30"/>
                    <a:pt x="32" y="27"/>
                  </a:cubicBezTo>
                  <a:cubicBezTo>
                    <a:pt x="33" y="24"/>
                    <a:pt x="38" y="14"/>
                    <a:pt x="33" y="13"/>
                  </a:cubicBezTo>
                  <a:cubicBezTo>
                    <a:pt x="28" y="11"/>
                    <a:pt x="23" y="13"/>
                    <a:pt x="18" y="14"/>
                  </a:cubicBezTo>
                  <a:cubicBezTo>
                    <a:pt x="16" y="15"/>
                    <a:pt x="15" y="14"/>
                    <a:pt x="14" y="13"/>
                  </a:cubicBezTo>
                  <a:cubicBezTo>
                    <a:pt x="13" y="11"/>
                    <a:pt x="12" y="9"/>
                    <a:pt x="10" y="7"/>
                  </a:cubicBezTo>
                  <a:cubicBezTo>
                    <a:pt x="6" y="9"/>
                    <a:pt x="8" y="12"/>
                    <a:pt x="5" y="16"/>
                  </a:cubicBezTo>
                  <a:cubicBezTo>
                    <a:pt x="3" y="18"/>
                    <a:pt x="0" y="15"/>
                    <a:pt x="2" y="13"/>
                  </a:cubicBezTo>
                  <a:cubicBezTo>
                    <a:pt x="3" y="11"/>
                    <a:pt x="1" y="8"/>
                    <a:pt x="3" y="6"/>
                  </a:cubicBezTo>
                  <a:cubicBezTo>
                    <a:pt x="5" y="3"/>
                    <a:pt x="8" y="2"/>
                    <a:pt x="11" y="1"/>
                  </a:cubicBezTo>
                  <a:cubicBezTo>
                    <a:pt x="12" y="0"/>
                    <a:pt x="13" y="1"/>
                    <a:pt x="13" y="1"/>
                  </a:cubicBezTo>
                  <a:cubicBezTo>
                    <a:pt x="15" y="3"/>
                    <a:pt x="16" y="6"/>
                    <a:pt x="18" y="8"/>
                  </a:cubicBezTo>
                  <a:cubicBezTo>
                    <a:pt x="24" y="6"/>
                    <a:pt x="34" y="4"/>
                    <a:pt x="39" y="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02"/>
            <p:cNvSpPr/>
            <p:nvPr/>
          </p:nvSpPr>
          <p:spPr bwMode="auto">
            <a:xfrm>
              <a:off x="7069" y="1936"/>
              <a:ext cx="202" cy="110"/>
            </a:xfrm>
            <a:custGeom>
              <a:avLst/>
              <a:gdLst>
                <a:gd name="T0" fmla="*/ 31 w 40"/>
                <a:gd name="T1" fmla="*/ 3 h 22"/>
                <a:gd name="T2" fmla="*/ 37 w 40"/>
                <a:gd name="T3" fmla="*/ 18 h 22"/>
                <a:gd name="T4" fmla="*/ 33 w 40"/>
                <a:gd name="T5" fmla="*/ 17 h 22"/>
                <a:gd name="T6" fmla="*/ 30 w 40"/>
                <a:gd name="T7" fmla="*/ 10 h 22"/>
                <a:gd name="T8" fmla="*/ 23 w 40"/>
                <a:gd name="T9" fmla="*/ 8 h 22"/>
                <a:gd name="T10" fmla="*/ 6 w 40"/>
                <a:gd name="T11" fmla="*/ 8 h 22"/>
                <a:gd name="T12" fmla="*/ 7 w 40"/>
                <a:gd name="T13" fmla="*/ 19 h 22"/>
                <a:gd name="T14" fmla="*/ 4 w 40"/>
                <a:gd name="T15" fmla="*/ 20 h 22"/>
                <a:gd name="T16" fmla="*/ 0 w 40"/>
                <a:gd name="T17" fmla="*/ 6 h 22"/>
                <a:gd name="T18" fmla="*/ 2 w 40"/>
                <a:gd name="T19" fmla="*/ 4 h 22"/>
                <a:gd name="T20" fmla="*/ 31 w 40"/>
                <a:gd name="T2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2">
                  <a:moveTo>
                    <a:pt x="31" y="3"/>
                  </a:moveTo>
                  <a:cubicBezTo>
                    <a:pt x="37" y="5"/>
                    <a:pt x="40" y="12"/>
                    <a:pt x="37" y="18"/>
                  </a:cubicBezTo>
                  <a:cubicBezTo>
                    <a:pt x="36" y="20"/>
                    <a:pt x="33" y="19"/>
                    <a:pt x="33" y="17"/>
                  </a:cubicBezTo>
                  <a:cubicBezTo>
                    <a:pt x="32" y="15"/>
                    <a:pt x="32" y="12"/>
                    <a:pt x="30" y="10"/>
                  </a:cubicBezTo>
                  <a:cubicBezTo>
                    <a:pt x="29" y="9"/>
                    <a:pt x="26" y="8"/>
                    <a:pt x="23" y="8"/>
                  </a:cubicBezTo>
                  <a:cubicBezTo>
                    <a:pt x="17" y="7"/>
                    <a:pt x="11" y="8"/>
                    <a:pt x="6" y="8"/>
                  </a:cubicBezTo>
                  <a:cubicBezTo>
                    <a:pt x="6" y="12"/>
                    <a:pt x="7" y="16"/>
                    <a:pt x="7" y="19"/>
                  </a:cubicBezTo>
                  <a:cubicBezTo>
                    <a:pt x="7" y="21"/>
                    <a:pt x="4" y="22"/>
                    <a:pt x="4" y="20"/>
                  </a:cubicBezTo>
                  <a:cubicBezTo>
                    <a:pt x="3" y="15"/>
                    <a:pt x="1" y="11"/>
                    <a:pt x="0" y="6"/>
                  </a:cubicBezTo>
                  <a:cubicBezTo>
                    <a:pt x="0" y="5"/>
                    <a:pt x="1" y="4"/>
                    <a:pt x="2" y="4"/>
                  </a:cubicBezTo>
                  <a:cubicBezTo>
                    <a:pt x="11" y="2"/>
                    <a:pt x="22" y="0"/>
                    <a:pt x="31"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03"/>
            <p:cNvSpPr>
              <a:spLocks noEditPoints="1"/>
            </p:cNvSpPr>
            <p:nvPr/>
          </p:nvSpPr>
          <p:spPr bwMode="auto">
            <a:xfrm>
              <a:off x="7029" y="418"/>
              <a:ext cx="237" cy="191"/>
            </a:xfrm>
            <a:custGeom>
              <a:avLst/>
              <a:gdLst>
                <a:gd name="T0" fmla="*/ 25 w 47"/>
                <a:gd name="T1" fmla="*/ 1 h 38"/>
                <a:gd name="T2" fmla="*/ 44 w 47"/>
                <a:gd name="T3" fmla="*/ 34 h 38"/>
                <a:gd name="T4" fmla="*/ 40 w 47"/>
                <a:gd name="T5" fmla="*/ 37 h 38"/>
                <a:gd name="T6" fmla="*/ 23 w 47"/>
                <a:gd name="T7" fmla="*/ 35 h 38"/>
                <a:gd name="T8" fmla="*/ 15 w 47"/>
                <a:gd name="T9" fmla="*/ 34 h 38"/>
                <a:gd name="T10" fmla="*/ 12 w 47"/>
                <a:gd name="T11" fmla="*/ 34 h 38"/>
                <a:gd name="T12" fmla="*/ 10 w 47"/>
                <a:gd name="T13" fmla="*/ 34 h 38"/>
                <a:gd name="T14" fmla="*/ 10 w 47"/>
                <a:gd name="T15" fmla="*/ 33 h 38"/>
                <a:gd name="T16" fmla="*/ 1 w 47"/>
                <a:gd name="T17" fmla="*/ 33 h 38"/>
                <a:gd name="T18" fmla="*/ 25 w 47"/>
                <a:gd name="T19" fmla="*/ 1 h 38"/>
                <a:gd name="T20" fmla="*/ 37 w 47"/>
                <a:gd name="T21" fmla="*/ 30 h 38"/>
                <a:gd name="T22" fmla="*/ 23 w 47"/>
                <a:gd name="T23" fmla="*/ 9 h 38"/>
                <a:gd name="T24" fmla="*/ 9 w 47"/>
                <a:gd name="T25" fmla="*/ 30 h 38"/>
                <a:gd name="T26" fmla="*/ 13 w 47"/>
                <a:gd name="T27" fmla="*/ 28 h 38"/>
                <a:gd name="T28" fmla="*/ 37 w 47"/>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8">
                  <a:moveTo>
                    <a:pt x="25" y="1"/>
                  </a:moveTo>
                  <a:cubicBezTo>
                    <a:pt x="42" y="3"/>
                    <a:pt x="47" y="20"/>
                    <a:pt x="44" y="34"/>
                  </a:cubicBezTo>
                  <a:cubicBezTo>
                    <a:pt x="43" y="36"/>
                    <a:pt x="42" y="37"/>
                    <a:pt x="40" y="37"/>
                  </a:cubicBezTo>
                  <a:cubicBezTo>
                    <a:pt x="34" y="37"/>
                    <a:pt x="29" y="36"/>
                    <a:pt x="23" y="35"/>
                  </a:cubicBezTo>
                  <a:cubicBezTo>
                    <a:pt x="20" y="35"/>
                    <a:pt x="17" y="34"/>
                    <a:pt x="15" y="34"/>
                  </a:cubicBezTo>
                  <a:cubicBezTo>
                    <a:pt x="14" y="34"/>
                    <a:pt x="13" y="34"/>
                    <a:pt x="12" y="34"/>
                  </a:cubicBezTo>
                  <a:cubicBezTo>
                    <a:pt x="12" y="34"/>
                    <a:pt x="11" y="35"/>
                    <a:pt x="10" y="34"/>
                  </a:cubicBezTo>
                  <a:cubicBezTo>
                    <a:pt x="10" y="34"/>
                    <a:pt x="10" y="34"/>
                    <a:pt x="10" y="33"/>
                  </a:cubicBezTo>
                  <a:cubicBezTo>
                    <a:pt x="10" y="38"/>
                    <a:pt x="2" y="38"/>
                    <a:pt x="1" y="33"/>
                  </a:cubicBezTo>
                  <a:cubicBezTo>
                    <a:pt x="0" y="19"/>
                    <a:pt x="7" y="0"/>
                    <a:pt x="25" y="1"/>
                  </a:cubicBezTo>
                  <a:close/>
                  <a:moveTo>
                    <a:pt x="37" y="30"/>
                  </a:moveTo>
                  <a:cubicBezTo>
                    <a:pt x="38" y="20"/>
                    <a:pt x="34" y="8"/>
                    <a:pt x="23" y="9"/>
                  </a:cubicBezTo>
                  <a:cubicBezTo>
                    <a:pt x="12" y="10"/>
                    <a:pt x="9" y="21"/>
                    <a:pt x="9" y="30"/>
                  </a:cubicBezTo>
                  <a:cubicBezTo>
                    <a:pt x="10" y="29"/>
                    <a:pt x="11" y="28"/>
                    <a:pt x="13" y="28"/>
                  </a:cubicBezTo>
                  <a:cubicBezTo>
                    <a:pt x="21" y="28"/>
                    <a:pt x="29" y="29"/>
                    <a:pt x="37" y="3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04"/>
            <p:cNvSpPr/>
            <p:nvPr/>
          </p:nvSpPr>
          <p:spPr bwMode="auto">
            <a:xfrm>
              <a:off x="6892" y="1684"/>
              <a:ext cx="288" cy="106"/>
            </a:xfrm>
            <a:custGeom>
              <a:avLst/>
              <a:gdLst>
                <a:gd name="T0" fmla="*/ 53 w 57"/>
                <a:gd name="T1" fmla="*/ 3 h 21"/>
                <a:gd name="T2" fmla="*/ 56 w 57"/>
                <a:gd name="T3" fmla="*/ 6 h 21"/>
                <a:gd name="T4" fmla="*/ 39 w 57"/>
                <a:gd name="T5" fmla="*/ 20 h 21"/>
                <a:gd name="T6" fmla="*/ 24 w 57"/>
                <a:gd name="T7" fmla="*/ 12 h 21"/>
                <a:gd name="T8" fmla="*/ 15 w 57"/>
                <a:gd name="T9" fmla="*/ 17 h 21"/>
                <a:gd name="T10" fmla="*/ 2 w 57"/>
                <a:gd name="T11" fmla="*/ 13 h 21"/>
                <a:gd name="T12" fmla="*/ 1 w 57"/>
                <a:gd name="T13" fmla="*/ 10 h 21"/>
                <a:gd name="T14" fmla="*/ 10 w 57"/>
                <a:gd name="T15" fmla="*/ 2 h 21"/>
                <a:gd name="T16" fmla="*/ 13 w 57"/>
                <a:gd name="T17" fmla="*/ 3 h 21"/>
                <a:gd name="T18" fmla="*/ 7 w 57"/>
                <a:gd name="T19" fmla="*/ 9 h 21"/>
                <a:gd name="T20" fmla="*/ 14 w 57"/>
                <a:gd name="T21" fmla="*/ 11 h 21"/>
                <a:gd name="T22" fmla="*/ 22 w 57"/>
                <a:gd name="T23" fmla="*/ 6 h 21"/>
                <a:gd name="T24" fmla="*/ 27 w 57"/>
                <a:gd name="T25" fmla="*/ 6 h 21"/>
                <a:gd name="T26" fmla="*/ 44 w 57"/>
                <a:gd name="T27" fmla="*/ 10 h 21"/>
                <a:gd name="T28" fmla="*/ 53 w 57"/>
                <a:gd name="T29"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1">
                  <a:moveTo>
                    <a:pt x="53" y="3"/>
                  </a:moveTo>
                  <a:cubicBezTo>
                    <a:pt x="55" y="2"/>
                    <a:pt x="57" y="4"/>
                    <a:pt x="56" y="6"/>
                  </a:cubicBezTo>
                  <a:cubicBezTo>
                    <a:pt x="53" y="12"/>
                    <a:pt x="46" y="19"/>
                    <a:pt x="39" y="20"/>
                  </a:cubicBezTo>
                  <a:cubicBezTo>
                    <a:pt x="33" y="21"/>
                    <a:pt x="28" y="16"/>
                    <a:pt x="24" y="12"/>
                  </a:cubicBezTo>
                  <a:cubicBezTo>
                    <a:pt x="22" y="15"/>
                    <a:pt x="19" y="17"/>
                    <a:pt x="15" y="17"/>
                  </a:cubicBezTo>
                  <a:cubicBezTo>
                    <a:pt x="11" y="18"/>
                    <a:pt x="6" y="14"/>
                    <a:pt x="2" y="13"/>
                  </a:cubicBezTo>
                  <a:cubicBezTo>
                    <a:pt x="1" y="13"/>
                    <a:pt x="0" y="11"/>
                    <a:pt x="1" y="10"/>
                  </a:cubicBezTo>
                  <a:cubicBezTo>
                    <a:pt x="2" y="4"/>
                    <a:pt x="8" y="6"/>
                    <a:pt x="10" y="2"/>
                  </a:cubicBezTo>
                  <a:cubicBezTo>
                    <a:pt x="11" y="0"/>
                    <a:pt x="13" y="1"/>
                    <a:pt x="13" y="3"/>
                  </a:cubicBezTo>
                  <a:cubicBezTo>
                    <a:pt x="12" y="6"/>
                    <a:pt x="9" y="7"/>
                    <a:pt x="7" y="9"/>
                  </a:cubicBezTo>
                  <a:cubicBezTo>
                    <a:pt x="9" y="9"/>
                    <a:pt x="12" y="10"/>
                    <a:pt x="14" y="11"/>
                  </a:cubicBezTo>
                  <a:cubicBezTo>
                    <a:pt x="17" y="12"/>
                    <a:pt x="21" y="7"/>
                    <a:pt x="22" y="6"/>
                  </a:cubicBezTo>
                  <a:cubicBezTo>
                    <a:pt x="24" y="5"/>
                    <a:pt x="25" y="5"/>
                    <a:pt x="27" y="6"/>
                  </a:cubicBezTo>
                  <a:cubicBezTo>
                    <a:pt x="32" y="12"/>
                    <a:pt x="37" y="17"/>
                    <a:pt x="44" y="10"/>
                  </a:cubicBezTo>
                  <a:cubicBezTo>
                    <a:pt x="47" y="8"/>
                    <a:pt x="49" y="5"/>
                    <a:pt x="53"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05"/>
            <p:cNvSpPr/>
            <p:nvPr/>
          </p:nvSpPr>
          <p:spPr bwMode="auto">
            <a:xfrm>
              <a:off x="6761" y="1373"/>
              <a:ext cx="212" cy="150"/>
            </a:xfrm>
            <a:custGeom>
              <a:avLst/>
              <a:gdLst>
                <a:gd name="T0" fmla="*/ 40 w 42"/>
                <a:gd name="T1" fmla="*/ 2 h 30"/>
                <a:gd name="T2" fmla="*/ 36 w 42"/>
                <a:gd name="T3" fmla="*/ 24 h 30"/>
                <a:gd name="T4" fmla="*/ 32 w 42"/>
                <a:gd name="T5" fmla="*/ 22 h 30"/>
                <a:gd name="T6" fmla="*/ 35 w 42"/>
                <a:gd name="T7" fmla="*/ 8 h 30"/>
                <a:gd name="T8" fmla="*/ 18 w 42"/>
                <a:gd name="T9" fmla="*/ 19 h 30"/>
                <a:gd name="T10" fmla="*/ 14 w 42"/>
                <a:gd name="T11" fmla="*/ 19 h 30"/>
                <a:gd name="T12" fmla="*/ 5 w 42"/>
                <a:gd name="T13" fmla="*/ 17 h 30"/>
                <a:gd name="T14" fmla="*/ 7 w 42"/>
                <a:gd name="T15" fmla="*/ 27 h 30"/>
                <a:gd name="T16" fmla="*/ 3 w 42"/>
                <a:gd name="T17" fmla="*/ 27 h 30"/>
                <a:gd name="T18" fmla="*/ 0 w 42"/>
                <a:gd name="T19" fmla="*/ 14 h 30"/>
                <a:gd name="T20" fmla="*/ 2 w 42"/>
                <a:gd name="T21" fmla="*/ 11 h 30"/>
                <a:gd name="T22" fmla="*/ 15 w 42"/>
                <a:gd name="T23" fmla="*/ 13 h 30"/>
                <a:gd name="T24" fmla="*/ 36 w 42"/>
                <a:gd name="T25" fmla="*/ 1 h 30"/>
                <a:gd name="T26" fmla="*/ 40 w 42"/>
                <a:gd name="T2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0">
                  <a:moveTo>
                    <a:pt x="40" y="2"/>
                  </a:moveTo>
                  <a:cubicBezTo>
                    <a:pt x="42" y="10"/>
                    <a:pt x="41" y="18"/>
                    <a:pt x="36" y="24"/>
                  </a:cubicBezTo>
                  <a:cubicBezTo>
                    <a:pt x="35" y="25"/>
                    <a:pt x="32" y="24"/>
                    <a:pt x="32" y="22"/>
                  </a:cubicBezTo>
                  <a:cubicBezTo>
                    <a:pt x="32" y="17"/>
                    <a:pt x="34" y="13"/>
                    <a:pt x="35" y="8"/>
                  </a:cubicBezTo>
                  <a:cubicBezTo>
                    <a:pt x="29" y="11"/>
                    <a:pt x="23" y="14"/>
                    <a:pt x="18" y="19"/>
                  </a:cubicBezTo>
                  <a:cubicBezTo>
                    <a:pt x="17" y="20"/>
                    <a:pt x="16" y="20"/>
                    <a:pt x="14" y="19"/>
                  </a:cubicBezTo>
                  <a:cubicBezTo>
                    <a:pt x="11" y="18"/>
                    <a:pt x="9" y="17"/>
                    <a:pt x="5" y="17"/>
                  </a:cubicBezTo>
                  <a:cubicBezTo>
                    <a:pt x="6" y="20"/>
                    <a:pt x="7" y="24"/>
                    <a:pt x="7" y="27"/>
                  </a:cubicBezTo>
                  <a:cubicBezTo>
                    <a:pt x="7" y="30"/>
                    <a:pt x="4" y="30"/>
                    <a:pt x="3" y="27"/>
                  </a:cubicBezTo>
                  <a:cubicBezTo>
                    <a:pt x="3" y="23"/>
                    <a:pt x="0" y="19"/>
                    <a:pt x="0" y="14"/>
                  </a:cubicBezTo>
                  <a:cubicBezTo>
                    <a:pt x="0" y="13"/>
                    <a:pt x="1" y="11"/>
                    <a:pt x="2" y="11"/>
                  </a:cubicBezTo>
                  <a:cubicBezTo>
                    <a:pt x="7" y="11"/>
                    <a:pt x="11" y="12"/>
                    <a:pt x="15" y="13"/>
                  </a:cubicBezTo>
                  <a:cubicBezTo>
                    <a:pt x="21" y="7"/>
                    <a:pt x="28" y="4"/>
                    <a:pt x="36" y="1"/>
                  </a:cubicBezTo>
                  <a:cubicBezTo>
                    <a:pt x="37" y="0"/>
                    <a:pt x="40" y="0"/>
                    <a:pt x="40"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06"/>
            <p:cNvSpPr/>
            <p:nvPr/>
          </p:nvSpPr>
          <p:spPr bwMode="auto">
            <a:xfrm>
              <a:off x="6705" y="1830"/>
              <a:ext cx="208" cy="161"/>
            </a:xfrm>
            <a:custGeom>
              <a:avLst/>
              <a:gdLst>
                <a:gd name="T0" fmla="*/ 37 w 41"/>
                <a:gd name="T1" fmla="*/ 19 h 32"/>
                <a:gd name="T2" fmla="*/ 39 w 41"/>
                <a:gd name="T3" fmla="*/ 23 h 32"/>
                <a:gd name="T4" fmla="*/ 21 w 41"/>
                <a:gd name="T5" fmla="*/ 31 h 32"/>
                <a:gd name="T6" fmla="*/ 11 w 41"/>
                <a:gd name="T7" fmla="*/ 17 h 32"/>
                <a:gd name="T8" fmla="*/ 2 w 41"/>
                <a:gd name="T9" fmla="*/ 16 h 32"/>
                <a:gd name="T10" fmla="*/ 1 w 41"/>
                <a:gd name="T11" fmla="*/ 13 h 32"/>
                <a:gd name="T12" fmla="*/ 6 w 41"/>
                <a:gd name="T13" fmla="*/ 3 h 32"/>
                <a:gd name="T14" fmla="*/ 10 w 41"/>
                <a:gd name="T15" fmla="*/ 3 h 32"/>
                <a:gd name="T16" fmla="*/ 6 w 41"/>
                <a:gd name="T17" fmla="*/ 12 h 32"/>
                <a:gd name="T18" fmla="*/ 13 w 41"/>
                <a:gd name="T19" fmla="*/ 11 h 32"/>
                <a:gd name="T20" fmla="*/ 16 w 41"/>
                <a:gd name="T21" fmla="*/ 13 h 32"/>
                <a:gd name="T22" fmla="*/ 24 w 41"/>
                <a:gd name="T23" fmla="*/ 26 h 32"/>
                <a:gd name="T24" fmla="*/ 37 w 41"/>
                <a:gd name="T2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37" y="19"/>
                  </a:moveTo>
                  <a:cubicBezTo>
                    <a:pt x="39" y="19"/>
                    <a:pt x="41" y="22"/>
                    <a:pt x="39" y="23"/>
                  </a:cubicBezTo>
                  <a:cubicBezTo>
                    <a:pt x="35" y="27"/>
                    <a:pt x="27" y="32"/>
                    <a:pt x="21" y="31"/>
                  </a:cubicBezTo>
                  <a:cubicBezTo>
                    <a:pt x="14" y="30"/>
                    <a:pt x="12" y="23"/>
                    <a:pt x="11" y="17"/>
                  </a:cubicBezTo>
                  <a:cubicBezTo>
                    <a:pt x="8" y="17"/>
                    <a:pt x="5" y="18"/>
                    <a:pt x="2" y="16"/>
                  </a:cubicBezTo>
                  <a:cubicBezTo>
                    <a:pt x="1" y="15"/>
                    <a:pt x="0" y="14"/>
                    <a:pt x="1" y="13"/>
                  </a:cubicBezTo>
                  <a:cubicBezTo>
                    <a:pt x="1" y="8"/>
                    <a:pt x="5" y="7"/>
                    <a:pt x="6" y="3"/>
                  </a:cubicBezTo>
                  <a:cubicBezTo>
                    <a:pt x="7" y="0"/>
                    <a:pt x="10" y="1"/>
                    <a:pt x="10" y="3"/>
                  </a:cubicBezTo>
                  <a:cubicBezTo>
                    <a:pt x="9" y="7"/>
                    <a:pt x="7" y="9"/>
                    <a:pt x="6" y="12"/>
                  </a:cubicBezTo>
                  <a:cubicBezTo>
                    <a:pt x="8" y="12"/>
                    <a:pt x="11" y="11"/>
                    <a:pt x="13" y="11"/>
                  </a:cubicBezTo>
                  <a:cubicBezTo>
                    <a:pt x="15" y="11"/>
                    <a:pt x="16" y="12"/>
                    <a:pt x="16" y="13"/>
                  </a:cubicBezTo>
                  <a:cubicBezTo>
                    <a:pt x="17" y="17"/>
                    <a:pt x="17" y="27"/>
                    <a:pt x="24" y="26"/>
                  </a:cubicBezTo>
                  <a:cubicBezTo>
                    <a:pt x="28" y="24"/>
                    <a:pt x="32" y="21"/>
                    <a:pt x="37" y="1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2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1+#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1+#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1+#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1+#ppt_w/2"/>
                                          </p:val>
                                        </p:tav>
                                        <p:tav tm="100000">
                                          <p:val>
                                            <p:strVal val="#ppt_x"/>
                                          </p:val>
                                        </p:tav>
                                      </p:tavLst>
                                    </p:anim>
                                    <p:anim calcmode="lin" valueType="num">
                                      <p:cBhvr additive="base">
                                        <p:cTn id="38" dur="500" fill="hold"/>
                                        <p:tgtEl>
                                          <p:spTgt spid="47"/>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2" grpId="0"/>
      <p:bldP spid="43" grpId="0"/>
      <p:bldP spid="45" grpId="0"/>
      <p:bldP spid="47" grpId="0"/>
      <p:bldP spid="49"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3"/>
          <p:cNvSpPr txBox="1"/>
          <p:nvPr/>
        </p:nvSpPr>
        <p:spPr>
          <a:xfrm>
            <a:off x="2258913" y="1378902"/>
            <a:ext cx="2913640" cy="584775"/>
          </a:xfrm>
          <a:prstGeom prst="rect">
            <a:avLst/>
          </a:prstGeom>
          <a:noFill/>
        </p:spPr>
        <p:txBody>
          <a:bodyPr wrap="square" rtlCol="0">
            <a:spAutoFit/>
          </a:bodyPr>
          <a:lstStyle/>
          <a:p>
            <a:r>
              <a:rPr lang="en-US" altLang="zh-CN" sz="3200" dirty="0">
                <a:solidFill>
                  <a:schemeClr val="bg1">
                    <a:lumMod val="95000"/>
                  </a:schemeClr>
                </a:solidFill>
                <a:latin typeface="+mn-lt"/>
                <a:ea typeface="+mn-ea"/>
                <a:cs typeface="+mn-ea"/>
                <a:sym typeface="+mn-lt"/>
              </a:rPr>
              <a:t>WORK HARD</a:t>
            </a:r>
            <a:endParaRPr lang="zh-CN" altLang="en-US" sz="3200" dirty="0">
              <a:solidFill>
                <a:schemeClr val="bg1">
                  <a:lumMod val="95000"/>
                </a:schemeClr>
              </a:solidFill>
              <a:latin typeface="+mn-lt"/>
              <a:ea typeface="+mn-ea"/>
              <a:cs typeface="+mn-ea"/>
              <a:sym typeface="+mn-lt"/>
            </a:endParaRPr>
          </a:p>
        </p:txBody>
      </p:sp>
      <p:grpSp>
        <p:nvGrpSpPr>
          <p:cNvPr id="17" name="组合 16"/>
          <p:cNvGrpSpPr/>
          <p:nvPr/>
        </p:nvGrpSpPr>
        <p:grpSpPr>
          <a:xfrm>
            <a:off x="7555879" y="1791406"/>
            <a:ext cx="3133887" cy="973492"/>
            <a:chOff x="9045567" y="3250384"/>
            <a:chExt cx="3133887" cy="973492"/>
          </a:xfrm>
        </p:grpSpPr>
        <p:sp>
          <p:nvSpPr>
            <p:cNvPr id="18"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endParaRPr lang="en-US" sz="1400" dirty="0">
                <a:solidFill>
                  <a:schemeClr val="bg1">
                    <a:lumMod val="95000"/>
                  </a:schemeClr>
                </a:solidFill>
                <a:latin typeface="+mn-lt"/>
                <a:ea typeface="+mn-ea"/>
                <a:cs typeface="+mn-ea"/>
                <a:sym typeface="+mn-lt"/>
              </a:endParaRPr>
            </a:p>
          </p:txBody>
        </p:sp>
        <p:sp>
          <p:nvSpPr>
            <p:cNvPr id="19"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grpSp>
        <p:nvGrpSpPr>
          <p:cNvPr id="20" name="组合 19"/>
          <p:cNvGrpSpPr/>
          <p:nvPr/>
        </p:nvGrpSpPr>
        <p:grpSpPr>
          <a:xfrm>
            <a:off x="7555879" y="3172531"/>
            <a:ext cx="3133887" cy="973492"/>
            <a:chOff x="9045567" y="3250384"/>
            <a:chExt cx="3133887" cy="973492"/>
          </a:xfrm>
        </p:grpSpPr>
        <p:sp>
          <p:nvSpPr>
            <p:cNvPr id="21"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endParaRPr lang="en-US" sz="1400" dirty="0">
                <a:solidFill>
                  <a:schemeClr val="bg1">
                    <a:lumMod val="95000"/>
                  </a:schemeClr>
                </a:solidFill>
                <a:latin typeface="+mn-lt"/>
                <a:ea typeface="+mn-ea"/>
                <a:cs typeface="+mn-ea"/>
                <a:sym typeface="+mn-lt"/>
              </a:endParaRPr>
            </a:p>
          </p:txBody>
        </p:sp>
        <p:sp>
          <p:nvSpPr>
            <p:cNvPr id="22"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grpSp>
        <p:nvGrpSpPr>
          <p:cNvPr id="23" name="组合 22"/>
          <p:cNvGrpSpPr/>
          <p:nvPr/>
        </p:nvGrpSpPr>
        <p:grpSpPr>
          <a:xfrm>
            <a:off x="7555879" y="4486981"/>
            <a:ext cx="3133887" cy="973492"/>
            <a:chOff x="9045567" y="3250384"/>
            <a:chExt cx="3133887" cy="973492"/>
          </a:xfrm>
        </p:grpSpPr>
        <p:sp>
          <p:nvSpPr>
            <p:cNvPr id="24"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endParaRPr lang="en-US" sz="1400" dirty="0">
                <a:solidFill>
                  <a:schemeClr val="bg1">
                    <a:lumMod val="95000"/>
                  </a:schemeClr>
                </a:solidFill>
                <a:latin typeface="+mn-lt"/>
                <a:ea typeface="+mn-ea"/>
                <a:cs typeface="+mn-ea"/>
                <a:sym typeface="+mn-lt"/>
              </a:endParaRPr>
            </a:p>
          </p:txBody>
        </p:sp>
        <p:sp>
          <p:nvSpPr>
            <p:cNvPr id="25"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sp>
        <p:nvSpPr>
          <p:cNvPr id="27" name="矩形 19"/>
          <p:cNvSpPr/>
          <p:nvPr/>
        </p:nvSpPr>
        <p:spPr>
          <a:xfrm>
            <a:off x="1581942" y="2233933"/>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8" name="Freeform 56"/>
          <p:cNvSpPr/>
          <p:nvPr/>
        </p:nvSpPr>
        <p:spPr bwMode="auto">
          <a:xfrm>
            <a:off x="1368680" y="1937229"/>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
        <p:nvSpPr>
          <p:cNvPr id="30" name="Freeform 269"/>
          <p:cNvSpPr>
            <a:spLocks noEditPoints="1"/>
          </p:cNvSpPr>
          <p:nvPr/>
        </p:nvSpPr>
        <p:spPr bwMode="auto">
          <a:xfrm>
            <a:off x="6382771" y="1753534"/>
            <a:ext cx="743506" cy="3427659"/>
          </a:xfrm>
          <a:custGeom>
            <a:avLst/>
            <a:gdLst>
              <a:gd name="T0" fmla="*/ 6 w 69"/>
              <a:gd name="T1" fmla="*/ 8 h 284"/>
              <a:gd name="T2" fmla="*/ 43 w 69"/>
              <a:gd name="T3" fmla="*/ 16 h 284"/>
              <a:gd name="T4" fmla="*/ 58 w 69"/>
              <a:gd name="T5" fmla="*/ 1 h 284"/>
              <a:gd name="T6" fmla="*/ 38 w 69"/>
              <a:gd name="T7" fmla="*/ 49 h 284"/>
              <a:gd name="T8" fmla="*/ 51 w 69"/>
              <a:gd name="T9" fmla="*/ 114 h 284"/>
              <a:gd name="T10" fmla="*/ 53 w 69"/>
              <a:gd name="T11" fmla="*/ 202 h 284"/>
              <a:gd name="T12" fmla="*/ 42 w 69"/>
              <a:gd name="T13" fmla="*/ 251 h 284"/>
              <a:gd name="T14" fmla="*/ 60 w 69"/>
              <a:gd name="T15" fmla="*/ 282 h 284"/>
              <a:gd name="T16" fmla="*/ 12 w 69"/>
              <a:gd name="T17" fmla="*/ 278 h 284"/>
              <a:gd name="T18" fmla="*/ 7 w 69"/>
              <a:gd name="T19" fmla="*/ 205 h 284"/>
              <a:gd name="T20" fmla="*/ 9 w 69"/>
              <a:gd name="T21" fmla="*/ 120 h 284"/>
              <a:gd name="T22" fmla="*/ 37 w 69"/>
              <a:gd name="T23" fmla="*/ 186 h 284"/>
              <a:gd name="T24" fmla="*/ 21 w 69"/>
              <a:gd name="T25" fmla="*/ 174 h 284"/>
              <a:gd name="T26" fmla="*/ 51 w 69"/>
              <a:gd name="T27" fmla="*/ 143 h 284"/>
              <a:gd name="T28" fmla="*/ 12 w 69"/>
              <a:gd name="T29" fmla="*/ 73 h 284"/>
              <a:gd name="T30" fmla="*/ 26 w 69"/>
              <a:gd name="T31" fmla="*/ 242 h 284"/>
              <a:gd name="T32" fmla="*/ 35 w 69"/>
              <a:gd name="T33" fmla="*/ 155 h 284"/>
              <a:gd name="T34" fmla="*/ 35 w 69"/>
              <a:gd name="T35" fmla="*/ 156 h 284"/>
              <a:gd name="T36" fmla="*/ 26 w 69"/>
              <a:gd name="T37" fmla="*/ 85 h 284"/>
              <a:gd name="T38" fmla="*/ 13 w 69"/>
              <a:gd name="T39" fmla="*/ 125 h 284"/>
              <a:gd name="T40" fmla="*/ 44 w 69"/>
              <a:gd name="T41" fmla="*/ 206 h 284"/>
              <a:gd name="T42" fmla="*/ 31 w 69"/>
              <a:gd name="T43" fmla="*/ 18 h 284"/>
              <a:gd name="T44" fmla="*/ 19 w 69"/>
              <a:gd name="T45" fmla="*/ 115 h 284"/>
              <a:gd name="T46" fmla="*/ 38 w 69"/>
              <a:gd name="T47" fmla="*/ 174 h 284"/>
              <a:gd name="T48" fmla="*/ 28 w 69"/>
              <a:gd name="T49" fmla="*/ 182 h 284"/>
              <a:gd name="T50" fmla="*/ 6 w 69"/>
              <a:gd name="T51" fmla="*/ 147 h 284"/>
              <a:gd name="T52" fmla="*/ 10 w 69"/>
              <a:gd name="T53" fmla="*/ 77 h 284"/>
              <a:gd name="T54" fmla="*/ 36 w 69"/>
              <a:gd name="T55" fmla="*/ 27 h 284"/>
              <a:gd name="T56" fmla="*/ 26 w 69"/>
              <a:gd name="T57" fmla="*/ 44 h 284"/>
              <a:gd name="T58" fmla="*/ 16 w 69"/>
              <a:gd name="T59" fmla="*/ 247 h 284"/>
              <a:gd name="T60" fmla="*/ 33 w 69"/>
              <a:gd name="T61" fmla="*/ 250 h 284"/>
              <a:gd name="T62" fmla="*/ 16 w 69"/>
              <a:gd name="T63" fmla="*/ 244 h 284"/>
              <a:gd name="T64" fmla="*/ 53 w 69"/>
              <a:gd name="T65" fmla="*/ 216 h 284"/>
              <a:gd name="T66" fmla="*/ 37 w 69"/>
              <a:gd name="T67" fmla="*/ 252 h 284"/>
              <a:gd name="T68" fmla="*/ 53 w 69"/>
              <a:gd name="T69" fmla="*/ 228 h 284"/>
              <a:gd name="T70" fmla="*/ 49 w 69"/>
              <a:gd name="T71" fmla="*/ 140 h 284"/>
              <a:gd name="T72" fmla="*/ 46 w 69"/>
              <a:gd name="T73" fmla="*/ 201 h 284"/>
              <a:gd name="T74" fmla="*/ 13 w 69"/>
              <a:gd name="T75" fmla="*/ 206 h 284"/>
              <a:gd name="T76" fmla="*/ 22 w 69"/>
              <a:gd name="T77" fmla="*/ 196 h 284"/>
              <a:gd name="T78" fmla="*/ 16 w 69"/>
              <a:gd name="T79" fmla="*/ 176 h 284"/>
              <a:gd name="T80" fmla="*/ 45 w 69"/>
              <a:gd name="T81" fmla="*/ 19 h 284"/>
              <a:gd name="T82" fmla="*/ 14 w 69"/>
              <a:gd name="T83" fmla="*/ 156 h 284"/>
              <a:gd name="T84" fmla="*/ 40 w 69"/>
              <a:gd name="T85" fmla="*/ 109 h 284"/>
              <a:gd name="T86" fmla="*/ 45 w 69"/>
              <a:gd name="T87" fmla="*/ 76 h 284"/>
              <a:gd name="T88" fmla="*/ 42 w 69"/>
              <a:gd name="T89" fmla="*/ 63 h 284"/>
              <a:gd name="T90" fmla="*/ 12 w 69"/>
              <a:gd name="T91" fmla="*/ 117 h 284"/>
              <a:gd name="T92" fmla="*/ 49 w 69"/>
              <a:gd name="T93" fmla="*/ 233 h 284"/>
              <a:gd name="T94" fmla="*/ 31 w 69"/>
              <a:gd name="T95" fmla="*/ 190 h 284"/>
              <a:gd name="T96" fmla="*/ 43 w 69"/>
              <a:gd name="T97" fmla="*/ 109 h 284"/>
              <a:gd name="T98" fmla="*/ 5 w 69"/>
              <a:gd name="T99" fmla="*/ 218 h 284"/>
              <a:gd name="T100" fmla="*/ 48 w 69"/>
              <a:gd name="T101" fmla="*/ 168 h 284"/>
              <a:gd name="T102" fmla="*/ 9 w 69"/>
              <a:gd name="T103" fmla="*/ 129 h 284"/>
              <a:gd name="T104" fmla="*/ 25 w 69"/>
              <a:gd name="T105" fmla="*/ 101 h 284"/>
              <a:gd name="T106" fmla="*/ 54 w 69"/>
              <a:gd name="T107" fmla="*/ 127 h 284"/>
              <a:gd name="T108" fmla="*/ 29 w 69"/>
              <a:gd name="T109" fmla="*/ 190 h 284"/>
              <a:gd name="T110" fmla="*/ 39 w 69"/>
              <a:gd name="T111" fmla="*/ 55 h 284"/>
              <a:gd name="T112" fmla="*/ 37 w 69"/>
              <a:gd name="T113" fmla="*/ 255 h 284"/>
              <a:gd name="T114" fmla="*/ 15 w 69"/>
              <a:gd name="T115" fmla="*/ 48 h 284"/>
              <a:gd name="T116" fmla="*/ 42 w 69"/>
              <a:gd name="T117" fmla="*/ 59 h 284"/>
              <a:gd name="T118" fmla="*/ 56 w 69"/>
              <a:gd name="T119" fmla="*/ 156 h 284"/>
              <a:gd name="T120" fmla="*/ 5 w 69"/>
              <a:gd name="T121" fmla="*/ 231 h 284"/>
              <a:gd name="T122" fmla="*/ 51 w 69"/>
              <a:gd name="T123" fmla="*/ 2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284">
                <a:moveTo>
                  <a:pt x="22" y="102"/>
                </a:moveTo>
                <a:cubicBezTo>
                  <a:pt x="22" y="101"/>
                  <a:pt x="21" y="101"/>
                  <a:pt x="21" y="100"/>
                </a:cubicBezTo>
                <a:cubicBezTo>
                  <a:pt x="19" y="98"/>
                  <a:pt x="17" y="97"/>
                  <a:pt x="15" y="95"/>
                </a:cubicBezTo>
                <a:cubicBezTo>
                  <a:pt x="14" y="94"/>
                  <a:pt x="14" y="94"/>
                  <a:pt x="13" y="93"/>
                </a:cubicBezTo>
                <a:cubicBezTo>
                  <a:pt x="12" y="91"/>
                  <a:pt x="10" y="89"/>
                  <a:pt x="9" y="88"/>
                </a:cubicBezTo>
                <a:cubicBezTo>
                  <a:pt x="8" y="85"/>
                  <a:pt x="6" y="83"/>
                  <a:pt x="5" y="80"/>
                </a:cubicBezTo>
                <a:cubicBezTo>
                  <a:pt x="5" y="78"/>
                  <a:pt x="4" y="75"/>
                  <a:pt x="3" y="73"/>
                </a:cubicBezTo>
                <a:cubicBezTo>
                  <a:pt x="3" y="71"/>
                  <a:pt x="3" y="70"/>
                  <a:pt x="3" y="69"/>
                </a:cubicBezTo>
                <a:cubicBezTo>
                  <a:pt x="3" y="66"/>
                  <a:pt x="3" y="64"/>
                  <a:pt x="3" y="62"/>
                </a:cubicBezTo>
                <a:cubicBezTo>
                  <a:pt x="4" y="59"/>
                  <a:pt x="5" y="56"/>
                  <a:pt x="6" y="54"/>
                </a:cubicBezTo>
                <a:cubicBezTo>
                  <a:pt x="8" y="51"/>
                  <a:pt x="9" y="49"/>
                  <a:pt x="11" y="47"/>
                </a:cubicBezTo>
                <a:cubicBezTo>
                  <a:pt x="13" y="45"/>
                  <a:pt x="15" y="43"/>
                  <a:pt x="17" y="41"/>
                </a:cubicBezTo>
                <a:cubicBezTo>
                  <a:pt x="18" y="39"/>
                  <a:pt x="20" y="39"/>
                  <a:pt x="21" y="38"/>
                </a:cubicBezTo>
                <a:cubicBezTo>
                  <a:pt x="21" y="37"/>
                  <a:pt x="21" y="37"/>
                  <a:pt x="22" y="37"/>
                </a:cubicBezTo>
                <a:cubicBezTo>
                  <a:pt x="21" y="37"/>
                  <a:pt x="21" y="37"/>
                  <a:pt x="21" y="37"/>
                </a:cubicBezTo>
                <a:cubicBezTo>
                  <a:pt x="18" y="33"/>
                  <a:pt x="15" y="29"/>
                  <a:pt x="12" y="25"/>
                </a:cubicBezTo>
                <a:cubicBezTo>
                  <a:pt x="11" y="23"/>
                  <a:pt x="10" y="22"/>
                  <a:pt x="9" y="20"/>
                </a:cubicBezTo>
                <a:cubicBezTo>
                  <a:pt x="7" y="16"/>
                  <a:pt x="6" y="12"/>
                  <a:pt x="6" y="8"/>
                </a:cubicBezTo>
                <a:cubicBezTo>
                  <a:pt x="6" y="7"/>
                  <a:pt x="6" y="6"/>
                  <a:pt x="6" y="5"/>
                </a:cubicBezTo>
                <a:cubicBezTo>
                  <a:pt x="6" y="5"/>
                  <a:pt x="6" y="5"/>
                  <a:pt x="6" y="4"/>
                </a:cubicBezTo>
                <a:cubicBezTo>
                  <a:pt x="5" y="4"/>
                  <a:pt x="5" y="4"/>
                  <a:pt x="6" y="3"/>
                </a:cubicBezTo>
                <a:cubicBezTo>
                  <a:pt x="6" y="3"/>
                  <a:pt x="6" y="3"/>
                  <a:pt x="6" y="2"/>
                </a:cubicBezTo>
                <a:cubicBezTo>
                  <a:pt x="6" y="1"/>
                  <a:pt x="7" y="0"/>
                  <a:pt x="8" y="1"/>
                </a:cubicBezTo>
                <a:cubicBezTo>
                  <a:pt x="9" y="1"/>
                  <a:pt x="9" y="2"/>
                  <a:pt x="9" y="2"/>
                </a:cubicBezTo>
                <a:cubicBezTo>
                  <a:pt x="9" y="3"/>
                  <a:pt x="9" y="3"/>
                  <a:pt x="10" y="3"/>
                </a:cubicBezTo>
                <a:cubicBezTo>
                  <a:pt x="10" y="4"/>
                  <a:pt x="11" y="4"/>
                  <a:pt x="10" y="5"/>
                </a:cubicBezTo>
                <a:cubicBezTo>
                  <a:pt x="10" y="5"/>
                  <a:pt x="10" y="5"/>
                  <a:pt x="10" y="6"/>
                </a:cubicBezTo>
                <a:cubicBezTo>
                  <a:pt x="11" y="5"/>
                  <a:pt x="12" y="5"/>
                  <a:pt x="13" y="7"/>
                </a:cubicBezTo>
                <a:cubicBezTo>
                  <a:pt x="13" y="7"/>
                  <a:pt x="12" y="8"/>
                  <a:pt x="12" y="8"/>
                </a:cubicBezTo>
                <a:cubicBezTo>
                  <a:pt x="12" y="9"/>
                  <a:pt x="12" y="9"/>
                  <a:pt x="12" y="10"/>
                </a:cubicBezTo>
                <a:cubicBezTo>
                  <a:pt x="12" y="9"/>
                  <a:pt x="13" y="9"/>
                  <a:pt x="13" y="9"/>
                </a:cubicBezTo>
                <a:cubicBezTo>
                  <a:pt x="13" y="9"/>
                  <a:pt x="13" y="9"/>
                  <a:pt x="14" y="10"/>
                </a:cubicBezTo>
                <a:cubicBezTo>
                  <a:pt x="14" y="10"/>
                  <a:pt x="15" y="10"/>
                  <a:pt x="15" y="10"/>
                </a:cubicBezTo>
                <a:cubicBezTo>
                  <a:pt x="18" y="10"/>
                  <a:pt x="20" y="11"/>
                  <a:pt x="23" y="12"/>
                </a:cubicBezTo>
                <a:cubicBezTo>
                  <a:pt x="26" y="13"/>
                  <a:pt x="29" y="14"/>
                  <a:pt x="32" y="15"/>
                </a:cubicBezTo>
                <a:cubicBezTo>
                  <a:pt x="36" y="15"/>
                  <a:pt x="39" y="16"/>
                  <a:pt x="43" y="16"/>
                </a:cubicBezTo>
                <a:cubicBezTo>
                  <a:pt x="45" y="16"/>
                  <a:pt x="46" y="16"/>
                  <a:pt x="48" y="16"/>
                </a:cubicBezTo>
                <a:cubicBezTo>
                  <a:pt x="48" y="16"/>
                  <a:pt x="48" y="16"/>
                  <a:pt x="49" y="15"/>
                </a:cubicBezTo>
                <a:cubicBezTo>
                  <a:pt x="49" y="15"/>
                  <a:pt x="49" y="14"/>
                  <a:pt x="50" y="14"/>
                </a:cubicBezTo>
                <a:cubicBezTo>
                  <a:pt x="50" y="13"/>
                  <a:pt x="51" y="12"/>
                  <a:pt x="51" y="11"/>
                </a:cubicBezTo>
                <a:cubicBezTo>
                  <a:pt x="51" y="11"/>
                  <a:pt x="51" y="11"/>
                  <a:pt x="51" y="11"/>
                </a:cubicBezTo>
                <a:cubicBezTo>
                  <a:pt x="51" y="10"/>
                  <a:pt x="50" y="9"/>
                  <a:pt x="49" y="8"/>
                </a:cubicBezTo>
                <a:cubicBezTo>
                  <a:pt x="49" y="8"/>
                  <a:pt x="50" y="7"/>
                  <a:pt x="50" y="7"/>
                </a:cubicBezTo>
                <a:cubicBezTo>
                  <a:pt x="51" y="6"/>
                  <a:pt x="51" y="6"/>
                  <a:pt x="52" y="7"/>
                </a:cubicBezTo>
                <a:cubicBezTo>
                  <a:pt x="53" y="7"/>
                  <a:pt x="53" y="7"/>
                  <a:pt x="52" y="8"/>
                </a:cubicBezTo>
                <a:cubicBezTo>
                  <a:pt x="52" y="8"/>
                  <a:pt x="52" y="9"/>
                  <a:pt x="52" y="9"/>
                </a:cubicBezTo>
                <a:cubicBezTo>
                  <a:pt x="53" y="8"/>
                  <a:pt x="53" y="7"/>
                  <a:pt x="52" y="6"/>
                </a:cubicBezTo>
                <a:cubicBezTo>
                  <a:pt x="52" y="5"/>
                  <a:pt x="52" y="5"/>
                  <a:pt x="52" y="4"/>
                </a:cubicBezTo>
                <a:cubicBezTo>
                  <a:pt x="53" y="4"/>
                  <a:pt x="53" y="3"/>
                  <a:pt x="53" y="3"/>
                </a:cubicBezTo>
                <a:cubicBezTo>
                  <a:pt x="53" y="2"/>
                  <a:pt x="54" y="2"/>
                  <a:pt x="55" y="2"/>
                </a:cubicBezTo>
                <a:cubicBezTo>
                  <a:pt x="55" y="2"/>
                  <a:pt x="55" y="2"/>
                  <a:pt x="55" y="2"/>
                </a:cubicBezTo>
                <a:cubicBezTo>
                  <a:pt x="55" y="1"/>
                  <a:pt x="55" y="1"/>
                  <a:pt x="55" y="1"/>
                </a:cubicBezTo>
                <a:cubicBezTo>
                  <a:pt x="55" y="0"/>
                  <a:pt x="56" y="0"/>
                  <a:pt x="56" y="0"/>
                </a:cubicBezTo>
                <a:cubicBezTo>
                  <a:pt x="57" y="0"/>
                  <a:pt x="57" y="0"/>
                  <a:pt x="58" y="1"/>
                </a:cubicBezTo>
                <a:cubicBezTo>
                  <a:pt x="58" y="1"/>
                  <a:pt x="58" y="2"/>
                  <a:pt x="58" y="3"/>
                </a:cubicBezTo>
                <a:cubicBezTo>
                  <a:pt x="58" y="3"/>
                  <a:pt x="57" y="3"/>
                  <a:pt x="57" y="3"/>
                </a:cubicBezTo>
                <a:cubicBezTo>
                  <a:pt x="57" y="3"/>
                  <a:pt x="57" y="3"/>
                  <a:pt x="57" y="4"/>
                </a:cubicBezTo>
                <a:cubicBezTo>
                  <a:pt x="57" y="4"/>
                  <a:pt x="56" y="5"/>
                  <a:pt x="56" y="6"/>
                </a:cubicBezTo>
                <a:cubicBezTo>
                  <a:pt x="56" y="8"/>
                  <a:pt x="56" y="10"/>
                  <a:pt x="55" y="13"/>
                </a:cubicBezTo>
                <a:cubicBezTo>
                  <a:pt x="55" y="13"/>
                  <a:pt x="55" y="13"/>
                  <a:pt x="55" y="13"/>
                </a:cubicBezTo>
                <a:cubicBezTo>
                  <a:pt x="55" y="13"/>
                  <a:pt x="56" y="14"/>
                  <a:pt x="56" y="14"/>
                </a:cubicBezTo>
                <a:cubicBezTo>
                  <a:pt x="56" y="15"/>
                  <a:pt x="56" y="15"/>
                  <a:pt x="55" y="15"/>
                </a:cubicBezTo>
                <a:cubicBezTo>
                  <a:pt x="55" y="16"/>
                  <a:pt x="54" y="16"/>
                  <a:pt x="54" y="17"/>
                </a:cubicBezTo>
                <a:cubicBezTo>
                  <a:pt x="53" y="20"/>
                  <a:pt x="51" y="22"/>
                  <a:pt x="48" y="24"/>
                </a:cubicBezTo>
                <a:cubicBezTo>
                  <a:pt x="46" y="26"/>
                  <a:pt x="44" y="28"/>
                  <a:pt x="41" y="30"/>
                </a:cubicBezTo>
                <a:cubicBezTo>
                  <a:pt x="40" y="31"/>
                  <a:pt x="39" y="32"/>
                  <a:pt x="37" y="33"/>
                </a:cubicBezTo>
                <a:cubicBezTo>
                  <a:pt x="36" y="33"/>
                  <a:pt x="34" y="35"/>
                  <a:pt x="32" y="36"/>
                </a:cubicBezTo>
                <a:cubicBezTo>
                  <a:pt x="32" y="36"/>
                  <a:pt x="31" y="37"/>
                  <a:pt x="30" y="37"/>
                </a:cubicBezTo>
                <a:cubicBezTo>
                  <a:pt x="30" y="37"/>
                  <a:pt x="31" y="38"/>
                  <a:pt x="31" y="38"/>
                </a:cubicBezTo>
                <a:cubicBezTo>
                  <a:pt x="32" y="39"/>
                  <a:pt x="33" y="40"/>
                  <a:pt x="34" y="42"/>
                </a:cubicBezTo>
                <a:cubicBezTo>
                  <a:pt x="35" y="44"/>
                  <a:pt x="37" y="46"/>
                  <a:pt x="38" y="48"/>
                </a:cubicBezTo>
                <a:cubicBezTo>
                  <a:pt x="38" y="48"/>
                  <a:pt x="38" y="49"/>
                  <a:pt x="38" y="49"/>
                </a:cubicBezTo>
                <a:cubicBezTo>
                  <a:pt x="39" y="49"/>
                  <a:pt x="39" y="49"/>
                  <a:pt x="39" y="49"/>
                </a:cubicBezTo>
                <a:cubicBezTo>
                  <a:pt x="40" y="50"/>
                  <a:pt x="41" y="50"/>
                  <a:pt x="40" y="51"/>
                </a:cubicBezTo>
                <a:cubicBezTo>
                  <a:pt x="40" y="52"/>
                  <a:pt x="40" y="52"/>
                  <a:pt x="41" y="52"/>
                </a:cubicBezTo>
                <a:cubicBezTo>
                  <a:pt x="41" y="54"/>
                  <a:pt x="42" y="55"/>
                  <a:pt x="43" y="56"/>
                </a:cubicBezTo>
                <a:cubicBezTo>
                  <a:pt x="45" y="59"/>
                  <a:pt x="46" y="62"/>
                  <a:pt x="47" y="65"/>
                </a:cubicBezTo>
                <a:cubicBezTo>
                  <a:pt x="47" y="66"/>
                  <a:pt x="47" y="68"/>
                  <a:pt x="47" y="69"/>
                </a:cubicBezTo>
                <a:cubicBezTo>
                  <a:pt x="47" y="70"/>
                  <a:pt x="48" y="72"/>
                  <a:pt x="48" y="73"/>
                </a:cubicBezTo>
                <a:cubicBezTo>
                  <a:pt x="48" y="75"/>
                  <a:pt x="48" y="78"/>
                  <a:pt x="48" y="80"/>
                </a:cubicBezTo>
                <a:cubicBezTo>
                  <a:pt x="48" y="83"/>
                  <a:pt x="47" y="85"/>
                  <a:pt x="46" y="88"/>
                </a:cubicBezTo>
                <a:cubicBezTo>
                  <a:pt x="45" y="89"/>
                  <a:pt x="44" y="90"/>
                  <a:pt x="43" y="91"/>
                </a:cubicBezTo>
                <a:cubicBezTo>
                  <a:pt x="42" y="92"/>
                  <a:pt x="41" y="94"/>
                  <a:pt x="39" y="95"/>
                </a:cubicBezTo>
                <a:cubicBezTo>
                  <a:pt x="39" y="95"/>
                  <a:pt x="39" y="96"/>
                  <a:pt x="39" y="96"/>
                </a:cubicBezTo>
                <a:cubicBezTo>
                  <a:pt x="38" y="97"/>
                  <a:pt x="37" y="98"/>
                  <a:pt x="36" y="99"/>
                </a:cubicBezTo>
                <a:cubicBezTo>
                  <a:pt x="36" y="99"/>
                  <a:pt x="36" y="99"/>
                  <a:pt x="36" y="100"/>
                </a:cubicBezTo>
                <a:cubicBezTo>
                  <a:pt x="36" y="100"/>
                  <a:pt x="36" y="100"/>
                  <a:pt x="37" y="100"/>
                </a:cubicBezTo>
                <a:cubicBezTo>
                  <a:pt x="39" y="102"/>
                  <a:pt x="42" y="104"/>
                  <a:pt x="44" y="107"/>
                </a:cubicBezTo>
                <a:cubicBezTo>
                  <a:pt x="45" y="107"/>
                  <a:pt x="45" y="108"/>
                  <a:pt x="46" y="109"/>
                </a:cubicBezTo>
                <a:cubicBezTo>
                  <a:pt x="47" y="111"/>
                  <a:pt x="49" y="112"/>
                  <a:pt x="51" y="114"/>
                </a:cubicBezTo>
                <a:cubicBezTo>
                  <a:pt x="53" y="116"/>
                  <a:pt x="55" y="120"/>
                  <a:pt x="56" y="123"/>
                </a:cubicBezTo>
                <a:cubicBezTo>
                  <a:pt x="57" y="125"/>
                  <a:pt x="58" y="127"/>
                  <a:pt x="58" y="128"/>
                </a:cubicBezTo>
                <a:cubicBezTo>
                  <a:pt x="58" y="129"/>
                  <a:pt x="58" y="130"/>
                  <a:pt x="58" y="131"/>
                </a:cubicBezTo>
                <a:cubicBezTo>
                  <a:pt x="58" y="132"/>
                  <a:pt x="59" y="133"/>
                  <a:pt x="59" y="134"/>
                </a:cubicBezTo>
                <a:cubicBezTo>
                  <a:pt x="60" y="137"/>
                  <a:pt x="60" y="139"/>
                  <a:pt x="60" y="142"/>
                </a:cubicBezTo>
                <a:cubicBezTo>
                  <a:pt x="60" y="144"/>
                  <a:pt x="60" y="147"/>
                  <a:pt x="60" y="149"/>
                </a:cubicBezTo>
                <a:cubicBezTo>
                  <a:pt x="60" y="153"/>
                  <a:pt x="59" y="156"/>
                  <a:pt x="58" y="160"/>
                </a:cubicBezTo>
                <a:cubicBezTo>
                  <a:pt x="57" y="162"/>
                  <a:pt x="56" y="164"/>
                  <a:pt x="55" y="167"/>
                </a:cubicBezTo>
                <a:cubicBezTo>
                  <a:pt x="53" y="169"/>
                  <a:pt x="51" y="171"/>
                  <a:pt x="50" y="173"/>
                </a:cubicBezTo>
                <a:cubicBezTo>
                  <a:pt x="47" y="177"/>
                  <a:pt x="44" y="180"/>
                  <a:pt x="41" y="182"/>
                </a:cubicBezTo>
                <a:cubicBezTo>
                  <a:pt x="40" y="183"/>
                  <a:pt x="40" y="184"/>
                  <a:pt x="39" y="184"/>
                </a:cubicBezTo>
                <a:cubicBezTo>
                  <a:pt x="39" y="184"/>
                  <a:pt x="39" y="185"/>
                  <a:pt x="39" y="185"/>
                </a:cubicBezTo>
                <a:cubicBezTo>
                  <a:pt x="40" y="185"/>
                  <a:pt x="41" y="186"/>
                  <a:pt x="42" y="187"/>
                </a:cubicBezTo>
                <a:cubicBezTo>
                  <a:pt x="44" y="189"/>
                  <a:pt x="47" y="192"/>
                  <a:pt x="49" y="195"/>
                </a:cubicBezTo>
                <a:cubicBezTo>
                  <a:pt x="50" y="196"/>
                  <a:pt x="51" y="197"/>
                  <a:pt x="51" y="198"/>
                </a:cubicBezTo>
                <a:cubicBezTo>
                  <a:pt x="51" y="198"/>
                  <a:pt x="52" y="198"/>
                  <a:pt x="52" y="199"/>
                </a:cubicBezTo>
                <a:cubicBezTo>
                  <a:pt x="53" y="199"/>
                  <a:pt x="53" y="200"/>
                  <a:pt x="53" y="201"/>
                </a:cubicBezTo>
                <a:cubicBezTo>
                  <a:pt x="53" y="201"/>
                  <a:pt x="53" y="201"/>
                  <a:pt x="53" y="202"/>
                </a:cubicBezTo>
                <a:cubicBezTo>
                  <a:pt x="54" y="203"/>
                  <a:pt x="54" y="204"/>
                  <a:pt x="55" y="205"/>
                </a:cubicBezTo>
                <a:cubicBezTo>
                  <a:pt x="55" y="205"/>
                  <a:pt x="55" y="206"/>
                  <a:pt x="55" y="206"/>
                </a:cubicBezTo>
                <a:cubicBezTo>
                  <a:pt x="55" y="207"/>
                  <a:pt x="55" y="207"/>
                  <a:pt x="56" y="207"/>
                </a:cubicBezTo>
                <a:cubicBezTo>
                  <a:pt x="56" y="208"/>
                  <a:pt x="56" y="209"/>
                  <a:pt x="56" y="209"/>
                </a:cubicBezTo>
                <a:cubicBezTo>
                  <a:pt x="56" y="210"/>
                  <a:pt x="56" y="210"/>
                  <a:pt x="56" y="210"/>
                </a:cubicBezTo>
                <a:cubicBezTo>
                  <a:pt x="56" y="212"/>
                  <a:pt x="56" y="213"/>
                  <a:pt x="56" y="215"/>
                </a:cubicBezTo>
                <a:cubicBezTo>
                  <a:pt x="56" y="215"/>
                  <a:pt x="56" y="216"/>
                  <a:pt x="56" y="216"/>
                </a:cubicBezTo>
                <a:cubicBezTo>
                  <a:pt x="56" y="216"/>
                  <a:pt x="56" y="216"/>
                  <a:pt x="57" y="216"/>
                </a:cubicBezTo>
                <a:cubicBezTo>
                  <a:pt x="57" y="215"/>
                  <a:pt x="58" y="215"/>
                  <a:pt x="58" y="216"/>
                </a:cubicBezTo>
                <a:cubicBezTo>
                  <a:pt x="59" y="216"/>
                  <a:pt x="59" y="217"/>
                  <a:pt x="59" y="218"/>
                </a:cubicBezTo>
                <a:cubicBezTo>
                  <a:pt x="59" y="218"/>
                  <a:pt x="58" y="219"/>
                  <a:pt x="58" y="219"/>
                </a:cubicBezTo>
                <a:cubicBezTo>
                  <a:pt x="57" y="219"/>
                  <a:pt x="57" y="219"/>
                  <a:pt x="56" y="219"/>
                </a:cubicBezTo>
                <a:cubicBezTo>
                  <a:pt x="56" y="219"/>
                  <a:pt x="56" y="219"/>
                  <a:pt x="56" y="219"/>
                </a:cubicBezTo>
                <a:cubicBezTo>
                  <a:pt x="57" y="221"/>
                  <a:pt x="57" y="224"/>
                  <a:pt x="57" y="226"/>
                </a:cubicBezTo>
                <a:cubicBezTo>
                  <a:pt x="57" y="229"/>
                  <a:pt x="57" y="232"/>
                  <a:pt x="56" y="234"/>
                </a:cubicBezTo>
                <a:cubicBezTo>
                  <a:pt x="56" y="236"/>
                  <a:pt x="55" y="238"/>
                  <a:pt x="53" y="240"/>
                </a:cubicBezTo>
                <a:cubicBezTo>
                  <a:pt x="52" y="243"/>
                  <a:pt x="49" y="245"/>
                  <a:pt x="47" y="247"/>
                </a:cubicBezTo>
                <a:cubicBezTo>
                  <a:pt x="45" y="248"/>
                  <a:pt x="44" y="250"/>
                  <a:pt x="42" y="251"/>
                </a:cubicBezTo>
                <a:cubicBezTo>
                  <a:pt x="41" y="252"/>
                  <a:pt x="40" y="252"/>
                  <a:pt x="40" y="253"/>
                </a:cubicBezTo>
                <a:cubicBezTo>
                  <a:pt x="39" y="253"/>
                  <a:pt x="39" y="253"/>
                  <a:pt x="39" y="254"/>
                </a:cubicBezTo>
                <a:cubicBezTo>
                  <a:pt x="39" y="254"/>
                  <a:pt x="39" y="254"/>
                  <a:pt x="39" y="254"/>
                </a:cubicBezTo>
                <a:cubicBezTo>
                  <a:pt x="43" y="256"/>
                  <a:pt x="47" y="259"/>
                  <a:pt x="51" y="261"/>
                </a:cubicBezTo>
                <a:cubicBezTo>
                  <a:pt x="52" y="262"/>
                  <a:pt x="54" y="264"/>
                  <a:pt x="55" y="265"/>
                </a:cubicBezTo>
                <a:cubicBezTo>
                  <a:pt x="56" y="266"/>
                  <a:pt x="57" y="267"/>
                  <a:pt x="59" y="267"/>
                </a:cubicBezTo>
                <a:cubicBezTo>
                  <a:pt x="61" y="269"/>
                  <a:pt x="62" y="270"/>
                  <a:pt x="64" y="272"/>
                </a:cubicBezTo>
                <a:cubicBezTo>
                  <a:pt x="64" y="273"/>
                  <a:pt x="64" y="273"/>
                  <a:pt x="64" y="274"/>
                </a:cubicBezTo>
                <a:cubicBezTo>
                  <a:pt x="64" y="274"/>
                  <a:pt x="64" y="274"/>
                  <a:pt x="64" y="274"/>
                </a:cubicBezTo>
                <a:cubicBezTo>
                  <a:pt x="65" y="276"/>
                  <a:pt x="67" y="278"/>
                  <a:pt x="68" y="279"/>
                </a:cubicBezTo>
                <a:cubicBezTo>
                  <a:pt x="68" y="280"/>
                  <a:pt x="68" y="281"/>
                  <a:pt x="69" y="281"/>
                </a:cubicBezTo>
                <a:cubicBezTo>
                  <a:pt x="69" y="282"/>
                  <a:pt x="69" y="283"/>
                  <a:pt x="68" y="283"/>
                </a:cubicBezTo>
                <a:cubicBezTo>
                  <a:pt x="68" y="284"/>
                  <a:pt x="67" y="284"/>
                  <a:pt x="66" y="283"/>
                </a:cubicBezTo>
                <a:cubicBezTo>
                  <a:pt x="66" y="283"/>
                  <a:pt x="66" y="283"/>
                  <a:pt x="66" y="282"/>
                </a:cubicBezTo>
                <a:cubicBezTo>
                  <a:pt x="64" y="283"/>
                  <a:pt x="64" y="283"/>
                  <a:pt x="63" y="282"/>
                </a:cubicBezTo>
                <a:cubicBezTo>
                  <a:pt x="63" y="281"/>
                  <a:pt x="62" y="281"/>
                  <a:pt x="62" y="281"/>
                </a:cubicBezTo>
                <a:cubicBezTo>
                  <a:pt x="62" y="281"/>
                  <a:pt x="61" y="282"/>
                  <a:pt x="61" y="282"/>
                </a:cubicBezTo>
                <a:cubicBezTo>
                  <a:pt x="61" y="282"/>
                  <a:pt x="60" y="283"/>
                  <a:pt x="60" y="282"/>
                </a:cubicBezTo>
                <a:cubicBezTo>
                  <a:pt x="59" y="282"/>
                  <a:pt x="59" y="282"/>
                  <a:pt x="58" y="281"/>
                </a:cubicBezTo>
                <a:cubicBezTo>
                  <a:pt x="58" y="281"/>
                  <a:pt x="58" y="281"/>
                  <a:pt x="58" y="281"/>
                </a:cubicBezTo>
                <a:cubicBezTo>
                  <a:pt x="58" y="279"/>
                  <a:pt x="57" y="277"/>
                  <a:pt x="56" y="276"/>
                </a:cubicBezTo>
                <a:cubicBezTo>
                  <a:pt x="54" y="274"/>
                  <a:pt x="52" y="272"/>
                  <a:pt x="49" y="270"/>
                </a:cubicBezTo>
                <a:cubicBezTo>
                  <a:pt x="49" y="270"/>
                  <a:pt x="49" y="270"/>
                  <a:pt x="48" y="270"/>
                </a:cubicBezTo>
                <a:cubicBezTo>
                  <a:pt x="44" y="270"/>
                  <a:pt x="40" y="271"/>
                  <a:pt x="36" y="271"/>
                </a:cubicBezTo>
                <a:cubicBezTo>
                  <a:pt x="32" y="271"/>
                  <a:pt x="28" y="272"/>
                  <a:pt x="24" y="272"/>
                </a:cubicBezTo>
                <a:cubicBezTo>
                  <a:pt x="23" y="272"/>
                  <a:pt x="21" y="272"/>
                  <a:pt x="20" y="273"/>
                </a:cubicBezTo>
                <a:cubicBezTo>
                  <a:pt x="20" y="273"/>
                  <a:pt x="20" y="273"/>
                  <a:pt x="20" y="273"/>
                </a:cubicBezTo>
                <a:cubicBezTo>
                  <a:pt x="19" y="274"/>
                  <a:pt x="18" y="274"/>
                  <a:pt x="18" y="274"/>
                </a:cubicBezTo>
                <a:cubicBezTo>
                  <a:pt x="17" y="275"/>
                  <a:pt x="17" y="276"/>
                  <a:pt x="18" y="277"/>
                </a:cubicBezTo>
                <a:cubicBezTo>
                  <a:pt x="18" y="278"/>
                  <a:pt x="17" y="279"/>
                  <a:pt x="16" y="279"/>
                </a:cubicBezTo>
                <a:cubicBezTo>
                  <a:pt x="16" y="280"/>
                  <a:pt x="16" y="280"/>
                  <a:pt x="16" y="280"/>
                </a:cubicBezTo>
                <a:cubicBezTo>
                  <a:pt x="16" y="281"/>
                  <a:pt x="16" y="281"/>
                  <a:pt x="15" y="281"/>
                </a:cubicBezTo>
                <a:cubicBezTo>
                  <a:pt x="14" y="282"/>
                  <a:pt x="14" y="281"/>
                  <a:pt x="13" y="281"/>
                </a:cubicBezTo>
                <a:cubicBezTo>
                  <a:pt x="13" y="280"/>
                  <a:pt x="13" y="280"/>
                  <a:pt x="13" y="279"/>
                </a:cubicBezTo>
                <a:cubicBezTo>
                  <a:pt x="13" y="279"/>
                  <a:pt x="13" y="279"/>
                  <a:pt x="13" y="279"/>
                </a:cubicBezTo>
                <a:cubicBezTo>
                  <a:pt x="13" y="279"/>
                  <a:pt x="13" y="279"/>
                  <a:pt x="12" y="278"/>
                </a:cubicBezTo>
                <a:cubicBezTo>
                  <a:pt x="12" y="279"/>
                  <a:pt x="11" y="279"/>
                  <a:pt x="10" y="278"/>
                </a:cubicBezTo>
                <a:cubicBezTo>
                  <a:pt x="10" y="279"/>
                  <a:pt x="10" y="279"/>
                  <a:pt x="10" y="279"/>
                </a:cubicBezTo>
                <a:cubicBezTo>
                  <a:pt x="10" y="280"/>
                  <a:pt x="9" y="280"/>
                  <a:pt x="8" y="280"/>
                </a:cubicBezTo>
                <a:cubicBezTo>
                  <a:pt x="8" y="280"/>
                  <a:pt x="7" y="280"/>
                  <a:pt x="7" y="279"/>
                </a:cubicBezTo>
                <a:cubicBezTo>
                  <a:pt x="7" y="279"/>
                  <a:pt x="7" y="278"/>
                  <a:pt x="7" y="277"/>
                </a:cubicBezTo>
                <a:cubicBezTo>
                  <a:pt x="8" y="277"/>
                  <a:pt x="8" y="276"/>
                  <a:pt x="9" y="275"/>
                </a:cubicBezTo>
                <a:cubicBezTo>
                  <a:pt x="10" y="274"/>
                  <a:pt x="11" y="273"/>
                  <a:pt x="12" y="271"/>
                </a:cubicBezTo>
                <a:cubicBezTo>
                  <a:pt x="14" y="268"/>
                  <a:pt x="16" y="266"/>
                  <a:pt x="19" y="264"/>
                </a:cubicBezTo>
                <a:cubicBezTo>
                  <a:pt x="20" y="263"/>
                  <a:pt x="21" y="262"/>
                  <a:pt x="22" y="261"/>
                </a:cubicBezTo>
                <a:cubicBezTo>
                  <a:pt x="23" y="259"/>
                  <a:pt x="24" y="258"/>
                  <a:pt x="26" y="257"/>
                </a:cubicBezTo>
                <a:cubicBezTo>
                  <a:pt x="26" y="256"/>
                  <a:pt x="25" y="256"/>
                  <a:pt x="25" y="256"/>
                </a:cubicBezTo>
                <a:cubicBezTo>
                  <a:pt x="24" y="255"/>
                  <a:pt x="22" y="255"/>
                  <a:pt x="21" y="254"/>
                </a:cubicBezTo>
                <a:cubicBezTo>
                  <a:pt x="16" y="252"/>
                  <a:pt x="12" y="248"/>
                  <a:pt x="8" y="244"/>
                </a:cubicBezTo>
                <a:cubicBezTo>
                  <a:pt x="7" y="243"/>
                  <a:pt x="6" y="242"/>
                  <a:pt x="6" y="240"/>
                </a:cubicBezTo>
                <a:cubicBezTo>
                  <a:pt x="4" y="239"/>
                  <a:pt x="3" y="237"/>
                  <a:pt x="2" y="235"/>
                </a:cubicBezTo>
                <a:cubicBezTo>
                  <a:pt x="1" y="232"/>
                  <a:pt x="0" y="229"/>
                  <a:pt x="0" y="225"/>
                </a:cubicBezTo>
                <a:cubicBezTo>
                  <a:pt x="0" y="223"/>
                  <a:pt x="0" y="221"/>
                  <a:pt x="1" y="219"/>
                </a:cubicBezTo>
                <a:cubicBezTo>
                  <a:pt x="2" y="214"/>
                  <a:pt x="4" y="210"/>
                  <a:pt x="7" y="205"/>
                </a:cubicBezTo>
                <a:cubicBezTo>
                  <a:pt x="8" y="204"/>
                  <a:pt x="9" y="202"/>
                  <a:pt x="10" y="201"/>
                </a:cubicBezTo>
                <a:cubicBezTo>
                  <a:pt x="10" y="201"/>
                  <a:pt x="10" y="201"/>
                  <a:pt x="10" y="200"/>
                </a:cubicBezTo>
                <a:cubicBezTo>
                  <a:pt x="12" y="198"/>
                  <a:pt x="13" y="196"/>
                  <a:pt x="15" y="194"/>
                </a:cubicBezTo>
                <a:cubicBezTo>
                  <a:pt x="15" y="194"/>
                  <a:pt x="16" y="193"/>
                  <a:pt x="17" y="192"/>
                </a:cubicBezTo>
                <a:cubicBezTo>
                  <a:pt x="19" y="190"/>
                  <a:pt x="21" y="188"/>
                  <a:pt x="23" y="187"/>
                </a:cubicBezTo>
                <a:cubicBezTo>
                  <a:pt x="23" y="187"/>
                  <a:pt x="23" y="186"/>
                  <a:pt x="23" y="186"/>
                </a:cubicBezTo>
                <a:cubicBezTo>
                  <a:pt x="23" y="186"/>
                  <a:pt x="23" y="186"/>
                  <a:pt x="23" y="186"/>
                </a:cubicBezTo>
                <a:cubicBezTo>
                  <a:pt x="23" y="186"/>
                  <a:pt x="23" y="186"/>
                  <a:pt x="23" y="186"/>
                </a:cubicBezTo>
                <a:cubicBezTo>
                  <a:pt x="21" y="184"/>
                  <a:pt x="19" y="182"/>
                  <a:pt x="17" y="180"/>
                </a:cubicBezTo>
                <a:cubicBezTo>
                  <a:pt x="15" y="178"/>
                  <a:pt x="13" y="175"/>
                  <a:pt x="12" y="172"/>
                </a:cubicBezTo>
                <a:cubicBezTo>
                  <a:pt x="10" y="169"/>
                  <a:pt x="8" y="167"/>
                  <a:pt x="7" y="164"/>
                </a:cubicBezTo>
                <a:cubicBezTo>
                  <a:pt x="6" y="162"/>
                  <a:pt x="6" y="160"/>
                  <a:pt x="5" y="157"/>
                </a:cubicBezTo>
                <a:cubicBezTo>
                  <a:pt x="5" y="155"/>
                  <a:pt x="4" y="152"/>
                  <a:pt x="4" y="149"/>
                </a:cubicBezTo>
                <a:cubicBezTo>
                  <a:pt x="4" y="147"/>
                  <a:pt x="4" y="145"/>
                  <a:pt x="4" y="143"/>
                </a:cubicBezTo>
                <a:cubicBezTo>
                  <a:pt x="4" y="138"/>
                  <a:pt x="5" y="133"/>
                  <a:pt x="6" y="128"/>
                </a:cubicBezTo>
                <a:cubicBezTo>
                  <a:pt x="7" y="126"/>
                  <a:pt x="7" y="124"/>
                  <a:pt x="8" y="122"/>
                </a:cubicBezTo>
                <a:cubicBezTo>
                  <a:pt x="8" y="122"/>
                  <a:pt x="8" y="121"/>
                  <a:pt x="8" y="121"/>
                </a:cubicBezTo>
                <a:cubicBezTo>
                  <a:pt x="8" y="121"/>
                  <a:pt x="8" y="120"/>
                  <a:pt x="9" y="120"/>
                </a:cubicBezTo>
                <a:cubicBezTo>
                  <a:pt x="9" y="120"/>
                  <a:pt x="9" y="119"/>
                  <a:pt x="9" y="119"/>
                </a:cubicBezTo>
                <a:cubicBezTo>
                  <a:pt x="10" y="118"/>
                  <a:pt x="11" y="117"/>
                  <a:pt x="11" y="115"/>
                </a:cubicBezTo>
                <a:cubicBezTo>
                  <a:pt x="12" y="114"/>
                  <a:pt x="14" y="112"/>
                  <a:pt x="15" y="110"/>
                </a:cubicBezTo>
                <a:cubicBezTo>
                  <a:pt x="17" y="107"/>
                  <a:pt x="19" y="105"/>
                  <a:pt x="22" y="102"/>
                </a:cubicBezTo>
                <a:cubicBezTo>
                  <a:pt x="22" y="102"/>
                  <a:pt x="22" y="102"/>
                  <a:pt x="22" y="102"/>
                </a:cubicBezTo>
                <a:cubicBezTo>
                  <a:pt x="22" y="102"/>
                  <a:pt x="22" y="102"/>
                  <a:pt x="22" y="102"/>
                </a:cubicBezTo>
                <a:close/>
                <a:moveTo>
                  <a:pt x="35" y="179"/>
                </a:moveTo>
                <a:cubicBezTo>
                  <a:pt x="36" y="179"/>
                  <a:pt x="36" y="179"/>
                  <a:pt x="36" y="179"/>
                </a:cubicBezTo>
                <a:cubicBezTo>
                  <a:pt x="36" y="179"/>
                  <a:pt x="36" y="179"/>
                  <a:pt x="36" y="179"/>
                </a:cubicBezTo>
                <a:cubicBezTo>
                  <a:pt x="35" y="179"/>
                  <a:pt x="35" y="179"/>
                  <a:pt x="35" y="179"/>
                </a:cubicBezTo>
                <a:cubicBezTo>
                  <a:pt x="35" y="179"/>
                  <a:pt x="35" y="179"/>
                  <a:pt x="35" y="179"/>
                </a:cubicBezTo>
                <a:cubicBezTo>
                  <a:pt x="35" y="180"/>
                  <a:pt x="35" y="180"/>
                  <a:pt x="35" y="180"/>
                </a:cubicBezTo>
                <a:cubicBezTo>
                  <a:pt x="35" y="179"/>
                  <a:pt x="35" y="179"/>
                  <a:pt x="35" y="179"/>
                </a:cubicBezTo>
                <a:close/>
                <a:moveTo>
                  <a:pt x="38" y="187"/>
                </a:moveTo>
                <a:cubicBezTo>
                  <a:pt x="38" y="187"/>
                  <a:pt x="38" y="187"/>
                  <a:pt x="38" y="188"/>
                </a:cubicBezTo>
                <a:cubicBezTo>
                  <a:pt x="38" y="187"/>
                  <a:pt x="38" y="187"/>
                  <a:pt x="38" y="187"/>
                </a:cubicBezTo>
                <a:cubicBezTo>
                  <a:pt x="38" y="187"/>
                  <a:pt x="38" y="187"/>
                  <a:pt x="38" y="187"/>
                </a:cubicBezTo>
                <a:cubicBezTo>
                  <a:pt x="37" y="187"/>
                  <a:pt x="37" y="186"/>
                  <a:pt x="37" y="186"/>
                </a:cubicBezTo>
                <a:cubicBezTo>
                  <a:pt x="37" y="186"/>
                  <a:pt x="37" y="186"/>
                  <a:pt x="36" y="186"/>
                </a:cubicBezTo>
                <a:cubicBezTo>
                  <a:pt x="37" y="187"/>
                  <a:pt x="37" y="187"/>
                  <a:pt x="38" y="187"/>
                </a:cubicBezTo>
                <a:close/>
                <a:moveTo>
                  <a:pt x="32" y="120"/>
                </a:moveTo>
                <a:cubicBezTo>
                  <a:pt x="33" y="120"/>
                  <a:pt x="33" y="120"/>
                  <a:pt x="33" y="120"/>
                </a:cubicBezTo>
                <a:cubicBezTo>
                  <a:pt x="37" y="120"/>
                  <a:pt x="40" y="120"/>
                  <a:pt x="44" y="119"/>
                </a:cubicBezTo>
                <a:cubicBezTo>
                  <a:pt x="44" y="119"/>
                  <a:pt x="44" y="119"/>
                  <a:pt x="44" y="119"/>
                </a:cubicBezTo>
                <a:cubicBezTo>
                  <a:pt x="44" y="119"/>
                  <a:pt x="44" y="119"/>
                  <a:pt x="44" y="119"/>
                </a:cubicBezTo>
                <a:cubicBezTo>
                  <a:pt x="40" y="120"/>
                  <a:pt x="36" y="120"/>
                  <a:pt x="33" y="120"/>
                </a:cubicBezTo>
                <a:cubicBezTo>
                  <a:pt x="33" y="120"/>
                  <a:pt x="33" y="120"/>
                  <a:pt x="32" y="120"/>
                </a:cubicBezTo>
                <a:cubicBezTo>
                  <a:pt x="32" y="120"/>
                  <a:pt x="31" y="120"/>
                  <a:pt x="31" y="120"/>
                </a:cubicBezTo>
                <a:cubicBezTo>
                  <a:pt x="31" y="120"/>
                  <a:pt x="31" y="120"/>
                  <a:pt x="31" y="120"/>
                </a:cubicBezTo>
                <a:cubicBezTo>
                  <a:pt x="31" y="120"/>
                  <a:pt x="32" y="120"/>
                  <a:pt x="32" y="120"/>
                </a:cubicBezTo>
                <a:close/>
                <a:moveTo>
                  <a:pt x="25" y="178"/>
                </a:moveTo>
                <a:cubicBezTo>
                  <a:pt x="25" y="178"/>
                  <a:pt x="26" y="178"/>
                  <a:pt x="26" y="178"/>
                </a:cubicBezTo>
                <a:cubicBezTo>
                  <a:pt x="26" y="178"/>
                  <a:pt x="26" y="178"/>
                  <a:pt x="26" y="178"/>
                </a:cubicBezTo>
                <a:cubicBezTo>
                  <a:pt x="26" y="178"/>
                  <a:pt x="25" y="178"/>
                  <a:pt x="25" y="178"/>
                </a:cubicBezTo>
                <a:cubicBezTo>
                  <a:pt x="25" y="178"/>
                  <a:pt x="25" y="178"/>
                  <a:pt x="25" y="177"/>
                </a:cubicBezTo>
                <a:cubicBezTo>
                  <a:pt x="24" y="176"/>
                  <a:pt x="22" y="175"/>
                  <a:pt x="21" y="174"/>
                </a:cubicBezTo>
                <a:cubicBezTo>
                  <a:pt x="20" y="172"/>
                  <a:pt x="19" y="171"/>
                  <a:pt x="18" y="170"/>
                </a:cubicBezTo>
                <a:cubicBezTo>
                  <a:pt x="17" y="169"/>
                  <a:pt x="17" y="169"/>
                  <a:pt x="17" y="169"/>
                </a:cubicBezTo>
                <a:cubicBezTo>
                  <a:pt x="16" y="169"/>
                  <a:pt x="16" y="169"/>
                  <a:pt x="16" y="169"/>
                </a:cubicBezTo>
                <a:cubicBezTo>
                  <a:pt x="16" y="169"/>
                  <a:pt x="16" y="169"/>
                  <a:pt x="15" y="169"/>
                </a:cubicBezTo>
                <a:cubicBezTo>
                  <a:pt x="15" y="168"/>
                  <a:pt x="15" y="168"/>
                  <a:pt x="15" y="168"/>
                </a:cubicBezTo>
                <a:cubicBezTo>
                  <a:pt x="15" y="169"/>
                  <a:pt x="15" y="169"/>
                  <a:pt x="15" y="169"/>
                </a:cubicBezTo>
                <a:cubicBezTo>
                  <a:pt x="16" y="170"/>
                  <a:pt x="17" y="171"/>
                  <a:pt x="18" y="172"/>
                </a:cubicBezTo>
                <a:cubicBezTo>
                  <a:pt x="20" y="174"/>
                  <a:pt x="22" y="176"/>
                  <a:pt x="25" y="178"/>
                </a:cubicBezTo>
                <a:cubicBezTo>
                  <a:pt x="25" y="178"/>
                  <a:pt x="25" y="178"/>
                  <a:pt x="25" y="178"/>
                </a:cubicBezTo>
                <a:close/>
                <a:moveTo>
                  <a:pt x="11" y="154"/>
                </a:moveTo>
                <a:cubicBezTo>
                  <a:pt x="12" y="154"/>
                  <a:pt x="13" y="154"/>
                  <a:pt x="14" y="154"/>
                </a:cubicBezTo>
                <a:cubicBezTo>
                  <a:pt x="15" y="154"/>
                  <a:pt x="17" y="154"/>
                  <a:pt x="19" y="154"/>
                </a:cubicBezTo>
                <a:cubicBezTo>
                  <a:pt x="23" y="153"/>
                  <a:pt x="27" y="153"/>
                  <a:pt x="31" y="153"/>
                </a:cubicBezTo>
                <a:cubicBezTo>
                  <a:pt x="35" y="153"/>
                  <a:pt x="40" y="153"/>
                  <a:pt x="44" y="153"/>
                </a:cubicBezTo>
                <a:cubicBezTo>
                  <a:pt x="47" y="153"/>
                  <a:pt x="50" y="152"/>
                  <a:pt x="53" y="152"/>
                </a:cubicBezTo>
                <a:cubicBezTo>
                  <a:pt x="53" y="152"/>
                  <a:pt x="54" y="152"/>
                  <a:pt x="54" y="152"/>
                </a:cubicBezTo>
                <a:cubicBezTo>
                  <a:pt x="54" y="151"/>
                  <a:pt x="54" y="143"/>
                  <a:pt x="54" y="142"/>
                </a:cubicBezTo>
                <a:cubicBezTo>
                  <a:pt x="53" y="142"/>
                  <a:pt x="52" y="143"/>
                  <a:pt x="51" y="143"/>
                </a:cubicBezTo>
                <a:cubicBezTo>
                  <a:pt x="47" y="143"/>
                  <a:pt x="43" y="143"/>
                  <a:pt x="39" y="143"/>
                </a:cubicBezTo>
                <a:cubicBezTo>
                  <a:pt x="34" y="144"/>
                  <a:pt x="30" y="144"/>
                  <a:pt x="25" y="144"/>
                </a:cubicBezTo>
                <a:cubicBezTo>
                  <a:pt x="21" y="145"/>
                  <a:pt x="17" y="145"/>
                  <a:pt x="13" y="145"/>
                </a:cubicBezTo>
                <a:cubicBezTo>
                  <a:pt x="12" y="145"/>
                  <a:pt x="11" y="145"/>
                  <a:pt x="10" y="145"/>
                </a:cubicBezTo>
                <a:cubicBezTo>
                  <a:pt x="10" y="145"/>
                  <a:pt x="10" y="145"/>
                  <a:pt x="10" y="145"/>
                </a:cubicBezTo>
                <a:cubicBezTo>
                  <a:pt x="9" y="148"/>
                  <a:pt x="10" y="151"/>
                  <a:pt x="11" y="154"/>
                </a:cubicBezTo>
                <a:close/>
                <a:moveTo>
                  <a:pt x="41" y="74"/>
                </a:moveTo>
                <a:cubicBezTo>
                  <a:pt x="41" y="73"/>
                  <a:pt x="41" y="73"/>
                  <a:pt x="40" y="72"/>
                </a:cubicBezTo>
                <a:cubicBezTo>
                  <a:pt x="40" y="69"/>
                  <a:pt x="39" y="66"/>
                  <a:pt x="37" y="63"/>
                </a:cubicBezTo>
                <a:cubicBezTo>
                  <a:pt x="37" y="63"/>
                  <a:pt x="37" y="63"/>
                  <a:pt x="37" y="63"/>
                </a:cubicBezTo>
                <a:cubicBezTo>
                  <a:pt x="35" y="63"/>
                  <a:pt x="34" y="63"/>
                  <a:pt x="32" y="63"/>
                </a:cubicBezTo>
                <a:cubicBezTo>
                  <a:pt x="28" y="63"/>
                  <a:pt x="23" y="63"/>
                  <a:pt x="18" y="62"/>
                </a:cubicBezTo>
                <a:cubicBezTo>
                  <a:pt x="16" y="62"/>
                  <a:pt x="14" y="62"/>
                  <a:pt x="11" y="62"/>
                </a:cubicBezTo>
                <a:cubicBezTo>
                  <a:pt x="11" y="62"/>
                  <a:pt x="11" y="62"/>
                  <a:pt x="11" y="62"/>
                </a:cubicBezTo>
                <a:cubicBezTo>
                  <a:pt x="11" y="62"/>
                  <a:pt x="11" y="63"/>
                  <a:pt x="11" y="63"/>
                </a:cubicBezTo>
                <a:cubicBezTo>
                  <a:pt x="11" y="64"/>
                  <a:pt x="11" y="66"/>
                  <a:pt x="11" y="67"/>
                </a:cubicBezTo>
                <a:cubicBezTo>
                  <a:pt x="10" y="69"/>
                  <a:pt x="11" y="70"/>
                  <a:pt x="11" y="72"/>
                </a:cubicBezTo>
                <a:cubicBezTo>
                  <a:pt x="12" y="73"/>
                  <a:pt x="12" y="73"/>
                  <a:pt x="12" y="73"/>
                </a:cubicBezTo>
                <a:cubicBezTo>
                  <a:pt x="14" y="73"/>
                  <a:pt x="15" y="73"/>
                  <a:pt x="16" y="73"/>
                </a:cubicBezTo>
                <a:cubicBezTo>
                  <a:pt x="18" y="74"/>
                  <a:pt x="21" y="74"/>
                  <a:pt x="23" y="74"/>
                </a:cubicBezTo>
                <a:cubicBezTo>
                  <a:pt x="28" y="74"/>
                  <a:pt x="32" y="74"/>
                  <a:pt x="37" y="74"/>
                </a:cubicBezTo>
                <a:cubicBezTo>
                  <a:pt x="38" y="74"/>
                  <a:pt x="39" y="74"/>
                  <a:pt x="41" y="74"/>
                </a:cubicBezTo>
                <a:close/>
                <a:moveTo>
                  <a:pt x="47" y="233"/>
                </a:moveTo>
                <a:cubicBezTo>
                  <a:pt x="47" y="233"/>
                  <a:pt x="47" y="233"/>
                  <a:pt x="47" y="233"/>
                </a:cubicBezTo>
                <a:cubicBezTo>
                  <a:pt x="44" y="233"/>
                  <a:pt x="42" y="233"/>
                  <a:pt x="40" y="232"/>
                </a:cubicBezTo>
                <a:cubicBezTo>
                  <a:pt x="36" y="232"/>
                  <a:pt x="33" y="232"/>
                  <a:pt x="30" y="232"/>
                </a:cubicBezTo>
                <a:cubicBezTo>
                  <a:pt x="25" y="232"/>
                  <a:pt x="20" y="232"/>
                  <a:pt x="15" y="232"/>
                </a:cubicBezTo>
                <a:cubicBezTo>
                  <a:pt x="14" y="232"/>
                  <a:pt x="13" y="232"/>
                  <a:pt x="11" y="232"/>
                </a:cubicBezTo>
                <a:cubicBezTo>
                  <a:pt x="11" y="232"/>
                  <a:pt x="11" y="232"/>
                  <a:pt x="11" y="232"/>
                </a:cubicBezTo>
                <a:cubicBezTo>
                  <a:pt x="10" y="232"/>
                  <a:pt x="10" y="233"/>
                  <a:pt x="9" y="233"/>
                </a:cubicBezTo>
                <a:cubicBezTo>
                  <a:pt x="10" y="235"/>
                  <a:pt x="11" y="236"/>
                  <a:pt x="12" y="238"/>
                </a:cubicBezTo>
                <a:cubicBezTo>
                  <a:pt x="12" y="238"/>
                  <a:pt x="12" y="238"/>
                  <a:pt x="12" y="239"/>
                </a:cubicBezTo>
                <a:cubicBezTo>
                  <a:pt x="14" y="240"/>
                  <a:pt x="16" y="241"/>
                  <a:pt x="17" y="242"/>
                </a:cubicBezTo>
                <a:cubicBezTo>
                  <a:pt x="17" y="242"/>
                  <a:pt x="18" y="242"/>
                  <a:pt x="18" y="242"/>
                </a:cubicBezTo>
                <a:cubicBezTo>
                  <a:pt x="20" y="242"/>
                  <a:pt x="23" y="242"/>
                  <a:pt x="25" y="242"/>
                </a:cubicBezTo>
                <a:cubicBezTo>
                  <a:pt x="25" y="242"/>
                  <a:pt x="26" y="242"/>
                  <a:pt x="26" y="242"/>
                </a:cubicBezTo>
                <a:cubicBezTo>
                  <a:pt x="27" y="242"/>
                  <a:pt x="29" y="242"/>
                  <a:pt x="30" y="241"/>
                </a:cubicBezTo>
                <a:cubicBezTo>
                  <a:pt x="34" y="241"/>
                  <a:pt x="37" y="241"/>
                  <a:pt x="40" y="241"/>
                </a:cubicBezTo>
                <a:cubicBezTo>
                  <a:pt x="42" y="241"/>
                  <a:pt x="43" y="241"/>
                  <a:pt x="44" y="241"/>
                </a:cubicBezTo>
                <a:cubicBezTo>
                  <a:pt x="46" y="239"/>
                  <a:pt x="47" y="236"/>
                  <a:pt x="47" y="233"/>
                </a:cubicBezTo>
                <a:close/>
                <a:moveTo>
                  <a:pt x="52" y="130"/>
                </a:moveTo>
                <a:cubicBezTo>
                  <a:pt x="52" y="130"/>
                  <a:pt x="52" y="130"/>
                  <a:pt x="51" y="130"/>
                </a:cubicBezTo>
                <a:cubicBezTo>
                  <a:pt x="45" y="131"/>
                  <a:pt x="39" y="131"/>
                  <a:pt x="33" y="132"/>
                </a:cubicBezTo>
                <a:cubicBezTo>
                  <a:pt x="30" y="132"/>
                  <a:pt x="28" y="133"/>
                  <a:pt x="25" y="133"/>
                </a:cubicBezTo>
                <a:cubicBezTo>
                  <a:pt x="20" y="134"/>
                  <a:pt x="16" y="134"/>
                  <a:pt x="11" y="134"/>
                </a:cubicBezTo>
                <a:cubicBezTo>
                  <a:pt x="11" y="134"/>
                  <a:pt x="11" y="134"/>
                  <a:pt x="10" y="135"/>
                </a:cubicBezTo>
                <a:cubicBezTo>
                  <a:pt x="10" y="137"/>
                  <a:pt x="10" y="140"/>
                  <a:pt x="10" y="142"/>
                </a:cubicBezTo>
                <a:cubicBezTo>
                  <a:pt x="10" y="142"/>
                  <a:pt x="11" y="142"/>
                  <a:pt x="11" y="142"/>
                </a:cubicBezTo>
                <a:cubicBezTo>
                  <a:pt x="14" y="142"/>
                  <a:pt x="16" y="141"/>
                  <a:pt x="19" y="141"/>
                </a:cubicBezTo>
                <a:cubicBezTo>
                  <a:pt x="25" y="139"/>
                  <a:pt x="31" y="139"/>
                  <a:pt x="37" y="139"/>
                </a:cubicBezTo>
                <a:cubicBezTo>
                  <a:pt x="42" y="139"/>
                  <a:pt x="47" y="139"/>
                  <a:pt x="53" y="139"/>
                </a:cubicBezTo>
                <a:cubicBezTo>
                  <a:pt x="53" y="139"/>
                  <a:pt x="53" y="139"/>
                  <a:pt x="53" y="139"/>
                </a:cubicBezTo>
                <a:cubicBezTo>
                  <a:pt x="53" y="136"/>
                  <a:pt x="53" y="133"/>
                  <a:pt x="52" y="130"/>
                </a:cubicBezTo>
                <a:close/>
                <a:moveTo>
                  <a:pt x="35" y="155"/>
                </a:moveTo>
                <a:cubicBezTo>
                  <a:pt x="35" y="155"/>
                  <a:pt x="35" y="155"/>
                  <a:pt x="35" y="155"/>
                </a:cubicBezTo>
                <a:cubicBezTo>
                  <a:pt x="30" y="156"/>
                  <a:pt x="26" y="157"/>
                  <a:pt x="21" y="157"/>
                </a:cubicBezTo>
                <a:cubicBezTo>
                  <a:pt x="19" y="158"/>
                  <a:pt x="17" y="158"/>
                  <a:pt x="15" y="158"/>
                </a:cubicBezTo>
                <a:cubicBezTo>
                  <a:pt x="15" y="158"/>
                  <a:pt x="15" y="158"/>
                  <a:pt x="15" y="158"/>
                </a:cubicBezTo>
                <a:cubicBezTo>
                  <a:pt x="15" y="159"/>
                  <a:pt x="14" y="159"/>
                  <a:pt x="14" y="160"/>
                </a:cubicBezTo>
                <a:cubicBezTo>
                  <a:pt x="15" y="162"/>
                  <a:pt x="16" y="164"/>
                  <a:pt x="17" y="166"/>
                </a:cubicBezTo>
                <a:cubicBezTo>
                  <a:pt x="19" y="166"/>
                  <a:pt x="20" y="166"/>
                  <a:pt x="22" y="166"/>
                </a:cubicBezTo>
                <a:cubicBezTo>
                  <a:pt x="26" y="165"/>
                  <a:pt x="30" y="165"/>
                  <a:pt x="34" y="165"/>
                </a:cubicBezTo>
                <a:cubicBezTo>
                  <a:pt x="36" y="165"/>
                  <a:pt x="38" y="165"/>
                  <a:pt x="40" y="165"/>
                </a:cubicBezTo>
                <a:cubicBezTo>
                  <a:pt x="42" y="165"/>
                  <a:pt x="44" y="165"/>
                  <a:pt x="46" y="164"/>
                </a:cubicBezTo>
                <a:cubicBezTo>
                  <a:pt x="47" y="164"/>
                  <a:pt x="47" y="164"/>
                  <a:pt x="48" y="164"/>
                </a:cubicBezTo>
                <a:cubicBezTo>
                  <a:pt x="49" y="161"/>
                  <a:pt x="51" y="159"/>
                  <a:pt x="52" y="156"/>
                </a:cubicBezTo>
                <a:cubicBezTo>
                  <a:pt x="52" y="156"/>
                  <a:pt x="52" y="156"/>
                  <a:pt x="52" y="156"/>
                </a:cubicBezTo>
                <a:cubicBezTo>
                  <a:pt x="52" y="156"/>
                  <a:pt x="52" y="156"/>
                  <a:pt x="52" y="156"/>
                </a:cubicBezTo>
                <a:cubicBezTo>
                  <a:pt x="49" y="156"/>
                  <a:pt x="46" y="156"/>
                  <a:pt x="43" y="156"/>
                </a:cubicBezTo>
                <a:cubicBezTo>
                  <a:pt x="41" y="156"/>
                  <a:pt x="40" y="157"/>
                  <a:pt x="38" y="157"/>
                </a:cubicBezTo>
                <a:cubicBezTo>
                  <a:pt x="38" y="157"/>
                  <a:pt x="37" y="157"/>
                  <a:pt x="37" y="157"/>
                </a:cubicBezTo>
                <a:cubicBezTo>
                  <a:pt x="36" y="157"/>
                  <a:pt x="35" y="157"/>
                  <a:pt x="35" y="156"/>
                </a:cubicBezTo>
                <a:cubicBezTo>
                  <a:pt x="35" y="156"/>
                  <a:pt x="35" y="156"/>
                  <a:pt x="35" y="155"/>
                </a:cubicBezTo>
                <a:close/>
                <a:moveTo>
                  <a:pt x="48" y="228"/>
                </a:moveTo>
                <a:cubicBezTo>
                  <a:pt x="48" y="227"/>
                  <a:pt x="48" y="222"/>
                  <a:pt x="48" y="221"/>
                </a:cubicBezTo>
                <a:cubicBezTo>
                  <a:pt x="35" y="221"/>
                  <a:pt x="22" y="221"/>
                  <a:pt x="9" y="221"/>
                </a:cubicBezTo>
                <a:cubicBezTo>
                  <a:pt x="8" y="222"/>
                  <a:pt x="8" y="228"/>
                  <a:pt x="8" y="229"/>
                </a:cubicBezTo>
                <a:cubicBezTo>
                  <a:pt x="21" y="227"/>
                  <a:pt x="34" y="227"/>
                  <a:pt x="48" y="228"/>
                </a:cubicBezTo>
                <a:close/>
                <a:moveTo>
                  <a:pt x="10" y="217"/>
                </a:moveTo>
                <a:cubicBezTo>
                  <a:pt x="22" y="216"/>
                  <a:pt x="35" y="217"/>
                  <a:pt x="47" y="217"/>
                </a:cubicBezTo>
                <a:cubicBezTo>
                  <a:pt x="47" y="214"/>
                  <a:pt x="46" y="212"/>
                  <a:pt x="46" y="209"/>
                </a:cubicBezTo>
                <a:cubicBezTo>
                  <a:pt x="35" y="209"/>
                  <a:pt x="24" y="210"/>
                  <a:pt x="13" y="209"/>
                </a:cubicBezTo>
                <a:cubicBezTo>
                  <a:pt x="11" y="211"/>
                  <a:pt x="10" y="215"/>
                  <a:pt x="10" y="217"/>
                </a:cubicBezTo>
                <a:close/>
                <a:moveTo>
                  <a:pt x="13" y="76"/>
                </a:moveTo>
                <a:cubicBezTo>
                  <a:pt x="13" y="76"/>
                  <a:pt x="13" y="77"/>
                  <a:pt x="13" y="77"/>
                </a:cubicBezTo>
                <a:cubicBezTo>
                  <a:pt x="14" y="78"/>
                  <a:pt x="14" y="79"/>
                  <a:pt x="15" y="80"/>
                </a:cubicBezTo>
                <a:cubicBezTo>
                  <a:pt x="15" y="81"/>
                  <a:pt x="16" y="82"/>
                  <a:pt x="16" y="83"/>
                </a:cubicBezTo>
                <a:cubicBezTo>
                  <a:pt x="17" y="83"/>
                  <a:pt x="18" y="84"/>
                  <a:pt x="19" y="85"/>
                </a:cubicBezTo>
                <a:cubicBezTo>
                  <a:pt x="19" y="86"/>
                  <a:pt x="19" y="86"/>
                  <a:pt x="20" y="86"/>
                </a:cubicBezTo>
                <a:cubicBezTo>
                  <a:pt x="22" y="86"/>
                  <a:pt x="24" y="86"/>
                  <a:pt x="26" y="85"/>
                </a:cubicBezTo>
                <a:cubicBezTo>
                  <a:pt x="29" y="85"/>
                  <a:pt x="31" y="85"/>
                  <a:pt x="34" y="85"/>
                </a:cubicBezTo>
                <a:cubicBezTo>
                  <a:pt x="35" y="85"/>
                  <a:pt x="35" y="85"/>
                  <a:pt x="36" y="85"/>
                </a:cubicBezTo>
                <a:cubicBezTo>
                  <a:pt x="38" y="83"/>
                  <a:pt x="39" y="80"/>
                  <a:pt x="40" y="76"/>
                </a:cubicBezTo>
                <a:cubicBezTo>
                  <a:pt x="31" y="76"/>
                  <a:pt x="22" y="76"/>
                  <a:pt x="13" y="76"/>
                </a:cubicBezTo>
                <a:close/>
                <a:moveTo>
                  <a:pt x="11" y="129"/>
                </a:moveTo>
                <a:cubicBezTo>
                  <a:pt x="12" y="129"/>
                  <a:pt x="13" y="129"/>
                  <a:pt x="14" y="129"/>
                </a:cubicBezTo>
                <a:cubicBezTo>
                  <a:pt x="16" y="129"/>
                  <a:pt x="19" y="129"/>
                  <a:pt x="22" y="129"/>
                </a:cubicBezTo>
                <a:cubicBezTo>
                  <a:pt x="25" y="128"/>
                  <a:pt x="29" y="128"/>
                  <a:pt x="33" y="128"/>
                </a:cubicBezTo>
                <a:cubicBezTo>
                  <a:pt x="35" y="128"/>
                  <a:pt x="37" y="128"/>
                  <a:pt x="40" y="128"/>
                </a:cubicBezTo>
                <a:cubicBezTo>
                  <a:pt x="43" y="127"/>
                  <a:pt x="46" y="127"/>
                  <a:pt x="49" y="127"/>
                </a:cubicBezTo>
                <a:cubicBezTo>
                  <a:pt x="50" y="127"/>
                  <a:pt x="50" y="127"/>
                  <a:pt x="50" y="127"/>
                </a:cubicBezTo>
                <a:cubicBezTo>
                  <a:pt x="50" y="127"/>
                  <a:pt x="50" y="126"/>
                  <a:pt x="50" y="126"/>
                </a:cubicBezTo>
                <a:cubicBezTo>
                  <a:pt x="49" y="125"/>
                  <a:pt x="48" y="124"/>
                  <a:pt x="47" y="122"/>
                </a:cubicBezTo>
                <a:cubicBezTo>
                  <a:pt x="46" y="122"/>
                  <a:pt x="46" y="122"/>
                  <a:pt x="46" y="122"/>
                </a:cubicBezTo>
                <a:cubicBezTo>
                  <a:pt x="42" y="122"/>
                  <a:pt x="38" y="122"/>
                  <a:pt x="34" y="122"/>
                </a:cubicBezTo>
                <a:cubicBezTo>
                  <a:pt x="29" y="122"/>
                  <a:pt x="24" y="123"/>
                  <a:pt x="19" y="124"/>
                </a:cubicBezTo>
                <a:cubicBezTo>
                  <a:pt x="17" y="124"/>
                  <a:pt x="16" y="124"/>
                  <a:pt x="14" y="124"/>
                </a:cubicBezTo>
                <a:cubicBezTo>
                  <a:pt x="14" y="124"/>
                  <a:pt x="13" y="124"/>
                  <a:pt x="13" y="125"/>
                </a:cubicBezTo>
                <a:cubicBezTo>
                  <a:pt x="13" y="126"/>
                  <a:pt x="12" y="128"/>
                  <a:pt x="11" y="129"/>
                </a:cubicBezTo>
                <a:close/>
                <a:moveTo>
                  <a:pt x="36" y="61"/>
                </a:moveTo>
                <a:cubicBezTo>
                  <a:pt x="36" y="60"/>
                  <a:pt x="36" y="60"/>
                  <a:pt x="36" y="60"/>
                </a:cubicBezTo>
                <a:cubicBezTo>
                  <a:pt x="35" y="58"/>
                  <a:pt x="33" y="56"/>
                  <a:pt x="32" y="54"/>
                </a:cubicBezTo>
                <a:cubicBezTo>
                  <a:pt x="32" y="53"/>
                  <a:pt x="32" y="53"/>
                  <a:pt x="31" y="53"/>
                </a:cubicBezTo>
                <a:cubicBezTo>
                  <a:pt x="27" y="53"/>
                  <a:pt x="23" y="53"/>
                  <a:pt x="19" y="52"/>
                </a:cubicBezTo>
                <a:cubicBezTo>
                  <a:pt x="18" y="52"/>
                  <a:pt x="16" y="51"/>
                  <a:pt x="15" y="51"/>
                </a:cubicBezTo>
                <a:cubicBezTo>
                  <a:pt x="14" y="54"/>
                  <a:pt x="12" y="56"/>
                  <a:pt x="11" y="59"/>
                </a:cubicBezTo>
                <a:cubicBezTo>
                  <a:pt x="12" y="59"/>
                  <a:pt x="12" y="59"/>
                  <a:pt x="12" y="59"/>
                </a:cubicBezTo>
                <a:cubicBezTo>
                  <a:pt x="12" y="59"/>
                  <a:pt x="12" y="59"/>
                  <a:pt x="12" y="59"/>
                </a:cubicBezTo>
                <a:cubicBezTo>
                  <a:pt x="16" y="59"/>
                  <a:pt x="20" y="59"/>
                  <a:pt x="23" y="59"/>
                </a:cubicBezTo>
                <a:cubicBezTo>
                  <a:pt x="26" y="60"/>
                  <a:pt x="29" y="60"/>
                  <a:pt x="32" y="60"/>
                </a:cubicBezTo>
                <a:cubicBezTo>
                  <a:pt x="33" y="61"/>
                  <a:pt x="35" y="61"/>
                  <a:pt x="36" y="61"/>
                </a:cubicBezTo>
                <a:close/>
                <a:moveTo>
                  <a:pt x="15" y="206"/>
                </a:moveTo>
                <a:cubicBezTo>
                  <a:pt x="15" y="206"/>
                  <a:pt x="15" y="206"/>
                  <a:pt x="16" y="206"/>
                </a:cubicBezTo>
                <a:cubicBezTo>
                  <a:pt x="22" y="206"/>
                  <a:pt x="29" y="206"/>
                  <a:pt x="36" y="206"/>
                </a:cubicBezTo>
                <a:cubicBezTo>
                  <a:pt x="38" y="206"/>
                  <a:pt x="41" y="206"/>
                  <a:pt x="43" y="206"/>
                </a:cubicBezTo>
                <a:cubicBezTo>
                  <a:pt x="44" y="206"/>
                  <a:pt x="44" y="206"/>
                  <a:pt x="44" y="206"/>
                </a:cubicBezTo>
                <a:cubicBezTo>
                  <a:pt x="44" y="206"/>
                  <a:pt x="44" y="206"/>
                  <a:pt x="44" y="206"/>
                </a:cubicBezTo>
                <a:cubicBezTo>
                  <a:pt x="43" y="204"/>
                  <a:pt x="42" y="203"/>
                  <a:pt x="41" y="202"/>
                </a:cubicBezTo>
                <a:cubicBezTo>
                  <a:pt x="41" y="201"/>
                  <a:pt x="41" y="201"/>
                  <a:pt x="40" y="201"/>
                </a:cubicBezTo>
                <a:cubicBezTo>
                  <a:pt x="33" y="201"/>
                  <a:pt x="26" y="201"/>
                  <a:pt x="20" y="201"/>
                </a:cubicBezTo>
                <a:cubicBezTo>
                  <a:pt x="19" y="201"/>
                  <a:pt x="19" y="201"/>
                  <a:pt x="19" y="201"/>
                </a:cubicBezTo>
                <a:cubicBezTo>
                  <a:pt x="17" y="203"/>
                  <a:pt x="16" y="204"/>
                  <a:pt x="15" y="206"/>
                </a:cubicBezTo>
                <a:cubicBezTo>
                  <a:pt x="15" y="206"/>
                  <a:pt x="15" y="206"/>
                  <a:pt x="15" y="206"/>
                </a:cubicBezTo>
                <a:close/>
                <a:moveTo>
                  <a:pt x="15" y="18"/>
                </a:moveTo>
                <a:cubicBezTo>
                  <a:pt x="16" y="18"/>
                  <a:pt x="16" y="18"/>
                  <a:pt x="16" y="18"/>
                </a:cubicBezTo>
                <a:cubicBezTo>
                  <a:pt x="17" y="18"/>
                  <a:pt x="17" y="18"/>
                  <a:pt x="17" y="18"/>
                </a:cubicBezTo>
                <a:cubicBezTo>
                  <a:pt x="18" y="19"/>
                  <a:pt x="19" y="19"/>
                  <a:pt x="19" y="20"/>
                </a:cubicBezTo>
                <a:cubicBezTo>
                  <a:pt x="23" y="20"/>
                  <a:pt x="27" y="21"/>
                  <a:pt x="30" y="22"/>
                </a:cubicBezTo>
                <a:cubicBezTo>
                  <a:pt x="33" y="23"/>
                  <a:pt x="37" y="23"/>
                  <a:pt x="40" y="25"/>
                </a:cubicBezTo>
                <a:cubicBezTo>
                  <a:pt x="40" y="25"/>
                  <a:pt x="40" y="25"/>
                  <a:pt x="40" y="24"/>
                </a:cubicBezTo>
                <a:cubicBezTo>
                  <a:pt x="41" y="23"/>
                  <a:pt x="42" y="23"/>
                  <a:pt x="43" y="22"/>
                </a:cubicBezTo>
                <a:cubicBezTo>
                  <a:pt x="43" y="21"/>
                  <a:pt x="44" y="21"/>
                  <a:pt x="44" y="21"/>
                </a:cubicBezTo>
                <a:cubicBezTo>
                  <a:pt x="43" y="21"/>
                  <a:pt x="41" y="20"/>
                  <a:pt x="40" y="20"/>
                </a:cubicBezTo>
                <a:cubicBezTo>
                  <a:pt x="37" y="19"/>
                  <a:pt x="34" y="18"/>
                  <a:pt x="31" y="18"/>
                </a:cubicBezTo>
                <a:cubicBezTo>
                  <a:pt x="29" y="17"/>
                  <a:pt x="27" y="16"/>
                  <a:pt x="25" y="16"/>
                </a:cubicBezTo>
                <a:cubicBezTo>
                  <a:pt x="23" y="15"/>
                  <a:pt x="20" y="15"/>
                  <a:pt x="18" y="14"/>
                </a:cubicBezTo>
                <a:cubicBezTo>
                  <a:pt x="16" y="14"/>
                  <a:pt x="15" y="13"/>
                  <a:pt x="13" y="13"/>
                </a:cubicBezTo>
                <a:cubicBezTo>
                  <a:pt x="13" y="13"/>
                  <a:pt x="13" y="13"/>
                  <a:pt x="13" y="13"/>
                </a:cubicBezTo>
                <a:cubicBezTo>
                  <a:pt x="13" y="15"/>
                  <a:pt x="14" y="17"/>
                  <a:pt x="15" y="18"/>
                </a:cubicBezTo>
                <a:close/>
                <a:moveTo>
                  <a:pt x="16" y="120"/>
                </a:moveTo>
                <a:cubicBezTo>
                  <a:pt x="16" y="120"/>
                  <a:pt x="16" y="120"/>
                  <a:pt x="16" y="120"/>
                </a:cubicBezTo>
                <a:cubicBezTo>
                  <a:pt x="20" y="120"/>
                  <a:pt x="23" y="120"/>
                  <a:pt x="26" y="119"/>
                </a:cubicBezTo>
                <a:cubicBezTo>
                  <a:pt x="28" y="119"/>
                  <a:pt x="30" y="119"/>
                  <a:pt x="33" y="118"/>
                </a:cubicBezTo>
                <a:cubicBezTo>
                  <a:pt x="36" y="118"/>
                  <a:pt x="39" y="118"/>
                  <a:pt x="42" y="118"/>
                </a:cubicBezTo>
                <a:cubicBezTo>
                  <a:pt x="42" y="118"/>
                  <a:pt x="42" y="118"/>
                  <a:pt x="42" y="118"/>
                </a:cubicBezTo>
                <a:cubicBezTo>
                  <a:pt x="42" y="117"/>
                  <a:pt x="42" y="117"/>
                  <a:pt x="42" y="117"/>
                </a:cubicBezTo>
                <a:cubicBezTo>
                  <a:pt x="41" y="116"/>
                  <a:pt x="39" y="115"/>
                  <a:pt x="38" y="113"/>
                </a:cubicBezTo>
                <a:cubicBezTo>
                  <a:pt x="38" y="113"/>
                  <a:pt x="37" y="113"/>
                  <a:pt x="37" y="113"/>
                </a:cubicBezTo>
                <a:cubicBezTo>
                  <a:pt x="34" y="113"/>
                  <a:pt x="31" y="113"/>
                  <a:pt x="28" y="113"/>
                </a:cubicBezTo>
                <a:cubicBezTo>
                  <a:pt x="27" y="113"/>
                  <a:pt x="26" y="113"/>
                  <a:pt x="25" y="114"/>
                </a:cubicBezTo>
                <a:cubicBezTo>
                  <a:pt x="23" y="114"/>
                  <a:pt x="22" y="114"/>
                  <a:pt x="20" y="114"/>
                </a:cubicBezTo>
                <a:cubicBezTo>
                  <a:pt x="20" y="114"/>
                  <a:pt x="19" y="115"/>
                  <a:pt x="19" y="115"/>
                </a:cubicBezTo>
                <a:cubicBezTo>
                  <a:pt x="19" y="115"/>
                  <a:pt x="19" y="115"/>
                  <a:pt x="19" y="115"/>
                </a:cubicBezTo>
                <a:cubicBezTo>
                  <a:pt x="18" y="116"/>
                  <a:pt x="18" y="116"/>
                  <a:pt x="18" y="117"/>
                </a:cubicBezTo>
                <a:cubicBezTo>
                  <a:pt x="17" y="118"/>
                  <a:pt x="16" y="119"/>
                  <a:pt x="16" y="120"/>
                </a:cubicBezTo>
                <a:cubicBezTo>
                  <a:pt x="16" y="120"/>
                  <a:pt x="16" y="120"/>
                  <a:pt x="16" y="120"/>
                </a:cubicBezTo>
                <a:close/>
                <a:moveTo>
                  <a:pt x="44" y="168"/>
                </a:moveTo>
                <a:cubicBezTo>
                  <a:pt x="44" y="168"/>
                  <a:pt x="44" y="168"/>
                  <a:pt x="43" y="168"/>
                </a:cubicBezTo>
                <a:cubicBezTo>
                  <a:pt x="42" y="168"/>
                  <a:pt x="41" y="168"/>
                  <a:pt x="40" y="168"/>
                </a:cubicBezTo>
                <a:cubicBezTo>
                  <a:pt x="37" y="168"/>
                  <a:pt x="33" y="168"/>
                  <a:pt x="30" y="168"/>
                </a:cubicBezTo>
                <a:cubicBezTo>
                  <a:pt x="27" y="169"/>
                  <a:pt x="24" y="169"/>
                  <a:pt x="20" y="169"/>
                </a:cubicBezTo>
                <a:cubicBezTo>
                  <a:pt x="20" y="169"/>
                  <a:pt x="20" y="169"/>
                  <a:pt x="20" y="169"/>
                </a:cubicBezTo>
                <a:cubicBezTo>
                  <a:pt x="20" y="169"/>
                  <a:pt x="20" y="169"/>
                  <a:pt x="20" y="170"/>
                </a:cubicBezTo>
                <a:cubicBezTo>
                  <a:pt x="21" y="171"/>
                  <a:pt x="23" y="172"/>
                  <a:pt x="24" y="173"/>
                </a:cubicBezTo>
                <a:cubicBezTo>
                  <a:pt x="24" y="173"/>
                  <a:pt x="25" y="173"/>
                  <a:pt x="25" y="173"/>
                </a:cubicBezTo>
                <a:cubicBezTo>
                  <a:pt x="26" y="174"/>
                  <a:pt x="26" y="174"/>
                  <a:pt x="26" y="174"/>
                </a:cubicBezTo>
                <a:cubicBezTo>
                  <a:pt x="26" y="175"/>
                  <a:pt x="27" y="175"/>
                  <a:pt x="27" y="175"/>
                </a:cubicBezTo>
                <a:cubicBezTo>
                  <a:pt x="29" y="175"/>
                  <a:pt x="30" y="175"/>
                  <a:pt x="32" y="175"/>
                </a:cubicBezTo>
                <a:cubicBezTo>
                  <a:pt x="33" y="175"/>
                  <a:pt x="35" y="175"/>
                  <a:pt x="37" y="174"/>
                </a:cubicBezTo>
                <a:cubicBezTo>
                  <a:pt x="38" y="174"/>
                  <a:pt x="38" y="174"/>
                  <a:pt x="38" y="174"/>
                </a:cubicBezTo>
                <a:cubicBezTo>
                  <a:pt x="40" y="172"/>
                  <a:pt x="41" y="171"/>
                  <a:pt x="43" y="169"/>
                </a:cubicBezTo>
                <a:cubicBezTo>
                  <a:pt x="43" y="169"/>
                  <a:pt x="44" y="168"/>
                  <a:pt x="44" y="168"/>
                </a:cubicBezTo>
                <a:close/>
                <a:moveTo>
                  <a:pt x="41" y="265"/>
                </a:moveTo>
                <a:cubicBezTo>
                  <a:pt x="40" y="265"/>
                  <a:pt x="40" y="265"/>
                  <a:pt x="39" y="265"/>
                </a:cubicBezTo>
                <a:cubicBezTo>
                  <a:pt x="37" y="265"/>
                  <a:pt x="36" y="265"/>
                  <a:pt x="34" y="265"/>
                </a:cubicBezTo>
                <a:cubicBezTo>
                  <a:pt x="32" y="265"/>
                  <a:pt x="29" y="265"/>
                  <a:pt x="27" y="264"/>
                </a:cubicBezTo>
                <a:cubicBezTo>
                  <a:pt x="27" y="265"/>
                  <a:pt x="27" y="265"/>
                  <a:pt x="27" y="265"/>
                </a:cubicBezTo>
                <a:cubicBezTo>
                  <a:pt x="26" y="265"/>
                  <a:pt x="26" y="265"/>
                  <a:pt x="25" y="265"/>
                </a:cubicBezTo>
                <a:cubicBezTo>
                  <a:pt x="25" y="265"/>
                  <a:pt x="25" y="265"/>
                  <a:pt x="25" y="265"/>
                </a:cubicBezTo>
                <a:cubicBezTo>
                  <a:pt x="24" y="266"/>
                  <a:pt x="23" y="267"/>
                  <a:pt x="22" y="268"/>
                </a:cubicBezTo>
                <a:cubicBezTo>
                  <a:pt x="22" y="268"/>
                  <a:pt x="22" y="268"/>
                  <a:pt x="22" y="268"/>
                </a:cubicBezTo>
                <a:cubicBezTo>
                  <a:pt x="23" y="268"/>
                  <a:pt x="25" y="268"/>
                  <a:pt x="26" y="268"/>
                </a:cubicBezTo>
                <a:cubicBezTo>
                  <a:pt x="32" y="268"/>
                  <a:pt x="39" y="268"/>
                  <a:pt x="45" y="268"/>
                </a:cubicBezTo>
                <a:cubicBezTo>
                  <a:pt x="45" y="268"/>
                  <a:pt x="45" y="268"/>
                  <a:pt x="46" y="268"/>
                </a:cubicBezTo>
                <a:cubicBezTo>
                  <a:pt x="46" y="268"/>
                  <a:pt x="46" y="268"/>
                  <a:pt x="46" y="268"/>
                </a:cubicBezTo>
                <a:cubicBezTo>
                  <a:pt x="44" y="267"/>
                  <a:pt x="42" y="266"/>
                  <a:pt x="41" y="265"/>
                </a:cubicBezTo>
                <a:close/>
                <a:moveTo>
                  <a:pt x="28" y="182"/>
                </a:moveTo>
                <a:cubicBezTo>
                  <a:pt x="28" y="182"/>
                  <a:pt x="28" y="182"/>
                  <a:pt x="28" y="182"/>
                </a:cubicBezTo>
                <a:cubicBezTo>
                  <a:pt x="28" y="182"/>
                  <a:pt x="28" y="182"/>
                  <a:pt x="28" y="182"/>
                </a:cubicBezTo>
                <a:cubicBezTo>
                  <a:pt x="24" y="179"/>
                  <a:pt x="21" y="177"/>
                  <a:pt x="17" y="174"/>
                </a:cubicBezTo>
                <a:cubicBezTo>
                  <a:pt x="16" y="173"/>
                  <a:pt x="15" y="172"/>
                  <a:pt x="14" y="170"/>
                </a:cubicBezTo>
                <a:cubicBezTo>
                  <a:pt x="13" y="168"/>
                  <a:pt x="11" y="165"/>
                  <a:pt x="10" y="162"/>
                </a:cubicBezTo>
                <a:cubicBezTo>
                  <a:pt x="9" y="159"/>
                  <a:pt x="8" y="155"/>
                  <a:pt x="8" y="152"/>
                </a:cubicBezTo>
                <a:cubicBezTo>
                  <a:pt x="8" y="150"/>
                  <a:pt x="8" y="147"/>
                  <a:pt x="8" y="145"/>
                </a:cubicBezTo>
                <a:cubicBezTo>
                  <a:pt x="8" y="145"/>
                  <a:pt x="8" y="145"/>
                  <a:pt x="8" y="145"/>
                </a:cubicBezTo>
                <a:cubicBezTo>
                  <a:pt x="7" y="144"/>
                  <a:pt x="6" y="144"/>
                  <a:pt x="6" y="143"/>
                </a:cubicBezTo>
                <a:cubicBezTo>
                  <a:pt x="6" y="142"/>
                  <a:pt x="7" y="142"/>
                  <a:pt x="8" y="141"/>
                </a:cubicBezTo>
                <a:cubicBezTo>
                  <a:pt x="8" y="139"/>
                  <a:pt x="8" y="137"/>
                  <a:pt x="8" y="134"/>
                </a:cubicBezTo>
                <a:cubicBezTo>
                  <a:pt x="8" y="134"/>
                  <a:pt x="8" y="134"/>
                  <a:pt x="8" y="133"/>
                </a:cubicBezTo>
                <a:cubicBezTo>
                  <a:pt x="8" y="133"/>
                  <a:pt x="8" y="133"/>
                  <a:pt x="8" y="133"/>
                </a:cubicBezTo>
                <a:cubicBezTo>
                  <a:pt x="9" y="133"/>
                  <a:pt x="9" y="132"/>
                  <a:pt x="9" y="132"/>
                </a:cubicBezTo>
                <a:cubicBezTo>
                  <a:pt x="9" y="132"/>
                  <a:pt x="9" y="132"/>
                  <a:pt x="9" y="132"/>
                </a:cubicBezTo>
                <a:cubicBezTo>
                  <a:pt x="9" y="132"/>
                  <a:pt x="9" y="132"/>
                  <a:pt x="8" y="132"/>
                </a:cubicBezTo>
                <a:cubicBezTo>
                  <a:pt x="8" y="132"/>
                  <a:pt x="8" y="132"/>
                  <a:pt x="8" y="132"/>
                </a:cubicBezTo>
                <a:cubicBezTo>
                  <a:pt x="7" y="134"/>
                  <a:pt x="7" y="136"/>
                  <a:pt x="6" y="139"/>
                </a:cubicBezTo>
                <a:cubicBezTo>
                  <a:pt x="6" y="141"/>
                  <a:pt x="6" y="144"/>
                  <a:pt x="6" y="147"/>
                </a:cubicBezTo>
                <a:cubicBezTo>
                  <a:pt x="6" y="151"/>
                  <a:pt x="6" y="155"/>
                  <a:pt x="7" y="159"/>
                </a:cubicBezTo>
                <a:cubicBezTo>
                  <a:pt x="8" y="161"/>
                  <a:pt x="9" y="163"/>
                  <a:pt x="10" y="165"/>
                </a:cubicBezTo>
                <a:cubicBezTo>
                  <a:pt x="11" y="167"/>
                  <a:pt x="12" y="168"/>
                  <a:pt x="13" y="170"/>
                </a:cubicBezTo>
                <a:cubicBezTo>
                  <a:pt x="14" y="172"/>
                  <a:pt x="16" y="173"/>
                  <a:pt x="17" y="174"/>
                </a:cubicBezTo>
                <a:cubicBezTo>
                  <a:pt x="18" y="175"/>
                  <a:pt x="19" y="176"/>
                  <a:pt x="20" y="177"/>
                </a:cubicBezTo>
                <a:cubicBezTo>
                  <a:pt x="22" y="179"/>
                  <a:pt x="25" y="181"/>
                  <a:pt x="28" y="182"/>
                </a:cubicBezTo>
                <a:cubicBezTo>
                  <a:pt x="28" y="182"/>
                  <a:pt x="28" y="182"/>
                  <a:pt x="28" y="182"/>
                </a:cubicBezTo>
                <a:close/>
                <a:moveTo>
                  <a:pt x="8" y="56"/>
                </a:moveTo>
                <a:cubicBezTo>
                  <a:pt x="8" y="56"/>
                  <a:pt x="8" y="56"/>
                  <a:pt x="8" y="56"/>
                </a:cubicBezTo>
                <a:cubicBezTo>
                  <a:pt x="7" y="57"/>
                  <a:pt x="7" y="58"/>
                  <a:pt x="7" y="59"/>
                </a:cubicBezTo>
                <a:cubicBezTo>
                  <a:pt x="6" y="63"/>
                  <a:pt x="6" y="66"/>
                  <a:pt x="6" y="70"/>
                </a:cubicBezTo>
                <a:cubicBezTo>
                  <a:pt x="6" y="73"/>
                  <a:pt x="7" y="76"/>
                  <a:pt x="8" y="79"/>
                </a:cubicBezTo>
                <a:cubicBezTo>
                  <a:pt x="9" y="82"/>
                  <a:pt x="11" y="84"/>
                  <a:pt x="13" y="87"/>
                </a:cubicBezTo>
                <a:cubicBezTo>
                  <a:pt x="13" y="87"/>
                  <a:pt x="13" y="87"/>
                  <a:pt x="13" y="87"/>
                </a:cubicBezTo>
                <a:cubicBezTo>
                  <a:pt x="13" y="86"/>
                  <a:pt x="13" y="85"/>
                  <a:pt x="14" y="85"/>
                </a:cubicBezTo>
                <a:cubicBezTo>
                  <a:pt x="14" y="85"/>
                  <a:pt x="14" y="84"/>
                  <a:pt x="14" y="84"/>
                </a:cubicBezTo>
                <a:cubicBezTo>
                  <a:pt x="13" y="83"/>
                  <a:pt x="13" y="82"/>
                  <a:pt x="12" y="81"/>
                </a:cubicBezTo>
                <a:cubicBezTo>
                  <a:pt x="11" y="79"/>
                  <a:pt x="11" y="78"/>
                  <a:pt x="10" y="77"/>
                </a:cubicBezTo>
                <a:cubicBezTo>
                  <a:pt x="10" y="76"/>
                  <a:pt x="10" y="76"/>
                  <a:pt x="9" y="76"/>
                </a:cubicBezTo>
                <a:cubicBezTo>
                  <a:pt x="8" y="75"/>
                  <a:pt x="8" y="74"/>
                  <a:pt x="8" y="73"/>
                </a:cubicBezTo>
                <a:cubicBezTo>
                  <a:pt x="9" y="73"/>
                  <a:pt x="9" y="73"/>
                  <a:pt x="9" y="72"/>
                </a:cubicBezTo>
                <a:cubicBezTo>
                  <a:pt x="8" y="70"/>
                  <a:pt x="8" y="69"/>
                  <a:pt x="7" y="67"/>
                </a:cubicBezTo>
                <a:cubicBezTo>
                  <a:pt x="7" y="64"/>
                  <a:pt x="7" y="61"/>
                  <a:pt x="8" y="59"/>
                </a:cubicBezTo>
                <a:cubicBezTo>
                  <a:pt x="8" y="58"/>
                  <a:pt x="8" y="57"/>
                  <a:pt x="8" y="56"/>
                </a:cubicBezTo>
                <a:close/>
                <a:moveTo>
                  <a:pt x="20" y="26"/>
                </a:moveTo>
                <a:cubicBezTo>
                  <a:pt x="21" y="26"/>
                  <a:pt x="21" y="26"/>
                  <a:pt x="21" y="26"/>
                </a:cubicBezTo>
                <a:cubicBezTo>
                  <a:pt x="22" y="26"/>
                  <a:pt x="22" y="26"/>
                  <a:pt x="22" y="26"/>
                </a:cubicBezTo>
                <a:cubicBezTo>
                  <a:pt x="23" y="27"/>
                  <a:pt x="24" y="27"/>
                  <a:pt x="25" y="27"/>
                </a:cubicBezTo>
                <a:cubicBezTo>
                  <a:pt x="26" y="27"/>
                  <a:pt x="27" y="27"/>
                  <a:pt x="28" y="27"/>
                </a:cubicBezTo>
                <a:cubicBezTo>
                  <a:pt x="29" y="27"/>
                  <a:pt x="30" y="28"/>
                  <a:pt x="30" y="28"/>
                </a:cubicBezTo>
                <a:cubicBezTo>
                  <a:pt x="30" y="29"/>
                  <a:pt x="30" y="29"/>
                  <a:pt x="30" y="29"/>
                </a:cubicBezTo>
                <a:cubicBezTo>
                  <a:pt x="31" y="29"/>
                  <a:pt x="32" y="29"/>
                  <a:pt x="33" y="30"/>
                </a:cubicBezTo>
                <a:cubicBezTo>
                  <a:pt x="33" y="30"/>
                  <a:pt x="33" y="30"/>
                  <a:pt x="34" y="29"/>
                </a:cubicBezTo>
                <a:cubicBezTo>
                  <a:pt x="35" y="29"/>
                  <a:pt x="36" y="28"/>
                  <a:pt x="37" y="27"/>
                </a:cubicBezTo>
                <a:cubicBezTo>
                  <a:pt x="37" y="27"/>
                  <a:pt x="37" y="27"/>
                  <a:pt x="37" y="27"/>
                </a:cubicBezTo>
                <a:cubicBezTo>
                  <a:pt x="37" y="27"/>
                  <a:pt x="36" y="27"/>
                  <a:pt x="36" y="27"/>
                </a:cubicBezTo>
                <a:cubicBezTo>
                  <a:pt x="36" y="27"/>
                  <a:pt x="35" y="27"/>
                  <a:pt x="35" y="27"/>
                </a:cubicBezTo>
                <a:cubicBezTo>
                  <a:pt x="34" y="26"/>
                  <a:pt x="33" y="26"/>
                  <a:pt x="32" y="26"/>
                </a:cubicBezTo>
                <a:cubicBezTo>
                  <a:pt x="28" y="25"/>
                  <a:pt x="25" y="24"/>
                  <a:pt x="22" y="23"/>
                </a:cubicBezTo>
                <a:cubicBezTo>
                  <a:pt x="20" y="23"/>
                  <a:pt x="19" y="22"/>
                  <a:pt x="17" y="22"/>
                </a:cubicBezTo>
                <a:cubicBezTo>
                  <a:pt x="17" y="22"/>
                  <a:pt x="17" y="22"/>
                  <a:pt x="17" y="22"/>
                </a:cubicBezTo>
                <a:cubicBezTo>
                  <a:pt x="18" y="23"/>
                  <a:pt x="19" y="25"/>
                  <a:pt x="20" y="26"/>
                </a:cubicBezTo>
                <a:close/>
                <a:moveTo>
                  <a:pt x="37" y="198"/>
                </a:moveTo>
                <a:cubicBezTo>
                  <a:pt x="37" y="198"/>
                  <a:pt x="37" y="197"/>
                  <a:pt x="37" y="197"/>
                </a:cubicBezTo>
                <a:cubicBezTo>
                  <a:pt x="35" y="196"/>
                  <a:pt x="34" y="194"/>
                  <a:pt x="32" y="193"/>
                </a:cubicBezTo>
                <a:cubicBezTo>
                  <a:pt x="32" y="193"/>
                  <a:pt x="31" y="193"/>
                  <a:pt x="31" y="193"/>
                </a:cubicBezTo>
                <a:cubicBezTo>
                  <a:pt x="30" y="193"/>
                  <a:pt x="29" y="193"/>
                  <a:pt x="28" y="193"/>
                </a:cubicBezTo>
                <a:cubicBezTo>
                  <a:pt x="28" y="193"/>
                  <a:pt x="28" y="194"/>
                  <a:pt x="27" y="194"/>
                </a:cubicBezTo>
                <a:cubicBezTo>
                  <a:pt x="26" y="195"/>
                  <a:pt x="24" y="197"/>
                  <a:pt x="22" y="198"/>
                </a:cubicBezTo>
                <a:cubicBezTo>
                  <a:pt x="22" y="198"/>
                  <a:pt x="22" y="198"/>
                  <a:pt x="22" y="198"/>
                </a:cubicBezTo>
                <a:cubicBezTo>
                  <a:pt x="27" y="198"/>
                  <a:pt x="32" y="198"/>
                  <a:pt x="37" y="198"/>
                </a:cubicBezTo>
                <a:close/>
                <a:moveTo>
                  <a:pt x="29" y="49"/>
                </a:moveTo>
                <a:cubicBezTo>
                  <a:pt x="29" y="49"/>
                  <a:pt x="29" y="49"/>
                  <a:pt x="29" y="49"/>
                </a:cubicBezTo>
                <a:cubicBezTo>
                  <a:pt x="28" y="47"/>
                  <a:pt x="27" y="45"/>
                  <a:pt x="26" y="44"/>
                </a:cubicBezTo>
                <a:cubicBezTo>
                  <a:pt x="26" y="43"/>
                  <a:pt x="26" y="43"/>
                  <a:pt x="25" y="43"/>
                </a:cubicBezTo>
                <a:cubicBezTo>
                  <a:pt x="25" y="43"/>
                  <a:pt x="24" y="43"/>
                  <a:pt x="23" y="43"/>
                </a:cubicBezTo>
                <a:cubicBezTo>
                  <a:pt x="23" y="43"/>
                  <a:pt x="22" y="43"/>
                  <a:pt x="21" y="43"/>
                </a:cubicBezTo>
                <a:cubicBezTo>
                  <a:pt x="20" y="45"/>
                  <a:pt x="18" y="46"/>
                  <a:pt x="16" y="49"/>
                </a:cubicBezTo>
                <a:cubicBezTo>
                  <a:pt x="21" y="48"/>
                  <a:pt x="25" y="49"/>
                  <a:pt x="29" y="49"/>
                </a:cubicBezTo>
                <a:close/>
                <a:moveTo>
                  <a:pt x="2" y="221"/>
                </a:moveTo>
                <a:cubicBezTo>
                  <a:pt x="2" y="221"/>
                  <a:pt x="2" y="221"/>
                  <a:pt x="2" y="221"/>
                </a:cubicBezTo>
                <a:cubicBezTo>
                  <a:pt x="2" y="221"/>
                  <a:pt x="2" y="221"/>
                  <a:pt x="2" y="221"/>
                </a:cubicBezTo>
                <a:cubicBezTo>
                  <a:pt x="2" y="222"/>
                  <a:pt x="2" y="223"/>
                  <a:pt x="2" y="225"/>
                </a:cubicBezTo>
                <a:cubicBezTo>
                  <a:pt x="1" y="228"/>
                  <a:pt x="2" y="232"/>
                  <a:pt x="4" y="235"/>
                </a:cubicBezTo>
                <a:cubicBezTo>
                  <a:pt x="5" y="236"/>
                  <a:pt x="6" y="238"/>
                  <a:pt x="7" y="239"/>
                </a:cubicBezTo>
                <a:cubicBezTo>
                  <a:pt x="8" y="241"/>
                  <a:pt x="9" y="242"/>
                  <a:pt x="10" y="244"/>
                </a:cubicBezTo>
                <a:cubicBezTo>
                  <a:pt x="13" y="247"/>
                  <a:pt x="17" y="250"/>
                  <a:pt x="21" y="252"/>
                </a:cubicBezTo>
                <a:cubicBezTo>
                  <a:pt x="23" y="253"/>
                  <a:pt x="25" y="254"/>
                  <a:pt x="27" y="255"/>
                </a:cubicBezTo>
                <a:cubicBezTo>
                  <a:pt x="27" y="255"/>
                  <a:pt x="27" y="255"/>
                  <a:pt x="27" y="255"/>
                </a:cubicBezTo>
                <a:cubicBezTo>
                  <a:pt x="27" y="255"/>
                  <a:pt x="27" y="255"/>
                  <a:pt x="27" y="255"/>
                </a:cubicBezTo>
                <a:cubicBezTo>
                  <a:pt x="27" y="255"/>
                  <a:pt x="26" y="254"/>
                  <a:pt x="25" y="254"/>
                </a:cubicBezTo>
                <a:cubicBezTo>
                  <a:pt x="22" y="252"/>
                  <a:pt x="19" y="250"/>
                  <a:pt x="16" y="247"/>
                </a:cubicBezTo>
                <a:cubicBezTo>
                  <a:pt x="16" y="247"/>
                  <a:pt x="16" y="247"/>
                  <a:pt x="15" y="247"/>
                </a:cubicBezTo>
                <a:cubicBezTo>
                  <a:pt x="15" y="246"/>
                  <a:pt x="14" y="246"/>
                  <a:pt x="13" y="245"/>
                </a:cubicBezTo>
                <a:cubicBezTo>
                  <a:pt x="10" y="243"/>
                  <a:pt x="7" y="240"/>
                  <a:pt x="7" y="236"/>
                </a:cubicBezTo>
                <a:cubicBezTo>
                  <a:pt x="7" y="236"/>
                  <a:pt x="6" y="235"/>
                  <a:pt x="6" y="235"/>
                </a:cubicBezTo>
                <a:cubicBezTo>
                  <a:pt x="4" y="233"/>
                  <a:pt x="3" y="230"/>
                  <a:pt x="2" y="227"/>
                </a:cubicBezTo>
                <a:cubicBezTo>
                  <a:pt x="2" y="227"/>
                  <a:pt x="2" y="227"/>
                  <a:pt x="2" y="226"/>
                </a:cubicBezTo>
                <a:cubicBezTo>
                  <a:pt x="2" y="225"/>
                  <a:pt x="2" y="223"/>
                  <a:pt x="2" y="222"/>
                </a:cubicBezTo>
                <a:cubicBezTo>
                  <a:pt x="2" y="221"/>
                  <a:pt x="2" y="221"/>
                  <a:pt x="2" y="221"/>
                </a:cubicBezTo>
                <a:close/>
                <a:moveTo>
                  <a:pt x="21" y="87"/>
                </a:moveTo>
                <a:cubicBezTo>
                  <a:pt x="21" y="87"/>
                  <a:pt x="21" y="88"/>
                  <a:pt x="21" y="88"/>
                </a:cubicBezTo>
                <a:cubicBezTo>
                  <a:pt x="23" y="89"/>
                  <a:pt x="24" y="91"/>
                  <a:pt x="26" y="92"/>
                </a:cubicBezTo>
                <a:cubicBezTo>
                  <a:pt x="26" y="92"/>
                  <a:pt x="27" y="92"/>
                  <a:pt x="27" y="92"/>
                </a:cubicBezTo>
                <a:cubicBezTo>
                  <a:pt x="28" y="92"/>
                  <a:pt x="30" y="92"/>
                  <a:pt x="31" y="92"/>
                </a:cubicBezTo>
                <a:cubicBezTo>
                  <a:pt x="31" y="92"/>
                  <a:pt x="31" y="92"/>
                  <a:pt x="32" y="92"/>
                </a:cubicBezTo>
                <a:cubicBezTo>
                  <a:pt x="32" y="91"/>
                  <a:pt x="33" y="90"/>
                  <a:pt x="34" y="88"/>
                </a:cubicBezTo>
                <a:cubicBezTo>
                  <a:pt x="30" y="88"/>
                  <a:pt x="26" y="88"/>
                  <a:pt x="21" y="87"/>
                </a:cubicBezTo>
                <a:close/>
                <a:moveTo>
                  <a:pt x="25" y="246"/>
                </a:moveTo>
                <a:cubicBezTo>
                  <a:pt x="28" y="247"/>
                  <a:pt x="31" y="249"/>
                  <a:pt x="33" y="250"/>
                </a:cubicBezTo>
                <a:cubicBezTo>
                  <a:pt x="35" y="249"/>
                  <a:pt x="37" y="248"/>
                  <a:pt x="39" y="246"/>
                </a:cubicBezTo>
                <a:cubicBezTo>
                  <a:pt x="40" y="246"/>
                  <a:pt x="40" y="246"/>
                  <a:pt x="40" y="245"/>
                </a:cubicBezTo>
                <a:cubicBezTo>
                  <a:pt x="38" y="245"/>
                  <a:pt x="35" y="246"/>
                  <a:pt x="33" y="246"/>
                </a:cubicBezTo>
                <a:cubicBezTo>
                  <a:pt x="30" y="246"/>
                  <a:pt x="28" y="246"/>
                  <a:pt x="25" y="246"/>
                </a:cubicBezTo>
                <a:close/>
                <a:moveTo>
                  <a:pt x="22" y="112"/>
                </a:moveTo>
                <a:cubicBezTo>
                  <a:pt x="24" y="112"/>
                  <a:pt x="25" y="112"/>
                  <a:pt x="26" y="112"/>
                </a:cubicBezTo>
                <a:cubicBezTo>
                  <a:pt x="29" y="111"/>
                  <a:pt x="32" y="111"/>
                  <a:pt x="35" y="111"/>
                </a:cubicBezTo>
                <a:cubicBezTo>
                  <a:pt x="35" y="111"/>
                  <a:pt x="35" y="111"/>
                  <a:pt x="35" y="111"/>
                </a:cubicBezTo>
                <a:cubicBezTo>
                  <a:pt x="33" y="109"/>
                  <a:pt x="31" y="108"/>
                  <a:pt x="29" y="106"/>
                </a:cubicBezTo>
                <a:cubicBezTo>
                  <a:pt x="27" y="108"/>
                  <a:pt x="24" y="110"/>
                  <a:pt x="22" y="112"/>
                </a:cubicBezTo>
                <a:close/>
                <a:moveTo>
                  <a:pt x="32" y="251"/>
                </a:moveTo>
                <a:cubicBezTo>
                  <a:pt x="31" y="251"/>
                  <a:pt x="30" y="250"/>
                  <a:pt x="29" y="250"/>
                </a:cubicBezTo>
                <a:cubicBezTo>
                  <a:pt x="28" y="249"/>
                  <a:pt x="27" y="248"/>
                  <a:pt x="25" y="248"/>
                </a:cubicBezTo>
                <a:cubicBezTo>
                  <a:pt x="24" y="247"/>
                  <a:pt x="23" y="246"/>
                  <a:pt x="22" y="246"/>
                </a:cubicBezTo>
                <a:cubicBezTo>
                  <a:pt x="21" y="245"/>
                  <a:pt x="20" y="245"/>
                  <a:pt x="19" y="245"/>
                </a:cubicBezTo>
                <a:cubicBezTo>
                  <a:pt x="19" y="245"/>
                  <a:pt x="19" y="245"/>
                  <a:pt x="18" y="244"/>
                </a:cubicBezTo>
                <a:cubicBezTo>
                  <a:pt x="18" y="244"/>
                  <a:pt x="17" y="243"/>
                  <a:pt x="16" y="243"/>
                </a:cubicBezTo>
                <a:cubicBezTo>
                  <a:pt x="16" y="244"/>
                  <a:pt x="16" y="244"/>
                  <a:pt x="16" y="244"/>
                </a:cubicBezTo>
                <a:cubicBezTo>
                  <a:pt x="17" y="245"/>
                  <a:pt x="19" y="246"/>
                  <a:pt x="20" y="247"/>
                </a:cubicBezTo>
                <a:cubicBezTo>
                  <a:pt x="21" y="247"/>
                  <a:pt x="21" y="248"/>
                  <a:pt x="21" y="248"/>
                </a:cubicBezTo>
                <a:cubicBezTo>
                  <a:pt x="23" y="249"/>
                  <a:pt x="24" y="249"/>
                  <a:pt x="26" y="250"/>
                </a:cubicBezTo>
                <a:cubicBezTo>
                  <a:pt x="28" y="251"/>
                  <a:pt x="29" y="252"/>
                  <a:pt x="31" y="252"/>
                </a:cubicBezTo>
                <a:cubicBezTo>
                  <a:pt x="31" y="252"/>
                  <a:pt x="32" y="252"/>
                  <a:pt x="32" y="251"/>
                </a:cubicBezTo>
                <a:close/>
                <a:moveTo>
                  <a:pt x="54" y="268"/>
                </a:moveTo>
                <a:cubicBezTo>
                  <a:pt x="54" y="268"/>
                  <a:pt x="54" y="268"/>
                  <a:pt x="54" y="268"/>
                </a:cubicBezTo>
                <a:cubicBezTo>
                  <a:pt x="53" y="267"/>
                  <a:pt x="52" y="266"/>
                  <a:pt x="51" y="265"/>
                </a:cubicBezTo>
                <a:cubicBezTo>
                  <a:pt x="50" y="264"/>
                  <a:pt x="48" y="264"/>
                  <a:pt x="47" y="263"/>
                </a:cubicBezTo>
                <a:cubicBezTo>
                  <a:pt x="43" y="261"/>
                  <a:pt x="39" y="259"/>
                  <a:pt x="35" y="257"/>
                </a:cubicBezTo>
                <a:cubicBezTo>
                  <a:pt x="34" y="257"/>
                  <a:pt x="34" y="257"/>
                  <a:pt x="34" y="257"/>
                </a:cubicBezTo>
                <a:cubicBezTo>
                  <a:pt x="34" y="258"/>
                  <a:pt x="35" y="258"/>
                  <a:pt x="35" y="258"/>
                </a:cubicBezTo>
                <a:cubicBezTo>
                  <a:pt x="38" y="259"/>
                  <a:pt x="40" y="261"/>
                  <a:pt x="42" y="262"/>
                </a:cubicBezTo>
                <a:cubicBezTo>
                  <a:pt x="43" y="262"/>
                  <a:pt x="43" y="262"/>
                  <a:pt x="44" y="263"/>
                </a:cubicBezTo>
                <a:cubicBezTo>
                  <a:pt x="46" y="264"/>
                  <a:pt x="48" y="266"/>
                  <a:pt x="51" y="268"/>
                </a:cubicBezTo>
                <a:cubicBezTo>
                  <a:pt x="51" y="268"/>
                  <a:pt x="51" y="268"/>
                  <a:pt x="51" y="268"/>
                </a:cubicBezTo>
                <a:cubicBezTo>
                  <a:pt x="52" y="268"/>
                  <a:pt x="53" y="268"/>
                  <a:pt x="54" y="268"/>
                </a:cubicBezTo>
                <a:close/>
                <a:moveTo>
                  <a:pt x="53" y="216"/>
                </a:moveTo>
                <a:cubicBezTo>
                  <a:pt x="53" y="215"/>
                  <a:pt x="52" y="211"/>
                  <a:pt x="52" y="210"/>
                </a:cubicBezTo>
                <a:cubicBezTo>
                  <a:pt x="50" y="210"/>
                  <a:pt x="49" y="210"/>
                  <a:pt x="47" y="210"/>
                </a:cubicBezTo>
                <a:cubicBezTo>
                  <a:pt x="48" y="212"/>
                  <a:pt x="48" y="214"/>
                  <a:pt x="49" y="216"/>
                </a:cubicBezTo>
                <a:cubicBezTo>
                  <a:pt x="50" y="216"/>
                  <a:pt x="51" y="216"/>
                  <a:pt x="53" y="216"/>
                </a:cubicBezTo>
                <a:close/>
                <a:moveTo>
                  <a:pt x="37" y="252"/>
                </a:moveTo>
                <a:cubicBezTo>
                  <a:pt x="37" y="253"/>
                  <a:pt x="37" y="253"/>
                  <a:pt x="38" y="252"/>
                </a:cubicBezTo>
                <a:cubicBezTo>
                  <a:pt x="39" y="251"/>
                  <a:pt x="40" y="250"/>
                  <a:pt x="42" y="249"/>
                </a:cubicBezTo>
                <a:cubicBezTo>
                  <a:pt x="44" y="248"/>
                  <a:pt x="46" y="246"/>
                  <a:pt x="47" y="244"/>
                </a:cubicBezTo>
                <a:cubicBezTo>
                  <a:pt x="50" y="242"/>
                  <a:pt x="53" y="239"/>
                  <a:pt x="54" y="235"/>
                </a:cubicBezTo>
                <a:cubicBezTo>
                  <a:pt x="55" y="234"/>
                  <a:pt x="55" y="232"/>
                  <a:pt x="55" y="230"/>
                </a:cubicBezTo>
                <a:cubicBezTo>
                  <a:pt x="55" y="230"/>
                  <a:pt x="55" y="230"/>
                  <a:pt x="55" y="230"/>
                </a:cubicBezTo>
                <a:cubicBezTo>
                  <a:pt x="55" y="231"/>
                  <a:pt x="55" y="231"/>
                  <a:pt x="55" y="231"/>
                </a:cubicBezTo>
                <a:cubicBezTo>
                  <a:pt x="54" y="233"/>
                  <a:pt x="53" y="234"/>
                  <a:pt x="52" y="236"/>
                </a:cubicBezTo>
                <a:cubicBezTo>
                  <a:pt x="51" y="237"/>
                  <a:pt x="50" y="239"/>
                  <a:pt x="49" y="240"/>
                </a:cubicBezTo>
                <a:cubicBezTo>
                  <a:pt x="49" y="241"/>
                  <a:pt x="49" y="241"/>
                  <a:pt x="48" y="242"/>
                </a:cubicBezTo>
                <a:cubicBezTo>
                  <a:pt x="48" y="243"/>
                  <a:pt x="48" y="243"/>
                  <a:pt x="47" y="244"/>
                </a:cubicBezTo>
                <a:cubicBezTo>
                  <a:pt x="44" y="247"/>
                  <a:pt x="41" y="250"/>
                  <a:pt x="37" y="252"/>
                </a:cubicBezTo>
                <a:cubicBezTo>
                  <a:pt x="37" y="252"/>
                  <a:pt x="37" y="252"/>
                  <a:pt x="37" y="252"/>
                </a:cubicBezTo>
                <a:close/>
                <a:moveTo>
                  <a:pt x="25" y="99"/>
                </a:moveTo>
                <a:cubicBezTo>
                  <a:pt x="25" y="99"/>
                  <a:pt x="25" y="99"/>
                  <a:pt x="24" y="99"/>
                </a:cubicBezTo>
                <a:cubicBezTo>
                  <a:pt x="23" y="97"/>
                  <a:pt x="21" y="96"/>
                  <a:pt x="19" y="95"/>
                </a:cubicBezTo>
                <a:cubicBezTo>
                  <a:pt x="18" y="93"/>
                  <a:pt x="16" y="92"/>
                  <a:pt x="14" y="90"/>
                </a:cubicBezTo>
                <a:cubicBezTo>
                  <a:pt x="13" y="89"/>
                  <a:pt x="11" y="87"/>
                  <a:pt x="10" y="85"/>
                </a:cubicBezTo>
                <a:cubicBezTo>
                  <a:pt x="9" y="85"/>
                  <a:pt x="9" y="84"/>
                  <a:pt x="9" y="84"/>
                </a:cubicBezTo>
                <a:cubicBezTo>
                  <a:pt x="9" y="84"/>
                  <a:pt x="9" y="84"/>
                  <a:pt x="9" y="84"/>
                </a:cubicBezTo>
                <a:cubicBezTo>
                  <a:pt x="9" y="85"/>
                  <a:pt x="10" y="86"/>
                  <a:pt x="10" y="87"/>
                </a:cubicBezTo>
                <a:cubicBezTo>
                  <a:pt x="12" y="89"/>
                  <a:pt x="13" y="91"/>
                  <a:pt x="15" y="93"/>
                </a:cubicBezTo>
                <a:cubicBezTo>
                  <a:pt x="15" y="93"/>
                  <a:pt x="16" y="94"/>
                  <a:pt x="17" y="94"/>
                </a:cubicBezTo>
                <a:cubicBezTo>
                  <a:pt x="19" y="96"/>
                  <a:pt x="21" y="98"/>
                  <a:pt x="23" y="100"/>
                </a:cubicBezTo>
                <a:cubicBezTo>
                  <a:pt x="23" y="100"/>
                  <a:pt x="23" y="100"/>
                  <a:pt x="24" y="100"/>
                </a:cubicBezTo>
                <a:cubicBezTo>
                  <a:pt x="24" y="100"/>
                  <a:pt x="24" y="100"/>
                  <a:pt x="25" y="99"/>
                </a:cubicBezTo>
                <a:close/>
                <a:moveTo>
                  <a:pt x="53" y="228"/>
                </a:moveTo>
                <a:cubicBezTo>
                  <a:pt x="53" y="226"/>
                  <a:pt x="53" y="223"/>
                  <a:pt x="53" y="221"/>
                </a:cubicBezTo>
                <a:cubicBezTo>
                  <a:pt x="52" y="221"/>
                  <a:pt x="50" y="221"/>
                  <a:pt x="49" y="221"/>
                </a:cubicBezTo>
                <a:cubicBezTo>
                  <a:pt x="49" y="223"/>
                  <a:pt x="49" y="226"/>
                  <a:pt x="49" y="228"/>
                </a:cubicBezTo>
                <a:cubicBezTo>
                  <a:pt x="50" y="228"/>
                  <a:pt x="51" y="228"/>
                  <a:pt x="53" y="228"/>
                </a:cubicBezTo>
                <a:close/>
                <a:moveTo>
                  <a:pt x="38" y="183"/>
                </a:moveTo>
                <a:cubicBezTo>
                  <a:pt x="44" y="179"/>
                  <a:pt x="48" y="173"/>
                  <a:pt x="52" y="167"/>
                </a:cubicBezTo>
                <a:cubicBezTo>
                  <a:pt x="52" y="167"/>
                  <a:pt x="52" y="167"/>
                  <a:pt x="51" y="167"/>
                </a:cubicBezTo>
                <a:cubicBezTo>
                  <a:pt x="49" y="170"/>
                  <a:pt x="48" y="172"/>
                  <a:pt x="46" y="174"/>
                </a:cubicBezTo>
                <a:cubicBezTo>
                  <a:pt x="46" y="175"/>
                  <a:pt x="46" y="176"/>
                  <a:pt x="45" y="176"/>
                </a:cubicBezTo>
                <a:cubicBezTo>
                  <a:pt x="44" y="176"/>
                  <a:pt x="44" y="176"/>
                  <a:pt x="44" y="176"/>
                </a:cubicBezTo>
                <a:cubicBezTo>
                  <a:pt x="44" y="176"/>
                  <a:pt x="43" y="176"/>
                  <a:pt x="43" y="176"/>
                </a:cubicBezTo>
                <a:cubicBezTo>
                  <a:pt x="43" y="176"/>
                  <a:pt x="43" y="177"/>
                  <a:pt x="43" y="177"/>
                </a:cubicBezTo>
                <a:cubicBezTo>
                  <a:pt x="43" y="178"/>
                  <a:pt x="42" y="178"/>
                  <a:pt x="41" y="178"/>
                </a:cubicBezTo>
                <a:cubicBezTo>
                  <a:pt x="41" y="178"/>
                  <a:pt x="41" y="178"/>
                  <a:pt x="40" y="179"/>
                </a:cubicBezTo>
                <a:cubicBezTo>
                  <a:pt x="39" y="180"/>
                  <a:pt x="38" y="181"/>
                  <a:pt x="37" y="182"/>
                </a:cubicBezTo>
                <a:cubicBezTo>
                  <a:pt x="37" y="182"/>
                  <a:pt x="37" y="182"/>
                  <a:pt x="36" y="182"/>
                </a:cubicBezTo>
                <a:cubicBezTo>
                  <a:pt x="37" y="182"/>
                  <a:pt x="37" y="183"/>
                  <a:pt x="37" y="183"/>
                </a:cubicBezTo>
                <a:cubicBezTo>
                  <a:pt x="37" y="183"/>
                  <a:pt x="37" y="183"/>
                  <a:pt x="38" y="183"/>
                </a:cubicBezTo>
                <a:close/>
                <a:moveTo>
                  <a:pt x="20" y="142"/>
                </a:moveTo>
                <a:cubicBezTo>
                  <a:pt x="20" y="142"/>
                  <a:pt x="20" y="142"/>
                  <a:pt x="20" y="142"/>
                </a:cubicBezTo>
                <a:cubicBezTo>
                  <a:pt x="30" y="142"/>
                  <a:pt x="40" y="141"/>
                  <a:pt x="49" y="140"/>
                </a:cubicBezTo>
                <a:cubicBezTo>
                  <a:pt x="49" y="140"/>
                  <a:pt x="49" y="140"/>
                  <a:pt x="49" y="140"/>
                </a:cubicBezTo>
                <a:cubicBezTo>
                  <a:pt x="46" y="140"/>
                  <a:pt x="43" y="140"/>
                  <a:pt x="41" y="140"/>
                </a:cubicBezTo>
                <a:cubicBezTo>
                  <a:pt x="35" y="140"/>
                  <a:pt x="29" y="140"/>
                  <a:pt x="23" y="142"/>
                </a:cubicBezTo>
                <a:cubicBezTo>
                  <a:pt x="22" y="142"/>
                  <a:pt x="21" y="142"/>
                  <a:pt x="20" y="142"/>
                </a:cubicBezTo>
                <a:close/>
                <a:moveTo>
                  <a:pt x="34" y="193"/>
                </a:moveTo>
                <a:cubicBezTo>
                  <a:pt x="34" y="193"/>
                  <a:pt x="34" y="193"/>
                  <a:pt x="34" y="193"/>
                </a:cubicBezTo>
                <a:cubicBezTo>
                  <a:pt x="36" y="194"/>
                  <a:pt x="38" y="196"/>
                  <a:pt x="39" y="197"/>
                </a:cubicBezTo>
                <a:cubicBezTo>
                  <a:pt x="39" y="197"/>
                  <a:pt x="40" y="197"/>
                  <a:pt x="40" y="197"/>
                </a:cubicBezTo>
                <a:cubicBezTo>
                  <a:pt x="41" y="197"/>
                  <a:pt x="42" y="197"/>
                  <a:pt x="43" y="197"/>
                </a:cubicBezTo>
                <a:cubicBezTo>
                  <a:pt x="43" y="197"/>
                  <a:pt x="43" y="197"/>
                  <a:pt x="43" y="197"/>
                </a:cubicBezTo>
                <a:cubicBezTo>
                  <a:pt x="42" y="196"/>
                  <a:pt x="40" y="194"/>
                  <a:pt x="39" y="193"/>
                </a:cubicBezTo>
                <a:cubicBezTo>
                  <a:pt x="39" y="193"/>
                  <a:pt x="38" y="192"/>
                  <a:pt x="38" y="192"/>
                </a:cubicBezTo>
                <a:cubicBezTo>
                  <a:pt x="37" y="192"/>
                  <a:pt x="36" y="192"/>
                  <a:pt x="35" y="193"/>
                </a:cubicBezTo>
                <a:cubicBezTo>
                  <a:pt x="35" y="193"/>
                  <a:pt x="34" y="193"/>
                  <a:pt x="34" y="193"/>
                </a:cubicBezTo>
                <a:close/>
                <a:moveTo>
                  <a:pt x="46" y="206"/>
                </a:moveTo>
                <a:cubicBezTo>
                  <a:pt x="47" y="206"/>
                  <a:pt x="50" y="206"/>
                  <a:pt x="50" y="206"/>
                </a:cubicBezTo>
                <a:cubicBezTo>
                  <a:pt x="50" y="206"/>
                  <a:pt x="50" y="205"/>
                  <a:pt x="50" y="205"/>
                </a:cubicBezTo>
                <a:cubicBezTo>
                  <a:pt x="49" y="204"/>
                  <a:pt x="48" y="203"/>
                  <a:pt x="47" y="202"/>
                </a:cubicBezTo>
                <a:cubicBezTo>
                  <a:pt x="47" y="202"/>
                  <a:pt x="47" y="201"/>
                  <a:pt x="46" y="201"/>
                </a:cubicBezTo>
                <a:cubicBezTo>
                  <a:pt x="45" y="201"/>
                  <a:pt x="44" y="201"/>
                  <a:pt x="43" y="201"/>
                </a:cubicBezTo>
                <a:cubicBezTo>
                  <a:pt x="43" y="201"/>
                  <a:pt x="43" y="201"/>
                  <a:pt x="43" y="201"/>
                </a:cubicBezTo>
                <a:cubicBezTo>
                  <a:pt x="44" y="203"/>
                  <a:pt x="45" y="205"/>
                  <a:pt x="46" y="206"/>
                </a:cubicBezTo>
                <a:close/>
                <a:moveTo>
                  <a:pt x="31" y="31"/>
                </a:moveTo>
                <a:cubicBezTo>
                  <a:pt x="31" y="31"/>
                  <a:pt x="31" y="31"/>
                  <a:pt x="31" y="31"/>
                </a:cubicBezTo>
                <a:cubicBezTo>
                  <a:pt x="30" y="31"/>
                  <a:pt x="29" y="31"/>
                  <a:pt x="28" y="30"/>
                </a:cubicBezTo>
                <a:cubicBezTo>
                  <a:pt x="27" y="30"/>
                  <a:pt x="25" y="30"/>
                  <a:pt x="24" y="29"/>
                </a:cubicBezTo>
                <a:cubicBezTo>
                  <a:pt x="24" y="29"/>
                  <a:pt x="24" y="29"/>
                  <a:pt x="24" y="29"/>
                </a:cubicBezTo>
                <a:cubicBezTo>
                  <a:pt x="23" y="28"/>
                  <a:pt x="23" y="29"/>
                  <a:pt x="22" y="29"/>
                </a:cubicBezTo>
                <a:cubicBezTo>
                  <a:pt x="23" y="31"/>
                  <a:pt x="25" y="32"/>
                  <a:pt x="27" y="34"/>
                </a:cubicBezTo>
                <a:cubicBezTo>
                  <a:pt x="28" y="33"/>
                  <a:pt x="30" y="32"/>
                  <a:pt x="31" y="31"/>
                </a:cubicBezTo>
                <a:close/>
                <a:moveTo>
                  <a:pt x="17" y="201"/>
                </a:moveTo>
                <a:cubicBezTo>
                  <a:pt x="16" y="201"/>
                  <a:pt x="15" y="201"/>
                  <a:pt x="14" y="201"/>
                </a:cubicBezTo>
                <a:cubicBezTo>
                  <a:pt x="14" y="201"/>
                  <a:pt x="14" y="201"/>
                  <a:pt x="13" y="201"/>
                </a:cubicBezTo>
                <a:cubicBezTo>
                  <a:pt x="12" y="203"/>
                  <a:pt x="11" y="204"/>
                  <a:pt x="10" y="205"/>
                </a:cubicBezTo>
                <a:cubicBezTo>
                  <a:pt x="10" y="206"/>
                  <a:pt x="10" y="206"/>
                  <a:pt x="10" y="206"/>
                </a:cubicBezTo>
                <a:cubicBezTo>
                  <a:pt x="11" y="206"/>
                  <a:pt x="12" y="207"/>
                  <a:pt x="12" y="206"/>
                </a:cubicBezTo>
                <a:cubicBezTo>
                  <a:pt x="13" y="206"/>
                  <a:pt x="13" y="206"/>
                  <a:pt x="13" y="206"/>
                </a:cubicBezTo>
                <a:cubicBezTo>
                  <a:pt x="14" y="205"/>
                  <a:pt x="15" y="203"/>
                  <a:pt x="16" y="202"/>
                </a:cubicBezTo>
                <a:cubicBezTo>
                  <a:pt x="17" y="201"/>
                  <a:pt x="17" y="201"/>
                  <a:pt x="17" y="201"/>
                </a:cubicBezTo>
                <a:close/>
                <a:moveTo>
                  <a:pt x="61" y="275"/>
                </a:moveTo>
                <a:cubicBezTo>
                  <a:pt x="60" y="272"/>
                  <a:pt x="59" y="270"/>
                  <a:pt x="56" y="269"/>
                </a:cubicBezTo>
                <a:cubicBezTo>
                  <a:pt x="56" y="269"/>
                  <a:pt x="55" y="270"/>
                  <a:pt x="55" y="270"/>
                </a:cubicBezTo>
                <a:cubicBezTo>
                  <a:pt x="54" y="270"/>
                  <a:pt x="54" y="270"/>
                  <a:pt x="53" y="270"/>
                </a:cubicBezTo>
                <a:cubicBezTo>
                  <a:pt x="55" y="272"/>
                  <a:pt x="58" y="274"/>
                  <a:pt x="61" y="275"/>
                </a:cubicBezTo>
                <a:close/>
                <a:moveTo>
                  <a:pt x="24" y="103"/>
                </a:moveTo>
                <a:cubicBezTo>
                  <a:pt x="21" y="105"/>
                  <a:pt x="18" y="108"/>
                  <a:pt x="16" y="112"/>
                </a:cubicBezTo>
                <a:cubicBezTo>
                  <a:pt x="16" y="112"/>
                  <a:pt x="17" y="112"/>
                  <a:pt x="17" y="112"/>
                </a:cubicBezTo>
                <a:cubicBezTo>
                  <a:pt x="20" y="109"/>
                  <a:pt x="22" y="106"/>
                  <a:pt x="25" y="103"/>
                </a:cubicBezTo>
                <a:cubicBezTo>
                  <a:pt x="25" y="103"/>
                  <a:pt x="25" y="103"/>
                  <a:pt x="25" y="103"/>
                </a:cubicBezTo>
                <a:cubicBezTo>
                  <a:pt x="24" y="103"/>
                  <a:pt x="24" y="103"/>
                  <a:pt x="24" y="103"/>
                </a:cubicBezTo>
                <a:close/>
                <a:moveTo>
                  <a:pt x="22" y="193"/>
                </a:moveTo>
                <a:cubicBezTo>
                  <a:pt x="21" y="194"/>
                  <a:pt x="17" y="197"/>
                  <a:pt x="17" y="198"/>
                </a:cubicBezTo>
                <a:cubicBezTo>
                  <a:pt x="17" y="199"/>
                  <a:pt x="18" y="198"/>
                  <a:pt x="19" y="198"/>
                </a:cubicBezTo>
                <a:cubicBezTo>
                  <a:pt x="19" y="198"/>
                  <a:pt x="19" y="198"/>
                  <a:pt x="20" y="198"/>
                </a:cubicBezTo>
                <a:cubicBezTo>
                  <a:pt x="20" y="197"/>
                  <a:pt x="21" y="197"/>
                  <a:pt x="22" y="196"/>
                </a:cubicBezTo>
                <a:cubicBezTo>
                  <a:pt x="23" y="195"/>
                  <a:pt x="24" y="195"/>
                  <a:pt x="24" y="194"/>
                </a:cubicBezTo>
                <a:cubicBezTo>
                  <a:pt x="24" y="194"/>
                  <a:pt x="25" y="194"/>
                  <a:pt x="25" y="194"/>
                </a:cubicBezTo>
                <a:cubicBezTo>
                  <a:pt x="24" y="194"/>
                  <a:pt x="23" y="194"/>
                  <a:pt x="22" y="193"/>
                </a:cubicBezTo>
                <a:close/>
                <a:moveTo>
                  <a:pt x="33" y="92"/>
                </a:moveTo>
                <a:cubicBezTo>
                  <a:pt x="34" y="92"/>
                  <a:pt x="35" y="92"/>
                  <a:pt x="36" y="92"/>
                </a:cubicBezTo>
                <a:cubicBezTo>
                  <a:pt x="36" y="92"/>
                  <a:pt x="36" y="92"/>
                  <a:pt x="36" y="92"/>
                </a:cubicBezTo>
                <a:cubicBezTo>
                  <a:pt x="38" y="91"/>
                  <a:pt x="39" y="89"/>
                  <a:pt x="39" y="88"/>
                </a:cubicBezTo>
                <a:cubicBezTo>
                  <a:pt x="40" y="88"/>
                  <a:pt x="40" y="87"/>
                  <a:pt x="40" y="87"/>
                </a:cubicBezTo>
                <a:cubicBezTo>
                  <a:pt x="39" y="87"/>
                  <a:pt x="38" y="87"/>
                  <a:pt x="37" y="87"/>
                </a:cubicBezTo>
                <a:cubicBezTo>
                  <a:pt x="37" y="87"/>
                  <a:pt x="37" y="87"/>
                  <a:pt x="36" y="88"/>
                </a:cubicBezTo>
                <a:cubicBezTo>
                  <a:pt x="35" y="89"/>
                  <a:pt x="34" y="90"/>
                  <a:pt x="34" y="92"/>
                </a:cubicBezTo>
                <a:cubicBezTo>
                  <a:pt x="34" y="92"/>
                  <a:pt x="34" y="92"/>
                  <a:pt x="33" y="92"/>
                </a:cubicBezTo>
                <a:close/>
                <a:moveTo>
                  <a:pt x="16" y="176"/>
                </a:moveTo>
                <a:cubicBezTo>
                  <a:pt x="17" y="177"/>
                  <a:pt x="24" y="184"/>
                  <a:pt x="25" y="185"/>
                </a:cubicBezTo>
                <a:cubicBezTo>
                  <a:pt x="25" y="185"/>
                  <a:pt x="26" y="184"/>
                  <a:pt x="27" y="184"/>
                </a:cubicBezTo>
                <a:cubicBezTo>
                  <a:pt x="26" y="183"/>
                  <a:pt x="26" y="183"/>
                  <a:pt x="25" y="183"/>
                </a:cubicBezTo>
                <a:cubicBezTo>
                  <a:pt x="23" y="181"/>
                  <a:pt x="20" y="180"/>
                  <a:pt x="18" y="177"/>
                </a:cubicBezTo>
                <a:cubicBezTo>
                  <a:pt x="17" y="177"/>
                  <a:pt x="17" y="176"/>
                  <a:pt x="16" y="176"/>
                </a:cubicBezTo>
                <a:close/>
                <a:moveTo>
                  <a:pt x="8" y="8"/>
                </a:moveTo>
                <a:cubicBezTo>
                  <a:pt x="8" y="10"/>
                  <a:pt x="8" y="11"/>
                  <a:pt x="8" y="13"/>
                </a:cubicBezTo>
                <a:cubicBezTo>
                  <a:pt x="9" y="16"/>
                  <a:pt x="10" y="18"/>
                  <a:pt x="12" y="21"/>
                </a:cubicBezTo>
                <a:cubicBezTo>
                  <a:pt x="12" y="21"/>
                  <a:pt x="12" y="21"/>
                  <a:pt x="13" y="22"/>
                </a:cubicBezTo>
                <a:cubicBezTo>
                  <a:pt x="13" y="22"/>
                  <a:pt x="13" y="23"/>
                  <a:pt x="13" y="23"/>
                </a:cubicBezTo>
                <a:cubicBezTo>
                  <a:pt x="12" y="18"/>
                  <a:pt x="9" y="13"/>
                  <a:pt x="8" y="8"/>
                </a:cubicBezTo>
                <a:close/>
                <a:moveTo>
                  <a:pt x="7" y="218"/>
                </a:moveTo>
                <a:cubicBezTo>
                  <a:pt x="8" y="218"/>
                  <a:pt x="8" y="218"/>
                  <a:pt x="8" y="217"/>
                </a:cubicBezTo>
                <a:cubicBezTo>
                  <a:pt x="9" y="215"/>
                  <a:pt x="9" y="212"/>
                  <a:pt x="11" y="210"/>
                </a:cubicBezTo>
                <a:cubicBezTo>
                  <a:pt x="11" y="210"/>
                  <a:pt x="11" y="209"/>
                  <a:pt x="11" y="209"/>
                </a:cubicBezTo>
                <a:cubicBezTo>
                  <a:pt x="10" y="209"/>
                  <a:pt x="10" y="209"/>
                  <a:pt x="9" y="209"/>
                </a:cubicBezTo>
                <a:cubicBezTo>
                  <a:pt x="9" y="208"/>
                  <a:pt x="9" y="209"/>
                  <a:pt x="9" y="209"/>
                </a:cubicBezTo>
                <a:cubicBezTo>
                  <a:pt x="8" y="211"/>
                  <a:pt x="8" y="212"/>
                  <a:pt x="8" y="214"/>
                </a:cubicBezTo>
                <a:cubicBezTo>
                  <a:pt x="7" y="215"/>
                  <a:pt x="7" y="216"/>
                  <a:pt x="7" y="218"/>
                </a:cubicBezTo>
                <a:close/>
                <a:moveTo>
                  <a:pt x="35" y="17"/>
                </a:moveTo>
                <a:cubicBezTo>
                  <a:pt x="36" y="17"/>
                  <a:pt x="36" y="17"/>
                  <a:pt x="36" y="17"/>
                </a:cubicBezTo>
                <a:cubicBezTo>
                  <a:pt x="37" y="18"/>
                  <a:pt x="38" y="18"/>
                  <a:pt x="39" y="18"/>
                </a:cubicBezTo>
                <a:cubicBezTo>
                  <a:pt x="41" y="19"/>
                  <a:pt x="43" y="19"/>
                  <a:pt x="45" y="19"/>
                </a:cubicBezTo>
                <a:cubicBezTo>
                  <a:pt x="45" y="19"/>
                  <a:pt x="46" y="19"/>
                  <a:pt x="46" y="19"/>
                </a:cubicBezTo>
                <a:cubicBezTo>
                  <a:pt x="46" y="19"/>
                  <a:pt x="47" y="18"/>
                  <a:pt x="47" y="18"/>
                </a:cubicBezTo>
                <a:cubicBezTo>
                  <a:pt x="43" y="17"/>
                  <a:pt x="39" y="17"/>
                  <a:pt x="35" y="17"/>
                </a:cubicBezTo>
                <a:close/>
                <a:moveTo>
                  <a:pt x="26" y="98"/>
                </a:moveTo>
                <a:cubicBezTo>
                  <a:pt x="25" y="97"/>
                  <a:pt x="24" y="96"/>
                  <a:pt x="23" y="95"/>
                </a:cubicBezTo>
                <a:cubicBezTo>
                  <a:pt x="22" y="94"/>
                  <a:pt x="22" y="94"/>
                  <a:pt x="22" y="94"/>
                </a:cubicBezTo>
                <a:cubicBezTo>
                  <a:pt x="21" y="94"/>
                  <a:pt x="21" y="93"/>
                  <a:pt x="21" y="93"/>
                </a:cubicBezTo>
                <a:cubicBezTo>
                  <a:pt x="19" y="92"/>
                  <a:pt x="18" y="90"/>
                  <a:pt x="17" y="88"/>
                </a:cubicBezTo>
                <a:cubicBezTo>
                  <a:pt x="16" y="87"/>
                  <a:pt x="16" y="87"/>
                  <a:pt x="15" y="88"/>
                </a:cubicBezTo>
                <a:cubicBezTo>
                  <a:pt x="15" y="88"/>
                  <a:pt x="15" y="88"/>
                  <a:pt x="14" y="88"/>
                </a:cubicBezTo>
                <a:cubicBezTo>
                  <a:pt x="15" y="89"/>
                  <a:pt x="16" y="90"/>
                  <a:pt x="17" y="91"/>
                </a:cubicBezTo>
                <a:cubicBezTo>
                  <a:pt x="20" y="93"/>
                  <a:pt x="23" y="95"/>
                  <a:pt x="25" y="98"/>
                </a:cubicBezTo>
                <a:cubicBezTo>
                  <a:pt x="26" y="98"/>
                  <a:pt x="26" y="98"/>
                  <a:pt x="26" y="98"/>
                </a:cubicBezTo>
                <a:cubicBezTo>
                  <a:pt x="26" y="98"/>
                  <a:pt x="26" y="98"/>
                  <a:pt x="26" y="98"/>
                </a:cubicBezTo>
                <a:close/>
                <a:moveTo>
                  <a:pt x="28" y="155"/>
                </a:moveTo>
                <a:cubicBezTo>
                  <a:pt x="27" y="155"/>
                  <a:pt x="13" y="155"/>
                  <a:pt x="12" y="156"/>
                </a:cubicBezTo>
                <a:cubicBezTo>
                  <a:pt x="12" y="156"/>
                  <a:pt x="12" y="156"/>
                  <a:pt x="12" y="156"/>
                </a:cubicBezTo>
                <a:cubicBezTo>
                  <a:pt x="13" y="156"/>
                  <a:pt x="13" y="156"/>
                  <a:pt x="14" y="156"/>
                </a:cubicBezTo>
                <a:cubicBezTo>
                  <a:pt x="14" y="157"/>
                  <a:pt x="14" y="157"/>
                  <a:pt x="15" y="157"/>
                </a:cubicBezTo>
                <a:cubicBezTo>
                  <a:pt x="17" y="156"/>
                  <a:pt x="20" y="156"/>
                  <a:pt x="22" y="156"/>
                </a:cubicBezTo>
                <a:cubicBezTo>
                  <a:pt x="24" y="155"/>
                  <a:pt x="26" y="155"/>
                  <a:pt x="28" y="155"/>
                </a:cubicBezTo>
                <a:close/>
                <a:moveTo>
                  <a:pt x="30" y="105"/>
                </a:moveTo>
                <a:cubicBezTo>
                  <a:pt x="31" y="106"/>
                  <a:pt x="31" y="106"/>
                  <a:pt x="32" y="107"/>
                </a:cubicBezTo>
                <a:cubicBezTo>
                  <a:pt x="34" y="108"/>
                  <a:pt x="36" y="109"/>
                  <a:pt x="38" y="111"/>
                </a:cubicBezTo>
                <a:cubicBezTo>
                  <a:pt x="38" y="111"/>
                  <a:pt x="39" y="111"/>
                  <a:pt x="39" y="111"/>
                </a:cubicBezTo>
                <a:cubicBezTo>
                  <a:pt x="37" y="109"/>
                  <a:pt x="34" y="106"/>
                  <a:pt x="31" y="104"/>
                </a:cubicBezTo>
                <a:cubicBezTo>
                  <a:pt x="31" y="104"/>
                  <a:pt x="30" y="105"/>
                  <a:pt x="30" y="105"/>
                </a:cubicBezTo>
                <a:close/>
                <a:moveTo>
                  <a:pt x="48" y="117"/>
                </a:moveTo>
                <a:cubicBezTo>
                  <a:pt x="47" y="117"/>
                  <a:pt x="47" y="116"/>
                  <a:pt x="47" y="116"/>
                </a:cubicBezTo>
                <a:cubicBezTo>
                  <a:pt x="45" y="114"/>
                  <a:pt x="43" y="112"/>
                  <a:pt x="41" y="110"/>
                </a:cubicBezTo>
                <a:cubicBezTo>
                  <a:pt x="41" y="110"/>
                  <a:pt x="40" y="109"/>
                  <a:pt x="40" y="108"/>
                </a:cubicBezTo>
                <a:cubicBezTo>
                  <a:pt x="38" y="107"/>
                  <a:pt x="37" y="106"/>
                  <a:pt x="35" y="104"/>
                </a:cubicBezTo>
                <a:cubicBezTo>
                  <a:pt x="35" y="104"/>
                  <a:pt x="34" y="103"/>
                  <a:pt x="33" y="103"/>
                </a:cubicBezTo>
                <a:cubicBezTo>
                  <a:pt x="33" y="103"/>
                  <a:pt x="33" y="103"/>
                  <a:pt x="32" y="103"/>
                </a:cubicBezTo>
                <a:cubicBezTo>
                  <a:pt x="33" y="103"/>
                  <a:pt x="33" y="103"/>
                  <a:pt x="33" y="103"/>
                </a:cubicBezTo>
                <a:cubicBezTo>
                  <a:pt x="35" y="105"/>
                  <a:pt x="38" y="107"/>
                  <a:pt x="40" y="109"/>
                </a:cubicBezTo>
                <a:cubicBezTo>
                  <a:pt x="42" y="111"/>
                  <a:pt x="44" y="113"/>
                  <a:pt x="45" y="115"/>
                </a:cubicBezTo>
                <a:cubicBezTo>
                  <a:pt x="46" y="116"/>
                  <a:pt x="47" y="116"/>
                  <a:pt x="47" y="117"/>
                </a:cubicBezTo>
                <a:cubicBezTo>
                  <a:pt x="47" y="117"/>
                  <a:pt x="47" y="117"/>
                  <a:pt x="48" y="117"/>
                </a:cubicBezTo>
                <a:close/>
                <a:moveTo>
                  <a:pt x="38" y="155"/>
                </a:moveTo>
                <a:cubicBezTo>
                  <a:pt x="38" y="155"/>
                  <a:pt x="38" y="155"/>
                  <a:pt x="38" y="155"/>
                </a:cubicBezTo>
                <a:cubicBezTo>
                  <a:pt x="39" y="155"/>
                  <a:pt x="39" y="155"/>
                  <a:pt x="40" y="155"/>
                </a:cubicBezTo>
                <a:cubicBezTo>
                  <a:pt x="41" y="155"/>
                  <a:pt x="43" y="155"/>
                  <a:pt x="44" y="155"/>
                </a:cubicBezTo>
                <a:cubicBezTo>
                  <a:pt x="47" y="155"/>
                  <a:pt x="49" y="155"/>
                  <a:pt x="52" y="155"/>
                </a:cubicBezTo>
                <a:cubicBezTo>
                  <a:pt x="53" y="155"/>
                  <a:pt x="53" y="155"/>
                  <a:pt x="53" y="154"/>
                </a:cubicBezTo>
                <a:cubicBezTo>
                  <a:pt x="52" y="154"/>
                  <a:pt x="40" y="155"/>
                  <a:pt x="38" y="155"/>
                </a:cubicBezTo>
                <a:close/>
                <a:moveTo>
                  <a:pt x="45" y="79"/>
                </a:moveTo>
                <a:cubicBezTo>
                  <a:pt x="45" y="79"/>
                  <a:pt x="45" y="79"/>
                  <a:pt x="45" y="79"/>
                </a:cubicBezTo>
                <a:cubicBezTo>
                  <a:pt x="45" y="79"/>
                  <a:pt x="46" y="78"/>
                  <a:pt x="46" y="77"/>
                </a:cubicBezTo>
                <a:cubicBezTo>
                  <a:pt x="46" y="75"/>
                  <a:pt x="46" y="73"/>
                  <a:pt x="46" y="71"/>
                </a:cubicBezTo>
                <a:cubicBezTo>
                  <a:pt x="46" y="69"/>
                  <a:pt x="45" y="67"/>
                  <a:pt x="44" y="65"/>
                </a:cubicBezTo>
                <a:cubicBezTo>
                  <a:pt x="44" y="65"/>
                  <a:pt x="44" y="65"/>
                  <a:pt x="44" y="65"/>
                </a:cubicBezTo>
                <a:cubicBezTo>
                  <a:pt x="44" y="68"/>
                  <a:pt x="45" y="71"/>
                  <a:pt x="45" y="75"/>
                </a:cubicBezTo>
                <a:cubicBezTo>
                  <a:pt x="46" y="75"/>
                  <a:pt x="46" y="76"/>
                  <a:pt x="45" y="76"/>
                </a:cubicBezTo>
                <a:cubicBezTo>
                  <a:pt x="45" y="76"/>
                  <a:pt x="45" y="77"/>
                  <a:pt x="45" y="77"/>
                </a:cubicBezTo>
                <a:cubicBezTo>
                  <a:pt x="45" y="78"/>
                  <a:pt x="45" y="78"/>
                  <a:pt x="45" y="79"/>
                </a:cubicBezTo>
                <a:close/>
                <a:moveTo>
                  <a:pt x="31" y="260"/>
                </a:moveTo>
                <a:cubicBezTo>
                  <a:pt x="30" y="261"/>
                  <a:pt x="28" y="262"/>
                  <a:pt x="27" y="262"/>
                </a:cubicBezTo>
                <a:cubicBezTo>
                  <a:pt x="27" y="262"/>
                  <a:pt x="27" y="263"/>
                  <a:pt x="27" y="263"/>
                </a:cubicBezTo>
                <a:cubicBezTo>
                  <a:pt x="30" y="262"/>
                  <a:pt x="32" y="262"/>
                  <a:pt x="35" y="262"/>
                </a:cubicBezTo>
                <a:cubicBezTo>
                  <a:pt x="35" y="262"/>
                  <a:pt x="35" y="262"/>
                  <a:pt x="35" y="262"/>
                </a:cubicBezTo>
                <a:cubicBezTo>
                  <a:pt x="34" y="261"/>
                  <a:pt x="32" y="260"/>
                  <a:pt x="31" y="260"/>
                </a:cubicBezTo>
                <a:close/>
                <a:moveTo>
                  <a:pt x="41" y="78"/>
                </a:moveTo>
                <a:cubicBezTo>
                  <a:pt x="41" y="79"/>
                  <a:pt x="40" y="81"/>
                  <a:pt x="40" y="82"/>
                </a:cubicBezTo>
                <a:cubicBezTo>
                  <a:pt x="39" y="83"/>
                  <a:pt x="39" y="84"/>
                  <a:pt x="38" y="86"/>
                </a:cubicBezTo>
                <a:cubicBezTo>
                  <a:pt x="39" y="86"/>
                  <a:pt x="40" y="86"/>
                  <a:pt x="40" y="86"/>
                </a:cubicBezTo>
                <a:cubicBezTo>
                  <a:pt x="41" y="83"/>
                  <a:pt x="42" y="81"/>
                  <a:pt x="41" y="78"/>
                </a:cubicBezTo>
                <a:close/>
                <a:moveTo>
                  <a:pt x="43" y="74"/>
                </a:moveTo>
                <a:cubicBezTo>
                  <a:pt x="43" y="74"/>
                  <a:pt x="43" y="74"/>
                  <a:pt x="43" y="73"/>
                </a:cubicBezTo>
                <a:cubicBezTo>
                  <a:pt x="43" y="73"/>
                  <a:pt x="43" y="73"/>
                  <a:pt x="43" y="72"/>
                </a:cubicBezTo>
                <a:cubicBezTo>
                  <a:pt x="43" y="70"/>
                  <a:pt x="43" y="68"/>
                  <a:pt x="42" y="66"/>
                </a:cubicBezTo>
                <a:cubicBezTo>
                  <a:pt x="42" y="65"/>
                  <a:pt x="42" y="64"/>
                  <a:pt x="42" y="63"/>
                </a:cubicBezTo>
                <a:cubicBezTo>
                  <a:pt x="41" y="63"/>
                  <a:pt x="41" y="63"/>
                  <a:pt x="41" y="63"/>
                </a:cubicBezTo>
                <a:cubicBezTo>
                  <a:pt x="41" y="63"/>
                  <a:pt x="41" y="64"/>
                  <a:pt x="41" y="64"/>
                </a:cubicBezTo>
                <a:cubicBezTo>
                  <a:pt x="42" y="67"/>
                  <a:pt x="42" y="69"/>
                  <a:pt x="42" y="72"/>
                </a:cubicBezTo>
                <a:cubicBezTo>
                  <a:pt x="42" y="72"/>
                  <a:pt x="42" y="73"/>
                  <a:pt x="43" y="74"/>
                </a:cubicBezTo>
                <a:close/>
                <a:moveTo>
                  <a:pt x="34" y="53"/>
                </a:moveTo>
                <a:cubicBezTo>
                  <a:pt x="34" y="53"/>
                  <a:pt x="34" y="54"/>
                  <a:pt x="34" y="54"/>
                </a:cubicBezTo>
                <a:cubicBezTo>
                  <a:pt x="35" y="55"/>
                  <a:pt x="35" y="56"/>
                  <a:pt x="36" y="57"/>
                </a:cubicBezTo>
                <a:cubicBezTo>
                  <a:pt x="37" y="58"/>
                  <a:pt x="37" y="59"/>
                  <a:pt x="38" y="60"/>
                </a:cubicBezTo>
                <a:cubicBezTo>
                  <a:pt x="38" y="60"/>
                  <a:pt x="38" y="61"/>
                  <a:pt x="38" y="60"/>
                </a:cubicBezTo>
                <a:cubicBezTo>
                  <a:pt x="38" y="60"/>
                  <a:pt x="38" y="60"/>
                  <a:pt x="38" y="60"/>
                </a:cubicBezTo>
                <a:cubicBezTo>
                  <a:pt x="38" y="58"/>
                  <a:pt x="37" y="56"/>
                  <a:pt x="36" y="54"/>
                </a:cubicBezTo>
                <a:cubicBezTo>
                  <a:pt x="35" y="53"/>
                  <a:pt x="35" y="53"/>
                  <a:pt x="34" y="53"/>
                </a:cubicBezTo>
                <a:cubicBezTo>
                  <a:pt x="34" y="53"/>
                  <a:pt x="34" y="53"/>
                  <a:pt x="34" y="53"/>
                </a:cubicBezTo>
                <a:close/>
                <a:moveTo>
                  <a:pt x="11" y="120"/>
                </a:moveTo>
                <a:cubicBezTo>
                  <a:pt x="13" y="118"/>
                  <a:pt x="14" y="116"/>
                  <a:pt x="15" y="114"/>
                </a:cubicBezTo>
                <a:cubicBezTo>
                  <a:pt x="15" y="114"/>
                  <a:pt x="15" y="113"/>
                  <a:pt x="15" y="113"/>
                </a:cubicBezTo>
                <a:cubicBezTo>
                  <a:pt x="15" y="113"/>
                  <a:pt x="15" y="113"/>
                  <a:pt x="14" y="113"/>
                </a:cubicBezTo>
                <a:cubicBezTo>
                  <a:pt x="14" y="115"/>
                  <a:pt x="13" y="116"/>
                  <a:pt x="12" y="117"/>
                </a:cubicBezTo>
                <a:cubicBezTo>
                  <a:pt x="12" y="118"/>
                  <a:pt x="11" y="119"/>
                  <a:pt x="11" y="120"/>
                </a:cubicBezTo>
                <a:cubicBezTo>
                  <a:pt x="11" y="120"/>
                  <a:pt x="11" y="120"/>
                  <a:pt x="11" y="120"/>
                </a:cubicBezTo>
                <a:cubicBezTo>
                  <a:pt x="11" y="120"/>
                  <a:pt x="11" y="120"/>
                  <a:pt x="11" y="120"/>
                </a:cubicBezTo>
                <a:close/>
                <a:moveTo>
                  <a:pt x="4" y="221"/>
                </a:moveTo>
                <a:cubicBezTo>
                  <a:pt x="3" y="223"/>
                  <a:pt x="4" y="228"/>
                  <a:pt x="5" y="229"/>
                </a:cubicBezTo>
                <a:cubicBezTo>
                  <a:pt x="5" y="229"/>
                  <a:pt x="5" y="229"/>
                  <a:pt x="5" y="229"/>
                </a:cubicBezTo>
                <a:cubicBezTo>
                  <a:pt x="5" y="226"/>
                  <a:pt x="5" y="224"/>
                  <a:pt x="5" y="222"/>
                </a:cubicBezTo>
                <a:cubicBezTo>
                  <a:pt x="5" y="221"/>
                  <a:pt x="5" y="221"/>
                  <a:pt x="5" y="221"/>
                </a:cubicBezTo>
                <a:cubicBezTo>
                  <a:pt x="4" y="221"/>
                  <a:pt x="4" y="221"/>
                  <a:pt x="4" y="221"/>
                </a:cubicBezTo>
                <a:close/>
                <a:moveTo>
                  <a:pt x="49" y="233"/>
                </a:moveTo>
                <a:cubicBezTo>
                  <a:pt x="49" y="234"/>
                  <a:pt x="48" y="236"/>
                  <a:pt x="48" y="237"/>
                </a:cubicBezTo>
                <a:cubicBezTo>
                  <a:pt x="48" y="237"/>
                  <a:pt x="48" y="237"/>
                  <a:pt x="49" y="236"/>
                </a:cubicBezTo>
                <a:cubicBezTo>
                  <a:pt x="49" y="235"/>
                  <a:pt x="50" y="234"/>
                  <a:pt x="51" y="233"/>
                </a:cubicBezTo>
                <a:cubicBezTo>
                  <a:pt x="51" y="232"/>
                  <a:pt x="51" y="231"/>
                  <a:pt x="52" y="231"/>
                </a:cubicBezTo>
                <a:cubicBezTo>
                  <a:pt x="52" y="230"/>
                  <a:pt x="52" y="230"/>
                  <a:pt x="52" y="230"/>
                </a:cubicBezTo>
                <a:cubicBezTo>
                  <a:pt x="51" y="230"/>
                  <a:pt x="50" y="230"/>
                  <a:pt x="49" y="230"/>
                </a:cubicBezTo>
                <a:cubicBezTo>
                  <a:pt x="50" y="230"/>
                  <a:pt x="51" y="231"/>
                  <a:pt x="51" y="232"/>
                </a:cubicBezTo>
                <a:cubicBezTo>
                  <a:pt x="50" y="233"/>
                  <a:pt x="50" y="233"/>
                  <a:pt x="49" y="233"/>
                </a:cubicBezTo>
                <a:close/>
                <a:moveTo>
                  <a:pt x="40" y="113"/>
                </a:moveTo>
                <a:cubicBezTo>
                  <a:pt x="40" y="113"/>
                  <a:pt x="40" y="113"/>
                  <a:pt x="40" y="113"/>
                </a:cubicBezTo>
                <a:cubicBezTo>
                  <a:pt x="41" y="114"/>
                  <a:pt x="43" y="116"/>
                  <a:pt x="44" y="117"/>
                </a:cubicBezTo>
                <a:cubicBezTo>
                  <a:pt x="45" y="118"/>
                  <a:pt x="45" y="118"/>
                  <a:pt x="45" y="117"/>
                </a:cubicBezTo>
                <a:cubicBezTo>
                  <a:pt x="44" y="116"/>
                  <a:pt x="43" y="114"/>
                  <a:pt x="41" y="113"/>
                </a:cubicBezTo>
                <a:cubicBezTo>
                  <a:pt x="41" y="113"/>
                  <a:pt x="40" y="113"/>
                  <a:pt x="40" y="113"/>
                </a:cubicBezTo>
                <a:close/>
                <a:moveTo>
                  <a:pt x="11" y="132"/>
                </a:moveTo>
                <a:cubicBezTo>
                  <a:pt x="15" y="131"/>
                  <a:pt x="19" y="131"/>
                  <a:pt x="22" y="130"/>
                </a:cubicBezTo>
                <a:cubicBezTo>
                  <a:pt x="22" y="130"/>
                  <a:pt x="22" y="130"/>
                  <a:pt x="21" y="130"/>
                </a:cubicBezTo>
                <a:cubicBezTo>
                  <a:pt x="18" y="130"/>
                  <a:pt x="15" y="131"/>
                  <a:pt x="12" y="131"/>
                </a:cubicBezTo>
                <a:cubicBezTo>
                  <a:pt x="11" y="131"/>
                  <a:pt x="11" y="131"/>
                  <a:pt x="11" y="132"/>
                </a:cubicBezTo>
                <a:close/>
                <a:moveTo>
                  <a:pt x="48" y="230"/>
                </a:moveTo>
                <a:cubicBezTo>
                  <a:pt x="41" y="230"/>
                  <a:pt x="35" y="230"/>
                  <a:pt x="29" y="230"/>
                </a:cubicBezTo>
                <a:cubicBezTo>
                  <a:pt x="32" y="231"/>
                  <a:pt x="47" y="230"/>
                  <a:pt x="48" y="230"/>
                </a:cubicBezTo>
                <a:close/>
                <a:moveTo>
                  <a:pt x="37" y="191"/>
                </a:moveTo>
                <a:cubicBezTo>
                  <a:pt x="35" y="190"/>
                  <a:pt x="35" y="189"/>
                  <a:pt x="34" y="189"/>
                </a:cubicBezTo>
                <a:cubicBezTo>
                  <a:pt x="33" y="189"/>
                  <a:pt x="33" y="189"/>
                  <a:pt x="32" y="190"/>
                </a:cubicBezTo>
                <a:cubicBezTo>
                  <a:pt x="32" y="190"/>
                  <a:pt x="32" y="190"/>
                  <a:pt x="31" y="190"/>
                </a:cubicBezTo>
                <a:cubicBezTo>
                  <a:pt x="32" y="191"/>
                  <a:pt x="35" y="191"/>
                  <a:pt x="37" y="191"/>
                </a:cubicBezTo>
                <a:close/>
                <a:moveTo>
                  <a:pt x="28" y="258"/>
                </a:moveTo>
                <a:cubicBezTo>
                  <a:pt x="26" y="261"/>
                  <a:pt x="23" y="264"/>
                  <a:pt x="20" y="267"/>
                </a:cubicBezTo>
                <a:cubicBezTo>
                  <a:pt x="20" y="267"/>
                  <a:pt x="20" y="267"/>
                  <a:pt x="20" y="267"/>
                </a:cubicBezTo>
                <a:cubicBezTo>
                  <a:pt x="20" y="267"/>
                  <a:pt x="20" y="267"/>
                  <a:pt x="20" y="267"/>
                </a:cubicBezTo>
                <a:cubicBezTo>
                  <a:pt x="21" y="266"/>
                  <a:pt x="23" y="264"/>
                  <a:pt x="24" y="263"/>
                </a:cubicBezTo>
                <a:cubicBezTo>
                  <a:pt x="26" y="262"/>
                  <a:pt x="28" y="260"/>
                  <a:pt x="29" y="259"/>
                </a:cubicBezTo>
                <a:cubicBezTo>
                  <a:pt x="29" y="259"/>
                  <a:pt x="29" y="258"/>
                  <a:pt x="28" y="258"/>
                </a:cubicBezTo>
                <a:close/>
                <a:moveTo>
                  <a:pt x="34" y="98"/>
                </a:moveTo>
                <a:cubicBezTo>
                  <a:pt x="37" y="96"/>
                  <a:pt x="38" y="94"/>
                  <a:pt x="39" y="93"/>
                </a:cubicBezTo>
                <a:cubicBezTo>
                  <a:pt x="37" y="94"/>
                  <a:pt x="35" y="96"/>
                  <a:pt x="34" y="98"/>
                </a:cubicBezTo>
                <a:cubicBezTo>
                  <a:pt x="34" y="98"/>
                  <a:pt x="34" y="98"/>
                  <a:pt x="34" y="98"/>
                </a:cubicBezTo>
                <a:close/>
                <a:moveTo>
                  <a:pt x="51" y="119"/>
                </a:moveTo>
                <a:cubicBezTo>
                  <a:pt x="51" y="118"/>
                  <a:pt x="51" y="118"/>
                  <a:pt x="51" y="118"/>
                </a:cubicBezTo>
                <a:cubicBezTo>
                  <a:pt x="51" y="118"/>
                  <a:pt x="51" y="118"/>
                  <a:pt x="50" y="118"/>
                </a:cubicBezTo>
                <a:cubicBezTo>
                  <a:pt x="49" y="116"/>
                  <a:pt x="48" y="115"/>
                  <a:pt x="47" y="113"/>
                </a:cubicBezTo>
                <a:cubicBezTo>
                  <a:pt x="47" y="113"/>
                  <a:pt x="47" y="112"/>
                  <a:pt x="46" y="112"/>
                </a:cubicBezTo>
                <a:cubicBezTo>
                  <a:pt x="45" y="111"/>
                  <a:pt x="44" y="110"/>
                  <a:pt x="43" y="109"/>
                </a:cubicBezTo>
                <a:cubicBezTo>
                  <a:pt x="43" y="109"/>
                  <a:pt x="42" y="109"/>
                  <a:pt x="42" y="109"/>
                </a:cubicBezTo>
                <a:cubicBezTo>
                  <a:pt x="46" y="111"/>
                  <a:pt x="48" y="115"/>
                  <a:pt x="51" y="119"/>
                </a:cubicBezTo>
                <a:close/>
                <a:moveTo>
                  <a:pt x="31" y="95"/>
                </a:moveTo>
                <a:cubicBezTo>
                  <a:pt x="31" y="96"/>
                  <a:pt x="32" y="96"/>
                  <a:pt x="32" y="96"/>
                </a:cubicBezTo>
                <a:cubicBezTo>
                  <a:pt x="32" y="96"/>
                  <a:pt x="33" y="96"/>
                  <a:pt x="33" y="95"/>
                </a:cubicBezTo>
                <a:cubicBezTo>
                  <a:pt x="34" y="95"/>
                  <a:pt x="34" y="94"/>
                  <a:pt x="34" y="94"/>
                </a:cubicBezTo>
                <a:cubicBezTo>
                  <a:pt x="33" y="94"/>
                  <a:pt x="33" y="94"/>
                  <a:pt x="32" y="94"/>
                </a:cubicBezTo>
                <a:cubicBezTo>
                  <a:pt x="32" y="94"/>
                  <a:pt x="32" y="94"/>
                  <a:pt x="32" y="94"/>
                </a:cubicBezTo>
                <a:cubicBezTo>
                  <a:pt x="31" y="95"/>
                  <a:pt x="31" y="95"/>
                  <a:pt x="31" y="95"/>
                </a:cubicBezTo>
                <a:close/>
                <a:moveTo>
                  <a:pt x="15" y="167"/>
                </a:moveTo>
                <a:cubicBezTo>
                  <a:pt x="13" y="165"/>
                  <a:pt x="12" y="162"/>
                  <a:pt x="11" y="160"/>
                </a:cubicBezTo>
                <a:cubicBezTo>
                  <a:pt x="12" y="163"/>
                  <a:pt x="13" y="165"/>
                  <a:pt x="14" y="167"/>
                </a:cubicBezTo>
                <a:cubicBezTo>
                  <a:pt x="15" y="167"/>
                  <a:pt x="15" y="167"/>
                  <a:pt x="15" y="167"/>
                </a:cubicBezTo>
                <a:close/>
                <a:moveTo>
                  <a:pt x="56" y="139"/>
                </a:moveTo>
                <a:cubicBezTo>
                  <a:pt x="56" y="138"/>
                  <a:pt x="56" y="130"/>
                  <a:pt x="55" y="130"/>
                </a:cubicBezTo>
                <a:cubicBezTo>
                  <a:pt x="55" y="130"/>
                  <a:pt x="55" y="130"/>
                  <a:pt x="55" y="130"/>
                </a:cubicBezTo>
                <a:cubicBezTo>
                  <a:pt x="55" y="133"/>
                  <a:pt x="56" y="136"/>
                  <a:pt x="56" y="139"/>
                </a:cubicBezTo>
                <a:close/>
                <a:moveTo>
                  <a:pt x="5" y="218"/>
                </a:moveTo>
                <a:cubicBezTo>
                  <a:pt x="5" y="216"/>
                  <a:pt x="6" y="214"/>
                  <a:pt x="6" y="211"/>
                </a:cubicBezTo>
                <a:cubicBezTo>
                  <a:pt x="5" y="213"/>
                  <a:pt x="4" y="217"/>
                  <a:pt x="4" y="218"/>
                </a:cubicBezTo>
                <a:cubicBezTo>
                  <a:pt x="5" y="218"/>
                  <a:pt x="5" y="218"/>
                  <a:pt x="5" y="218"/>
                </a:cubicBezTo>
                <a:close/>
                <a:moveTo>
                  <a:pt x="32" y="188"/>
                </a:moveTo>
                <a:cubicBezTo>
                  <a:pt x="32" y="187"/>
                  <a:pt x="31" y="187"/>
                  <a:pt x="31" y="187"/>
                </a:cubicBezTo>
                <a:cubicBezTo>
                  <a:pt x="30" y="187"/>
                  <a:pt x="30" y="188"/>
                  <a:pt x="29" y="189"/>
                </a:cubicBezTo>
                <a:cubicBezTo>
                  <a:pt x="29" y="189"/>
                  <a:pt x="30" y="189"/>
                  <a:pt x="30" y="189"/>
                </a:cubicBezTo>
                <a:cubicBezTo>
                  <a:pt x="31" y="189"/>
                  <a:pt x="31" y="188"/>
                  <a:pt x="32" y="188"/>
                </a:cubicBezTo>
                <a:close/>
                <a:moveTo>
                  <a:pt x="12" y="230"/>
                </a:moveTo>
                <a:cubicBezTo>
                  <a:pt x="13" y="230"/>
                  <a:pt x="20" y="230"/>
                  <a:pt x="23" y="229"/>
                </a:cubicBezTo>
                <a:cubicBezTo>
                  <a:pt x="22" y="229"/>
                  <a:pt x="13" y="230"/>
                  <a:pt x="12" y="230"/>
                </a:cubicBezTo>
                <a:close/>
                <a:moveTo>
                  <a:pt x="48" y="168"/>
                </a:moveTo>
                <a:cubicBezTo>
                  <a:pt x="47" y="168"/>
                  <a:pt x="47" y="168"/>
                  <a:pt x="47" y="168"/>
                </a:cubicBezTo>
                <a:cubicBezTo>
                  <a:pt x="46" y="170"/>
                  <a:pt x="44" y="172"/>
                  <a:pt x="42" y="174"/>
                </a:cubicBezTo>
                <a:cubicBezTo>
                  <a:pt x="42" y="174"/>
                  <a:pt x="42" y="174"/>
                  <a:pt x="43" y="174"/>
                </a:cubicBezTo>
                <a:cubicBezTo>
                  <a:pt x="43" y="174"/>
                  <a:pt x="43" y="173"/>
                  <a:pt x="44" y="173"/>
                </a:cubicBezTo>
                <a:cubicBezTo>
                  <a:pt x="45" y="172"/>
                  <a:pt x="46" y="170"/>
                  <a:pt x="47" y="168"/>
                </a:cubicBezTo>
                <a:cubicBezTo>
                  <a:pt x="47" y="168"/>
                  <a:pt x="47" y="168"/>
                  <a:pt x="48" y="168"/>
                </a:cubicBezTo>
                <a:close/>
                <a:moveTo>
                  <a:pt x="53" y="206"/>
                </a:moveTo>
                <a:cubicBezTo>
                  <a:pt x="53" y="206"/>
                  <a:pt x="53" y="206"/>
                  <a:pt x="53" y="206"/>
                </a:cubicBezTo>
                <a:cubicBezTo>
                  <a:pt x="53" y="204"/>
                  <a:pt x="52" y="203"/>
                  <a:pt x="52" y="202"/>
                </a:cubicBezTo>
                <a:cubicBezTo>
                  <a:pt x="51" y="202"/>
                  <a:pt x="51" y="202"/>
                  <a:pt x="51" y="202"/>
                </a:cubicBezTo>
                <a:cubicBezTo>
                  <a:pt x="51" y="202"/>
                  <a:pt x="51" y="203"/>
                  <a:pt x="51" y="203"/>
                </a:cubicBezTo>
                <a:cubicBezTo>
                  <a:pt x="52" y="204"/>
                  <a:pt x="52" y="205"/>
                  <a:pt x="52" y="206"/>
                </a:cubicBezTo>
                <a:cubicBezTo>
                  <a:pt x="52" y="206"/>
                  <a:pt x="53" y="206"/>
                  <a:pt x="53" y="206"/>
                </a:cubicBezTo>
                <a:close/>
                <a:moveTo>
                  <a:pt x="43" y="88"/>
                </a:moveTo>
                <a:cubicBezTo>
                  <a:pt x="43" y="89"/>
                  <a:pt x="43" y="89"/>
                  <a:pt x="43" y="89"/>
                </a:cubicBezTo>
                <a:cubicBezTo>
                  <a:pt x="43" y="89"/>
                  <a:pt x="43" y="88"/>
                  <a:pt x="43" y="88"/>
                </a:cubicBezTo>
                <a:cubicBezTo>
                  <a:pt x="44" y="88"/>
                  <a:pt x="44" y="87"/>
                  <a:pt x="45" y="86"/>
                </a:cubicBezTo>
                <a:cubicBezTo>
                  <a:pt x="45" y="85"/>
                  <a:pt x="46" y="84"/>
                  <a:pt x="46" y="83"/>
                </a:cubicBezTo>
                <a:cubicBezTo>
                  <a:pt x="46" y="82"/>
                  <a:pt x="46" y="82"/>
                  <a:pt x="46" y="82"/>
                </a:cubicBezTo>
                <a:cubicBezTo>
                  <a:pt x="46" y="84"/>
                  <a:pt x="44" y="86"/>
                  <a:pt x="43" y="87"/>
                </a:cubicBezTo>
                <a:cubicBezTo>
                  <a:pt x="43" y="88"/>
                  <a:pt x="43" y="88"/>
                  <a:pt x="43" y="88"/>
                </a:cubicBezTo>
                <a:close/>
                <a:moveTo>
                  <a:pt x="9" y="129"/>
                </a:moveTo>
                <a:cubicBezTo>
                  <a:pt x="10" y="127"/>
                  <a:pt x="11" y="125"/>
                  <a:pt x="11" y="124"/>
                </a:cubicBezTo>
                <a:cubicBezTo>
                  <a:pt x="10" y="125"/>
                  <a:pt x="9" y="127"/>
                  <a:pt x="9" y="129"/>
                </a:cubicBezTo>
                <a:cubicBezTo>
                  <a:pt x="9" y="129"/>
                  <a:pt x="9" y="129"/>
                  <a:pt x="9" y="129"/>
                </a:cubicBezTo>
                <a:close/>
                <a:moveTo>
                  <a:pt x="28" y="270"/>
                </a:moveTo>
                <a:cubicBezTo>
                  <a:pt x="28" y="270"/>
                  <a:pt x="28" y="270"/>
                  <a:pt x="28" y="270"/>
                </a:cubicBezTo>
                <a:cubicBezTo>
                  <a:pt x="26" y="270"/>
                  <a:pt x="25" y="270"/>
                  <a:pt x="24" y="270"/>
                </a:cubicBezTo>
                <a:cubicBezTo>
                  <a:pt x="22" y="270"/>
                  <a:pt x="21" y="270"/>
                  <a:pt x="20" y="270"/>
                </a:cubicBezTo>
                <a:cubicBezTo>
                  <a:pt x="20" y="270"/>
                  <a:pt x="20" y="270"/>
                  <a:pt x="20" y="271"/>
                </a:cubicBezTo>
                <a:cubicBezTo>
                  <a:pt x="22" y="270"/>
                  <a:pt x="25" y="270"/>
                  <a:pt x="28" y="270"/>
                </a:cubicBezTo>
                <a:close/>
                <a:moveTo>
                  <a:pt x="55" y="163"/>
                </a:moveTo>
                <a:cubicBezTo>
                  <a:pt x="56" y="161"/>
                  <a:pt x="58" y="157"/>
                  <a:pt x="58" y="156"/>
                </a:cubicBezTo>
                <a:cubicBezTo>
                  <a:pt x="57" y="156"/>
                  <a:pt x="57" y="156"/>
                  <a:pt x="57" y="156"/>
                </a:cubicBezTo>
                <a:cubicBezTo>
                  <a:pt x="57" y="158"/>
                  <a:pt x="56" y="160"/>
                  <a:pt x="55" y="162"/>
                </a:cubicBezTo>
                <a:cubicBezTo>
                  <a:pt x="55" y="162"/>
                  <a:pt x="55" y="162"/>
                  <a:pt x="55" y="163"/>
                </a:cubicBezTo>
                <a:cubicBezTo>
                  <a:pt x="55" y="163"/>
                  <a:pt x="55" y="163"/>
                  <a:pt x="55" y="163"/>
                </a:cubicBezTo>
                <a:close/>
                <a:moveTo>
                  <a:pt x="25" y="101"/>
                </a:moveTo>
                <a:cubicBezTo>
                  <a:pt x="25" y="102"/>
                  <a:pt x="26" y="102"/>
                  <a:pt x="26" y="102"/>
                </a:cubicBezTo>
                <a:cubicBezTo>
                  <a:pt x="26" y="102"/>
                  <a:pt x="27" y="101"/>
                  <a:pt x="27" y="101"/>
                </a:cubicBezTo>
                <a:cubicBezTo>
                  <a:pt x="27" y="101"/>
                  <a:pt x="26" y="100"/>
                  <a:pt x="26" y="100"/>
                </a:cubicBezTo>
                <a:cubicBezTo>
                  <a:pt x="26" y="101"/>
                  <a:pt x="25" y="101"/>
                  <a:pt x="25" y="101"/>
                </a:cubicBezTo>
                <a:close/>
                <a:moveTo>
                  <a:pt x="31" y="178"/>
                </a:moveTo>
                <a:cubicBezTo>
                  <a:pt x="31" y="178"/>
                  <a:pt x="31" y="178"/>
                  <a:pt x="31" y="178"/>
                </a:cubicBezTo>
                <a:cubicBezTo>
                  <a:pt x="31" y="178"/>
                  <a:pt x="32" y="179"/>
                  <a:pt x="32" y="179"/>
                </a:cubicBezTo>
                <a:cubicBezTo>
                  <a:pt x="33" y="179"/>
                  <a:pt x="33" y="179"/>
                  <a:pt x="34" y="178"/>
                </a:cubicBezTo>
                <a:cubicBezTo>
                  <a:pt x="33" y="178"/>
                  <a:pt x="32" y="178"/>
                  <a:pt x="31" y="178"/>
                </a:cubicBezTo>
                <a:close/>
                <a:moveTo>
                  <a:pt x="43" y="77"/>
                </a:moveTo>
                <a:cubicBezTo>
                  <a:pt x="43" y="77"/>
                  <a:pt x="43" y="77"/>
                  <a:pt x="43" y="77"/>
                </a:cubicBezTo>
                <a:cubicBezTo>
                  <a:pt x="43" y="79"/>
                  <a:pt x="43" y="82"/>
                  <a:pt x="43" y="84"/>
                </a:cubicBezTo>
                <a:cubicBezTo>
                  <a:pt x="43" y="84"/>
                  <a:pt x="43" y="84"/>
                  <a:pt x="43" y="84"/>
                </a:cubicBezTo>
                <a:cubicBezTo>
                  <a:pt x="44" y="82"/>
                  <a:pt x="44" y="80"/>
                  <a:pt x="43" y="77"/>
                </a:cubicBezTo>
                <a:cubicBezTo>
                  <a:pt x="43" y="77"/>
                  <a:pt x="43" y="77"/>
                  <a:pt x="43" y="77"/>
                </a:cubicBezTo>
                <a:close/>
                <a:moveTo>
                  <a:pt x="30" y="46"/>
                </a:moveTo>
                <a:cubicBezTo>
                  <a:pt x="30" y="46"/>
                  <a:pt x="30" y="46"/>
                  <a:pt x="29" y="46"/>
                </a:cubicBezTo>
                <a:cubicBezTo>
                  <a:pt x="30" y="46"/>
                  <a:pt x="30" y="47"/>
                  <a:pt x="30" y="47"/>
                </a:cubicBezTo>
                <a:cubicBezTo>
                  <a:pt x="30" y="47"/>
                  <a:pt x="31" y="48"/>
                  <a:pt x="31" y="49"/>
                </a:cubicBezTo>
                <a:cubicBezTo>
                  <a:pt x="32" y="50"/>
                  <a:pt x="32" y="50"/>
                  <a:pt x="32" y="49"/>
                </a:cubicBezTo>
                <a:cubicBezTo>
                  <a:pt x="31" y="48"/>
                  <a:pt x="31" y="47"/>
                  <a:pt x="30" y="46"/>
                </a:cubicBezTo>
                <a:close/>
                <a:moveTo>
                  <a:pt x="54" y="127"/>
                </a:moveTo>
                <a:cubicBezTo>
                  <a:pt x="54" y="126"/>
                  <a:pt x="52" y="123"/>
                  <a:pt x="51" y="122"/>
                </a:cubicBezTo>
                <a:cubicBezTo>
                  <a:pt x="51" y="122"/>
                  <a:pt x="51" y="122"/>
                  <a:pt x="51" y="121"/>
                </a:cubicBezTo>
                <a:cubicBezTo>
                  <a:pt x="51" y="122"/>
                  <a:pt x="54" y="127"/>
                  <a:pt x="54" y="127"/>
                </a:cubicBezTo>
                <a:close/>
                <a:moveTo>
                  <a:pt x="34" y="33"/>
                </a:moveTo>
                <a:cubicBezTo>
                  <a:pt x="32" y="33"/>
                  <a:pt x="29" y="35"/>
                  <a:pt x="29" y="36"/>
                </a:cubicBezTo>
                <a:cubicBezTo>
                  <a:pt x="31" y="35"/>
                  <a:pt x="32" y="34"/>
                  <a:pt x="34" y="33"/>
                </a:cubicBezTo>
                <a:close/>
                <a:moveTo>
                  <a:pt x="41" y="199"/>
                </a:moveTo>
                <a:cubicBezTo>
                  <a:pt x="41" y="199"/>
                  <a:pt x="41" y="199"/>
                  <a:pt x="41" y="199"/>
                </a:cubicBezTo>
                <a:cubicBezTo>
                  <a:pt x="43" y="199"/>
                  <a:pt x="44" y="199"/>
                  <a:pt x="45" y="199"/>
                </a:cubicBezTo>
                <a:cubicBezTo>
                  <a:pt x="45" y="199"/>
                  <a:pt x="45" y="199"/>
                  <a:pt x="45" y="199"/>
                </a:cubicBezTo>
                <a:cubicBezTo>
                  <a:pt x="43" y="199"/>
                  <a:pt x="42" y="199"/>
                  <a:pt x="41" y="199"/>
                </a:cubicBezTo>
                <a:close/>
                <a:moveTo>
                  <a:pt x="41" y="263"/>
                </a:moveTo>
                <a:cubicBezTo>
                  <a:pt x="42" y="264"/>
                  <a:pt x="45" y="266"/>
                  <a:pt x="46" y="266"/>
                </a:cubicBezTo>
                <a:cubicBezTo>
                  <a:pt x="45" y="265"/>
                  <a:pt x="43" y="264"/>
                  <a:pt x="42" y="264"/>
                </a:cubicBezTo>
                <a:cubicBezTo>
                  <a:pt x="42" y="264"/>
                  <a:pt x="42" y="264"/>
                  <a:pt x="41" y="263"/>
                </a:cubicBezTo>
                <a:close/>
                <a:moveTo>
                  <a:pt x="27" y="190"/>
                </a:moveTo>
                <a:cubicBezTo>
                  <a:pt x="27" y="190"/>
                  <a:pt x="26" y="190"/>
                  <a:pt x="26" y="191"/>
                </a:cubicBezTo>
                <a:cubicBezTo>
                  <a:pt x="27" y="191"/>
                  <a:pt x="28" y="191"/>
                  <a:pt x="29" y="190"/>
                </a:cubicBezTo>
                <a:cubicBezTo>
                  <a:pt x="28" y="190"/>
                  <a:pt x="28" y="190"/>
                  <a:pt x="27" y="190"/>
                </a:cubicBezTo>
                <a:close/>
                <a:moveTo>
                  <a:pt x="28" y="51"/>
                </a:moveTo>
                <a:cubicBezTo>
                  <a:pt x="26" y="51"/>
                  <a:pt x="24" y="51"/>
                  <a:pt x="22" y="51"/>
                </a:cubicBezTo>
                <a:cubicBezTo>
                  <a:pt x="24" y="51"/>
                  <a:pt x="26" y="51"/>
                  <a:pt x="28" y="51"/>
                </a:cubicBezTo>
                <a:close/>
                <a:moveTo>
                  <a:pt x="36" y="49"/>
                </a:moveTo>
                <a:cubicBezTo>
                  <a:pt x="35" y="48"/>
                  <a:pt x="34" y="48"/>
                  <a:pt x="33" y="47"/>
                </a:cubicBezTo>
                <a:cubicBezTo>
                  <a:pt x="34" y="48"/>
                  <a:pt x="34" y="48"/>
                  <a:pt x="35" y="49"/>
                </a:cubicBezTo>
                <a:cubicBezTo>
                  <a:pt x="35" y="50"/>
                  <a:pt x="35" y="50"/>
                  <a:pt x="36" y="49"/>
                </a:cubicBezTo>
                <a:close/>
                <a:moveTo>
                  <a:pt x="41" y="60"/>
                </a:moveTo>
                <a:cubicBezTo>
                  <a:pt x="41" y="60"/>
                  <a:pt x="41" y="60"/>
                  <a:pt x="41" y="60"/>
                </a:cubicBezTo>
                <a:cubicBezTo>
                  <a:pt x="41" y="60"/>
                  <a:pt x="40" y="59"/>
                  <a:pt x="39" y="58"/>
                </a:cubicBezTo>
                <a:cubicBezTo>
                  <a:pt x="40" y="59"/>
                  <a:pt x="40" y="60"/>
                  <a:pt x="40" y="60"/>
                </a:cubicBezTo>
                <a:cubicBezTo>
                  <a:pt x="40" y="60"/>
                  <a:pt x="41" y="60"/>
                  <a:pt x="41" y="60"/>
                </a:cubicBezTo>
                <a:close/>
                <a:moveTo>
                  <a:pt x="39" y="55"/>
                </a:moveTo>
                <a:cubicBezTo>
                  <a:pt x="39" y="55"/>
                  <a:pt x="39" y="55"/>
                  <a:pt x="39" y="55"/>
                </a:cubicBezTo>
                <a:cubicBezTo>
                  <a:pt x="39" y="54"/>
                  <a:pt x="39" y="54"/>
                  <a:pt x="38" y="53"/>
                </a:cubicBezTo>
                <a:cubicBezTo>
                  <a:pt x="38" y="53"/>
                  <a:pt x="38" y="53"/>
                  <a:pt x="38" y="53"/>
                </a:cubicBezTo>
                <a:cubicBezTo>
                  <a:pt x="38" y="54"/>
                  <a:pt x="39" y="54"/>
                  <a:pt x="39" y="55"/>
                </a:cubicBezTo>
                <a:close/>
                <a:moveTo>
                  <a:pt x="32" y="259"/>
                </a:moveTo>
                <a:cubicBezTo>
                  <a:pt x="33" y="259"/>
                  <a:pt x="34" y="260"/>
                  <a:pt x="36" y="260"/>
                </a:cubicBezTo>
                <a:cubicBezTo>
                  <a:pt x="34" y="259"/>
                  <a:pt x="33" y="259"/>
                  <a:pt x="32" y="259"/>
                </a:cubicBezTo>
                <a:close/>
                <a:moveTo>
                  <a:pt x="21" y="32"/>
                </a:moveTo>
                <a:cubicBezTo>
                  <a:pt x="21" y="33"/>
                  <a:pt x="22" y="34"/>
                  <a:pt x="23" y="35"/>
                </a:cubicBezTo>
                <a:cubicBezTo>
                  <a:pt x="22" y="34"/>
                  <a:pt x="21" y="33"/>
                  <a:pt x="21" y="32"/>
                </a:cubicBezTo>
                <a:close/>
                <a:moveTo>
                  <a:pt x="28" y="98"/>
                </a:moveTo>
                <a:cubicBezTo>
                  <a:pt x="27" y="99"/>
                  <a:pt x="27" y="99"/>
                  <a:pt x="27" y="99"/>
                </a:cubicBezTo>
                <a:cubicBezTo>
                  <a:pt x="28" y="99"/>
                  <a:pt x="28" y="100"/>
                  <a:pt x="28" y="100"/>
                </a:cubicBezTo>
                <a:cubicBezTo>
                  <a:pt x="28" y="100"/>
                  <a:pt x="29" y="100"/>
                  <a:pt x="29" y="99"/>
                </a:cubicBezTo>
                <a:cubicBezTo>
                  <a:pt x="28" y="99"/>
                  <a:pt x="28" y="99"/>
                  <a:pt x="28" y="98"/>
                </a:cubicBezTo>
                <a:close/>
                <a:moveTo>
                  <a:pt x="53" y="218"/>
                </a:moveTo>
                <a:cubicBezTo>
                  <a:pt x="52" y="218"/>
                  <a:pt x="51" y="218"/>
                  <a:pt x="49" y="218"/>
                </a:cubicBezTo>
                <a:cubicBezTo>
                  <a:pt x="51" y="218"/>
                  <a:pt x="52" y="218"/>
                  <a:pt x="53" y="218"/>
                </a:cubicBezTo>
                <a:close/>
                <a:moveTo>
                  <a:pt x="39" y="256"/>
                </a:moveTo>
                <a:cubicBezTo>
                  <a:pt x="39" y="256"/>
                  <a:pt x="39" y="256"/>
                  <a:pt x="39" y="256"/>
                </a:cubicBezTo>
                <a:cubicBezTo>
                  <a:pt x="39" y="255"/>
                  <a:pt x="38" y="255"/>
                  <a:pt x="38" y="255"/>
                </a:cubicBezTo>
                <a:cubicBezTo>
                  <a:pt x="37" y="255"/>
                  <a:pt x="37" y="255"/>
                  <a:pt x="37" y="255"/>
                </a:cubicBezTo>
                <a:cubicBezTo>
                  <a:pt x="38" y="255"/>
                  <a:pt x="39" y="256"/>
                  <a:pt x="39" y="256"/>
                </a:cubicBezTo>
                <a:close/>
                <a:moveTo>
                  <a:pt x="34" y="254"/>
                </a:moveTo>
                <a:cubicBezTo>
                  <a:pt x="35" y="254"/>
                  <a:pt x="35" y="254"/>
                  <a:pt x="36" y="254"/>
                </a:cubicBezTo>
                <a:cubicBezTo>
                  <a:pt x="35" y="253"/>
                  <a:pt x="35" y="253"/>
                  <a:pt x="34" y="254"/>
                </a:cubicBezTo>
                <a:close/>
                <a:moveTo>
                  <a:pt x="30" y="40"/>
                </a:moveTo>
                <a:cubicBezTo>
                  <a:pt x="30" y="39"/>
                  <a:pt x="29" y="38"/>
                  <a:pt x="29" y="38"/>
                </a:cubicBezTo>
                <a:cubicBezTo>
                  <a:pt x="29" y="39"/>
                  <a:pt x="30" y="40"/>
                  <a:pt x="30" y="40"/>
                </a:cubicBezTo>
                <a:close/>
                <a:moveTo>
                  <a:pt x="46" y="195"/>
                </a:moveTo>
                <a:cubicBezTo>
                  <a:pt x="46" y="195"/>
                  <a:pt x="46" y="195"/>
                  <a:pt x="46" y="195"/>
                </a:cubicBezTo>
                <a:cubicBezTo>
                  <a:pt x="47" y="196"/>
                  <a:pt x="47" y="196"/>
                  <a:pt x="47" y="196"/>
                </a:cubicBezTo>
                <a:cubicBezTo>
                  <a:pt x="47" y="197"/>
                  <a:pt x="47" y="197"/>
                  <a:pt x="48" y="197"/>
                </a:cubicBezTo>
                <a:cubicBezTo>
                  <a:pt x="47" y="196"/>
                  <a:pt x="47" y="196"/>
                  <a:pt x="46" y="195"/>
                </a:cubicBezTo>
                <a:close/>
                <a:moveTo>
                  <a:pt x="54" y="160"/>
                </a:moveTo>
                <a:cubicBezTo>
                  <a:pt x="54" y="160"/>
                  <a:pt x="55" y="159"/>
                  <a:pt x="55" y="158"/>
                </a:cubicBezTo>
                <a:cubicBezTo>
                  <a:pt x="55" y="159"/>
                  <a:pt x="54" y="160"/>
                  <a:pt x="54" y="160"/>
                </a:cubicBezTo>
                <a:close/>
                <a:moveTo>
                  <a:pt x="15" y="48"/>
                </a:moveTo>
                <a:cubicBezTo>
                  <a:pt x="15" y="47"/>
                  <a:pt x="16" y="47"/>
                  <a:pt x="16" y="46"/>
                </a:cubicBezTo>
                <a:cubicBezTo>
                  <a:pt x="15" y="47"/>
                  <a:pt x="15" y="47"/>
                  <a:pt x="15" y="48"/>
                </a:cubicBezTo>
                <a:close/>
                <a:moveTo>
                  <a:pt x="25" y="35"/>
                </a:moveTo>
                <a:cubicBezTo>
                  <a:pt x="25" y="34"/>
                  <a:pt x="24" y="34"/>
                  <a:pt x="24" y="33"/>
                </a:cubicBezTo>
                <a:cubicBezTo>
                  <a:pt x="24" y="34"/>
                  <a:pt x="25" y="34"/>
                  <a:pt x="25" y="35"/>
                </a:cubicBezTo>
                <a:close/>
                <a:moveTo>
                  <a:pt x="39" y="199"/>
                </a:moveTo>
                <a:cubicBezTo>
                  <a:pt x="39" y="199"/>
                  <a:pt x="39" y="199"/>
                  <a:pt x="39" y="199"/>
                </a:cubicBezTo>
                <a:cubicBezTo>
                  <a:pt x="38" y="199"/>
                  <a:pt x="37" y="199"/>
                  <a:pt x="37" y="199"/>
                </a:cubicBezTo>
                <a:cubicBezTo>
                  <a:pt x="37" y="199"/>
                  <a:pt x="38" y="199"/>
                  <a:pt x="39" y="199"/>
                </a:cubicBezTo>
                <a:close/>
                <a:moveTo>
                  <a:pt x="37" y="261"/>
                </a:moveTo>
                <a:cubicBezTo>
                  <a:pt x="38" y="262"/>
                  <a:pt x="38" y="262"/>
                  <a:pt x="39" y="262"/>
                </a:cubicBezTo>
                <a:cubicBezTo>
                  <a:pt x="38" y="261"/>
                  <a:pt x="37" y="261"/>
                  <a:pt x="37" y="261"/>
                </a:cubicBezTo>
                <a:close/>
                <a:moveTo>
                  <a:pt x="63" y="278"/>
                </a:moveTo>
                <a:cubicBezTo>
                  <a:pt x="63" y="278"/>
                  <a:pt x="63" y="278"/>
                  <a:pt x="63" y="278"/>
                </a:cubicBezTo>
                <a:cubicBezTo>
                  <a:pt x="63" y="278"/>
                  <a:pt x="63" y="277"/>
                  <a:pt x="63" y="277"/>
                </a:cubicBezTo>
                <a:cubicBezTo>
                  <a:pt x="63" y="277"/>
                  <a:pt x="63" y="277"/>
                  <a:pt x="62" y="277"/>
                </a:cubicBezTo>
                <a:cubicBezTo>
                  <a:pt x="63" y="277"/>
                  <a:pt x="63" y="278"/>
                  <a:pt x="63" y="278"/>
                </a:cubicBezTo>
                <a:close/>
                <a:moveTo>
                  <a:pt x="43" y="60"/>
                </a:moveTo>
                <a:cubicBezTo>
                  <a:pt x="43" y="60"/>
                  <a:pt x="43" y="60"/>
                  <a:pt x="43" y="60"/>
                </a:cubicBezTo>
                <a:cubicBezTo>
                  <a:pt x="43" y="60"/>
                  <a:pt x="43" y="59"/>
                  <a:pt x="42" y="59"/>
                </a:cubicBezTo>
                <a:cubicBezTo>
                  <a:pt x="42" y="59"/>
                  <a:pt x="42" y="59"/>
                  <a:pt x="42" y="59"/>
                </a:cubicBezTo>
                <a:cubicBezTo>
                  <a:pt x="42" y="59"/>
                  <a:pt x="43" y="60"/>
                  <a:pt x="43" y="60"/>
                </a:cubicBezTo>
                <a:close/>
                <a:moveTo>
                  <a:pt x="30" y="101"/>
                </a:moveTo>
                <a:cubicBezTo>
                  <a:pt x="30" y="101"/>
                  <a:pt x="31" y="101"/>
                  <a:pt x="31" y="101"/>
                </a:cubicBezTo>
                <a:cubicBezTo>
                  <a:pt x="30" y="100"/>
                  <a:pt x="30" y="101"/>
                  <a:pt x="30" y="101"/>
                </a:cubicBezTo>
                <a:close/>
                <a:moveTo>
                  <a:pt x="33" y="186"/>
                </a:moveTo>
                <a:cubicBezTo>
                  <a:pt x="33" y="186"/>
                  <a:pt x="33" y="186"/>
                  <a:pt x="34" y="186"/>
                </a:cubicBezTo>
                <a:cubicBezTo>
                  <a:pt x="33" y="186"/>
                  <a:pt x="33" y="186"/>
                  <a:pt x="33" y="186"/>
                </a:cubicBezTo>
                <a:close/>
                <a:moveTo>
                  <a:pt x="56" y="144"/>
                </a:moveTo>
                <a:cubicBezTo>
                  <a:pt x="56" y="143"/>
                  <a:pt x="56" y="143"/>
                  <a:pt x="56" y="142"/>
                </a:cubicBezTo>
                <a:cubicBezTo>
                  <a:pt x="56" y="142"/>
                  <a:pt x="56" y="142"/>
                  <a:pt x="56" y="142"/>
                </a:cubicBezTo>
                <a:cubicBezTo>
                  <a:pt x="56" y="143"/>
                  <a:pt x="56" y="143"/>
                  <a:pt x="56" y="144"/>
                </a:cubicBezTo>
                <a:close/>
                <a:moveTo>
                  <a:pt x="32" y="256"/>
                </a:moveTo>
                <a:cubicBezTo>
                  <a:pt x="32" y="256"/>
                  <a:pt x="32" y="256"/>
                  <a:pt x="33" y="256"/>
                </a:cubicBezTo>
                <a:cubicBezTo>
                  <a:pt x="32" y="256"/>
                  <a:pt x="32" y="256"/>
                  <a:pt x="32" y="256"/>
                </a:cubicBezTo>
                <a:close/>
                <a:moveTo>
                  <a:pt x="55" y="157"/>
                </a:moveTo>
                <a:cubicBezTo>
                  <a:pt x="55" y="157"/>
                  <a:pt x="55" y="157"/>
                  <a:pt x="55" y="157"/>
                </a:cubicBezTo>
                <a:cubicBezTo>
                  <a:pt x="55" y="157"/>
                  <a:pt x="56" y="156"/>
                  <a:pt x="56" y="156"/>
                </a:cubicBezTo>
                <a:cubicBezTo>
                  <a:pt x="56" y="156"/>
                  <a:pt x="56" y="156"/>
                  <a:pt x="56" y="156"/>
                </a:cubicBezTo>
                <a:cubicBezTo>
                  <a:pt x="55" y="156"/>
                  <a:pt x="55" y="157"/>
                  <a:pt x="55" y="157"/>
                </a:cubicBezTo>
                <a:close/>
                <a:moveTo>
                  <a:pt x="31" y="258"/>
                </a:moveTo>
                <a:cubicBezTo>
                  <a:pt x="30" y="257"/>
                  <a:pt x="30" y="257"/>
                  <a:pt x="30" y="257"/>
                </a:cubicBezTo>
                <a:cubicBezTo>
                  <a:pt x="30" y="257"/>
                  <a:pt x="30" y="258"/>
                  <a:pt x="31" y="258"/>
                </a:cubicBezTo>
                <a:close/>
                <a:moveTo>
                  <a:pt x="49" y="122"/>
                </a:moveTo>
                <a:cubicBezTo>
                  <a:pt x="49" y="122"/>
                  <a:pt x="49" y="122"/>
                  <a:pt x="48" y="122"/>
                </a:cubicBezTo>
                <a:cubicBezTo>
                  <a:pt x="49" y="122"/>
                  <a:pt x="49" y="122"/>
                  <a:pt x="49" y="122"/>
                </a:cubicBezTo>
                <a:cubicBezTo>
                  <a:pt x="49" y="122"/>
                  <a:pt x="49" y="122"/>
                  <a:pt x="49" y="122"/>
                </a:cubicBezTo>
                <a:cubicBezTo>
                  <a:pt x="49" y="122"/>
                  <a:pt x="49" y="122"/>
                  <a:pt x="49" y="122"/>
                </a:cubicBezTo>
                <a:close/>
                <a:moveTo>
                  <a:pt x="39" y="63"/>
                </a:moveTo>
                <a:cubicBezTo>
                  <a:pt x="39" y="63"/>
                  <a:pt x="39" y="63"/>
                  <a:pt x="39" y="63"/>
                </a:cubicBezTo>
                <a:cubicBezTo>
                  <a:pt x="39" y="63"/>
                  <a:pt x="39" y="63"/>
                  <a:pt x="39" y="64"/>
                </a:cubicBezTo>
                <a:cubicBezTo>
                  <a:pt x="39" y="64"/>
                  <a:pt x="39" y="64"/>
                  <a:pt x="39" y="64"/>
                </a:cubicBezTo>
                <a:cubicBezTo>
                  <a:pt x="39" y="63"/>
                  <a:pt x="39" y="63"/>
                  <a:pt x="39" y="63"/>
                </a:cubicBezTo>
                <a:close/>
                <a:moveTo>
                  <a:pt x="6" y="231"/>
                </a:moveTo>
                <a:cubicBezTo>
                  <a:pt x="5" y="231"/>
                  <a:pt x="5" y="231"/>
                  <a:pt x="5" y="231"/>
                </a:cubicBezTo>
                <a:cubicBezTo>
                  <a:pt x="5" y="231"/>
                  <a:pt x="5" y="231"/>
                  <a:pt x="5" y="231"/>
                </a:cubicBezTo>
                <a:cubicBezTo>
                  <a:pt x="6" y="231"/>
                  <a:pt x="6" y="231"/>
                  <a:pt x="6" y="231"/>
                </a:cubicBezTo>
                <a:cubicBezTo>
                  <a:pt x="6" y="231"/>
                  <a:pt x="6" y="231"/>
                  <a:pt x="6" y="231"/>
                </a:cubicBezTo>
                <a:cubicBezTo>
                  <a:pt x="6" y="231"/>
                  <a:pt x="6" y="231"/>
                  <a:pt x="6" y="231"/>
                </a:cubicBezTo>
                <a:close/>
                <a:moveTo>
                  <a:pt x="49" y="199"/>
                </a:moveTo>
                <a:cubicBezTo>
                  <a:pt x="49" y="199"/>
                  <a:pt x="49" y="199"/>
                  <a:pt x="49" y="199"/>
                </a:cubicBezTo>
                <a:cubicBezTo>
                  <a:pt x="49" y="199"/>
                  <a:pt x="49" y="199"/>
                  <a:pt x="49" y="199"/>
                </a:cubicBezTo>
                <a:cubicBezTo>
                  <a:pt x="49" y="199"/>
                  <a:pt x="49" y="199"/>
                  <a:pt x="49" y="199"/>
                </a:cubicBezTo>
                <a:cubicBezTo>
                  <a:pt x="49" y="199"/>
                  <a:pt x="49" y="199"/>
                  <a:pt x="49" y="199"/>
                </a:cubicBezTo>
                <a:close/>
                <a:moveTo>
                  <a:pt x="34" y="184"/>
                </a:moveTo>
                <a:cubicBezTo>
                  <a:pt x="34" y="184"/>
                  <a:pt x="34" y="184"/>
                  <a:pt x="34" y="184"/>
                </a:cubicBezTo>
                <a:cubicBezTo>
                  <a:pt x="34" y="185"/>
                  <a:pt x="35" y="185"/>
                  <a:pt x="35" y="185"/>
                </a:cubicBezTo>
                <a:cubicBezTo>
                  <a:pt x="35" y="185"/>
                  <a:pt x="35" y="185"/>
                  <a:pt x="35" y="185"/>
                </a:cubicBezTo>
                <a:cubicBezTo>
                  <a:pt x="35" y="185"/>
                  <a:pt x="35" y="184"/>
                  <a:pt x="34" y="184"/>
                </a:cubicBezTo>
                <a:close/>
                <a:moveTo>
                  <a:pt x="51" y="20"/>
                </a:moveTo>
                <a:cubicBezTo>
                  <a:pt x="51" y="20"/>
                  <a:pt x="51" y="20"/>
                  <a:pt x="51" y="20"/>
                </a:cubicBezTo>
                <a:cubicBezTo>
                  <a:pt x="50" y="20"/>
                  <a:pt x="50" y="20"/>
                  <a:pt x="50" y="20"/>
                </a:cubicBezTo>
                <a:cubicBezTo>
                  <a:pt x="50" y="20"/>
                  <a:pt x="50" y="20"/>
                  <a:pt x="50" y="20"/>
                </a:cubicBezTo>
                <a:cubicBezTo>
                  <a:pt x="50" y="20"/>
                  <a:pt x="51" y="20"/>
                  <a:pt x="51" y="20"/>
                </a:cubicBezTo>
                <a:close/>
                <a:moveTo>
                  <a:pt x="46" y="195"/>
                </a:moveTo>
                <a:cubicBezTo>
                  <a:pt x="46" y="195"/>
                  <a:pt x="46" y="195"/>
                  <a:pt x="46" y="195"/>
                </a:cubicBezTo>
                <a:cubicBezTo>
                  <a:pt x="46" y="195"/>
                  <a:pt x="46" y="195"/>
                  <a:pt x="46" y="195"/>
                </a:cubicBezTo>
                <a:cubicBezTo>
                  <a:pt x="46" y="195"/>
                  <a:pt x="46" y="195"/>
                  <a:pt x="46" y="195"/>
                </a:cubicBezTo>
                <a:cubicBezTo>
                  <a:pt x="46" y="195"/>
                  <a:pt x="46" y="195"/>
                  <a:pt x="46" y="195"/>
                </a:cubicBezTo>
                <a:close/>
                <a:moveTo>
                  <a:pt x="50" y="123"/>
                </a:moveTo>
                <a:cubicBezTo>
                  <a:pt x="50" y="123"/>
                  <a:pt x="50" y="123"/>
                  <a:pt x="50" y="123"/>
                </a:cubicBezTo>
                <a:cubicBezTo>
                  <a:pt x="50" y="123"/>
                  <a:pt x="50" y="123"/>
                  <a:pt x="50" y="123"/>
                </a:cubicBezTo>
                <a:cubicBezTo>
                  <a:pt x="50" y="123"/>
                  <a:pt x="50" y="123"/>
                  <a:pt x="50" y="124"/>
                </a:cubicBezTo>
                <a:cubicBezTo>
                  <a:pt x="50" y="123"/>
                  <a:pt x="50" y="123"/>
                  <a:pt x="50" y="123"/>
                </a:cubicBezTo>
                <a:cubicBezTo>
                  <a:pt x="50" y="123"/>
                  <a:pt x="50" y="123"/>
                  <a:pt x="50" y="12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par>
                                <p:cTn id="15" presetID="10" presetClass="entr" presetSubtype="0" fill="hold" grpId="0" nodeType="withEffect">
                                  <p:stCondLst>
                                    <p:cond delay="0"/>
                                  </p:stCondLst>
                                  <p:iterate type="lt">
                                    <p:tmPct val="30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par>
                          <p:cTn id="18" fill="hold">
                            <p:stCondLst>
                              <p:cond delay="1350"/>
                            </p:stCondLst>
                            <p:childTnLst>
                              <p:par>
                                <p:cTn id="19" presetID="18" presetClass="entr" presetSubtype="1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strips(downLeft)">
                                      <p:cBhvr>
                                        <p:cTn id="21" dur="500"/>
                                        <p:tgtEl>
                                          <p:spTgt spid="30"/>
                                        </p:tgtEl>
                                      </p:cBhvr>
                                    </p:animEffect>
                                  </p:childTnLst>
                                </p:cTn>
                              </p:par>
                            </p:childTnLst>
                          </p:cTn>
                        </p:par>
                        <p:par>
                          <p:cTn id="22" fill="hold">
                            <p:stCondLst>
                              <p:cond delay="1850"/>
                            </p:stCondLst>
                            <p:childTnLst>
                              <p:par>
                                <p:cTn id="23" presetID="22"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22" presetClass="entr" presetSubtype="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animBg="1"/>
      <p:bldP spid="28" grpId="0" animBg="1"/>
      <p:bldP spid="29" grpId="0"/>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4631" y="1329071"/>
            <a:ext cx="2820303" cy="3657185"/>
            <a:chOff x="1600957" y="1329071"/>
            <a:chExt cx="3102334" cy="4022904"/>
          </a:xfrm>
        </p:grpSpPr>
        <p:sp>
          <p:nvSpPr>
            <p:cNvPr id="3" name="任意多边形 2"/>
            <p:cNvSpPr/>
            <p:nvPr/>
          </p:nvSpPr>
          <p:spPr>
            <a:xfrm>
              <a:off x="1600957" y="1329071"/>
              <a:ext cx="3102334" cy="4022904"/>
            </a:xfrm>
            <a:custGeom>
              <a:avLst/>
              <a:gdLst>
                <a:gd name="connsiteX0" fmla="*/ 1840294 w 3413913"/>
                <a:gd name="connsiteY0" fmla="*/ 74428 h 4426943"/>
                <a:gd name="connsiteX1" fmla="*/ 1787131 w 3413913"/>
                <a:gd name="connsiteY1" fmla="*/ 85061 h 4426943"/>
                <a:gd name="connsiteX2" fmla="*/ 1468155 w 3413913"/>
                <a:gd name="connsiteY2" fmla="*/ 116958 h 4426943"/>
                <a:gd name="connsiteX3" fmla="*/ 628183 w 3413913"/>
                <a:gd name="connsiteY3" fmla="*/ 138223 h 4426943"/>
                <a:gd name="connsiteX4" fmla="*/ 585652 w 3413913"/>
                <a:gd name="connsiteY4" fmla="*/ 148856 h 4426943"/>
                <a:gd name="connsiteX5" fmla="*/ 511224 w 3413913"/>
                <a:gd name="connsiteY5" fmla="*/ 159489 h 4426943"/>
                <a:gd name="connsiteX6" fmla="*/ 415531 w 3413913"/>
                <a:gd name="connsiteY6" fmla="*/ 180754 h 4426943"/>
                <a:gd name="connsiteX7" fmla="*/ 351736 w 3413913"/>
                <a:gd name="connsiteY7" fmla="*/ 191386 h 4426943"/>
                <a:gd name="connsiteX8" fmla="*/ 319838 w 3413913"/>
                <a:gd name="connsiteY8" fmla="*/ 212651 h 4426943"/>
                <a:gd name="connsiteX9" fmla="*/ 256043 w 3413913"/>
                <a:gd name="connsiteY9" fmla="*/ 223284 h 4426943"/>
                <a:gd name="connsiteX10" fmla="*/ 170983 w 3413913"/>
                <a:gd name="connsiteY10" fmla="*/ 329609 h 4426943"/>
                <a:gd name="connsiteX11" fmla="*/ 149717 w 3413913"/>
                <a:gd name="connsiteY11" fmla="*/ 393405 h 4426943"/>
                <a:gd name="connsiteX12" fmla="*/ 139085 w 3413913"/>
                <a:gd name="connsiteY12" fmla="*/ 1414130 h 4426943"/>
                <a:gd name="connsiteX13" fmla="*/ 117820 w 3413913"/>
                <a:gd name="connsiteY13" fmla="*/ 1584251 h 4426943"/>
                <a:gd name="connsiteX14" fmla="*/ 96555 w 3413913"/>
                <a:gd name="connsiteY14" fmla="*/ 1658679 h 4426943"/>
                <a:gd name="connsiteX15" fmla="*/ 85922 w 3413913"/>
                <a:gd name="connsiteY15" fmla="*/ 1722475 h 4426943"/>
                <a:gd name="connsiteX16" fmla="*/ 64657 w 3413913"/>
                <a:gd name="connsiteY16" fmla="*/ 1860698 h 4426943"/>
                <a:gd name="connsiteX17" fmla="*/ 54024 w 3413913"/>
                <a:gd name="connsiteY17" fmla="*/ 1892596 h 4426943"/>
                <a:gd name="connsiteX18" fmla="*/ 32759 w 3413913"/>
                <a:gd name="connsiteY18" fmla="*/ 1967023 h 4426943"/>
                <a:gd name="connsiteX19" fmla="*/ 22127 w 3413913"/>
                <a:gd name="connsiteY19" fmla="*/ 2062716 h 4426943"/>
                <a:gd name="connsiteX20" fmla="*/ 862 w 3413913"/>
                <a:gd name="connsiteY20" fmla="*/ 2158409 h 4426943"/>
                <a:gd name="connsiteX21" fmla="*/ 11494 w 3413913"/>
                <a:gd name="connsiteY21" fmla="*/ 4051005 h 4426943"/>
                <a:gd name="connsiteX22" fmla="*/ 22127 w 3413913"/>
                <a:gd name="connsiteY22" fmla="*/ 4114800 h 4426943"/>
                <a:gd name="connsiteX23" fmla="*/ 43392 w 3413913"/>
                <a:gd name="connsiteY23" fmla="*/ 4231758 h 4426943"/>
                <a:gd name="connsiteX24" fmla="*/ 64657 w 3413913"/>
                <a:gd name="connsiteY24" fmla="*/ 4263656 h 4426943"/>
                <a:gd name="connsiteX25" fmla="*/ 128452 w 3413913"/>
                <a:gd name="connsiteY25" fmla="*/ 4284921 h 4426943"/>
                <a:gd name="connsiteX26" fmla="*/ 511224 w 3413913"/>
                <a:gd name="connsiteY26" fmla="*/ 4327451 h 4426943"/>
                <a:gd name="connsiteX27" fmla="*/ 787671 w 3413913"/>
                <a:gd name="connsiteY27" fmla="*/ 4359349 h 4426943"/>
                <a:gd name="connsiteX28" fmla="*/ 904629 w 3413913"/>
                <a:gd name="connsiteY28" fmla="*/ 4369982 h 4426943"/>
                <a:gd name="connsiteX29" fmla="*/ 1712703 w 3413913"/>
                <a:gd name="connsiteY29" fmla="*/ 4391247 h 4426943"/>
                <a:gd name="connsiteX30" fmla="*/ 1872192 w 3413913"/>
                <a:gd name="connsiteY30" fmla="*/ 4412512 h 4426943"/>
                <a:gd name="connsiteX31" fmla="*/ 2988610 w 3413913"/>
                <a:gd name="connsiteY31" fmla="*/ 4391247 h 4426943"/>
                <a:gd name="connsiteX32" fmla="*/ 3126834 w 3413913"/>
                <a:gd name="connsiteY32" fmla="*/ 4359349 h 4426943"/>
                <a:gd name="connsiteX33" fmla="*/ 3211894 w 3413913"/>
                <a:gd name="connsiteY33" fmla="*/ 4327451 h 4426943"/>
                <a:gd name="connsiteX34" fmla="*/ 3296955 w 3413913"/>
                <a:gd name="connsiteY34" fmla="*/ 4306186 h 4426943"/>
                <a:gd name="connsiteX35" fmla="*/ 3360750 w 3413913"/>
                <a:gd name="connsiteY35" fmla="*/ 4284921 h 4426943"/>
                <a:gd name="connsiteX36" fmla="*/ 3382015 w 3413913"/>
                <a:gd name="connsiteY36" fmla="*/ 4253023 h 4426943"/>
                <a:gd name="connsiteX37" fmla="*/ 3392648 w 3413913"/>
                <a:gd name="connsiteY37" fmla="*/ 4199861 h 4426943"/>
                <a:gd name="connsiteX38" fmla="*/ 3413913 w 3413913"/>
                <a:gd name="connsiteY38" fmla="*/ 3976577 h 4426943"/>
                <a:gd name="connsiteX39" fmla="*/ 3392648 w 3413913"/>
                <a:gd name="connsiteY39" fmla="*/ 3104707 h 4426943"/>
                <a:gd name="connsiteX40" fmla="*/ 3382015 w 3413913"/>
                <a:gd name="connsiteY40" fmla="*/ 3051544 h 4426943"/>
                <a:gd name="connsiteX41" fmla="*/ 3360750 w 3413913"/>
                <a:gd name="connsiteY41" fmla="*/ 2817628 h 4426943"/>
                <a:gd name="connsiteX42" fmla="*/ 3350117 w 3413913"/>
                <a:gd name="connsiteY42" fmla="*/ 2775098 h 4426943"/>
                <a:gd name="connsiteX43" fmla="*/ 3328852 w 3413913"/>
                <a:gd name="connsiteY43" fmla="*/ 2615609 h 4426943"/>
                <a:gd name="connsiteX44" fmla="*/ 3318220 w 3413913"/>
                <a:gd name="connsiteY44" fmla="*/ 2573079 h 4426943"/>
                <a:gd name="connsiteX45" fmla="*/ 3296955 w 3413913"/>
                <a:gd name="connsiteY45" fmla="*/ 2402958 h 4426943"/>
                <a:gd name="connsiteX46" fmla="*/ 3265057 w 3413913"/>
                <a:gd name="connsiteY46" fmla="*/ 2232837 h 4426943"/>
                <a:gd name="connsiteX47" fmla="*/ 3254424 w 3413913"/>
                <a:gd name="connsiteY47" fmla="*/ 616689 h 4426943"/>
                <a:gd name="connsiteX48" fmla="*/ 3243792 w 3413913"/>
                <a:gd name="connsiteY48" fmla="*/ 563526 h 4426943"/>
                <a:gd name="connsiteX49" fmla="*/ 3233159 w 3413913"/>
                <a:gd name="connsiteY49" fmla="*/ 489098 h 4426943"/>
                <a:gd name="connsiteX50" fmla="*/ 3222527 w 3413913"/>
                <a:gd name="connsiteY50" fmla="*/ 425303 h 4426943"/>
                <a:gd name="connsiteX51" fmla="*/ 3211894 w 3413913"/>
                <a:gd name="connsiteY51" fmla="*/ 350875 h 4426943"/>
                <a:gd name="connsiteX52" fmla="*/ 3190629 w 3413913"/>
                <a:gd name="connsiteY52" fmla="*/ 244549 h 4426943"/>
                <a:gd name="connsiteX53" fmla="*/ 3148099 w 3413913"/>
                <a:gd name="connsiteY53" fmla="*/ 159489 h 4426943"/>
                <a:gd name="connsiteX54" fmla="*/ 3126834 w 3413913"/>
                <a:gd name="connsiteY54" fmla="*/ 138223 h 4426943"/>
                <a:gd name="connsiteX55" fmla="*/ 3084303 w 3413913"/>
                <a:gd name="connsiteY55" fmla="*/ 74428 h 4426943"/>
                <a:gd name="connsiteX56" fmla="*/ 3041773 w 3413913"/>
                <a:gd name="connsiteY56" fmla="*/ 0 h 4426943"/>
                <a:gd name="connsiteX57" fmla="*/ 2797224 w 3413913"/>
                <a:gd name="connsiteY57" fmla="*/ 10633 h 4426943"/>
                <a:gd name="connsiteX58" fmla="*/ 2765327 w 3413913"/>
                <a:gd name="connsiteY58" fmla="*/ 21265 h 4426943"/>
                <a:gd name="connsiteX59" fmla="*/ 2733429 w 3413913"/>
                <a:gd name="connsiteY59" fmla="*/ 42530 h 4426943"/>
                <a:gd name="connsiteX60" fmla="*/ 2456983 w 3413913"/>
                <a:gd name="connsiteY60" fmla="*/ 42530 h 4426943"/>
                <a:gd name="connsiteX0-1" fmla="*/ 2226407 w 3413913"/>
                <a:gd name="connsiteY0-2" fmla="*/ 39326 h 4426943"/>
                <a:gd name="connsiteX1-3" fmla="*/ 1787131 w 3413913"/>
                <a:gd name="connsiteY1-4" fmla="*/ 85061 h 4426943"/>
                <a:gd name="connsiteX2-5" fmla="*/ 1468155 w 3413913"/>
                <a:gd name="connsiteY2-6" fmla="*/ 116958 h 4426943"/>
                <a:gd name="connsiteX3-7" fmla="*/ 628183 w 3413913"/>
                <a:gd name="connsiteY3-8" fmla="*/ 138223 h 4426943"/>
                <a:gd name="connsiteX4-9" fmla="*/ 585652 w 3413913"/>
                <a:gd name="connsiteY4-10" fmla="*/ 148856 h 4426943"/>
                <a:gd name="connsiteX5-11" fmla="*/ 511224 w 3413913"/>
                <a:gd name="connsiteY5-12" fmla="*/ 159489 h 4426943"/>
                <a:gd name="connsiteX6-13" fmla="*/ 415531 w 3413913"/>
                <a:gd name="connsiteY6-14" fmla="*/ 180754 h 4426943"/>
                <a:gd name="connsiteX7-15" fmla="*/ 351736 w 3413913"/>
                <a:gd name="connsiteY7-16" fmla="*/ 191386 h 4426943"/>
                <a:gd name="connsiteX8-17" fmla="*/ 319838 w 3413913"/>
                <a:gd name="connsiteY8-18" fmla="*/ 212651 h 4426943"/>
                <a:gd name="connsiteX9-19" fmla="*/ 256043 w 3413913"/>
                <a:gd name="connsiteY9-20" fmla="*/ 223284 h 4426943"/>
                <a:gd name="connsiteX10-21" fmla="*/ 170983 w 3413913"/>
                <a:gd name="connsiteY10-22" fmla="*/ 329609 h 4426943"/>
                <a:gd name="connsiteX11-23" fmla="*/ 149717 w 3413913"/>
                <a:gd name="connsiteY11-24" fmla="*/ 393405 h 4426943"/>
                <a:gd name="connsiteX12-25" fmla="*/ 139085 w 3413913"/>
                <a:gd name="connsiteY12-26" fmla="*/ 1414130 h 4426943"/>
                <a:gd name="connsiteX13-27" fmla="*/ 117820 w 3413913"/>
                <a:gd name="connsiteY13-28" fmla="*/ 1584251 h 4426943"/>
                <a:gd name="connsiteX14-29" fmla="*/ 96555 w 3413913"/>
                <a:gd name="connsiteY14-30" fmla="*/ 1658679 h 4426943"/>
                <a:gd name="connsiteX15-31" fmla="*/ 85922 w 3413913"/>
                <a:gd name="connsiteY15-32" fmla="*/ 1722475 h 4426943"/>
                <a:gd name="connsiteX16-33" fmla="*/ 64657 w 3413913"/>
                <a:gd name="connsiteY16-34" fmla="*/ 1860698 h 4426943"/>
                <a:gd name="connsiteX17-35" fmla="*/ 54024 w 3413913"/>
                <a:gd name="connsiteY17-36" fmla="*/ 1892596 h 4426943"/>
                <a:gd name="connsiteX18-37" fmla="*/ 32759 w 3413913"/>
                <a:gd name="connsiteY18-38" fmla="*/ 1967023 h 4426943"/>
                <a:gd name="connsiteX19-39" fmla="*/ 22127 w 3413913"/>
                <a:gd name="connsiteY19-40" fmla="*/ 2062716 h 4426943"/>
                <a:gd name="connsiteX20-41" fmla="*/ 862 w 3413913"/>
                <a:gd name="connsiteY20-42" fmla="*/ 2158409 h 4426943"/>
                <a:gd name="connsiteX21-43" fmla="*/ 11494 w 3413913"/>
                <a:gd name="connsiteY21-44" fmla="*/ 4051005 h 4426943"/>
                <a:gd name="connsiteX22-45" fmla="*/ 22127 w 3413913"/>
                <a:gd name="connsiteY22-46" fmla="*/ 4114800 h 4426943"/>
                <a:gd name="connsiteX23-47" fmla="*/ 43392 w 3413913"/>
                <a:gd name="connsiteY23-48" fmla="*/ 4231758 h 4426943"/>
                <a:gd name="connsiteX24-49" fmla="*/ 64657 w 3413913"/>
                <a:gd name="connsiteY24-50" fmla="*/ 4263656 h 4426943"/>
                <a:gd name="connsiteX25-51" fmla="*/ 128452 w 3413913"/>
                <a:gd name="connsiteY25-52" fmla="*/ 4284921 h 4426943"/>
                <a:gd name="connsiteX26-53" fmla="*/ 511224 w 3413913"/>
                <a:gd name="connsiteY26-54" fmla="*/ 4327451 h 4426943"/>
                <a:gd name="connsiteX27-55" fmla="*/ 787671 w 3413913"/>
                <a:gd name="connsiteY27-56" fmla="*/ 4359349 h 4426943"/>
                <a:gd name="connsiteX28-57" fmla="*/ 904629 w 3413913"/>
                <a:gd name="connsiteY28-58" fmla="*/ 4369982 h 4426943"/>
                <a:gd name="connsiteX29-59" fmla="*/ 1712703 w 3413913"/>
                <a:gd name="connsiteY29-60" fmla="*/ 4391247 h 4426943"/>
                <a:gd name="connsiteX30-61" fmla="*/ 1872192 w 3413913"/>
                <a:gd name="connsiteY30-62" fmla="*/ 4412512 h 4426943"/>
                <a:gd name="connsiteX31-63" fmla="*/ 2988610 w 3413913"/>
                <a:gd name="connsiteY31-64" fmla="*/ 4391247 h 4426943"/>
                <a:gd name="connsiteX32-65" fmla="*/ 3126834 w 3413913"/>
                <a:gd name="connsiteY32-66" fmla="*/ 4359349 h 4426943"/>
                <a:gd name="connsiteX33-67" fmla="*/ 3211894 w 3413913"/>
                <a:gd name="connsiteY33-68" fmla="*/ 4327451 h 4426943"/>
                <a:gd name="connsiteX34-69" fmla="*/ 3296955 w 3413913"/>
                <a:gd name="connsiteY34-70" fmla="*/ 4306186 h 4426943"/>
                <a:gd name="connsiteX35-71" fmla="*/ 3360750 w 3413913"/>
                <a:gd name="connsiteY35-72" fmla="*/ 4284921 h 4426943"/>
                <a:gd name="connsiteX36-73" fmla="*/ 3382015 w 3413913"/>
                <a:gd name="connsiteY36-74" fmla="*/ 4253023 h 4426943"/>
                <a:gd name="connsiteX37-75" fmla="*/ 3392648 w 3413913"/>
                <a:gd name="connsiteY37-76" fmla="*/ 4199861 h 4426943"/>
                <a:gd name="connsiteX38-77" fmla="*/ 3413913 w 3413913"/>
                <a:gd name="connsiteY38-78" fmla="*/ 3976577 h 4426943"/>
                <a:gd name="connsiteX39-79" fmla="*/ 3392648 w 3413913"/>
                <a:gd name="connsiteY39-80" fmla="*/ 3104707 h 4426943"/>
                <a:gd name="connsiteX40-81" fmla="*/ 3382015 w 3413913"/>
                <a:gd name="connsiteY40-82" fmla="*/ 3051544 h 4426943"/>
                <a:gd name="connsiteX41-83" fmla="*/ 3360750 w 3413913"/>
                <a:gd name="connsiteY41-84" fmla="*/ 2817628 h 4426943"/>
                <a:gd name="connsiteX42-85" fmla="*/ 3350117 w 3413913"/>
                <a:gd name="connsiteY42-86" fmla="*/ 2775098 h 4426943"/>
                <a:gd name="connsiteX43-87" fmla="*/ 3328852 w 3413913"/>
                <a:gd name="connsiteY43-88" fmla="*/ 2615609 h 4426943"/>
                <a:gd name="connsiteX44-89" fmla="*/ 3318220 w 3413913"/>
                <a:gd name="connsiteY44-90" fmla="*/ 2573079 h 4426943"/>
                <a:gd name="connsiteX45-91" fmla="*/ 3296955 w 3413913"/>
                <a:gd name="connsiteY45-92" fmla="*/ 2402958 h 4426943"/>
                <a:gd name="connsiteX46-93" fmla="*/ 3265057 w 3413913"/>
                <a:gd name="connsiteY46-94" fmla="*/ 2232837 h 4426943"/>
                <a:gd name="connsiteX47-95" fmla="*/ 3254424 w 3413913"/>
                <a:gd name="connsiteY47-96" fmla="*/ 616689 h 4426943"/>
                <a:gd name="connsiteX48-97" fmla="*/ 3243792 w 3413913"/>
                <a:gd name="connsiteY48-98" fmla="*/ 563526 h 4426943"/>
                <a:gd name="connsiteX49-99" fmla="*/ 3233159 w 3413913"/>
                <a:gd name="connsiteY49-100" fmla="*/ 489098 h 4426943"/>
                <a:gd name="connsiteX50-101" fmla="*/ 3222527 w 3413913"/>
                <a:gd name="connsiteY50-102" fmla="*/ 425303 h 4426943"/>
                <a:gd name="connsiteX51-103" fmla="*/ 3211894 w 3413913"/>
                <a:gd name="connsiteY51-104" fmla="*/ 350875 h 4426943"/>
                <a:gd name="connsiteX52-105" fmla="*/ 3190629 w 3413913"/>
                <a:gd name="connsiteY52-106" fmla="*/ 244549 h 4426943"/>
                <a:gd name="connsiteX53-107" fmla="*/ 3148099 w 3413913"/>
                <a:gd name="connsiteY53-108" fmla="*/ 159489 h 4426943"/>
                <a:gd name="connsiteX54-109" fmla="*/ 3126834 w 3413913"/>
                <a:gd name="connsiteY54-110" fmla="*/ 138223 h 4426943"/>
                <a:gd name="connsiteX55-111" fmla="*/ 3084303 w 3413913"/>
                <a:gd name="connsiteY55-112" fmla="*/ 74428 h 4426943"/>
                <a:gd name="connsiteX56-113" fmla="*/ 3041773 w 3413913"/>
                <a:gd name="connsiteY56-114" fmla="*/ 0 h 4426943"/>
                <a:gd name="connsiteX57-115" fmla="*/ 2797224 w 3413913"/>
                <a:gd name="connsiteY57-116" fmla="*/ 10633 h 4426943"/>
                <a:gd name="connsiteX58-117" fmla="*/ 2765327 w 3413913"/>
                <a:gd name="connsiteY58-118" fmla="*/ 21265 h 4426943"/>
                <a:gd name="connsiteX59-119" fmla="*/ 2733429 w 3413913"/>
                <a:gd name="connsiteY59-120" fmla="*/ 42530 h 4426943"/>
                <a:gd name="connsiteX60-121" fmla="*/ 2456983 w 3413913"/>
                <a:gd name="connsiteY60-122" fmla="*/ 42530 h 4426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Lst>
              <a:rect l="l" t="t" r="r" b="b"/>
              <a:pathLst>
                <a:path w="3413913" h="4426943">
                  <a:moveTo>
                    <a:pt x="2226407" y="39326"/>
                  </a:moveTo>
                  <a:cubicBezTo>
                    <a:pt x="2208686" y="42870"/>
                    <a:pt x="1913506" y="72122"/>
                    <a:pt x="1787131" y="85061"/>
                  </a:cubicBezTo>
                  <a:lnTo>
                    <a:pt x="1468155" y="116958"/>
                  </a:lnTo>
                  <a:cubicBezTo>
                    <a:pt x="1179391" y="213216"/>
                    <a:pt x="1478930" y="116954"/>
                    <a:pt x="628183" y="138223"/>
                  </a:cubicBezTo>
                  <a:cubicBezTo>
                    <a:pt x="613574" y="138588"/>
                    <a:pt x="600030" y="146242"/>
                    <a:pt x="585652" y="148856"/>
                  </a:cubicBezTo>
                  <a:cubicBezTo>
                    <a:pt x="560995" y="153339"/>
                    <a:pt x="535944" y="155369"/>
                    <a:pt x="511224" y="159489"/>
                  </a:cubicBezTo>
                  <a:cubicBezTo>
                    <a:pt x="399774" y="178064"/>
                    <a:pt x="511141" y="161632"/>
                    <a:pt x="415531" y="180754"/>
                  </a:cubicBezTo>
                  <a:cubicBezTo>
                    <a:pt x="394391" y="184982"/>
                    <a:pt x="373001" y="187842"/>
                    <a:pt x="351736" y="191386"/>
                  </a:cubicBezTo>
                  <a:cubicBezTo>
                    <a:pt x="341103" y="198474"/>
                    <a:pt x="331961" y="208610"/>
                    <a:pt x="319838" y="212651"/>
                  </a:cubicBezTo>
                  <a:cubicBezTo>
                    <a:pt x="299386" y="219468"/>
                    <a:pt x="274665" y="212421"/>
                    <a:pt x="256043" y="223284"/>
                  </a:cubicBezTo>
                  <a:cubicBezTo>
                    <a:pt x="214527" y="247502"/>
                    <a:pt x="188048" y="286947"/>
                    <a:pt x="170983" y="329609"/>
                  </a:cubicBezTo>
                  <a:cubicBezTo>
                    <a:pt x="162658" y="350421"/>
                    <a:pt x="156806" y="372140"/>
                    <a:pt x="149717" y="393405"/>
                  </a:cubicBezTo>
                  <a:cubicBezTo>
                    <a:pt x="146173" y="733647"/>
                    <a:pt x="148196" y="1073992"/>
                    <a:pt x="139085" y="1414130"/>
                  </a:cubicBezTo>
                  <a:cubicBezTo>
                    <a:pt x="137555" y="1471258"/>
                    <a:pt x="133520" y="1529302"/>
                    <a:pt x="117820" y="1584251"/>
                  </a:cubicBezTo>
                  <a:cubicBezTo>
                    <a:pt x="110732" y="1609060"/>
                    <a:pt x="102357" y="1633538"/>
                    <a:pt x="96555" y="1658679"/>
                  </a:cubicBezTo>
                  <a:cubicBezTo>
                    <a:pt x="91707" y="1679686"/>
                    <a:pt x="89200" y="1701167"/>
                    <a:pt x="85922" y="1722475"/>
                  </a:cubicBezTo>
                  <a:cubicBezTo>
                    <a:pt x="81685" y="1750015"/>
                    <a:pt x="71284" y="1830876"/>
                    <a:pt x="64657" y="1860698"/>
                  </a:cubicBezTo>
                  <a:cubicBezTo>
                    <a:pt x="62226" y="1871639"/>
                    <a:pt x="57103" y="1881819"/>
                    <a:pt x="54024" y="1892596"/>
                  </a:cubicBezTo>
                  <a:cubicBezTo>
                    <a:pt x="27325" y="1986043"/>
                    <a:pt x="58251" y="1890551"/>
                    <a:pt x="32759" y="1967023"/>
                  </a:cubicBezTo>
                  <a:cubicBezTo>
                    <a:pt x="29215" y="1998921"/>
                    <a:pt x="27403" y="2031059"/>
                    <a:pt x="22127" y="2062716"/>
                  </a:cubicBezTo>
                  <a:cubicBezTo>
                    <a:pt x="16755" y="2094947"/>
                    <a:pt x="1037" y="2125734"/>
                    <a:pt x="862" y="2158409"/>
                  </a:cubicBezTo>
                  <a:cubicBezTo>
                    <a:pt x="-2512" y="2789275"/>
                    <a:pt x="4637" y="3420167"/>
                    <a:pt x="11494" y="4051005"/>
                  </a:cubicBezTo>
                  <a:cubicBezTo>
                    <a:pt x="11728" y="4072562"/>
                    <a:pt x="19078" y="4093458"/>
                    <a:pt x="22127" y="4114800"/>
                  </a:cubicBezTo>
                  <a:cubicBezTo>
                    <a:pt x="26526" y="4145596"/>
                    <a:pt x="26712" y="4198399"/>
                    <a:pt x="43392" y="4231758"/>
                  </a:cubicBezTo>
                  <a:cubicBezTo>
                    <a:pt x="49107" y="4243188"/>
                    <a:pt x="53821" y="4256883"/>
                    <a:pt x="64657" y="4263656"/>
                  </a:cubicBezTo>
                  <a:cubicBezTo>
                    <a:pt x="83665" y="4275536"/>
                    <a:pt x="106285" y="4281596"/>
                    <a:pt x="128452" y="4284921"/>
                  </a:cubicBezTo>
                  <a:cubicBezTo>
                    <a:pt x="397292" y="4325247"/>
                    <a:pt x="269566" y="4312348"/>
                    <a:pt x="511224" y="4327451"/>
                  </a:cubicBezTo>
                  <a:cubicBezTo>
                    <a:pt x="625202" y="4341699"/>
                    <a:pt x="646002" y="4344693"/>
                    <a:pt x="787671" y="4359349"/>
                  </a:cubicBezTo>
                  <a:cubicBezTo>
                    <a:pt x="826610" y="4363377"/>
                    <a:pt x="865558" y="4367540"/>
                    <a:pt x="904629" y="4369982"/>
                  </a:cubicBezTo>
                  <a:cubicBezTo>
                    <a:pt x="1182268" y="4387334"/>
                    <a:pt x="1420737" y="4385938"/>
                    <a:pt x="1712703" y="4391247"/>
                  </a:cubicBezTo>
                  <a:cubicBezTo>
                    <a:pt x="1765866" y="4398335"/>
                    <a:pt x="1818561" y="4412037"/>
                    <a:pt x="1872192" y="4412512"/>
                  </a:cubicBezTo>
                  <a:cubicBezTo>
                    <a:pt x="2805221" y="4420768"/>
                    <a:pt x="2579995" y="4449618"/>
                    <a:pt x="2988610" y="4391247"/>
                  </a:cubicBezTo>
                  <a:cubicBezTo>
                    <a:pt x="3069021" y="4351042"/>
                    <a:pt x="2996811" y="4381021"/>
                    <a:pt x="3126834" y="4359349"/>
                  </a:cubicBezTo>
                  <a:cubicBezTo>
                    <a:pt x="3142168" y="4356793"/>
                    <a:pt x="3207366" y="4328844"/>
                    <a:pt x="3211894" y="4327451"/>
                  </a:cubicBezTo>
                  <a:cubicBezTo>
                    <a:pt x="3239828" y="4318856"/>
                    <a:pt x="3269229" y="4315428"/>
                    <a:pt x="3296955" y="4306186"/>
                  </a:cubicBezTo>
                  <a:lnTo>
                    <a:pt x="3360750" y="4284921"/>
                  </a:lnTo>
                  <a:cubicBezTo>
                    <a:pt x="3367838" y="4274288"/>
                    <a:pt x="3377528" y="4264988"/>
                    <a:pt x="3382015" y="4253023"/>
                  </a:cubicBezTo>
                  <a:cubicBezTo>
                    <a:pt x="3388360" y="4236102"/>
                    <a:pt x="3389677" y="4217687"/>
                    <a:pt x="3392648" y="4199861"/>
                  </a:cubicBezTo>
                  <a:cubicBezTo>
                    <a:pt x="3408105" y="4107117"/>
                    <a:pt x="3405880" y="4089038"/>
                    <a:pt x="3413913" y="3976577"/>
                  </a:cubicBezTo>
                  <a:cubicBezTo>
                    <a:pt x="3406825" y="3685954"/>
                    <a:pt x="3402667" y="3395244"/>
                    <a:pt x="3392648" y="3104707"/>
                  </a:cubicBezTo>
                  <a:cubicBezTo>
                    <a:pt x="3392025" y="3086646"/>
                    <a:pt x="3384011" y="3069505"/>
                    <a:pt x="3382015" y="3051544"/>
                  </a:cubicBezTo>
                  <a:cubicBezTo>
                    <a:pt x="3373369" y="2973729"/>
                    <a:pt x="3379740" y="2893584"/>
                    <a:pt x="3360750" y="2817628"/>
                  </a:cubicBezTo>
                  <a:cubicBezTo>
                    <a:pt x="3357206" y="2803451"/>
                    <a:pt x="3352731" y="2789475"/>
                    <a:pt x="3350117" y="2775098"/>
                  </a:cubicBezTo>
                  <a:cubicBezTo>
                    <a:pt x="3331273" y="2671455"/>
                    <a:pt x="3347350" y="2726596"/>
                    <a:pt x="3328852" y="2615609"/>
                  </a:cubicBezTo>
                  <a:cubicBezTo>
                    <a:pt x="3326450" y="2601195"/>
                    <a:pt x="3320388" y="2587530"/>
                    <a:pt x="3318220" y="2573079"/>
                  </a:cubicBezTo>
                  <a:cubicBezTo>
                    <a:pt x="3309743" y="2516563"/>
                    <a:pt x="3305777" y="2459421"/>
                    <a:pt x="3296955" y="2402958"/>
                  </a:cubicBezTo>
                  <a:cubicBezTo>
                    <a:pt x="3288048" y="2345954"/>
                    <a:pt x="3265057" y="2232837"/>
                    <a:pt x="3265057" y="2232837"/>
                  </a:cubicBezTo>
                  <a:cubicBezTo>
                    <a:pt x="3261513" y="1694121"/>
                    <a:pt x="3261286" y="1155373"/>
                    <a:pt x="3254424" y="616689"/>
                  </a:cubicBezTo>
                  <a:cubicBezTo>
                    <a:pt x="3254194" y="598619"/>
                    <a:pt x="3246763" y="581352"/>
                    <a:pt x="3243792" y="563526"/>
                  </a:cubicBezTo>
                  <a:cubicBezTo>
                    <a:pt x="3239672" y="538806"/>
                    <a:pt x="3236970" y="513868"/>
                    <a:pt x="3233159" y="489098"/>
                  </a:cubicBezTo>
                  <a:cubicBezTo>
                    <a:pt x="3229881" y="467790"/>
                    <a:pt x="3225805" y="446611"/>
                    <a:pt x="3222527" y="425303"/>
                  </a:cubicBezTo>
                  <a:cubicBezTo>
                    <a:pt x="3218716" y="400533"/>
                    <a:pt x="3216377" y="375532"/>
                    <a:pt x="3211894" y="350875"/>
                  </a:cubicBezTo>
                  <a:cubicBezTo>
                    <a:pt x="3176658" y="157073"/>
                    <a:pt x="3232249" y="515067"/>
                    <a:pt x="3190629" y="244549"/>
                  </a:cubicBezTo>
                  <a:cubicBezTo>
                    <a:pt x="3177420" y="158696"/>
                    <a:pt x="3204214" y="178194"/>
                    <a:pt x="3148099" y="159489"/>
                  </a:cubicBezTo>
                  <a:cubicBezTo>
                    <a:pt x="3141011" y="152400"/>
                    <a:pt x="3132849" y="146243"/>
                    <a:pt x="3126834" y="138223"/>
                  </a:cubicBezTo>
                  <a:cubicBezTo>
                    <a:pt x="3111499" y="117777"/>
                    <a:pt x="3095733" y="97287"/>
                    <a:pt x="3084303" y="74428"/>
                  </a:cubicBezTo>
                  <a:cubicBezTo>
                    <a:pt x="3057323" y="20468"/>
                    <a:pt x="3071830" y="45086"/>
                    <a:pt x="3041773" y="0"/>
                  </a:cubicBezTo>
                  <a:cubicBezTo>
                    <a:pt x="2960257" y="3544"/>
                    <a:pt x="2878577" y="4375"/>
                    <a:pt x="2797224" y="10633"/>
                  </a:cubicBezTo>
                  <a:cubicBezTo>
                    <a:pt x="2786050" y="11493"/>
                    <a:pt x="2775351" y="16253"/>
                    <a:pt x="2765327" y="21265"/>
                  </a:cubicBezTo>
                  <a:cubicBezTo>
                    <a:pt x="2753897" y="26980"/>
                    <a:pt x="2746178" y="41651"/>
                    <a:pt x="2733429" y="42530"/>
                  </a:cubicBezTo>
                  <a:cubicBezTo>
                    <a:pt x="2641499" y="48870"/>
                    <a:pt x="2549132" y="42530"/>
                    <a:pt x="2456983" y="42530"/>
                  </a:cubicBez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任意多边形 12"/>
            <p:cNvSpPr/>
            <p:nvPr/>
          </p:nvSpPr>
          <p:spPr>
            <a:xfrm>
              <a:off x="1732148" y="1499191"/>
              <a:ext cx="2839951" cy="3682663"/>
            </a:xfrm>
            <a:custGeom>
              <a:avLst/>
              <a:gdLst>
                <a:gd name="connsiteX0" fmla="*/ 1840294 w 3413913"/>
                <a:gd name="connsiteY0" fmla="*/ 74428 h 4426943"/>
                <a:gd name="connsiteX1" fmla="*/ 1787131 w 3413913"/>
                <a:gd name="connsiteY1" fmla="*/ 85061 h 4426943"/>
                <a:gd name="connsiteX2" fmla="*/ 1468155 w 3413913"/>
                <a:gd name="connsiteY2" fmla="*/ 116958 h 4426943"/>
                <a:gd name="connsiteX3" fmla="*/ 628183 w 3413913"/>
                <a:gd name="connsiteY3" fmla="*/ 138223 h 4426943"/>
                <a:gd name="connsiteX4" fmla="*/ 585652 w 3413913"/>
                <a:gd name="connsiteY4" fmla="*/ 148856 h 4426943"/>
                <a:gd name="connsiteX5" fmla="*/ 511224 w 3413913"/>
                <a:gd name="connsiteY5" fmla="*/ 159489 h 4426943"/>
                <a:gd name="connsiteX6" fmla="*/ 415531 w 3413913"/>
                <a:gd name="connsiteY6" fmla="*/ 180754 h 4426943"/>
                <a:gd name="connsiteX7" fmla="*/ 351736 w 3413913"/>
                <a:gd name="connsiteY7" fmla="*/ 191386 h 4426943"/>
                <a:gd name="connsiteX8" fmla="*/ 319838 w 3413913"/>
                <a:gd name="connsiteY8" fmla="*/ 212651 h 4426943"/>
                <a:gd name="connsiteX9" fmla="*/ 256043 w 3413913"/>
                <a:gd name="connsiteY9" fmla="*/ 223284 h 4426943"/>
                <a:gd name="connsiteX10" fmla="*/ 170983 w 3413913"/>
                <a:gd name="connsiteY10" fmla="*/ 329609 h 4426943"/>
                <a:gd name="connsiteX11" fmla="*/ 149717 w 3413913"/>
                <a:gd name="connsiteY11" fmla="*/ 393405 h 4426943"/>
                <a:gd name="connsiteX12" fmla="*/ 139085 w 3413913"/>
                <a:gd name="connsiteY12" fmla="*/ 1414130 h 4426943"/>
                <a:gd name="connsiteX13" fmla="*/ 117820 w 3413913"/>
                <a:gd name="connsiteY13" fmla="*/ 1584251 h 4426943"/>
                <a:gd name="connsiteX14" fmla="*/ 96555 w 3413913"/>
                <a:gd name="connsiteY14" fmla="*/ 1658679 h 4426943"/>
                <a:gd name="connsiteX15" fmla="*/ 85922 w 3413913"/>
                <a:gd name="connsiteY15" fmla="*/ 1722475 h 4426943"/>
                <a:gd name="connsiteX16" fmla="*/ 64657 w 3413913"/>
                <a:gd name="connsiteY16" fmla="*/ 1860698 h 4426943"/>
                <a:gd name="connsiteX17" fmla="*/ 54024 w 3413913"/>
                <a:gd name="connsiteY17" fmla="*/ 1892596 h 4426943"/>
                <a:gd name="connsiteX18" fmla="*/ 32759 w 3413913"/>
                <a:gd name="connsiteY18" fmla="*/ 1967023 h 4426943"/>
                <a:gd name="connsiteX19" fmla="*/ 22127 w 3413913"/>
                <a:gd name="connsiteY19" fmla="*/ 2062716 h 4426943"/>
                <a:gd name="connsiteX20" fmla="*/ 862 w 3413913"/>
                <a:gd name="connsiteY20" fmla="*/ 2158409 h 4426943"/>
                <a:gd name="connsiteX21" fmla="*/ 11494 w 3413913"/>
                <a:gd name="connsiteY21" fmla="*/ 4051005 h 4426943"/>
                <a:gd name="connsiteX22" fmla="*/ 22127 w 3413913"/>
                <a:gd name="connsiteY22" fmla="*/ 4114800 h 4426943"/>
                <a:gd name="connsiteX23" fmla="*/ 43392 w 3413913"/>
                <a:gd name="connsiteY23" fmla="*/ 4231758 h 4426943"/>
                <a:gd name="connsiteX24" fmla="*/ 64657 w 3413913"/>
                <a:gd name="connsiteY24" fmla="*/ 4263656 h 4426943"/>
                <a:gd name="connsiteX25" fmla="*/ 128452 w 3413913"/>
                <a:gd name="connsiteY25" fmla="*/ 4284921 h 4426943"/>
                <a:gd name="connsiteX26" fmla="*/ 511224 w 3413913"/>
                <a:gd name="connsiteY26" fmla="*/ 4327451 h 4426943"/>
                <a:gd name="connsiteX27" fmla="*/ 787671 w 3413913"/>
                <a:gd name="connsiteY27" fmla="*/ 4359349 h 4426943"/>
                <a:gd name="connsiteX28" fmla="*/ 904629 w 3413913"/>
                <a:gd name="connsiteY28" fmla="*/ 4369982 h 4426943"/>
                <a:gd name="connsiteX29" fmla="*/ 1712703 w 3413913"/>
                <a:gd name="connsiteY29" fmla="*/ 4391247 h 4426943"/>
                <a:gd name="connsiteX30" fmla="*/ 1872192 w 3413913"/>
                <a:gd name="connsiteY30" fmla="*/ 4412512 h 4426943"/>
                <a:gd name="connsiteX31" fmla="*/ 2988610 w 3413913"/>
                <a:gd name="connsiteY31" fmla="*/ 4391247 h 4426943"/>
                <a:gd name="connsiteX32" fmla="*/ 3126834 w 3413913"/>
                <a:gd name="connsiteY32" fmla="*/ 4359349 h 4426943"/>
                <a:gd name="connsiteX33" fmla="*/ 3211894 w 3413913"/>
                <a:gd name="connsiteY33" fmla="*/ 4327451 h 4426943"/>
                <a:gd name="connsiteX34" fmla="*/ 3296955 w 3413913"/>
                <a:gd name="connsiteY34" fmla="*/ 4306186 h 4426943"/>
                <a:gd name="connsiteX35" fmla="*/ 3360750 w 3413913"/>
                <a:gd name="connsiteY35" fmla="*/ 4284921 h 4426943"/>
                <a:gd name="connsiteX36" fmla="*/ 3382015 w 3413913"/>
                <a:gd name="connsiteY36" fmla="*/ 4253023 h 4426943"/>
                <a:gd name="connsiteX37" fmla="*/ 3392648 w 3413913"/>
                <a:gd name="connsiteY37" fmla="*/ 4199861 h 4426943"/>
                <a:gd name="connsiteX38" fmla="*/ 3413913 w 3413913"/>
                <a:gd name="connsiteY38" fmla="*/ 3976577 h 4426943"/>
                <a:gd name="connsiteX39" fmla="*/ 3392648 w 3413913"/>
                <a:gd name="connsiteY39" fmla="*/ 3104707 h 4426943"/>
                <a:gd name="connsiteX40" fmla="*/ 3382015 w 3413913"/>
                <a:gd name="connsiteY40" fmla="*/ 3051544 h 4426943"/>
                <a:gd name="connsiteX41" fmla="*/ 3360750 w 3413913"/>
                <a:gd name="connsiteY41" fmla="*/ 2817628 h 4426943"/>
                <a:gd name="connsiteX42" fmla="*/ 3350117 w 3413913"/>
                <a:gd name="connsiteY42" fmla="*/ 2775098 h 4426943"/>
                <a:gd name="connsiteX43" fmla="*/ 3328852 w 3413913"/>
                <a:gd name="connsiteY43" fmla="*/ 2615609 h 4426943"/>
                <a:gd name="connsiteX44" fmla="*/ 3318220 w 3413913"/>
                <a:gd name="connsiteY44" fmla="*/ 2573079 h 4426943"/>
                <a:gd name="connsiteX45" fmla="*/ 3296955 w 3413913"/>
                <a:gd name="connsiteY45" fmla="*/ 2402958 h 4426943"/>
                <a:gd name="connsiteX46" fmla="*/ 3265057 w 3413913"/>
                <a:gd name="connsiteY46" fmla="*/ 2232837 h 4426943"/>
                <a:gd name="connsiteX47" fmla="*/ 3254424 w 3413913"/>
                <a:gd name="connsiteY47" fmla="*/ 616689 h 4426943"/>
                <a:gd name="connsiteX48" fmla="*/ 3243792 w 3413913"/>
                <a:gd name="connsiteY48" fmla="*/ 563526 h 4426943"/>
                <a:gd name="connsiteX49" fmla="*/ 3233159 w 3413913"/>
                <a:gd name="connsiteY49" fmla="*/ 489098 h 4426943"/>
                <a:gd name="connsiteX50" fmla="*/ 3222527 w 3413913"/>
                <a:gd name="connsiteY50" fmla="*/ 425303 h 4426943"/>
                <a:gd name="connsiteX51" fmla="*/ 3211894 w 3413913"/>
                <a:gd name="connsiteY51" fmla="*/ 350875 h 4426943"/>
                <a:gd name="connsiteX52" fmla="*/ 3190629 w 3413913"/>
                <a:gd name="connsiteY52" fmla="*/ 244549 h 4426943"/>
                <a:gd name="connsiteX53" fmla="*/ 3148099 w 3413913"/>
                <a:gd name="connsiteY53" fmla="*/ 159489 h 4426943"/>
                <a:gd name="connsiteX54" fmla="*/ 3126834 w 3413913"/>
                <a:gd name="connsiteY54" fmla="*/ 138223 h 4426943"/>
                <a:gd name="connsiteX55" fmla="*/ 3084303 w 3413913"/>
                <a:gd name="connsiteY55" fmla="*/ 74428 h 4426943"/>
                <a:gd name="connsiteX56" fmla="*/ 3041773 w 3413913"/>
                <a:gd name="connsiteY56" fmla="*/ 0 h 4426943"/>
                <a:gd name="connsiteX57" fmla="*/ 2797224 w 3413913"/>
                <a:gd name="connsiteY57" fmla="*/ 10633 h 4426943"/>
                <a:gd name="connsiteX58" fmla="*/ 2765327 w 3413913"/>
                <a:gd name="connsiteY58" fmla="*/ 21265 h 4426943"/>
                <a:gd name="connsiteX59" fmla="*/ 2733429 w 3413913"/>
                <a:gd name="connsiteY59" fmla="*/ 42530 h 4426943"/>
                <a:gd name="connsiteX60" fmla="*/ 2456983 w 3413913"/>
                <a:gd name="connsiteY60" fmla="*/ 42530 h 442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13913" h="4426943">
                  <a:moveTo>
                    <a:pt x="1840294" y="74428"/>
                  </a:moveTo>
                  <a:cubicBezTo>
                    <a:pt x="1822573" y="77972"/>
                    <a:pt x="1805086" y="83009"/>
                    <a:pt x="1787131" y="85061"/>
                  </a:cubicBezTo>
                  <a:cubicBezTo>
                    <a:pt x="1680966" y="97194"/>
                    <a:pt x="1468155" y="116958"/>
                    <a:pt x="1468155" y="116958"/>
                  </a:cubicBezTo>
                  <a:cubicBezTo>
                    <a:pt x="1179391" y="213216"/>
                    <a:pt x="1478930" y="116954"/>
                    <a:pt x="628183" y="138223"/>
                  </a:cubicBezTo>
                  <a:cubicBezTo>
                    <a:pt x="613574" y="138588"/>
                    <a:pt x="600030" y="146242"/>
                    <a:pt x="585652" y="148856"/>
                  </a:cubicBezTo>
                  <a:cubicBezTo>
                    <a:pt x="560995" y="153339"/>
                    <a:pt x="535944" y="155369"/>
                    <a:pt x="511224" y="159489"/>
                  </a:cubicBezTo>
                  <a:cubicBezTo>
                    <a:pt x="399774" y="178064"/>
                    <a:pt x="511141" y="161632"/>
                    <a:pt x="415531" y="180754"/>
                  </a:cubicBezTo>
                  <a:cubicBezTo>
                    <a:pt x="394391" y="184982"/>
                    <a:pt x="373001" y="187842"/>
                    <a:pt x="351736" y="191386"/>
                  </a:cubicBezTo>
                  <a:cubicBezTo>
                    <a:pt x="341103" y="198474"/>
                    <a:pt x="331961" y="208610"/>
                    <a:pt x="319838" y="212651"/>
                  </a:cubicBezTo>
                  <a:cubicBezTo>
                    <a:pt x="299386" y="219468"/>
                    <a:pt x="274665" y="212421"/>
                    <a:pt x="256043" y="223284"/>
                  </a:cubicBezTo>
                  <a:cubicBezTo>
                    <a:pt x="214527" y="247502"/>
                    <a:pt x="188048" y="286947"/>
                    <a:pt x="170983" y="329609"/>
                  </a:cubicBezTo>
                  <a:cubicBezTo>
                    <a:pt x="162658" y="350421"/>
                    <a:pt x="156806" y="372140"/>
                    <a:pt x="149717" y="393405"/>
                  </a:cubicBezTo>
                  <a:cubicBezTo>
                    <a:pt x="146173" y="733647"/>
                    <a:pt x="148196" y="1073992"/>
                    <a:pt x="139085" y="1414130"/>
                  </a:cubicBezTo>
                  <a:cubicBezTo>
                    <a:pt x="137555" y="1471258"/>
                    <a:pt x="133520" y="1529302"/>
                    <a:pt x="117820" y="1584251"/>
                  </a:cubicBezTo>
                  <a:cubicBezTo>
                    <a:pt x="110732" y="1609060"/>
                    <a:pt x="102357" y="1633538"/>
                    <a:pt x="96555" y="1658679"/>
                  </a:cubicBezTo>
                  <a:cubicBezTo>
                    <a:pt x="91707" y="1679686"/>
                    <a:pt x="89200" y="1701167"/>
                    <a:pt x="85922" y="1722475"/>
                  </a:cubicBezTo>
                  <a:cubicBezTo>
                    <a:pt x="81685" y="1750015"/>
                    <a:pt x="71284" y="1830876"/>
                    <a:pt x="64657" y="1860698"/>
                  </a:cubicBezTo>
                  <a:cubicBezTo>
                    <a:pt x="62226" y="1871639"/>
                    <a:pt x="57103" y="1881819"/>
                    <a:pt x="54024" y="1892596"/>
                  </a:cubicBezTo>
                  <a:cubicBezTo>
                    <a:pt x="27325" y="1986043"/>
                    <a:pt x="58251" y="1890551"/>
                    <a:pt x="32759" y="1967023"/>
                  </a:cubicBezTo>
                  <a:cubicBezTo>
                    <a:pt x="29215" y="1998921"/>
                    <a:pt x="27403" y="2031059"/>
                    <a:pt x="22127" y="2062716"/>
                  </a:cubicBezTo>
                  <a:cubicBezTo>
                    <a:pt x="16755" y="2094947"/>
                    <a:pt x="1037" y="2125734"/>
                    <a:pt x="862" y="2158409"/>
                  </a:cubicBezTo>
                  <a:cubicBezTo>
                    <a:pt x="-2512" y="2789275"/>
                    <a:pt x="4637" y="3420167"/>
                    <a:pt x="11494" y="4051005"/>
                  </a:cubicBezTo>
                  <a:cubicBezTo>
                    <a:pt x="11728" y="4072562"/>
                    <a:pt x="19078" y="4093458"/>
                    <a:pt x="22127" y="4114800"/>
                  </a:cubicBezTo>
                  <a:cubicBezTo>
                    <a:pt x="26526" y="4145596"/>
                    <a:pt x="26712" y="4198399"/>
                    <a:pt x="43392" y="4231758"/>
                  </a:cubicBezTo>
                  <a:cubicBezTo>
                    <a:pt x="49107" y="4243188"/>
                    <a:pt x="53821" y="4256883"/>
                    <a:pt x="64657" y="4263656"/>
                  </a:cubicBezTo>
                  <a:cubicBezTo>
                    <a:pt x="83665" y="4275536"/>
                    <a:pt x="106285" y="4281596"/>
                    <a:pt x="128452" y="4284921"/>
                  </a:cubicBezTo>
                  <a:cubicBezTo>
                    <a:pt x="397292" y="4325247"/>
                    <a:pt x="269566" y="4312348"/>
                    <a:pt x="511224" y="4327451"/>
                  </a:cubicBezTo>
                  <a:cubicBezTo>
                    <a:pt x="625202" y="4341699"/>
                    <a:pt x="646002" y="4344693"/>
                    <a:pt x="787671" y="4359349"/>
                  </a:cubicBezTo>
                  <a:cubicBezTo>
                    <a:pt x="826610" y="4363377"/>
                    <a:pt x="865558" y="4367540"/>
                    <a:pt x="904629" y="4369982"/>
                  </a:cubicBezTo>
                  <a:cubicBezTo>
                    <a:pt x="1182268" y="4387334"/>
                    <a:pt x="1420737" y="4385938"/>
                    <a:pt x="1712703" y="4391247"/>
                  </a:cubicBezTo>
                  <a:cubicBezTo>
                    <a:pt x="1765866" y="4398335"/>
                    <a:pt x="1818561" y="4412037"/>
                    <a:pt x="1872192" y="4412512"/>
                  </a:cubicBezTo>
                  <a:cubicBezTo>
                    <a:pt x="2805221" y="4420768"/>
                    <a:pt x="2579995" y="4449618"/>
                    <a:pt x="2988610" y="4391247"/>
                  </a:cubicBezTo>
                  <a:cubicBezTo>
                    <a:pt x="3069021" y="4351042"/>
                    <a:pt x="2996811" y="4381021"/>
                    <a:pt x="3126834" y="4359349"/>
                  </a:cubicBezTo>
                  <a:cubicBezTo>
                    <a:pt x="3142168" y="4356793"/>
                    <a:pt x="3207366" y="4328844"/>
                    <a:pt x="3211894" y="4327451"/>
                  </a:cubicBezTo>
                  <a:cubicBezTo>
                    <a:pt x="3239828" y="4318856"/>
                    <a:pt x="3269229" y="4315428"/>
                    <a:pt x="3296955" y="4306186"/>
                  </a:cubicBezTo>
                  <a:lnTo>
                    <a:pt x="3360750" y="4284921"/>
                  </a:lnTo>
                  <a:cubicBezTo>
                    <a:pt x="3367838" y="4274288"/>
                    <a:pt x="3377528" y="4264988"/>
                    <a:pt x="3382015" y="4253023"/>
                  </a:cubicBezTo>
                  <a:cubicBezTo>
                    <a:pt x="3388360" y="4236102"/>
                    <a:pt x="3389677" y="4217687"/>
                    <a:pt x="3392648" y="4199861"/>
                  </a:cubicBezTo>
                  <a:cubicBezTo>
                    <a:pt x="3408105" y="4107117"/>
                    <a:pt x="3405880" y="4089038"/>
                    <a:pt x="3413913" y="3976577"/>
                  </a:cubicBezTo>
                  <a:cubicBezTo>
                    <a:pt x="3406825" y="3685954"/>
                    <a:pt x="3402667" y="3395244"/>
                    <a:pt x="3392648" y="3104707"/>
                  </a:cubicBezTo>
                  <a:cubicBezTo>
                    <a:pt x="3392025" y="3086646"/>
                    <a:pt x="3384011" y="3069505"/>
                    <a:pt x="3382015" y="3051544"/>
                  </a:cubicBezTo>
                  <a:cubicBezTo>
                    <a:pt x="3373369" y="2973729"/>
                    <a:pt x="3379740" y="2893584"/>
                    <a:pt x="3360750" y="2817628"/>
                  </a:cubicBezTo>
                  <a:cubicBezTo>
                    <a:pt x="3357206" y="2803451"/>
                    <a:pt x="3352731" y="2789475"/>
                    <a:pt x="3350117" y="2775098"/>
                  </a:cubicBezTo>
                  <a:cubicBezTo>
                    <a:pt x="3331273" y="2671455"/>
                    <a:pt x="3347350" y="2726596"/>
                    <a:pt x="3328852" y="2615609"/>
                  </a:cubicBezTo>
                  <a:cubicBezTo>
                    <a:pt x="3326450" y="2601195"/>
                    <a:pt x="3320388" y="2587530"/>
                    <a:pt x="3318220" y="2573079"/>
                  </a:cubicBezTo>
                  <a:cubicBezTo>
                    <a:pt x="3309743" y="2516563"/>
                    <a:pt x="3305777" y="2459421"/>
                    <a:pt x="3296955" y="2402958"/>
                  </a:cubicBezTo>
                  <a:cubicBezTo>
                    <a:pt x="3288048" y="2345954"/>
                    <a:pt x="3265057" y="2232837"/>
                    <a:pt x="3265057" y="2232837"/>
                  </a:cubicBezTo>
                  <a:cubicBezTo>
                    <a:pt x="3261513" y="1694121"/>
                    <a:pt x="3261286" y="1155373"/>
                    <a:pt x="3254424" y="616689"/>
                  </a:cubicBezTo>
                  <a:cubicBezTo>
                    <a:pt x="3254194" y="598619"/>
                    <a:pt x="3246763" y="581352"/>
                    <a:pt x="3243792" y="563526"/>
                  </a:cubicBezTo>
                  <a:cubicBezTo>
                    <a:pt x="3239672" y="538806"/>
                    <a:pt x="3236970" y="513868"/>
                    <a:pt x="3233159" y="489098"/>
                  </a:cubicBezTo>
                  <a:cubicBezTo>
                    <a:pt x="3229881" y="467790"/>
                    <a:pt x="3225805" y="446611"/>
                    <a:pt x="3222527" y="425303"/>
                  </a:cubicBezTo>
                  <a:cubicBezTo>
                    <a:pt x="3218716" y="400533"/>
                    <a:pt x="3216377" y="375532"/>
                    <a:pt x="3211894" y="350875"/>
                  </a:cubicBezTo>
                  <a:cubicBezTo>
                    <a:pt x="3176658" y="157073"/>
                    <a:pt x="3232249" y="515067"/>
                    <a:pt x="3190629" y="244549"/>
                  </a:cubicBezTo>
                  <a:cubicBezTo>
                    <a:pt x="3177420" y="158696"/>
                    <a:pt x="3204214" y="178194"/>
                    <a:pt x="3148099" y="159489"/>
                  </a:cubicBezTo>
                  <a:cubicBezTo>
                    <a:pt x="3141011" y="152400"/>
                    <a:pt x="3132849" y="146243"/>
                    <a:pt x="3126834" y="138223"/>
                  </a:cubicBezTo>
                  <a:cubicBezTo>
                    <a:pt x="3111499" y="117777"/>
                    <a:pt x="3095733" y="97287"/>
                    <a:pt x="3084303" y="74428"/>
                  </a:cubicBezTo>
                  <a:cubicBezTo>
                    <a:pt x="3057323" y="20468"/>
                    <a:pt x="3071830" y="45086"/>
                    <a:pt x="3041773" y="0"/>
                  </a:cubicBezTo>
                  <a:cubicBezTo>
                    <a:pt x="2960257" y="3544"/>
                    <a:pt x="2878577" y="4375"/>
                    <a:pt x="2797224" y="10633"/>
                  </a:cubicBezTo>
                  <a:cubicBezTo>
                    <a:pt x="2786050" y="11493"/>
                    <a:pt x="2775351" y="16253"/>
                    <a:pt x="2765327" y="21265"/>
                  </a:cubicBezTo>
                  <a:cubicBezTo>
                    <a:pt x="2753897" y="26980"/>
                    <a:pt x="2746178" y="41651"/>
                    <a:pt x="2733429" y="42530"/>
                  </a:cubicBezTo>
                  <a:cubicBezTo>
                    <a:pt x="2641499" y="48870"/>
                    <a:pt x="2549132" y="42530"/>
                    <a:pt x="2456983" y="42530"/>
                  </a:cubicBezTo>
                </a:path>
              </a:pathLst>
            </a:custGeom>
            <a:blipFill dpi="0" rotWithShape="1">
              <a:blip r:embed="rId1"/>
              <a:srcRect/>
              <a:stretch>
                <a:fillRect/>
              </a:stretch>
            </a:blipFill>
            <a:ln w="9525">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4797134" y="1329071"/>
            <a:ext cx="2619476" cy="3598283"/>
            <a:chOff x="5318129" y="1329071"/>
            <a:chExt cx="2881423" cy="3958111"/>
          </a:xfrm>
        </p:grpSpPr>
        <p:sp>
          <p:nvSpPr>
            <p:cNvPr id="4" name="任意多边形 3"/>
            <p:cNvSpPr/>
            <p:nvPr/>
          </p:nvSpPr>
          <p:spPr>
            <a:xfrm>
              <a:off x="5318129" y="1329071"/>
              <a:ext cx="2881423" cy="3958111"/>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任意多边形 14"/>
            <p:cNvSpPr/>
            <p:nvPr/>
          </p:nvSpPr>
          <p:spPr>
            <a:xfrm>
              <a:off x="5439081" y="1499191"/>
              <a:ext cx="2618254" cy="3596604"/>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blipFill>
              <a:blip r:embed="rId2"/>
              <a:stretch>
                <a:fillRect/>
              </a:stretch>
            </a:blipFill>
            <a:ln w="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7"/>
          <p:cNvGrpSpPr/>
          <p:nvPr/>
        </p:nvGrpSpPr>
        <p:grpSpPr>
          <a:xfrm>
            <a:off x="7995684" y="1371601"/>
            <a:ext cx="2503484" cy="3615070"/>
            <a:chOff x="8814391" y="1371600"/>
            <a:chExt cx="2753832" cy="3976577"/>
          </a:xfrm>
        </p:grpSpPr>
        <p:sp>
          <p:nvSpPr>
            <p:cNvPr id="5" name="任意多边形 4"/>
            <p:cNvSpPr/>
            <p:nvPr/>
          </p:nvSpPr>
          <p:spPr>
            <a:xfrm>
              <a:off x="8814391" y="1371600"/>
              <a:ext cx="2753832" cy="3976577"/>
            </a:xfrm>
            <a:custGeom>
              <a:avLst/>
              <a:gdLst>
                <a:gd name="connsiteX0" fmla="*/ 1467293 w 2381693"/>
                <a:gd name="connsiteY0" fmla="*/ 10633 h 3976577"/>
                <a:gd name="connsiteX1" fmla="*/ 552893 w 2381693"/>
                <a:gd name="connsiteY1" fmla="*/ 74428 h 3976577"/>
                <a:gd name="connsiteX2" fmla="*/ 74428 w 2381693"/>
                <a:gd name="connsiteY2" fmla="*/ 85060 h 3976577"/>
                <a:gd name="connsiteX3" fmla="*/ 0 w 2381693"/>
                <a:gd name="connsiteY3" fmla="*/ 233916 h 3976577"/>
                <a:gd name="connsiteX4" fmla="*/ 0 w 2381693"/>
                <a:gd name="connsiteY4" fmla="*/ 1594884 h 3976577"/>
                <a:gd name="connsiteX5" fmla="*/ 127590 w 2381693"/>
                <a:gd name="connsiteY5" fmla="*/ 2275367 h 3976577"/>
                <a:gd name="connsiteX6" fmla="*/ 127590 w 2381693"/>
                <a:gd name="connsiteY6" fmla="*/ 3094074 h 3976577"/>
                <a:gd name="connsiteX7" fmla="*/ 127590 w 2381693"/>
                <a:gd name="connsiteY7" fmla="*/ 3774558 h 3976577"/>
                <a:gd name="connsiteX8" fmla="*/ 489097 w 2381693"/>
                <a:gd name="connsiteY8" fmla="*/ 3955312 h 3976577"/>
                <a:gd name="connsiteX9" fmla="*/ 1488558 w 2381693"/>
                <a:gd name="connsiteY9" fmla="*/ 3912781 h 3976577"/>
                <a:gd name="connsiteX10" fmla="*/ 2147776 w 2381693"/>
                <a:gd name="connsiteY10" fmla="*/ 3976577 h 3976577"/>
                <a:gd name="connsiteX11" fmla="*/ 2360428 w 2381693"/>
                <a:gd name="connsiteY11" fmla="*/ 3774558 h 3976577"/>
                <a:gd name="connsiteX12" fmla="*/ 2381693 w 2381693"/>
                <a:gd name="connsiteY12" fmla="*/ 2806995 h 3976577"/>
                <a:gd name="connsiteX13" fmla="*/ 2275367 w 2381693"/>
                <a:gd name="connsiteY13" fmla="*/ 935665 h 3976577"/>
                <a:gd name="connsiteX14" fmla="*/ 2169042 w 2381693"/>
                <a:gd name="connsiteY14" fmla="*/ 563526 h 3976577"/>
                <a:gd name="connsiteX15" fmla="*/ 2147776 w 2381693"/>
                <a:gd name="connsiteY15" fmla="*/ 74428 h 3976577"/>
                <a:gd name="connsiteX16" fmla="*/ 1935125 w 2381693"/>
                <a:gd name="connsiteY16" fmla="*/ 0 h 3976577"/>
                <a:gd name="connsiteX17" fmla="*/ 1775637 w 2381693"/>
                <a:gd name="connsiteY1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693" h="3976577">
                  <a:moveTo>
                    <a:pt x="1467293" y="10633"/>
                  </a:moveTo>
                  <a:lnTo>
                    <a:pt x="552893" y="74428"/>
                  </a:lnTo>
                  <a:lnTo>
                    <a:pt x="74428" y="85060"/>
                  </a:lnTo>
                  <a:lnTo>
                    <a:pt x="0" y="233916"/>
                  </a:lnTo>
                  <a:lnTo>
                    <a:pt x="0" y="1594884"/>
                  </a:lnTo>
                  <a:lnTo>
                    <a:pt x="127590" y="2275367"/>
                  </a:lnTo>
                  <a:lnTo>
                    <a:pt x="127590" y="3094074"/>
                  </a:lnTo>
                  <a:lnTo>
                    <a:pt x="127590" y="3774558"/>
                  </a:lnTo>
                  <a:lnTo>
                    <a:pt x="489097" y="3955312"/>
                  </a:lnTo>
                  <a:lnTo>
                    <a:pt x="1488558" y="3912781"/>
                  </a:lnTo>
                  <a:lnTo>
                    <a:pt x="2147776" y="3976577"/>
                  </a:lnTo>
                  <a:lnTo>
                    <a:pt x="2360428" y="3774558"/>
                  </a:lnTo>
                  <a:lnTo>
                    <a:pt x="2381693" y="2806995"/>
                  </a:lnTo>
                  <a:lnTo>
                    <a:pt x="2275367" y="935665"/>
                  </a:lnTo>
                  <a:lnTo>
                    <a:pt x="2169042" y="563526"/>
                  </a:lnTo>
                  <a:lnTo>
                    <a:pt x="2147776" y="74428"/>
                  </a:lnTo>
                  <a:lnTo>
                    <a:pt x="1935125" y="0"/>
                  </a:lnTo>
                  <a:lnTo>
                    <a:pt x="1775637" y="0"/>
                  </a:ln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任意多边形 16"/>
            <p:cNvSpPr/>
            <p:nvPr/>
          </p:nvSpPr>
          <p:spPr>
            <a:xfrm>
              <a:off x="8941981" y="1536476"/>
              <a:ext cx="2498651" cy="3608092"/>
            </a:xfrm>
            <a:custGeom>
              <a:avLst/>
              <a:gdLst>
                <a:gd name="connsiteX0" fmla="*/ 1467293 w 2381693"/>
                <a:gd name="connsiteY0" fmla="*/ 10633 h 3976577"/>
                <a:gd name="connsiteX1" fmla="*/ 552893 w 2381693"/>
                <a:gd name="connsiteY1" fmla="*/ 74428 h 3976577"/>
                <a:gd name="connsiteX2" fmla="*/ 74428 w 2381693"/>
                <a:gd name="connsiteY2" fmla="*/ 85060 h 3976577"/>
                <a:gd name="connsiteX3" fmla="*/ 0 w 2381693"/>
                <a:gd name="connsiteY3" fmla="*/ 233916 h 3976577"/>
                <a:gd name="connsiteX4" fmla="*/ 0 w 2381693"/>
                <a:gd name="connsiteY4" fmla="*/ 1594884 h 3976577"/>
                <a:gd name="connsiteX5" fmla="*/ 127590 w 2381693"/>
                <a:gd name="connsiteY5" fmla="*/ 2275367 h 3976577"/>
                <a:gd name="connsiteX6" fmla="*/ 127590 w 2381693"/>
                <a:gd name="connsiteY6" fmla="*/ 3094074 h 3976577"/>
                <a:gd name="connsiteX7" fmla="*/ 127590 w 2381693"/>
                <a:gd name="connsiteY7" fmla="*/ 3774558 h 3976577"/>
                <a:gd name="connsiteX8" fmla="*/ 489097 w 2381693"/>
                <a:gd name="connsiteY8" fmla="*/ 3955312 h 3976577"/>
                <a:gd name="connsiteX9" fmla="*/ 1488558 w 2381693"/>
                <a:gd name="connsiteY9" fmla="*/ 3912781 h 3976577"/>
                <a:gd name="connsiteX10" fmla="*/ 2147776 w 2381693"/>
                <a:gd name="connsiteY10" fmla="*/ 3976577 h 3976577"/>
                <a:gd name="connsiteX11" fmla="*/ 2360428 w 2381693"/>
                <a:gd name="connsiteY11" fmla="*/ 3774558 h 3976577"/>
                <a:gd name="connsiteX12" fmla="*/ 2381693 w 2381693"/>
                <a:gd name="connsiteY12" fmla="*/ 2806995 h 3976577"/>
                <a:gd name="connsiteX13" fmla="*/ 2275367 w 2381693"/>
                <a:gd name="connsiteY13" fmla="*/ 935665 h 3976577"/>
                <a:gd name="connsiteX14" fmla="*/ 2169042 w 2381693"/>
                <a:gd name="connsiteY14" fmla="*/ 563526 h 3976577"/>
                <a:gd name="connsiteX15" fmla="*/ 2147776 w 2381693"/>
                <a:gd name="connsiteY15" fmla="*/ 74428 h 3976577"/>
                <a:gd name="connsiteX16" fmla="*/ 1935125 w 2381693"/>
                <a:gd name="connsiteY16" fmla="*/ 0 h 3976577"/>
                <a:gd name="connsiteX17" fmla="*/ 1775637 w 2381693"/>
                <a:gd name="connsiteY1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693" h="3976577">
                  <a:moveTo>
                    <a:pt x="1467293" y="10633"/>
                  </a:moveTo>
                  <a:lnTo>
                    <a:pt x="552893" y="74428"/>
                  </a:lnTo>
                  <a:lnTo>
                    <a:pt x="74428" y="85060"/>
                  </a:lnTo>
                  <a:lnTo>
                    <a:pt x="0" y="233916"/>
                  </a:lnTo>
                  <a:lnTo>
                    <a:pt x="0" y="1594884"/>
                  </a:lnTo>
                  <a:lnTo>
                    <a:pt x="127590" y="2275367"/>
                  </a:lnTo>
                  <a:lnTo>
                    <a:pt x="127590" y="3094074"/>
                  </a:lnTo>
                  <a:lnTo>
                    <a:pt x="127590" y="3774558"/>
                  </a:lnTo>
                  <a:lnTo>
                    <a:pt x="489097" y="3955312"/>
                  </a:lnTo>
                  <a:lnTo>
                    <a:pt x="1488558" y="3912781"/>
                  </a:lnTo>
                  <a:lnTo>
                    <a:pt x="2147776" y="3976577"/>
                  </a:lnTo>
                  <a:lnTo>
                    <a:pt x="2360428" y="3774558"/>
                  </a:lnTo>
                  <a:lnTo>
                    <a:pt x="2381693" y="2806995"/>
                  </a:lnTo>
                  <a:lnTo>
                    <a:pt x="2275367" y="935665"/>
                  </a:lnTo>
                  <a:lnTo>
                    <a:pt x="2169042" y="563526"/>
                  </a:lnTo>
                  <a:lnTo>
                    <a:pt x="2147776" y="74428"/>
                  </a:lnTo>
                  <a:lnTo>
                    <a:pt x="1935125" y="0"/>
                  </a:lnTo>
                  <a:lnTo>
                    <a:pt x="1775637" y="0"/>
                  </a:lnTo>
                </a:path>
              </a:pathLst>
            </a:custGeom>
            <a:blipFill>
              <a:blip r:embed="rId3"/>
              <a:stretch>
                <a:fillRect/>
              </a:stretch>
            </a:blipFill>
            <a:ln w="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1" name="矩形 20"/>
          <p:cNvSpPr/>
          <p:nvPr/>
        </p:nvSpPr>
        <p:spPr>
          <a:xfrm>
            <a:off x="1613896"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2" name="矩形 21"/>
          <p:cNvSpPr/>
          <p:nvPr/>
        </p:nvSpPr>
        <p:spPr>
          <a:xfrm>
            <a:off x="1613896"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3" name="矩形 22"/>
          <p:cNvSpPr/>
          <p:nvPr/>
        </p:nvSpPr>
        <p:spPr>
          <a:xfrm>
            <a:off x="4907090"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4" name="矩形 23"/>
          <p:cNvSpPr/>
          <p:nvPr/>
        </p:nvSpPr>
        <p:spPr>
          <a:xfrm>
            <a:off x="4907090"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5" name="矩形 24"/>
          <p:cNvSpPr/>
          <p:nvPr/>
        </p:nvSpPr>
        <p:spPr>
          <a:xfrm>
            <a:off x="7995684"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6" name="矩形 25"/>
          <p:cNvSpPr/>
          <p:nvPr/>
        </p:nvSpPr>
        <p:spPr>
          <a:xfrm>
            <a:off x="7995684"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accel="80000" fill="hold" nodeType="afterEffect" p14:presetBounceEnd="3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accel="80000" fill="hold" nodeType="withEffect" p14:presetBounceEnd="36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36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36000">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accel="80000" fill="hold" nodeType="withEffect" p14:presetBounceEnd="3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3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36000">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accel="8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accel="8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accel="8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工作经验总结</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03</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470499" y="1595070"/>
            <a:ext cx="2764985" cy="1569985"/>
            <a:chOff x="1470499" y="1595070"/>
            <a:chExt cx="2764985" cy="1569985"/>
          </a:xfrm>
        </p:grpSpPr>
        <p:sp>
          <p:nvSpPr>
            <p:cNvPr id="31" name="椭圆 31"/>
            <p:cNvSpPr/>
            <p:nvPr/>
          </p:nvSpPr>
          <p:spPr>
            <a:xfrm>
              <a:off x="1470499" y="1595070"/>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32" name="TextBox 25"/>
            <p:cNvSpPr txBox="1"/>
            <p:nvPr/>
          </p:nvSpPr>
          <p:spPr>
            <a:xfrm>
              <a:off x="1596630" y="2207738"/>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33" name="TextBox 25"/>
            <p:cNvSpPr txBox="1"/>
            <p:nvPr/>
          </p:nvSpPr>
          <p:spPr>
            <a:xfrm>
              <a:off x="1596630" y="1845169"/>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Web </a:t>
              </a:r>
              <a:r>
                <a:rPr lang="en-US" sz="1865" b="1" dirty="0" smtClean="0">
                  <a:solidFill>
                    <a:schemeClr val="bg1">
                      <a:lumMod val="95000"/>
                    </a:schemeClr>
                  </a:solidFill>
                  <a:latin typeface="+mn-lt"/>
                  <a:ea typeface="+mn-ea"/>
                  <a:cs typeface="+mn-ea"/>
                  <a:sym typeface="+mn-lt"/>
                </a:rPr>
                <a:t>Design</a:t>
              </a:r>
              <a:endParaRPr lang="en-US" sz="1200" dirty="0">
                <a:solidFill>
                  <a:schemeClr val="bg1">
                    <a:lumMod val="95000"/>
                  </a:schemeClr>
                </a:solidFill>
                <a:latin typeface="+mn-lt"/>
                <a:ea typeface="+mn-ea"/>
                <a:cs typeface="+mn-ea"/>
                <a:sym typeface="+mn-lt"/>
              </a:endParaRPr>
            </a:p>
          </p:txBody>
        </p:sp>
      </p:grpSp>
      <p:grpSp>
        <p:nvGrpSpPr>
          <p:cNvPr id="34" name="组合 33"/>
          <p:cNvGrpSpPr/>
          <p:nvPr/>
        </p:nvGrpSpPr>
        <p:grpSpPr>
          <a:xfrm>
            <a:off x="4635020" y="1595070"/>
            <a:ext cx="2764985" cy="1569985"/>
            <a:chOff x="4635020" y="1595070"/>
            <a:chExt cx="2764985" cy="1569985"/>
          </a:xfrm>
        </p:grpSpPr>
        <p:sp>
          <p:nvSpPr>
            <p:cNvPr id="35" name="椭圆 31"/>
            <p:cNvSpPr/>
            <p:nvPr/>
          </p:nvSpPr>
          <p:spPr>
            <a:xfrm>
              <a:off x="4635020" y="1595070"/>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37" name="TextBox 33"/>
            <p:cNvSpPr txBox="1"/>
            <p:nvPr/>
          </p:nvSpPr>
          <p:spPr>
            <a:xfrm>
              <a:off x="4811619" y="2132166"/>
              <a:ext cx="2516836" cy="461665"/>
            </a:xfrm>
            <a:prstGeom prst="rect">
              <a:avLst/>
            </a:prstGeom>
            <a:noFill/>
            <a:ln>
              <a:noFill/>
            </a:ln>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38" name="TextBox 33"/>
            <p:cNvSpPr txBox="1"/>
            <p:nvPr/>
          </p:nvSpPr>
          <p:spPr>
            <a:xfrm>
              <a:off x="4811619" y="1769597"/>
              <a:ext cx="2516836" cy="379335"/>
            </a:xfrm>
            <a:prstGeom prst="rect">
              <a:avLst/>
            </a:prstGeom>
            <a:noFill/>
            <a:ln>
              <a:noFill/>
            </a:ln>
          </p:spPr>
          <p:txBody>
            <a:bodyPr wrap="square" rtlCol="0">
              <a:spAutoFit/>
            </a:bodyPr>
            <a:lstStyle/>
            <a:p>
              <a:pPr algn="ctr"/>
              <a:r>
                <a:rPr lang="en-US" sz="1865" b="1" dirty="0">
                  <a:solidFill>
                    <a:schemeClr val="bg1">
                      <a:lumMod val="95000"/>
                    </a:schemeClr>
                  </a:solidFill>
                  <a:latin typeface="+mn-lt"/>
                  <a:ea typeface="+mn-ea"/>
                  <a:cs typeface="+mn-ea"/>
                  <a:sym typeface="+mn-lt"/>
                </a:rPr>
                <a:t>Mobile </a:t>
              </a:r>
              <a:r>
                <a:rPr lang="en-US" sz="1865" b="1" dirty="0" smtClean="0">
                  <a:solidFill>
                    <a:schemeClr val="bg1">
                      <a:lumMod val="95000"/>
                    </a:schemeClr>
                  </a:solidFill>
                  <a:latin typeface="+mn-lt"/>
                  <a:ea typeface="+mn-ea"/>
                  <a:cs typeface="+mn-ea"/>
                  <a:sym typeface="+mn-lt"/>
                </a:rPr>
                <a:t>Apps</a:t>
              </a:r>
              <a:endParaRPr lang="en-US" sz="1200" dirty="0">
                <a:solidFill>
                  <a:schemeClr val="bg1">
                    <a:lumMod val="95000"/>
                  </a:schemeClr>
                </a:solidFill>
                <a:latin typeface="+mn-lt"/>
                <a:ea typeface="+mn-ea"/>
                <a:cs typeface="+mn-ea"/>
                <a:sym typeface="+mn-lt"/>
              </a:endParaRPr>
            </a:p>
          </p:txBody>
        </p:sp>
      </p:grpSp>
      <p:grpSp>
        <p:nvGrpSpPr>
          <p:cNvPr id="39" name="组合 38"/>
          <p:cNvGrpSpPr/>
          <p:nvPr/>
        </p:nvGrpSpPr>
        <p:grpSpPr>
          <a:xfrm>
            <a:off x="7823247" y="1566042"/>
            <a:ext cx="2764985" cy="1569985"/>
            <a:chOff x="7823247" y="1566042"/>
            <a:chExt cx="2764985" cy="1569985"/>
          </a:xfrm>
        </p:grpSpPr>
        <p:sp>
          <p:nvSpPr>
            <p:cNvPr id="40" name="椭圆 31"/>
            <p:cNvSpPr/>
            <p:nvPr/>
          </p:nvSpPr>
          <p:spPr>
            <a:xfrm>
              <a:off x="7823247" y="1566042"/>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1" name="TextBox 38"/>
            <p:cNvSpPr txBox="1"/>
            <p:nvPr/>
          </p:nvSpPr>
          <p:spPr>
            <a:xfrm>
              <a:off x="7948132" y="2207738"/>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42" name="TextBox 38"/>
            <p:cNvSpPr txBox="1"/>
            <p:nvPr/>
          </p:nvSpPr>
          <p:spPr>
            <a:xfrm>
              <a:off x="7948132" y="1845169"/>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Data </a:t>
              </a:r>
              <a:r>
                <a:rPr lang="en-US" sz="1865" b="1" dirty="0" smtClean="0">
                  <a:solidFill>
                    <a:schemeClr val="bg1">
                      <a:lumMod val="95000"/>
                    </a:schemeClr>
                  </a:solidFill>
                  <a:latin typeface="+mn-lt"/>
                  <a:ea typeface="+mn-ea"/>
                  <a:cs typeface="+mn-ea"/>
                  <a:sym typeface="+mn-lt"/>
                </a:rPr>
                <a:t>Analyses</a:t>
              </a:r>
              <a:endParaRPr lang="en-US" sz="1200" dirty="0">
                <a:solidFill>
                  <a:schemeClr val="bg1">
                    <a:lumMod val="95000"/>
                  </a:schemeClr>
                </a:solidFill>
                <a:latin typeface="+mn-lt"/>
                <a:ea typeface="+mn-ea"/>
                <a:cs typeface="+mn-ea"/>
                <a:sym typeface="+mn-lt"/>
              </a:endParaRPr>
            </a:p>
          </p:txBody>
        </p:sp>
      </p:grpSp>
      <p:grpSp>
        <p:nvGrpSpPr>
          <p:cNvPr id="43" name="组合 42"/>
          <p:cNvGrpSpPr/>
          <p:nvPr/>
        </p:nvGrpSpPr>
        <p:grpSpPr>
          <a:xfrm>
            <a:off x="1470498" y="3566573"/>
            <a:ext cx="2764985" cy="1569985"/>
            <a:chOff x="1470498" y="3566573"/>
            <a:chExt cx="2764985" cy="1569985"/>
          </a:xfrm>
        </p:grpSpPr>
        <p:sp>
          <p:nvSpPr>
            <p:cNvPr id="44" name="椭圆 31"/>
            <p:cNvSpPr/>
            <p:nvPr/>
          </p:nvSpPr>
          <p:spPr>
            <a:xfrm>
              <a:off x="1470498" y="3566573"/>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5" name="TextBox 41"/>
            <p:cNvSpPr txBox="1"/>
            <p:nvPr/>
          </p:nvSpPr>
          <p:spPr>
            <a:xfrm>
              <a:off x="1571078" y="3907110"/>
              <a:ext cx="2516836" cy="379335"/>
            </a:xfrm>
            <a:prstGeom prst="rect">
              <a:avLst/>
            </a:prstGeom>
            <a:noFill/>
          </p:spPr>
          <p:txBody>
            <a:bodyPr wrap="square" rtlCol="0">
              <a:spAutoFit/>
            </a:bodyPr>
            <a:lstStyle/>
            <a:p>
              <a:pPr algn="ctr"/>
              <a:r>
                <a:rPr lang="en-US" sz="1865" b="1" dirty="0" smtClean="0">
                  <a:solidFill>
                    <a:schemeClr val="bg1">
                      <a:lumMod val="95000"/>
                    </a:schemeClr>
                  </a:solidFill>
                  <a:latin typeface="+mn-lt"/>
                  <a:ea typeface="+mn-ea"/>
                  <a:cs typeface="+mn-ea"/>
                  <a:sym typeface="+mn-lt"/>
                </a:rPr>
                <a:t>Management</a:t>
              </a:r>
              <a:endParaRPr lang="en-US" sz="1200" dirty="0">
                <a:solidFill>
                  <a:schemeClr val="bg1">
                    <a:lumMod val="95000"/>
                  </a:schemeClr>
                </a:solidFill>
                <a:latin typeface="+mn-lt"/>
                <a:ea typeface="+mn-ea"/>
                <a:cs typeface="+mn-ea"/>
                <a:sym typeface="+mn-lt"/>
              </a:endParaRPr>
            </a:p>
          </p:txBody>
        </p:sp>
        <p:sp>
          <p:nvSpPr>
            <p:cNvPr id="46" name="TextBox 41"/>
            <p:cNvSpPr txBox="1"/>
            <p:nvPr/>
          </p:nvSpPr>
          <p:spPr>
            <a:xfrm>
              <a:off x="1571078" y="4343561"/>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grpSp>
        <p:nvGrpSpPr>
          <p:cNvPr id="47" name="组合 46"/>
          <p:cNvGrpSpPr/>
          <p:nvPr/>
        </p:nvGrpSpPr>
        <p:grpSpPr>
          <a:xfrm>
            <a:off x="4635019" y="3566573"/>
            <a:ext cx="2764985" cy="1569985"/>
            <a:chOff x="4635019" y="3566573"/>
            <a:chExt cx="2764985" cy="1569985"/>
          </a:xfrm>
        </p:grpSpPr>
        <p:sp>
          <p:nvSpPr>
            <p:cNvPr id="48" name="椭圆 31"/>
            <p:cNvSpPr/>
            <p:nvPr/>
          </p:nvSpPr>
          <p:spPr>
            <a:xfrm>
              <a:off x="4635019" y="3566573"/>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9" name="TextBox 44"/>
            <p:cNvSpPr txBox="1"/>
            <p:nvPr/>
          </p:nvSpPr>
          <p:spPr>
            <a:xfrm>
              <a:off x="4759637" y="3907110"/>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Dedicated </a:t>
              </a:r>
              <a:r>
                <a:rPr lang="en-US" sz="1865" b="1" dirty="0" smtClean="0">
                  <a:solidFill>
                    <a:schemeClr val="bg1">
                      <a:lumMod val="95000"/>
                    </a:schemeClr>
                  </a:solidFill>
                  <a:latin typeface="+mn-lt"/>
                  <a:ea typeface="+mn-ea"/>
                  <a:cs typeface="+mn-ea"/>
                  <a:sym typeface="+mn-lt"/>
                </a:rPr>
                <a:t>Support</a:t>
              </a:r>
              <a:endParaRPr lang="en-US" sz="1200" dirty="0">
                <a:solidFill>
                  <a:schemeClr val="bg1">
                    <a:lumMod val="95000"/>
                  </a:schemeClr>
                </a:solidFill>
                <a:latin typeface="+mn-lt"/>
                <a:ea typeface="+mn-ea"/>
                <a:cs typeface="+mn-ea"/>
                <a:sym typeface="+mn-lt"/>
              </a:endParaRPr>
            </a:p>
          </p:txBody>
        </p:sp>
        <p:sp>
          <p:nvSpPr>
            <p:cNvPr id="50" name="TextBox 44"/>
            <p:cNvSpPr txBox="1"/>
            <p:nvPr/>
          </p:nvSpPr>
          <p:spPr>
            <a:xfrm>
              <a:off x="4759637" y="4343561"/>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grpSp>
        <p:nvGrpSpPr>
          <p:cNvPr id="51" name="组合 50"/>
          <p:cNvGrpSpPr/>
          <p:nvPr/>
        </p:nvGrpSpPr>
        <p:grpSpPr>
          <a:xfrm>
            <a:off x="7823246" y="3537545"/>
            <a:ext cx="2764985" cy="1569985"/>
            <a:chOff x="7823246" y="3537545"/>
            <a:chExt cx="2764985" cy="1569985"/>
          </a:xfrm>
        </p:grpSpPr>
        <p:sp>
          <p:nvSpPr>
            <p:cNvPr id="52" name="椭圆 31"/>
            <p:cNvSpPr/>
            <p:nvPr/>
          </p:nvSpPr>
          <p:spPr>
            <a:xfrm>
              <a:off x="7823246" y="3537545"/>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53" name="TextBox 47"/>
            <p:cNvSpPr txBox="1"/>
            <p:nvPr/>
          </p:nvSpPr>
          <p:spPr>
            <a:xfrm>
              <a:off x="7948132" y="3867365"/>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Go </a:t>
              </a:r>
              <a:r>
                <a:rPr lang="en-US" sz="1865" b="1" dirty="0" smtClean="0">
                  <a:solidFill>
                    <a:schemeClr val="bg1">
                      <a:lumMod val="95000"/>
                    </a:schemeClr>
                  </a:solidFill>
                  <a:latin typeface="+mn-lt"/>
                  <a:ea typeface="+mn-ea"/>
                  <a:cs typeface="+mn-ea"/>
                  <a:sym typeface="+mn-lt"/>
                </a:rPr>
                <a:t>Globally</a:t>
              </a:r>
              <a:endParaRPr lang="en-US" sz="1200" dirty="0">
                <a:solidFill>
                  <a:schemeClr val="bg1">
                    <a:lumMod val="95000"/>
                  </a:schemeClr>
                </a:solidFill>
                <a:latin typeface="+mn-lt"/>
                <a:ea typeface="+mn-ea"/>
                <a:cs typeface="+mn-ea"/>
                <a:sym typeface="+mn-lt"/>
              </a:endParaRPr>
            </a:p>
          </p:txBody>
        </p:sp>
        <p:sp>
          <p:nvSpPr>
            <p:cNvPr id="54" name="TextBox 47"/>
            <p:cNvSpPr txBox="1"/>
            <p:nvPr/>
          </p:nvSpPr>
          <p:spPr>
            <a:xfrm>
              <a:off x="7948132" y="4303816"/>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sp>
        <p:nvSpPr>
          <p:cNvPr id="2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anim calcmode="lin" valueType="num">
                                      <p:cBhvr>
                                        <p:cTn id="12" dur="2000" fill="hold"/>
                                        <p:tgtEl>
                                          <p:spTgt spid="30"/>
                                        </p:tgtEl>
                                        <p:attrNameLst>
                                          <p:attrName>ppt_w</p:attrName>
                                        </p:attrNameLst>
                                      </p:cBhvr>
                                      <p:tavLst>
                                        <p:tav tm="0" fmla="#ppt_w*sin(2.5*pi*$)">
                                          <p:val>
                                            <p:fltVal val="0"/>
                                          </p:val>
                                        </p:tav>
                                        <p:tav tm="100000">
                                          <p:val>
                                            <p:fltVal val="1"/>
                                          </p:val>
                                        </p:tav>
                                      </p:tavLst>
                                    </p:anim>
                                    <p:anim calcmode="lin" valueType="num">
                                      <p:cBhvr>
                                        <p:cTn id="13" dur="2000" fill="hold"/>
                                        <p:tgtEl>
                                          <p:spTgt spid="30"/>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2000"/>
                                        <p:tgtEl>
                                          <p:spTgt spid="34"/>
                                        </p:tgtEl>
                                      </p:cBhvr>
                                    </p:animEffect>
                                    <p:anim calcmode="lin" valueType="num">
                                      <p:cBhvr>
                                        <p:cTn id="17" dur="2000" fill="hold"/>
                                        <p:tgtEl>
                                          <p:spTgt spid="34"/>
                                        </p:tgtEl>
                                        <p:attrNameLst>
                                          <p:attrName>ppt_w</p:attrName>
                                        </p:attrNameLst>
                                      </p:cBhvr>
                                      <p:tavLst>
                                        <p:tav tm="0" fmla="#ppt_w*sin(2.5*pi*$)">
                                          <p:val>
                                            <p:fltVal val="0"/>
                                          </p:val>
                                        </p:tav>
                                        <p:tav tm="100000">
                                          <p:val>
                                            <p:fltVal val="1"/>
                                          </p:val>
                                        </p:tav>
                                      </p:tavLst>
                                    </p:anim>
                                    <p:anim calcmode="lin" valueType="num">
                                      <p:cBhvr>
                                        <p:cTn id="18" dur="2000" fill="hold"/>
                                        <p:tgtEl>
                                          <p:spTgt spid="34"/>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2000"/>
                                        <p:tgtEl>
                                          <p:spTgt spid="39"/>
                                        </p:tgtEl>
                                      </p:cBhvr>
                                    </p:animEffect>
                                    <p:anim calcmode="lin" valueType="num">
                                      <p:cBhvr>
                                        <p:cTn id="22" dur="2000" fill="hold"/>
                                        <p:tgtEl>
                                          <p:spTgt spid="39"/>
                                        </p:tgtEl>
                                        <p:attrNameLst>
                                          <p:attrName>ppt_w</p:attrName>
                                        </p:attrNameLst>
                                      </p:cBhvr>
                                      <p:tavLst>
                                        <p:tav tm="0" fmla="#ppt_w*sin(2.5*pi*$)">
                                          <p:val>
                                            <p:fltVal val="0"/>
                                          </p:val>
                                        </p:tav>
                                        <p:tav tm="100000">
                                          <p:val>
                                            <p:fltVal val="1"/>
                                          </p:val>
                                        </p:tav>
                                      </p:tavLst>
                                    </p:anim>
                                    <p:anim calcmode="lin" valueType="num">
                                      <p:cBhvr>
                                        <p:cTn id="23" dur="2000" fill="hold"/>
                                        <p:tgtEl>
                                          <p:spTgt spid="39"/>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000"/>
                                        <p:tgtEl>
                                          <p:spTgt spid="43"/>
                                        </p:tgtEl>
                                      </p:cBhvr>
                                    </p:animEffect>
                                    <p:anim calcmode="lin" valueType="num">
                                      <p:cBhvr>
                                        <p:cTn id="27" dur="2000" fill="hold"/>
                                        <p:tgtEl>
                                          <p:spTgt spid="43"/>
                                        </p:tgtEl>
                                        <p:attrNameLst>
                                          <p:attrName>ppt_w</p:attrName>
                                        </p:attrNameLst>
                                      </p:cBhvr>
                                      <p:tavLst>
                                        <p:tav tm="0" fmla="#ppt_w*sin(2.5*pi*$)">
                                          <p:val>
                                            <p:fltVal val="0"/>
                                          </p:val>
                                        </p:tav>
                                        <p:tav tm="100000">
                                          <p:val>
                                            <p:fltVal val="1"/>
                                          </p:val>
                                        </p:tav>
                                      </p:tavLst>
                                    </p:anim>
                                    <p:anim calcmode="lin" valueType="num">
                                      <p:cBhvr>
                                        <p:cTn id="28" dur="2000" fill="hold"/>
                                        <p:tgtEl>
                                          <p:spTgt spid="4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2000"/>
                                        <p:tgtEl>
                                          <p:spTgt spid="47"/>
                                        </p:tgtEl>
                                      </p:cBhvr>
                                    </p:animEffect>
                                    <p:anim calcmode="lin" valueType="num">
                                      <p:cBhvr>
                                        <p:cTn id="32" dur="2000" fill="hold"/>
                                        <p:tgtEl>
                                          <p:spTgt spid="47"/>
                                        </p:tgtEl>
                                        <p:attrNameLst>
                                          <p:attrName>ppt_w</p:attrName>
                                        </p:attrNameLst>
                                      </p:cBhvr>
                                      <p:tavLst>
                                        <p:tav tm="0" fmla="#ppt_w*sin(2.5*pi*$)">
                                          <p:val>
                                            <p:fltVal val="0"/>
                                          </p:val>
                                        </p:tav>
                                        <p:tav tm="100000">
                                          <p:val>
                                            <p:fltVal val="1"/>
                                          </p:val>
                                        </p:tav>
                                      </p:tavLst>
                                    </p:anim>
                                    <p:anim calcmode="lin" valueType="num">
                                      <p:cBhvr>
                                        <p:cTn id="33" dur="2000" fill="hold"/>
                                        <p:tgtEl>
                                          <p:spTgt spid="47"/>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2000"/>
                                        <p:tgtEl>
                                          <p:spTgt spid="51"/>
                                        </p:tgtEl>
                                      </p:cBhvr>
                                    </p:animEffect>
                                    <p:anim calcmode="lin" valueType="num">
                                      <p:cBhvr>
                                        <p:cTn id="37" dur="2000" fill="hold"/>
                                        <p:tgtEl>
                                          <p:spTgt spid="51"/>
                                        </p:tgtEl>
                                        <p:attrNameLst>
                                          <p:attrName>ppt_w</p:attrName>
                                        </p:attrNameLst>
                                      </p:cBhvr>
                                      <p:tavLst>
                                        <p:tav tm="0" fmla="#ppt_w*sin(2.5*pi*$)">
                                          <p:val>
                                            <p:fltVal val="0"/>
                                          </p:val>
                                        </p:tav>
                                        <p:tav tm="100000">
                                          <p:val>
                                            <p:fltVal val="1"/>
                                          </p:val>
                                        </p:tav>
                                      </p:tavLst>
                                    </p:anim>
                                    <p:anim calcmode="lin" valueType="num">
                                      <p:cBhvr>
                                        <p:cTn id="38" dur="2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8" y="365125"/>
            <a:ext cx="27122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dirty="0" smtClean="0">
                <a:ln>
                  <a:noFill/>
                </a:ln>
                <a:solidFill>
                  <a:schemeClr val="bg1">
                    <a:lumMod val="95000"/>
                  </a:schemeClr>
                </a:solidFill>
                <a:effectLst/>
                <a:uLnTx/>
                <a:uFillTx/>
                <a:latin typeface="+mn-lt"/>
                <a:ea typeface="+mn-ea"/>
                <a:cs typeface="+mn-ea"/>
                <a:sym typeface="+mn-lt"/>
              </a:rPr>
              <a:t>科室精英介绍</a:t>
            </a:r>
            <a:endParaRPr kumimoji="0" lang="zh-CN" altLang="en-US" sz="2800" b="0" i="0" u="none" strike="noStrike" kern="1200" cap="none" spc="0" normalizeH="0" baseline="0" noProof="0" dirty="0">
              <a:ln>
                <a:noFill/>
              </a:ln>
              <a:solidFill>
                <a:schemeClr val="bg1">
                  <a:lumMod val="95000"/>
                </a:schemeClr>
              </a:solidFill>
              <a:effectLst/>
              <a:uLnTx/>
              <a:uFillTx/>
              <a:latin typeface="+mn-lt"/>
              <a:ea typeface="+mn-ea"/>
              <a:cs typeface="+mn-ea"/>
              <a:sym typeface="+mn-lt"/>
            </a:endParaRPr>
          </a:p>
        </p:txBody>
      </p:sp>
      <p:sp>
        <p:nvSpPr>
          <p:cNvPr id="28" name="椭圆 27"/>
          <p:cNvSpPr/>
          <p:nvPr/>
        </p:nvSpPr>
        <p:spPr>
          <a:xfrm>
            <a:off x="960037" y="1603778"/>
            <a:ext cx="1872000" cy="1872000"/>
          </a:xfrm>
          <a:prstGeom prst="ellipse">
            <a:avLst/>
          </a:prstGeom>
          <a:blipFill dpi="0" rotWithShape="1">
            <a:blip r:embed="rId1"/>
            <a:srcRect/>
            <a:stretch>
              <a:fillRect/>
            </a:stretch>
          </a:blipFill>
          <a:ln w="57150" cap="flat" cmpd="sng" algn="ctr">
            <a:solidFill>
              <a:srgbClr val="6CA8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endParaRPr lang="en-US" altLang="zh-CN" sz="1400" dirty="0">
              <a:solidFill>
                <a:schemeClr val="bg1">
                  <a:lumMod val="9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10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0" name="椭圆 29"/>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FE57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endParaRPr lang="en-US" altLang="zh-CN" sz="1400" dirty="0">
              <a:solidFill>
                <a:schemeClr val="bg1">
                  <a:lumMod val="9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10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2" name="椭圆 31"/>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D3371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endParaRPr lang="en-US" altLang="zh-CN" sz="1400" dirty="0">
              <a:solidFill>
                <a:schemeClr val="bg1">
                  <a:lumMod val="9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8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4" name="椭圆 33"/>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endParaRPr lang="en-US" altLang="zh-CN" sz="1400" dirty="0">
              <a:solidFill>
                <a:schemeClr val="bg1">
                  <a:lumMod val="9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8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7" name="椭圆 36"/>
          <p:cNvSpPr/>
          <p:nvPr/>
        </p:nvSpPr>
        <p:spPr>
          <a:xfrm>
            <a:off x="1500037" y="3079778"/>
            <a:ext cx="792000" cy="792000"/>
          </a:xfrm>
          <a:prstGeom prst="ellipse">
            <a:avLst/>
          </a:prstGeom>
          <a:solidFill>
            <a:srgbClr val="6CA83A"/>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0" name="椭圆 39"/>
          <p:cNvSpPr/>
          <p:nvPr/>
        </p:nvSpPr>
        <p:spPr>
          <a:xfrm>
            <a:off x="4314292" y="3115578"/>
            <a:ext cx="792000" cy="792000"/>
          </a:xfrm>
          <a:prstGeom prst="ellipse">
            <a:avLst/>
          </a:prstGeom>
          <a:solidFill>
            <a:srgbClr val="FE577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3" name="椭圆 42"/>
          <p:cNvSpPr/>
          <p:nvPr/>
        </p:nvSpPr>
        <p:spPr>
          <a:xfrm>
            <a:off x="7128547" y="3115578"/>
            <a:ext cx="792000" cy="792000"/>
          </a:xfrm>
          <a:prstGeom prst="ellipse">
            <a:avLst/>
          </a:prstGeom>
          <a:solidFill>
            <a:srgbClr val="D3371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6" name="椭圆 45"/>
          <p:cNvSpPr/>
          <p:nvPr/>
        </p:nvSpPr>
        <p:spPr>
          <a:xfrm>
            <a:off x="9942801"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4230390" y="2420080"/>
            <a:ext cx="982556" cy="1494835"/>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000" b="0" i="0" u="none" strike="noStrike" kern="1200" cap="none" spc="300" normalizeH="0" baseline="0" noProof="0" dirty="0" smtClean="0">
                <a:ln>
                  <a:noFill/>
                </a:ln>
                <a:solidFill>
                  <a:schemeClr val="bg1">
                    <a:lumMod val="95000"/>
                  </a:schemeClr>
                </a:solidFill>
                <a:effectLst/>
                <a:uLnTx/>
                <a:uFillTx/>
                <a:latin typeface="+mn-lt"/>
                <a:ea typeface="+mn-ea"/>
                <a:cs typeface="+mn-ea"/>
                <a:sym typeface="+mn-lt"/>
              </a:rPr>
              <a:t>目录</a:t>
            </a:r>
            <a:endParaRPr kumimoji="0" lang="zh-CN" altLang="en-US" sz="4000" b="0" i="0" u="none" strike="noStrike" kern="1200" cap="none" spc="300" normalizeH="0" baseline="0" noProof="0" dirty="0">
              <a:ln>
                <a:noFill/>
              </a:ln>
              <a:solidFill>
                <a:schemeClr val="bg1">
                  <a:lumMod val="95000"/>
                </a:schemeClr>
              </a:solidFill>
              <a:effectLst/>
              <a:uLnTx/>
              <a:uFillTx/>
              <a:latin typeface="+mn-lt"/>
              <a:ea typeface="+mn-ea"/>
              <a:cs typeface="+mn-ea"/>
              <a:sym typeface="+mn-lt"/>
            </a:endParaRPr>
          </a:p>
        </p:txBody>
      </p:sp>
      <p:sp>
        <p:nvSpPr>
          <p:cNvPr id="4" name="文本框 3"/>
          <p:cNvSpPr txBox="1">
            <a:spLocks noChangeArrowheads="1"/>
          </p:cNvSpPr>
          <p:nvPr/>
        </p:nvSpPr>
        <p:spPr bwMode="auto">
          <a:xfrm>
            <a:off x="6475393" y="1918465"/>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基本工作概述</a:t>
            </a:r>
            <a:endParaRPr lang="zh-CN" altLang="en-US" sz="2400" dirty="0">
              <a:solidFill>
                <a:schemeClr val="bg1">
                  <a:lumMod val="95000"/>
                </a:schemeClr>
              </a:solidFill>
              <a:latin typeface="+mn-lt"/>
              <a:ea typeface="+mn-ea"/>
              <a:cs typeface="+mn-ea"/>
              <a:sym typeface="+mn-lt"/>
            </a:endParaRPr>
          </a:p>
        </p:txBody>
      </p:sp>
      <p:sp>
        <p:nvSpPr>
          <p:cNvPr id="5" name="文本框 8"/>
          <p:cNvSpPr txBox="1">
            <a:spLocks noChangeArrowheads="1"/>
          </p:cNvSpPr>
          <p:nvPr/>
        </p:nvSpPr>
        <p:spPr bwMode="auto">
          <a:xfrm>
            <a:off x="5709769" y="1795354"/>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01</a:t>
            </a:r>
            <a:endParaRPr lang="zh-CN" altLang="en-US" sz="4000" dirty="0">
              <a:solidFill>
                <a:schemeClr val="bg1">
                  <a:lumMod val="95000"/>
                </a:schemeClr>
              </a:solidFill>
              <a:latin typeface="+mn-lt"/>
              <a:ea typeface="+mn-ea"/>
              <a:cs typeface="+mn-ea"/>
              <a:sym typeface="+mn-lt"/>
            </a:endParaRPr>
          </a:p>
        </p:txBody>
      </p:sp>
      <p:sp>
        <p:nvSpPr>
          <p:cNvPr id="6" name="文本框 5"/>
          <p:cNvSpPr txBox="1">
            <a:spLocks noChangeArrowheads="1"/>
          </p:cNvSpPr>
          <p:nvPr/>
        </p:nvSpPr>
        <p:spPr bwMode="auto">
          <a:xfrm>
            <a:off x="6475393" y="2674604"/>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工作完成情况</a:t>
            </a:r>
            <a:endParaRPr lang="zh-CN" altLang="en-US" sz="2400" dirty="0">
              <a:solidFill>
                <a:schemeClr val="bg1">
                  <a:lumMod val="95000"/>
                </a:schemeClr>
              </a:solidFill>
              <a:latin typeface="+mn-lt"/>
              <a:ea typeface="+mn-ea"/>
              <a:cs typeface="+mn-ea"/>
              <a:sym typeface="+mn-lt"/>
            </a:endParaRPr>
          </a:p>
        </p:txBody>
      </p:sp>
      <p:sp>
        <p:nvSpPr>
          <p:cNvPr id="7" name="文本框 8"/>
          <p:cNvSpPr txBox="1">
            <a:spLocks noChangeArrowheads="1"/>
          </p:cNvSpPr>
          <p:nvPr/>
        </p:nvSpPr>
        <p:spPr bwMode="auto">
          <a:xfrm>
            <a:off x="5709768" y="2551493"/>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02</a:t>
            </a:r>
            <a:endParaRPr lang="zh-CN" altLang="en-US" sz="4000" dirty="0">
              <a:solidFill>
                <a:schemeClr val="bg1">
                  <a:lumMod val="95000"/>
                </a:schemeClr>
              </a:solidFill>
              <a:latin typeface="+mn-lt"/>
              <a:ea typeface="+mn-ea"/>
              <a:cs typeface="+mn-ea"/>
              <a:sym typeface="+mn-lt"/>
            </a:endParaRPr>
          </a:p>
        </p:txBody>
      </p:sp>
      <p:sp>
        <p:nvSpPr>
          <p:cNvPr id="10" name="文本框 9"/>
          <p:cNvSpPr txBox="1">
            <a:spLocks noChangeArrowheads="1"/>
          </p:cNvSpPr>
          <p:nvPr/>
        </p:nvSpPr>
        <p:spPr bwMode="auto">
          <a:xfrm>
            <a:off x="6475393" y="3430743"/>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工作经验总结</a:t>
            </a:r>
            <a:endParaRPr lang="zh-CN" altLang="en-US" sz="2400" dirty="0">
              <a:solidFill>
                <a:schemeClr val="bg1">
                  <a:lumMod val="95000"/>
                </a:schemeClr>
              </a:solidFill>
              <a:latin typeface="+mn-lt"/>
              <a:ea typeface="+mn-ea"/>
              <a:cs typeface="+mn-ea"/>
              <a:sym typeface="+mn-lt"/>
            </a:endParaRPr>
          </a:p>
        </p:txBody>
      </p:sp>
      <p:sp>
        <p:nvSpPr>
          <p:cNvPr id="11" name="文本框 8"/>
          <p:cNvSpPr txBox="1">
            <a:spLocks noChangeArrowheads="1"/>
          </p:cNvSpPr>
          <p:nvPr/>
        </p:nvSpPr>
        <p:spPr bwMode="auto">
          <a:xfrm>
            <a:off x="5709768" y="3307632"/>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03</a:t>
            </a:r>
            <a:endParaRPr lang="zh-CN" altLang="en-US" sz="4000" dirty="0">
              <a:solidFill>
                <a:schemeClr val="bg1">
                  <a:lumMod val="95000"/>
                </a:schemeClr>
              </a:solidFill>
              <a:latin typeface="+mn-lt"/>
              <a:ea typeface="+mn-ea"/>
              <a:cs typeface="+mn-ea"/>
              <a:sym typeface="+mn-lt"/>
            </a:endParaRPr>
          </a:p>
        </p:txBody>
      </p:sp>
      <p:sp>
        <p:nvSpPr>
          <p:cNvPr id="12" name="文本框 11"/>
          <p:cNvSpPr txBox="1">
            <a:spLocks noChangeArrowheads="1"/>
          </p:cNvSpPr>
          <p:nvPr/>
        </p:nvSpPr>
        <p:spPr bwMode="auto">
          <a:xfrm>
            <a:off x="6475393" y="4186881"/>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未来工作计划</a:t>
            </a:r>
            <a:endParaRPr lang="zh-CN" altLang="en-US" sz="2400" dirty="0">
              <a:solidFill>
                <a:schemeClr val="bg1">
                  <a:lumMod val="95000"/>
                </a:schemeClr>
              </a:solidFill>
              <a:latin typeface="+mn-lt"/>
              <a:ea typeface="+mn-ea"/>
              <a:cs typeface="+mn-ea"/>
              <a:sym typeface="+mn-lt"/>
            </a:endParaRPr>
          </a:p>
        </p:txBody>
      </p:sp>
      <p:sp>
        <p:nvSpPr>
          <p:cNvPr id="13" name="文本框 8"/>
          <p:cNvSpPr txBox="1">
            <a:spLocks noChangeArrowheads="1"/>
          </p:cNvSpPr>
          <p:nvPr/>
        </p:nvSpPr>
        <p:spPr bwMode="auto">
          <a:xfrm>
            <a:off x="5709768" y="4063770"/>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04</a:t>
            </a:r>
            <a:endParaRPr lang="zh-CN" altLang="en-US" sz="4000" dirty="0">
              <a:solidFill>
                <a:schemeClr val="bg1">
                  <a:lumMod val="95000"/>
                </a:schemeClr>
              </a:solidFill>
              <a:latin typeface="+mn-lt"/>
              <a:ea typeface="+mn-ea"/>
              <a:cs typeface="+mn-ea"/>
              <a:sym typeface="+mn-lt"/>
            </a:endParaRPr>
          </a:p>
        </p:txBody>
      </p:sp>
      <p:grpSp>
        <p:nvGrpSpPr>
          <p:cNvPr id="19" name="组合 18"/>
          <p:cNvGrpSpPr/>
          <p:nvPr/>
        </p:nvGrpSpPr>
        <p:grpSpPr>
          <a:xfrm>
            <a:off x="1557586" y="1940841"/>
            <a:ext cx="3076613" cy="2667255"/>
            <a:chOff x="2191196" y="1505317"/>
            <a:chExt cx="687003" cy="595594"/>
          </a:xfrm>
        </p:grpSpPr>
        <p:sp>
          <p:nvSpPr>
            <p:cNvPr id="20" name="Freeform 102"/>
            <p:cNvSpPr>
              <a:spLocks noEditPoints="1"/>
            </p:cNvSpPr>
            <p:nvPr/>
          </p:nvSpPr>
          <p:spPr bwMode="auto">
            <a:xfrm>
              <a:off x="2191196" y="1505317"/>
              <a:ext cx="687003" cy="595594"/>
            </a:xfrm>
            <a:custGeom>
              <a:avLst/>
              <a:gdLst>
                <a:gd name="T0" fmla="*/ 187 w 265"/>
                <a:gd name="T1" fmla="*/ 52 h 229"/>
                <a:gd name="T2" fmla="*/ 172 w 265"/>
                <a:gd name="T3" fmla="*/ 109 h 229"/>
                <a:gd name="T4" fmla="*/ 160 w 265"/>
                <a:gd name="T5" fmla="*/ 102 h 229"/>
                <a:gd name="T6" fmla="*/ 147 w 265"/>
                <a:gd name="T7" fmla="*/ 129 h 229"/>
                <a:gd name="T8" fmla="*/ 137 w 265"/>
                <a:gd name="T9" fmla="*/ 227 h 229"/>
                <a:gd name="T10" fmla="*/ 134 w 265"/>
                <a:gd name="T11" fmla="*/ 53 h 229"/>
                <a:gd name="T12" fmla="*/ 117 w 265"/>
                <a:gd name="T13" fmla="*/ 108 h 229"/>
                <a:gd name="T14" fmla="*/ 102 w 265"/>
                <a:gd name="T15" fmla="*/ 110 h 229"/>
                <a:gd name="T16" fmla="*/ 88 w 265"/>
                <a:gd name="T17" fmla="*/ 124 h 229"/>
                <a:gd name="T18" fmla="*/ 83 w 265"/>
                <a:gd name="T19" fmla="*/ 209 h 229"/>
                <a:gd name="T20" fmla="*/ 74 w 265"/>
                <a:gd name="T21" fmla="*/ 70 h 229"/>
                <a:gd name="T22" fmla="*/ 64 w 265"/>
                <a:gd name="T23" fmla="*/ 183 h 229"/>
                <a:gd name="T24" fmla="*/ 54 w 265"/>
                <a:gd name="T25" fmla="*/ 100 h 229"/>
                <a:gd name="T26" fmla="*/ 37 w 265"/>
                <a:gd name="T27" fmla="*/ 108 h 229"/>
                <a:gd name="T28" fmla="*/ 25 w 265"/>
                <a:gd name="T29" fmla="*/ 107 h 229"/>
                <a:gd name="T30" fmla="*/ 31 w 265"/>
                <a:gd name="T31" fmla="*/ 103 h 229"/>
                <a:gd name="T32" fmla="*/ 5 w 265"/>
                <a:gd name="T33" fmla="*/ 101 h 229"/>
                <a:gd name="T34" fmla="*/ 52 w 265"/>
                <a:gd name="T35" fmla="*/ 95 h 229"/>
                <a:gd name="T36" fmla="*/ 60 w 265"/>
                <a:gd name="T37" fmla="*/ 148 h 229"/>
                <a:gd name="T38" fmla="*/ 68 w 265"/>
                <a:gd name="T39" fmla="*/ 19 h 229"/>
                <a:gd name="T40" fmla="*/ 77 w 265"/>
                <a:gd name="T41" fmla="*/ 10 h 229"/>
                <a:gd name="T42" fmla="*/ 83 w 265"/>
                <a:gd name="T43" fmla="*/ 153 h 229"/>
                <a:gd name="T44" fmla="*/ 93 w 265"/>
                <a:gd name="T45" fmla="*/ 90 h 229"/>
                <a:gd name="T46" fmla="*/ 107 w 265"/>
                <a:gd name="T47" fmla="*/ 89 h 229"/>
                <a:gd name="T48" fmla="*/ 120 w 265"/>
                <a:gd name="T49" fmla="*/ 98 h 229"/>
                <a:gd name="T50" fmla="*/ 131 w 265"/>
                <a:gd name="T51" fmla="*/ 30 h 229"/>
                <a:gd name="T52" fmla="*/ 140 w 265"/>
                <a:gd name="T53" fmla="*/ 4 h 229"/>
                <a:gd name="T54" fmla="*/ 146 w 265"/>
                <a:gd name="T55" fmla="*/ 86 h 229"/>
                <a:gd name="T56" fmla="*/ 152 w 265"/>
                <a:gd name="T57" fmla="*/ 103 h 229"/>
                <a:gd name="T58" fmla="*/ 166 w 265"/>
                <a:gd name="T59" fmla="*/ 94 h 229"/>
                <a:gd name="T60" fmla="*/ 177 w 265"/>
                <a:gd name="T61" fmla="*/ 97 h 229"/>
                <a:gd name="T62" fmla="*/ 188 w 265"/>
                <a:gd name="T63" fmla="*/ 10 h 229"/>
                <a:gd name="T64" fmla="*/ 190 w 265"/>
                <a:gd name="T65" fmla="*/ 125 h 229"/>
                <a:gd name="T66" fmla="*/ 195 w 265"/>
                <a:gd name="T67" fmla="*/ 122 h 229"/>
                <a:gd name="T68" fmla="*/ 212 w 265"/>
                <a:gd name="T69" fmla="*/ 87 h 229"/>
                <a:gd name="T70" fmla="*/ 253 w 265"/>
                <a:gd name="T71" fmla="*/ 96 h 229"/>
                <a:gd name="T72" fmla="*/ 255 w 265"/>
                <a:gd name="T73" fmla="*/ 98 h 229"/>
                <a:gd name="T74" fmla="*/ 235 w 265"/>
                <a:gd name="T75" fmla="*/ 101 h 229"/>
                <a:gd name="T76" fmla="*/ 215 w 265"/>
                <a:gd name="T77" fmla="*/ 87 h 229"/>
                <a:gd name="T78" fmla="*/ 201 w 265"/>
                <a:gd name="T79" fmla="*/ 85 h 229"/>
                <a:gd name="T80" fmla="*/ 192 w 265"/>
                <a:gd name="T81" fmla="*/ 223 h 229"/>
                <a:gd name="T82" fmla="*/ 150 w 265"/>
                <a:gd name="T83" fmla="*/ 111 h 229"/>
                <a:gd name="T84" fmla="*/ 65 w 265"/>
                <a:gd name="T85" fmla="*/ 158 h 229"/>
                <a:gd name="T86" fmla="*/ 66 w 265"/>
                <a:gd name="T87" fmla="*/ 130 h 229"/>
                <a:gd name="T88" fmla="*/ 179 w 265"/>
                <a:gd name="T89" fmla="*/ 102 h 229"/>
                <a:gd name="T90" fmla="*/ 131 w 265"/>
                <a:gd name="T91" fmla="*/ 42 h 229"/>
                <a:gd name="T92" fmla="*/ 71 w 265"/>
                <a:gd name="T93" fmla="*/ 39 h 229"/>
                <a:gd name="T94" fmla="*/ 145 w 265"/>
                <a:gd name="T95" fmla="*/ 113 h 229"/>
                <a:gd name="T96" fmla="*/ 44 w 265"/>
                <a:gd name="T97" fmla="*/ 102 h 229"/>
                <a:gd name="T98" fmla="*/ 174 w 265"/>
                <a:gd name="T99" fmla="*/ 98 h 229"/>
                <a:gd name="T100" fmla="*/ 70 w 265"/>
                <a:gd name="T101" fmla="*/ 35 h 229"/>
                <a:gd name="T102" fmla="*/ 82 w 265"/>
                <a:gd name="T103" fmla="*/ 181 h 229"/>
                <a:gd name="T104" fmla="*/ 203 w 265"/>
                <a:gd name="T105" fmla="*/ 85 h 229"/>
                <a:gd name="T106" fmla="*/ 137 w 265"/>
                <a:gd name="T107" fmla="*/ 106 h 229"/>
                <a:gd name="T108" fmla="*/ 124 w 265"/>
                <a:gd name="T109" fmla="*/ 108 h 229"/>
                <a:gd name="T110" fmla="*/ 210 w 265"/>
                <a:gd name="T111" fmla="*/ 97 h 229"/>
                <a:gd name="T112" fmla="*/ 221 w 265"/>
                <a:gd name="T113" fmla="*/ 96 h 229"/>
                <a:gd name="T114" fmla="*/ 50 w 265"/>
                <a:gd name="T115" fmla="*/ 111 h 229"/>
                <a:gd name="T116" fmla="*/ 80 w 265"/>
                <a:gd name="T117" fmla="*/ 144 h 229"/>
                <a:gd name="T118" fmla="*/ 65 w 265"/>
                <a:gd name="T119" fmla="*/ 15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229">
                  <a:moveTo>
                    <a:pt x="190" y="221"/>
                  </a:moveTo>
                  <a:cubicBezTo>
                    <a:pt x="190" y="221"/>
                    <a:pt x="190" y="221"/>
                    <a:pt x="190" y="221"/>
                  </a:cubicBezTo>
                  <a:cubicBezTo>
                    <a:pt x="189" y="222"/>
                    <a:pt x="188" y="221"/>
                    <a:pt x="188" y="221"/>
                  </a:cubicBezTo>
                  <a:cubicBezTo>
                    <a:pt x="188" y="220"/>
                    <a:pt x="187" y="219"/>
                    <a:pt x="187" y="219"/>
                  </a:cubicBezTo>
                  <a:cubicBezTo>
                    <a:pt x="187" y="218"/>
                    <a:pt x="187" y="218"/>
                    <a:pt x="187" y="217"/>
                  </a:cubicBezTo>
                  <a:cubicBezTo>
                    <a:pt x="187" y="199"/>
                    <a:pt x="187" y="181"/>
                    <a:pt x="187" y="163"/>
                  </a:cubicBezTo>
                  <a:cubicBezTo>
                    <a:pt x="187" y="144"/>
                    <a:pt x="187" y="124"/>
                    <a:pt x="187" y="105"/>
                  </a:cubicBezTo>
                  <a:cubicBezTo>
                    <a:pt x="187" y="100"/>
                    <a:pt x="187" y="96"/>
                    <a:pt x="187" y="91"/>
                  </a:cubicBezTo>
                  <a:cubicBezTo>
                    <a:pt x="187" y="87"/>
                    <a:pt x="187" y="82"/>
                    <a:pt x="187" y="78"/>
                  </a:cubicBezTo>
                  <a:cubicBezTo>
                    <a:pt x="187" y="70"/>
                    <a:pt x="187" y="61"/>
                    <a:pt x="187" y="53"/>
                  </a:cubicBezTo>
                  <a:cubicBezTo>
                    <a:pt x="187" y="53"/>
                    <a:pt x="187" y="53"/>
                    <a:pt x="187" y="52"/>
                  </a:cubicBezTo>
                  <a:cubicBezTo>
                    <a:pt x="187" y="52"/>
                    <a:pt x="187" y="52"/>
                    <a:pt x="187" y="52"/>
                  </a:cubicBezTo>
                  <a:cubicBezTo>
                    <a:pt x="187" y="52"/>
                    <a:pt x="186" y="53"/>
                    <a:pt x="186" y="53"/>
                  </a:cubicBezTo>
                  <a:cubicBezTo>
                    <a:pt x="186" y="57"/>
                    <a:pt x="186" y="60"/>
                    <a:pt x="185" y="64"/>
                  </a:cubicBezTo>
                  <a:cubicBezTo>
                    <a:pt x="185" y="67"/>
                    <a:pt x="184" y="69"/>
                    <a:pt x="184" y="72"/>
                  </a:cubicBezTo>
                  <a:cubicBezTo>
                    <a:pt x="184" y="75"/>
                    <a:pt x="184" y="78"/>
                    <a:pt x="183" y="81"/>
                  </a:cubicBezTo>
                  <a:cubicBezTo>
                    <a:pt x="183" y="85"/>
                    <a:pt x="183" y="88"/>
                    <a:pt x="182" y="92"/>
                  </a:cubicBezTo>
                  <a:cubicBezTo>
                    <a:pt x="182" y="94"/>
                    <a:pt x="182" y="97"/>
                    <a:pt x="181" y="99"/>
                  </a:cubicBezTo>
                  <a:cubicBezTo>
                    <a:pt x="181" y="102"/>
                    <a:pt x="181" y="104"/>
                    <a:pt x="180" y="106"/>
                  </a:cubicBezTo>
                  <a:cubicBezTo>
                    <a:pt x="179" y="108"/>
                    <a:pt x="179" y="108"/>
                    <a:pt x="177" y="107"/>
                  </a:cubicBezTo>
                  <a:cubicBezTo>
                    <a:pt x="177" y="107"/>
                    <a:pt x="177" y="108"/>
                    <a:pt x="177" y="108"/>
                  </a:cubicBezTo>
                  <a:cubicBezTo>
                    <a:pt x="177" y="109"/>
                    <a:pt x="176" y="109"/>
                    <a:pt x="176" y="110"/>
                  </a:cubicBezTo>
                  <a:cubicBezTo>
                    <a:pt x="175" y="111"/>
                    <a:pt x="175" y="111"/>
                    <a:pt x="174" y="111"/>
                  </a:cubicBezTo>
                  <a:cubicBezTo>
                    <a:pt x="173" y="110"/>
                    <a:pt x="173" y="110"/>
                    <a:pt x="172" y="109"/>
                  </a:cubicBezTo>
                  <a:cubicBezTo>
                    <a:pt x="172" y="108"/>
                    <a:pt x="172" y="107"/>
                    <a:pt x="171" y="106"/>
                  </a:cubicBezTo>
                  <a:cubicBezTo>
                    <a:pt x="171" y="106"/>
                    <a:pt x="171" y="106"/>
                    <a:pt x="171" y="106"/>
                  </a:cubicBezTo>
                  <a:cubicBezTo>
                    <a:pt x="171" y="108"/>
                    <a:pt x="170" y="110"/>
                    <a:pt x="169" y="112"/>
                  </a:cubicBezTo>
                  <a:cubicBezTo>
                    <a:pt x="169" y="112"/>
                    <a:pt x="169" y="113"/>
                    <a:pt x="169" y="113"/>
                  </a:cubicBezTo>
                  <a:cubicBezTo>
                    <a:pt x="168" y="114"/>
                    <a:pt x="167" y="114"/>
                    <a:pt x="167" y="113"/>
                  </a:cubicBezTo>
                  <a:cubicBezTo>
                    <a:pt x="166" y="112"/>
                    <a:pt x="166" y="112"/>
                    <a:pt x="166" y="111"/>
                  </a:cubicBezTo>
                  <a:cubicBezTo>
                    <a:pt x="166" y="111"/>
                    <a:pt x="166" y="111"/>
                    <a:pt x="165" y="112"/>
                  </a:cubicBezTo>
                  <a:cubicBezTo>
                    <a:pt x="165" y="112"/>
                    <a:pt x="164" y="112"/>
                    <a:pt x="163" y="112"/>
                  </a:cubicBezTo>
                  <a:cubicBezTo>
                    <a:pt x="163" y="111"/>
                    <a:pt x="162" y="110"/>
                    <a:pt x="162" y="110"/>
                  </a:cubicBezTo>
                  <a:cubicBezTo>
                    <a:pt x="162" y="108"/>
                    <a:pt x="162" y="106"/>
                    <a:pt x="161" y="104"/>
                  </a:cubicBezTo>
                  <a:cubicBezTo>
                    <a:pt x="161" y="103"/>
                    <a:pt x="161" y="102"/>
                    <a:pt x="161" y="101"/>
                  </a:cubicBezTo>
                  <a:cubicBezTo>
                    <a:pt x="160" y="101"/>
                    <a:pt x="160" y="102"/>
                    <a:pt x="160" y="102"/>
                  </a:cubicBezTo>
                  <a:cubicBezTo>
                    <a:pt x="160" y="105"/>
                    <a:pt x="159" y="107"/>
                    <a:pt x="159" y="110"/>
                  </a:cubicBezTo>
                  <a:cubicBezTo>
                    <a:pt x="158" y="112"/>
                    <a:pt x="158" y="114"/>
                    <a:pt x="157" y="117"/>
                  </a:cubicBezTo>
                  <a:cubicBezTo>
                    <a:pt x="157" y="118"/>
                    <a:pt x="156" y="119"/>
                    <a:pt x="156" y="120"/>
                  </a:cubicBezTo>
                  <a:cubicBezTo>
                    <a:pt x="156" y="121"/>
                    <a:pt x="155" y="121"/>
                    <a:pt x="154" y="121"/>
                  </a:cubicBezTo>
                  <a:cubicBezTo>
                    <a:pt x="154" y="121"/>
                    <a:pt x="153" y="121"/>
                    <a:pt x="153" y="120"/>
                  </a:cubicBezTo>
                  <a:cubicBezTo>
                    <a:pt x="152" y="119"/>
                    <a:pt x="152" y="118"/>
                    <a:pt x="152" y="118"/>
                  </a:cubicBezTo>
                  <a:cubicBezTo>
                    <a:pt x="152" y="118"/>
                    <a:pt x="152" y="118"/>
                    <a:pt x="152" y="118"/>
                  </a:cubicBezTo>
                  <a:cubicBezTo>
                    <a:pt x="151" y="118"/>
                    <a:pt x="150" y="118"/>
                    <a:pt x="150" y="117"/>
                  </a:cubicBezTo>
                  <a:cubicBezTo>
                    <a:pt x="150" y="116"/>
                    <a:pt x="149" y="116"/>
                    <a:pt x="149" y="115"/>
                  </a:cubicBezTo>
                  <a:cubicBezTo>
                    <a:pt x="149" y="114"/>
                    <a:pt x="149" y="113"/>
                    <a:pt x="148" y="112"/>
                  </a:cubicBezTo>
                  <a:cubicBezTo>
                    <a:pt x="148" y="114"/>
                    <a:pt x="148" y="116"/>
                    <a:pt x="148" y="118"/>
                  </a:cubicBezTo>
                  <a:cubicBezTo>
                    <a:pt x="147" y="122"/>
                    <a:pt x="147" y="126"/>
                    <a:pt x="147" y="129"/>
                  </a:cubicBezTo>
                  <a:cubicBezTo>
                    <a:pt x="146" y="133"/>
                    <a:pt x="146" y="138"/>
                    <a:pt x="145" y="142"/>
                  </a:cubicBezTo>
                  <a:cubicBezTo>
                    <a:pt x="145" y="145"/>
                    <a:pt x="145" y="148"/>
                    <a:pt x="145" y="151"/>
                  </a:cubicBezTo>
                  <a:cubicBezTo>
                    <a:pt x="144" y="153"/>
                    <a:pt x="144" y="155"/>
                    <a:pt x="144" y="157"/>
                  </a:cubicBezTo>
                  <a:cubicBezTo>
                    <a:pt x="144" y="164"/>
                    <a:pt x="144" y="172"/>
                    <a:pt x="144" y="180"/>
                  </a:cubicBezTo>
                  <a:cubicBezTo>
                    <a:pt x="144" y="186"/>
                    <a:pt x="143" y="192"/>
                    <a:pt x="143" y="198"/>
                  </a:cubicBezTo>
                  <a:cubicBezTo>
                    <a:pt x="143" y="200"/>
                    <a:pt x="142" y="203"/>
                    <a:pt x="142" y="205"/>
                  </a:cubicBezTo>
                  <a:cubicBezTo>
                    <a:pt x="141" y="211"/>
                    <a:pt x="141" y="217"/>
                    <a:pt x="141" y="223"/>
                  </a:cubicBezTo>
                  <a:cubicBezTo>
                    <a:pt x="141" y="223"/>
                    <a:pt x="141" y="224"/>
                    <a:pt x="141" y="225"/>
                  </a:cubicBezTo>
                  <a:cubicBezTo>
                    <a:pt x="141" y="225"/>
                    <a:pt x="140" y="226"/>
                    <a:pt x="139" y="226"/>
                  </a:cubicBezTo>
                  <a:cubicBezTo>
                    <a:pt x="139" y="227"/>
                    <a:pt x="139" y="228"/>
                    <a:pt x="139" y="229"/>
                  </a:cubicBezTo>
                  <a:cubicBezTo>
                    <a:pt x="139" y="229"/>
                    <a:pt x="138" y="229"/>
                    <a:pt x="137" y="229"/>
                  </a:cubicBezTo>
                  <a:cubicBezTo>
                    <a:pt x="137" y="228"/>
                    <a:pt x="137" y="228"/>
                    <a:pt x="137" y="227"/>
                  </a:cubicBezTo>
                  <a:cubicBezTo>
                    <a:pt x="137" y="213"/>
                    <a:pt x="137" y="199"/>
                    <a:pt x="137" y="185"/>
                  </a:cubicBezTo>
                  <a:cubicBezTo>
                    <a:pt x="137" y="178"/>
                    <a:pt x="137" y="171"/>
                    <a:pt x="137" y="164"/>
                  </a:cubicBezTo>
                  <a:cubicBezTo>
                    <a:pt x="137" y="160"/>
                    <a:pt x="136" y="156"/>
                    <a:pt x="136" y="152"/>
                  </a:cubicBezTo>
                  <a:cubicBezTo>
                    <a:pt x="135" y="147"/>
                    <a:pt x="135" y="141"/>
                    <a:pt x="135" y="136"/>
                  </a:cubicBezTo>
                  <a:cubicBezTo>
                    <a:pt x="135" y="126"/>
                    <a:pt x="135" y="116"/>
                    <a:pt x="135" y="105"/>
                  </a:cubicBezTo>
                  <a:cubicBezTo>
                    <a:pt x="135" y="97"/>
                    <a:pt x="135" y="89"/>
                    <a:pt x="136" y="81"/>
                  </a:cubicBezTo>
                  <a:cubicBezTo>
                    <a:pt x="136" y="73"/>
                    <a:pt x="136" y="65"/>
                    <a:pt x="136" y="57"/>
                  </a:cubicBezTo>
                  <a:cubicBezTo>
                    <a:pt x="136" y="50"/>
                    <a:pt x="136" y="43"/>
                    <a:pt x="136" y="36"/>
                  </a:cubicBezTo>
                  <a:cubicBezTo>
                    <a:pt x="136" y="36"/>
                    <a:pt x="136" y="35"/>
                    <a:pt x="136" y="35"/>
                  </a:cubicBezTo>
                  <a:cubicBezTo>
                    <a:pt x="136" y="35"/>
                    <a:pt x="136" y="35"/>
                    <a:pt x="136" y="35"/>
                  </a:cubicBezTo>
                  <a:cubicBezTo>
                    <a:pt x="136" y="36"/>
                    <a:pt x="136" y="37"/>
                    <a:pt x="136" y="38"/>
                  </a:cubicBezTo>
                  <a:cubicBezTo>
                    <a:pt x="135" y="43"/>
                    <a:pt x="135" y="48"/>
                    <a:pt x="134" y="53"/>
                  </a:cubicBezTo>
                  <a:cubicBezTo>
                    <a:pt x="133" y="57"/>
                    <a:pt x="132" y="60"/>
                    <a:pt x="132" y="64"/>
                  </a:cubicBezTo>
                  <a:cubicBezTo>
                    <a:pt x="131" y="69"/>
                    <a:pt x="130" y="74"/>
                    <a:pt x="130" y="79"/>
                  </a:cubicBezTo>
                  <a:cubicBezTo>
                    <a:pt x="130" y="82"/>
                    <a:pt x="129" y="85"/>
                    <a:pt x="129" y="89"/>
                  </a:cubicBezTo>
                  <a:cubicBezTo>
                    <a:pt x="129" y="93"/>
                    <a:pt x="128" y="97"/>
                    <a:pt x="128" y="101"/>
                  </a:cubicBezTo>
                  <a:cubicBezTo>
                    <a:pt x="128" y="103"/>
                    <a:pt x="128" y="105"/>
                    <a:pt x="127" y="107"/>
                  </a:cubicBezTo>
                  <a:cubicBezTo>
                    <a:pt x="126" y="109"/>
                    <a:pt x="126" y="111"/>
                    <a:pt x="125" y="112"/>
                  </a:cubicBezTo>
                  <a:cubicBezTo>
                    <a:pt x="125" y="113"/>
                    <a:pt x="125" y="113"/>
                    <a:pt x="124" y="114"/>
                  </a:cubicBezTo>
                  <a:cubicBezTo>
                    <a:pt x="124" y="114"/>
                    <a:pt x="123" y="114"/>
                    <a:pt x="122" y="114"/>
                  </a:cubicBezTo>
                  <a:cubicBezTo>
                    <a:pt x="122" y="113"/>
                    <a:pt x="121" y="113"/>
                    <a:pt x="121" y="113"/>
                  </a:cubicBezTo>
                  <a:cubicBezTo>
                    <a:pt x="120" y="112"/>
                    <a:pt x="120" y="110"/>
                    <a:pt x="119" y="109"/>
                  </a:cubicBezTo>
                  <a:cubicBezTo>
                    <a:pt x="119" y="108"/>
                    <a:pt x="119" y="107"/>
                    <a:pt x="118" y="107"/>
                  </a:cubicBezTo>
                  <a:cubicBezTo>
                    <a:pt x="118" y="107"/>
                    <a:pt x="118" y="108"/>
                    <a:pt x="117" y="108"/>
                  </a:cubicBezTo>
                  <a:cubicBezTo>
                    <a:pt x="117" y="108"/>
                    <a:pt x="117" y="109"/>
                    <a:pt x="116" y="109"/>
                  </a:cubicBezTo>
                  <a:cubicBezTo>
                    <a:pt x="116" y="109"/>
                    <a:pt x="115" y="110"/>
                    <a:pt x="115" y="110"/>
                  </a:cubicBezTo>
                  <a:cubicBezTo>
                    <a:pt x="115" y="111"/>
                    <a:pt x="114" y="113"/>
                    <a:pt x="114" y="114"/>
                  </a:cubicBezTo>
                  <a:cubicBezTo>
                    <a:pt x="114" y="114"/>
                    <a:pt x="113" y="115"/>
                    <a:pt x="113" y="115"/>
                  </a:cubicBezTo>
                  <a:cubicBezTo>
                    <a:pt x="113" y="115"/>
                    <a:pt x="113" y="116"/>
                    <a:pt x="113" y="116"/>
                  </a:cubicBezTo>
                  <a:cubicBezTo>
                    <a:pt x="112" y="116"/>
                    <a:pt x="111" y="116"/>
                    <a:pt x="111" y="117"/>
                  </a:cubicBezTo>
                  <a:cubicBezTo>
                    <a:pt x="111" y="117"/>
                    <a:pt x="110" y="117"/>
                    <a:pt x="110" y="116"/>
                  </a:cubicBezTo>
                  <a:cubicBezTo>
                    <a:pt x="109" y="115"/>
                    <a:pt x="109" y="115"/>
                    <a:pt x="109" y="114"/>
                  </a:cubicBezTo>
                  <a:cubicBezTo>
                    <a:pt x="108" y="110"/>
                    <a:pt x="107" y="105"/>
                    <a:pt x="107" y="101"/>
                  </a:cubicBezTo>
                  <a:cubicBezTo>
                    <a:pt x="107" y="100"/>
                    <a:pt x="106" y="100"/>
                    <a:pt x="106" y="99"/>
                  </a:cubicBezTo>
                  <a:cubicBezTo>
                    <a:pt x="106" y="99"/>
                    <a:pt x="105" y="100"/>
                    <a:pt x="105" y="101"/>
                  </a:cubicBezTo>
                  <a:cubicBezTo>
                    <a:pt x="104" y="104"/>
                    <a:pt x="103" y="107"/>
                    <a:pt x="102" y="110"/>
                  </a:cubicBezTo>
                  <a:cubicBezTo>
                    <a:pt x="101" y="113"/>
                    <a:pt x="101" y="115"/>
                    <a:pt x="100" y="117"/>
                  </a:cubicBezTo>
                  <a:cubicBezTo>
                    <a:pt x="100" y="118"/>
                    <a:pt x="100" y="119"/>
                    <a:pt x="100" y="120"/>
                  </a:cubicBezTo>
                  <a:cubicBezTo>
                    <a:pt x="100" y="121"/>
                    <a:pt x="100" y="121"/>
                    <a:pt x="99" y="121"/>
                  </a:cubicBezTo>
                  <a:cubicBezTo>
                    <a:pt x="99" y="122"/>
                    <a:pt x="99" y="122"/>
                    <a:pt x="98" y="122"/>
                  </a:cubicBezTo>
                  <a:cubicBezTo>
                    <a:pt x="98" y="122"/>
                    <a:pt x="97" y="122"/>
                    <a:pt x="97" y="121"/>
                  </a:cubicBezTo>
                  <a:cubicBezTo>
                    <a:pt x="97" y="121"/>
                    <a:pt x="97" y="120"/>
                    <a:pt x="96" y="119"/>
                  </a:cubicBezTo>
                  <a:cubicBezTo>
                    <a:pt x="96" y="116"/>
                    <a:pt x="95" y="113"/>
                    <a:pt x="94" y="109"/>
                  </a:cubicBezTo>
                  <a:cubicBezTo>
                    <a:pt x="93" y="105"/>
                    <a:pt x="92" y="100"/>
                    <a:pt x="90" y="96"/>
                  </a:cubicBezTo>
                  <a:cubicBezTo>
                    <a:pt x="90" y="95"/>
                    <a:pt x="90" y="95"/>
                    <a:pt x="90" y="95"/>
                  </a:cubicBezTo>
                  <a:cubicBezTo>
                    <a:pt x="90" y="96"/>
                    <a:pt x="90" y="97"/>
                    <a:pt x="90" y="97"/>
                  </a:cubicBezTo>
                  <a:cubicBezTo>
                    <a:pt x="89" y="102"/>
                    <a:pt x="89" y="107"/>
                    <a:pt x="88" y="111"/>
                  </a:cubicBezTo>
                  <a:cubicBezTo>
                    <a:pt x="88" y="116"/>
                    <a:pt x="88" y="120"/>
                    <a:pt x="88" y="124"/>
                  </a:cubicBezTo>
                  <a:cubicBezTo>
                    <a:pt x="88" y="127"/>
                    <a:pt x="88" y="129"/>
                    <a:pt x="88" y="132"/>
                  </a:cubicBezTo>
                  <a:cubicBezTo>
                    <a:pt x="87" y="139"/>
                    <a:pt x="87" y="145"/>
                    <a:pt x="87" y="152"/>
                  </a:cubicBezTo>
                  <a:cubicBezTo>
                    <a:pt x="87" y="157"/>
                    <a:pt x="87" y="163"/>
                    <a:pt x="87" y="168"/>
                  </a:cubicBezTo>
                  <a:cubicBezTo>
                    <a:pt x="87" y="176"/>
                    <a:pt x="87" y="185"/>
                    <a:pt x="87" y="193"/>
                  </a:cubicBezTo>
                  <a:cubicBezTo>
                    <a:pt x="87" y="195"/>
                    <a:pt x="87" y="197"/>
                    <a:pt x="87" y="199"/>
                  </a:cubicBezTo>
                  <a:cubicBezTo>
                    <a:pt x="87" y="199"/>
                    <a:pt x="86" y="199"/>
                    <a:pt x="86" y="199"/>
                  </a:cubicBezTo>
                  <a:cubicBezTo>
                    <a:pt x="86" y="200"/>
                    <a:pt x="85" y="200"/>
                    <a:pt x="85" y="200"/>
                  </a:cubicBezTo>
                  <a:cubicBezTo>
                    <a:pt x="85" y="200"/>
                    <a:pt x="85" y="199"/>
                    <a:pt x="84" y="199"/>
                  </a:cubicBezTo>
                  <a:cubicBezTo>
                    <a:pt x="84" y="199"/>
                    <a:pt x="84" y="199"/>
                    <a:pt x="84" y="199"/>
                  </a:cubicBezTo>
                  <a:cubicBezTo>
                    <a:pt x="84" y="200"/>
                    <a:pt x="84" y="200"/>
                    <a:pt x="84" y="200"/>
                  </a:cubicBezTo>
                  <a:cubicBezTo>
                    <a:pt x="84" y="203"/>
                    <a:pt x="84" y="205"/>
                    <a:pt x="84" y="207"/>
                  </a:cubicBezTo>
                  <a:cubicBezTo>
                    <a:pt x="84" y="208"/>
                    <a:pt x="84" y="209"/>
                    <a:pt x="83" y="209"/>
                  </a:cubicBezTo>
                  <a:cubicBezTo>
                    <a:pt x="83" y="209"/>
                    <a:pt x="83" y="209"/>
                    <a:pt x="83" y="210"/>
                  </a:cubicBezTo>
                  <a:cubicBezTo>
                    <a:pt x="82" y="210"/>
                    <a:pt x="82" y="210"/>
                    <a:pt x="82" y="210"/>
                  </a:cubicBezTo>
                  <a:cubicBezTo>
                    <a:pt x="81" y="210"/>
                    <a:pt x="81" y="210"/>
                    <a:pt x="81" y="209"/>
                  </a:cubicBezTo>
                  <a:cubicBezTo>
                    <a:pt x="81" y="209"/>
                    <a:pt x="81" y="209"/>
                    <a:pt x="81" y="209"/>
                  </a:cubicBezTo>
                  <a:cubicBezTo>
                    <a:pt x="80" y="204"/>
                    <a:pt x="80" y="200"/>
                    <a:pt x="80" y="196"/>
                  </a:cubicBezTo>
                  <a:cubicBezTo>
                    <a:pt x="80" y="187"/>
                    <a:pt x="80" y="178"/>
                    <a:pt x="79" y="170"/>
                  </a:cubicBezTo>
                  <a:cubicBezTo>
                    <a:pt x="79" y="166"/>
                    <a:pt x="79" y="162"/>
                    <a:pt x="79" y="159"/>
                  </a:cubicBezTo>
                  <a:cubicBezTo>
                    <a:pt x="78" y="155"/>
                    <a:pt x="78" y="151"/>
                    <a:pt x="78" y="147"/>
                  </a:cubicBezTo>
                  <a:cubicBezTo>
                    <a:pt x="77" y="144"/>
                    <a:pt x="77" y="140"/>
                    <a:pt x="77" y="137"/>
                  </a:cubicBezTo>
                  <a:cubicBezTo>
                    <a:pt x="77" y="130"/>
                    <a:pt x="76" y="122"/>
                    <a:pt x="76" y="115"/>
                  </a:cubicBezTo>
                  <a:cubicBezTo>
                    <a:pt x="75" y="106"/>
                    <a:pt x="75" y="98"/>
                    <a:pt x="75" y="90"/>
                  </a:cubicBezTo>
                  <a:cubicBezTo>
                    <a:pt x="75" y="83"/>
                    <a:pt x="75" y="77"/>
                    <a:pt x="74" y="70"/>
                  </a:cubicBezTo>
                  <a:cubicBezTo>
                    <a:pt x="74" y="67"/>
                    <a:pt x="74" y="63"/>
                    <a:pt x="74" y="60"/>
                  </a:cubicBezTo>
                  <a:cubicBezTo>
                    <a:pt x="74" y="55"/>
                    <a:pt x="74" y="51"/>
                    <a:pt x="74" y="46"/>
                  </a:cubicBezTo>
                  <a:cubicBezTo>
                    <a:pt x="74" y="46"/>
                    <a:pt x="74" y="46"/>
                    <a:pt x="74" y="45"/>
                  </a:cubicBezTo>
                  <a:cubicBezTo>
                    <a:pt x="74" y="47"/>
                    <a:pt x="74" y="48"/>
                    <a:pt x="73" y="49"/>
                  </a:cubicBezTo>
                  <a:cubicBezTo>
                    <a:pt x="73" y="53"/>
                    <a:pt x="72" y="58"/>
                    <a:pt x="72" y="63"/>
                  </a:cubicBezTo>
                  <a:cubicBezTo>
                    <a:pt x="71" y="67"/>
                    <a:pt x="71" y="71"/>
                    <a:pt x="70" y="76"/>
                  </a:cubicBezTo>
                  <a:cubicBezTo>
                    <a:pt x="69" y="84"/>
                    <a:pt x="70" y="93"/>
                    <a:pt x="69" y="102"/>
                  </a:cubicBezTo>
                  <a:cubicBezTo>
                    <a:pt x="69" y="113"/>
                    <a:pt x="69" y="124"/>
                    <a:pt x="69" y="135"/>
                  </a:cubicBezTo>
                  <a:cubicBezTo>
                    <a:pt x="68" y="142"/>
                    <a:pt x="68" y="149"/>
                    <a:pt x="67" y="156"/>
                  </a:cubicBezTo>
                  <a:cubicBezTo>
                    <a:pt x="67" y="161"/>
                    <a:pt x="66" y="166"/>
                    <a:pt x="66" y="171"/>
                  </a:cubicBezTo>
                  <a:cubicBezTo>
                    <a:pt x="65" y="174"/>
                    <a:pt x="65" y="176"/>
                    <a:pt x="65" y="179"/>
                  </a:cubicBezTo>
                  <a:cubicBezTo>
                    <a:pt x="64" y="180"/>
                    <a:pt x="64" y="182"/>
                    <a:pt x="64" y="183"/>
                  </a:cubicBezTo>
                  <a:cubicBezTo>
                    <a:pt x="64" y="184"/>
                    <a:pt x="64" y="185"/>
                    <a:pt x="62" y="185"/>
                  </a:cubicBezTo>
                  <a:cubicBezTo>
                    <a:pt x="62" y="185"/>
                    <a:pt x="62" y="185"/>
                    <a:pt x="62" y="185"/>
                  </a:cubicBezTo>
                  <a:cubicBezTo>
                    <a:pt x="61" y="185"/>
                    <a:pt x="61" y="185"/>
                    <a:pt x="60" y="184"/>
                  </a:cubicBezTo>
                  <a:cubicBezTo>
                    <a:pt x="60" y="183"/>
                    <a:pt x="60" y="183"/>
                    <a:pt x="60" y="182"/>
                  </a:cubicBezTo>
                  <a:cubicBezTo>
                    <a:pt x="60" y="177"/>
                    <a:pt x="59" y="172"/>
                    <a:pt x="59" y="167"/>
                  </a:cubicBezTo>
                  <a:cubicBezTo>
                    <a:pt x="58" y="161"/>
                    <a:pt x="58" y="155"/>
                    <a:pt x="57" y="149"/>
                  </a:cubicBezTo>
                  <a:cubicBezTo>
                    <a:pt x="57" y="144"/>
                    <a:pt x="56" y="138"/>
                    <a:pt x="56" y="132"/>
                  </a:cubicBezTo>
                  <a:cubicBezTo>
                    <a:pt x="55" y="130"/>
                    <a:pt x="55" y="127"/>
                    <a:pt x="55" y="124"/>
                  </a:cubicBezTo>
                  <a:cubicBezTo>
                    <a:pt x="55" y="118"/>
                    <a:pt x="55" y="112"/>
                    <a:pt x="55" y="106"/>
                  </a:cubicBezTo>
                  <a:cubicBezTo>
                    <a:pt x="55" y="104"/>
                    <a:pt x="55" y="102"/>
                    <a:pt x="55" y="100"/>
                  </a:cubicBezTo>
                  <a:cubicBezTo>
                    <a:pt x="55" y="100"/>
                    <a:pt x="55" y="100"/>
                    <a:pt x="55" y="100"/>
                  </a:cubicBezTo>
                  <a:cubicBezTo>
                    <a:pt x="55" y="100"/>
                    <a:pt x="54" y="100"/>
                    <a:pt x="54" y="100"/>
                  </a:cubicBezTo>
                  <a:cubicBezTo>
                    <a:pt x="53" y="104"/>
                    <a:pt x="52" y="108"/>
                    <a:pt x="51" y="112"/>
                  </a:cubicBezTo>
                  <a:cubicBezTo>
                    <a:pt x="51" y="113"/>
                    <a:pt x="51" y="113"/>
                    <a:pt x="51" y="114"/>
                  </a:cubicBezTo>
                  <a:cubicBezTo>
                    <a:pt x="51" y="114"/>
                    <a:pt x="51" y="114"/>
                    <a:pt x="51" y="115"/>
                  </a:cubicBezTo>
                  <a:cubicBezTo>
                    <a:pt x="51" y="116"/>
                    <a:pt x="50" y="116"/>
                    <a:pt x="49" y="116"/>
                  </a:cubicBezTo>
                  <a:cubicBezTo>
                    <a:pt x="49" y="116"/>
                    <a:pt x="49" y="116"/>
                    <a:pt x="49" y="116"/>
                  </a:cubicBezTo>
                  <a:cubicBezTo>
                    <a:pt x="48" y="116"/>
                    <a:pt x="48" y="117"/>
                    <a:pt x="48" y="118"/>
                  </a:cubicBezTo>
                  <a:cubicBezTo>
                    <a:pt x="48" y="119"/>
                    <a:pt x="47" y="120"/>
                    <a:pt x="47" y="122"/>
                  </a:cubicBezTo>
                  <a:cubicBezTo>
                    <a:pt x="47" y="122"/>
                    <a:pt x="47" y="122"/>
                    <a:pt x="46" y="123"/>
                  </a:cubicBezTo>
                  <a:cubicBezTo>
                    <a:pt x="46" y="123"/>
                    <a:pt x="45" y="123"/>
                    <a:pt x="45" y="122"/>
                  </a:cubicBezTo>
                  <a:cubicBezTo>
                    <a:pt x="44" y="122"/>
                    <a:pt x="44" y="121"/>
                    <a:pt x="43" y="121"/>
                  </a:cubicBezTo>
                  <a:cubicBezTo>
                    <a:pt x="41" y="118"/>
                    <a:pt x="40" y="116"/>
                    <a:pt x="39" y="113"/>
                  </a:cubicBezTo>
                  <a:cubicBezTo>
                    <a:pt x="38" y="111"/>
                    <a:pt x="37" y="110"/>
                    <a:pt x="37" y="108"/>
                  </a:cubicBezTo>
                  <a:cubicBezTo>
                    <a:pt x="36" y="108"/>
                    <a:pt x="36" y="108"/>
                    <a:pt x="36" y="108"/>
                  </a:cubicBezTo>
                  <a:cubicBezTo>
                    <a:pt x="32" y="108"/>
                    <a:pt x="29" y="108"/>
                    <a:pt x="25" y="109"/>
                  </a:cubicBezTo>
                  <a:cubicBezTo>
                    <a:pt x="22" y="109"/>
                    <a:pt x="18" y="109"/>
                    <a:pt x="15" y="109"/>
                  </a:cubicBezTo>
                  <a:cubicBezTo>
                    <a:pt x="12" y="109"/>
                    <a:pt x="10" y="109"/>
                    <a:pt x="7" y="109"/>
                  </a:cubicBezTo>
                  <a:cubicBezTo>
                    <a:pt x="7" y="109"/>
                    <a:pt x="7" y="109"/>
                    <a:pt x="6" y="109"/>
                  </a:cubicBezTo>
                  <a:cubicBezTo>
                    <a:pt x="6" y="110"/>
                    <a:pt x="5" y="110"/>
                    <a:pt x="4" y="110"/>
                  </a:cubicBezTo>
                  <a:cubicBezTo>
                    <a:pt x="4" y="109"/>
                    <a:pt x="4" y="109"/>
                    <a:pt x="3" y="109"/>
                  </a:cubicBezTo>
                  <a:cubicBezTo>
                    <a:pt x="2" y="108"/>
                    <a:pt x="3" y="107"/>
                    <a:pt x="3" y="107"/>
                  </a:cubicBezTo>
                  <a:cubicBezTo>
                    <a:pt x="4" y="107"/>
                    <a:pt x="4" y="106"/>
                    <a:pt x="5" y="106"/>
                  </a:cubicBezTo>
                  <a:cubicBezTo>
                    <a:pt x="5" y="106"/>
                    <a:pt x="6" y="106"/>
                    <a:pt x="6" y="106"/>
                  </a:cubicBezTo>
                  <a:cubicBezTo>
                    <a:pt x="7" y="107"/>
                    <a:pt x="7" y="107"/>
                    <a:pt x="8" y="107"/>
                  </a:cubicBezTo>
                  <a:cubicBezTo>
                    <a:pt x="13" y="107"/>
                    <a:pt x="19" y="108"/>
                    <a:pt x="25" y="107"/>
                  </a:cubicBezTo>
                  <a:cubicBezTo>
                    <a:pt x="29" y="106"/>
                    <a:pt x="33" y="106"/>
                    <a:pt x="37" y="106"/>
                  </a:cubicBezTo>
                  <a:cubicBezTo>
                    <a:pt x="38" y="106"/>
                    <a:pt x="38" y="106"/>
                    <a:pt x="38" y="107"/>
                  </a:cubicBezTo>
                  <a:cubicBezTo>
                    <a:pt x="39" y="109"/>
                    <a:pt x="40" y="111"/>
                    <a:pt x="41" y="112"/>
                  </a:cubicBezTo>
                  <a:cubicBezTo>
                    <a:pt x="42" y="115"/>
                    <a:pt x="43" y="117"/>
                    <a:pt x="45" y="120"/>
                  </a:cubicBezTo>
                  <a:cubicBezTo>
                    <a:pt x="45" y="120"/>
                    <a:pt x="45" y="120"/>
                    <a:pt x="46" y="120"/>
                  </a:cubicBezTo>
                  <a:cubicBezTo>
                    <a:pt x="46" y="119"/>
                    <a:pt x="46" y="118"/>
                    <a:pt x="46" y="117"/>
                  </a:cubicBezTo>
                  <a:cubicBezTo>
                    <a:pt x="45" y="117"/>
                    <a:pt x="45" y="116"/>
                    <a:pt x="44" y="115"/>
                  </a:cubicBezTo>
                  <a:cubicBezTo>
                    <a:pt x="43" y="113"/>
                    <a:pt x="42" y="110"/>
                    <a:pt x="41" y="107"/>
                  </a:cubicBezTo>
                  <a:cubicBezTo>
                    <a:pt x="41" y="106"/>
                    <a:pt x="40" y="105"/>
                    <a:pt x="40" y="104"/>
                  </a:cubicBezTo>
                  <a:cubicBezTo>
                    <a:pt x="40" y="104"/>
                    <a:pt x="39" y="103"/>
                    <a:pt x="39" y="103"/>
                  </a:cubicBezTo>
                  <a:cubicBezTo>
                    <a:pt x="38" y="103"/>
                    <a:pt x="37" y="103"/>
                    <a:pt x="36" y="103"/>
                  </a:cubicBezTo>
                  <a:cubicBezTo>
                    <a:pt x="35" y="103"/>
                    <a:pt x="33" y="103"/>
                    <a:pt x="31" y="103"/>
                  </a:cubicBezTo>
                  <a:cubicBezTo>
                    <a:pt x="24" y="103"/>
                    <a:pt x="18" y="103"/>
                    <a:pt x="11" y="103"/>
                  </a:cubicBezTo>
                  <a:cubicBezTo>
                    <a:pt x="9" y="103"/>
                    <a:pt x="8" y="104"/>
                    <a:pt x="6" y="104"/>
                  </a:cubicBezTo>
                  <a:cubicBezTo>
                    <a:pt x="6" y="104"/>
                    <a:pt x="6" y="104"/>
                    <a:pt x="5" y="104"/>
                  </a:cubicBezTo>
                  <a:cubicBezTo>
                    <a:pt x="5" y="105"/>
                    <a:pt x="4" y="105"/>
                    <a:pt x="3" y="104"/>
                  </a:cubicBezTo>
                  <a:cubicBezTo>
                    <a:pt x="3" y="104"/>
                    <a:pt x="3" y="104"/>
                    <a:pt x="3" y="104"/>
                  </a:cubicBezTo>
                  <a:cubicBezTo>
                    <a:pt x="2" y="104"/>
                    <a:pt x="2" y="104"/>
                    <a:pt x="2" y="105"/>
                  </a:cubicBezTo>
                  <a:cubicBezTo>
                    <a:pt x="0" y="104"/>
                    <a:pt x="0" y="104"/>
                    <a:pt x="0" y="103"/>
                  </a:cubicBezTo>
                  <a:cubicBezTo>
                    <a:pt x="0" y="102"/>
                    <a:pt x="0" y="101"/>
                    <a:pt x="1" y="101"/>
                  </a:cubicBezTo>
                  <a:cubicBezTo>
                    <a:pt x="2" y="101"/>
                    <a:pt x="2" y="101"/>
                    <a:pt x="2" y="101"/>
                  </a:cubicBezTo>
                  <a:cubicBezTo>
                    <a:pt x="2" y="101"/>
                    <a:pt x="3" y="101"/>
                    <a:pt x="3" y="102"/>
                  </a:cubicBezTo>
                  <a:cubicBezTo>
                    <a:pt x="3" y="101"/>
                    <a:pt x="3" y="101"/>
                    <a:pt x="4" y="101"/>
                  </a:cubicBezTo>
                  <a:cubicBezTo>
                    <a:pt x="4" y="101"/>
                    <a:pt x="4" y="101"/>
                    <a:pt x="5" y="101"/>
                  </a:cubicBezTo>
                  <a:cubicBezTo>
                    <a:pt x="7" y="101"/>
                    <a:pt x="10" y="101"/>
                    <a:pt x="13" y="101"/>
                  </a:cubicBezTo>
                  <a:cubicBezTo>
                    <a:pt x="17" y="101"/>
                    <a:pt x="21" y="101"/>
                    <a:pt x="25" y="101"/>
                  </a:cubicBezTo>
                  <a:cubicBezTo>
                    <a:pt x="28" y="100"/>
                    <a:pt x="32" y="100"/>
                    <a:pt x="35" y="100"/>
                  </a:cubicBezTo>
                  <a:cubicBezTo>
                    <a:pt x="36" y="100"/>
                    <a:pt x="37" y="100"/>
                    <a:pt x="38" y="100"/>
                  </a:cubicBezTo>
                  <a:cubicBezTo>
                    <a:pt x="39" y="100"/>
                    <a:pt x="40" y="100"/>
                    <a:pt x="40" y="100"/>
                  </a:cubicBezTo>
                  <a:cubicBezTo>
                    <a:pt x="40" y="100"/>
                    <a:pt x="41" y="100"/>
                    <a:pt x="41" y="100"/>
                  </a:cubicBezTo>
                  <a:cubicBezTo>
                    <a:pt x="42" y="100"/>
                    <a:pt x="43" y="100"/>
                    <a:pt x="44" y="100"/>
                  </a:cubicBezTo>
                  <a:cubicBezTo>
                    <a:pt x="45" y="100"/>
                    <a:pt x="45" y="101"/>
                    <a:pt x="46" y="102"/>
                  </a:cubicBezTo>
                  <a:cubicBezTo>
                    <a:pt x="46" y="104"/>
                    <a:pt x="47" y="106"/>
                    <a:pt x="47" y="108"/>
                  </a:cubicBezTo>
                  <a:cubicBezTo>
                    <a:pt x="47" y="108"/>
                    <a:pt x="47" y="109"/>
                    <a:pt x="48" y="109"/>
                  </a:cubicBezTo>
                  <a:cubicBezTo>
                    <a:pt x="48" y="107"/>
                    <a:pt x="48" y="106"/>
                    <a:pt x="49" y="105"/>
                  </a:cubicBezTo>
                  <a:cubicBezTo>
                    <a:pt x="50" y="101"/>
                    <a:pt x="51" y="98"/>
                    <a:pt x="52" y="95"/>
                  </a:cubicBezTo>
                  <a:cubicBezTo>
                    <a:pt x="53" y="94"/>
                    <a:pt x="53" y="93"/>
                    <a:pt x="53" y="92"/>
                  </a:cubicBezTo>
                  <a:cubicBezTo>
                    <a:pt x="54" y="91"/>
                    <a:pt x="54" y="91"/>
                    <a:pt x="54" y="91"/>
                  </a:cubicBezTo>
                  <a:cubicBezTo>
                    <a:pt x="55" y="91"/>
                    <a:pt x="55" y="91"/>
                    <a:pt x="55" y="90"/>
                  </a:cubicBezTo>
                  <a:cubicBezTo>
                    <a:pt x="56" y="90"/>
                    <a:pt x="56" y="90"/>
                    <a:pt x="57" y="91"/>
                  </a:cubicBezTo>
                  <a:cubicBezTo>
                    <a:pt x="57" y="91"/>
                    <a:pt x="57" y="91"/>
                    <a:pt x="57" y="92"/>
                  </a:cubicBezTo>
                  <a:cubicBezTo>
                    <a:pt x="57" y="93"/>
                    <a:pt x="57" y="94"/>
                    <a:pt x="57" y="95"/>
                  </a:cubicBezTo>
                  <a:cubicBezTo>
                    <a:pt x="57" y="95"/>
                    <a:pt x="57" y="96"/>
                    <a:pt x="57" y="97"/>
                  </a:cubicBezTo>
                  <a:cubicBezTo>
                    <a:pt x="58" y="98"/>
                    <a:pt x="58" y="99"/>
                    <a:pt x="58" y="101"/>
                  </a:cubicBezTo>
                  <a:cubicBezTo>
                    <a:pt x="58" y="101"/>
                    <a:pt x="58" y="101"/>
                    <a:pt x="58" y="101"/>
                  </a:cubicBezTo>
                  <a:cubicBezTo>
                    <a:pt x="58" y="106"/>
                    <a:pt x="58" y="111"/>
                    <a:pt x="58" y="116"/>
                  </a:cubicBezTo>
                  <a:cubicBezTo>
                    <a:pt x="59" y="121"/>
                    <a:pt x="59" y="125"/>
                    <a:pt x="59" y="129"/>
                  </a:cubicBezTo>
                  <a:cubicBezTo>
                    <a:pt x="59" y="136"/>
                    <a:pt x="59" y="142"/>
                    <a:pt x="60" y="148"/>
                  </a:cubicBezTo>
                  <a:cubicBezTo>
                    <a:pt x="60" y="153"/>
                    <a:pt x="61" y="157"/>
                    <a:pt x="61" y="162"/>
                  </a:cubicBezTo>
                  <a:cubicBezTo>
                    <a:pt x="61" y="164"/>
                    <a:pt x="61" y="166"/>
                    <a:pt x="62" y="169"/>
                  </a:cubicBezTo>
                  <a:cubicBezTo>
                    <a:pt x="62" y="168"/>
                    <a:pt x="62" y="168"/>
                    <a:pt x="62" y="168"/>
                  </a:cubicBezTo>
                  <a:cubicBezTo>
                    <a:pt x="62" y="167"/>
                    <a:pt x="62" y="166"/>
                    <a:pt x="62" y="165"/>
                  </a:cubicBezTo>
                  <a:cubicBezTo>
                    <a:pt x="62" y="145"/>
                    <a:pt x="62" y="126"/>
                    <a:pt x="62" y="107"/>
                  </a:cubicBezTo>
                  <a:cubicBezTo>
                    <a:pt x="62" y="103"/>
                    <a:pt x="63" y="98"/>
                    <a:pt x="63" y="94"/>
                  </a:cubicBezTo>
                  <a:cubicBezTo>
                    <a:pt x="63" y="90"/>
                    <a:pt x="64" y="85"/>
                    <a:pt x="64" y="80"/>
                  </a:cubicBezTo>
                  <a:cubicBezTo>
                    <a:pt x="64" y="77"/>
                    <a:pt x="65" y="73"/>
                    <a:pt x="65" y="69"/>
                  </a:cubicBezTo>
                  <a:cubicBezTo>
                    <a:pt x="66" y="66"/>
                    <a:pt x="66" y="64"/>
                    <a:pt x="66" y="61"/>
                  </a:cubicBezTo>
                  <a:cubicBezTo>
                    <a:pt x="66" y="56"/>
                    <a:pt x="67" y="51"/>
                    <a:pt x="67" y="45"/>
                  </a:cubicBezTo>
                  <a:cubicBezTo>
                    <a:pt x="67" y="42"/>
                    <a:pt x="68" y="40"/>
                    <a:pt x="68" y="37"/>
                  </a:cubicBezTo>
                  <a:cubicBezTo>
                    <a:pt x="68" y="31"/>
                    <a:pt x="68" y="25"/>
                    <a:pt x="68" y="19"/>
                  </a:cubicBezTo>
                  <a:cubicBezTo>
                    <a:pt x="69" y="17"/>
                    <a:pt x="69" y="16"/>
                    <a:pt x="69" y="14"/>
                  </a:cubicBezTo>
                  <a:cubicBezTo>
                    <a:pt x="69" y="13"/>
                    <a:pt x="69" y="13"/>
                    <a:pt x="69" y="12"/>
                  </a:cubicBezTo>
                  <a:cubicBezTo>
                    <a:pt x="70" y="11"/>
                    <a:pt x="71" y="11"/>
                    <a:pt x="72" y="12"/>
                  </a:cubicBezTo>
                  <a:cubicBezTo>
                    <a:pt x="72" y="12"/>
                    <a:pt x="72" y="13"/>
                    <a:pt x="73" y="14"/>
                  </a:cubicBezTo>
                  <a:cubicBezTo>
                    <a:pt x="73" y="14"/>
                    <a:pt x="73" y="15"/>
                    <a:pt x="73" y="15"/>
                  </a:cubicBezTo>
                  <a:cubicBezTo>
                    <a:pt x="73" y="15"/>
                    <a:pt x="73" y="15"/>
                    <a:pt x="74" y="14"/>
                  </a:cubicBezTo>
                  <a:cubicBezTo>
                    <a:pt x="74" y="14"/>
                    <a:pt x="74" y="14"/>
                    <a:pt x="75" y="14"/>
                  </a:cubicBezTo>
                  <a:cubicBezTo>
                    <a:pt x="75" y="14"/>
                    <a:pt x="75" y="14"/>
                    <a:pt x="76" y="15"/>
                  </a:cubicBezTo>
                  <a:cubicBezTo>
                    <a:pt x="76" y="15"/>
                    <a:pt x="76" y="15"/>
                    <a:pt x="76" y="15"/>
                  </a:cubicBezTo>
                  <a:cubicBezTo>
                    <a:pt x="76" y="15"/>
                    <a:pt x="76" y="14"/>
                    <a:pt x="76" y="14"/>
                  </a:cubicBezTo>
                  <a:cubicBezTo>
                    <a:pt x="76" y="13"/>
                    <a:pt x="76" y="12"/>
                    <a:pt x="76" y="11"/>
                  </a:cubicBezTo>
                  <a:cubicBezTo>
                    <a:pt x="76" y="11"/>
                    <a:pt x="77" y="10"/>
                    <a:pt x="77" y="10"/>
                  </a:cubicBezTo>
                  <a:cubicBezTo>
                    <a:pt x="78" y="10"/>
                    <a:pt x="78" y="11"/>
                    <a:pt x="78" y="11"/>
                  </a:cubicBezTo>
                  <a:cubicBezTo>
                    <a:pt x="78" y="12"/>
                    <a:pt x="78" y="13"/>
                    <a:pt x="78" y="14"/>
                  </a:cubicBezTo>
                  <a:cubicBezTo>
                    <a:pt x="78" y="27"/>
                    <a:pt x="78" y="39"/>
                    <a:pt x="78" y="51"/>
                  </a:cubicBezTo>
                  <a:cubicBezTo>
                    <a:pt x="78" y="57"/>
                    <a:pt x="79" y="63"/>
                    <a:pt x="79" y="70"/>
                  </a:cubicBezTo>
                  <a:cubicBezTo>
                    <a:pt x="79" y="74"/>
                    <a:pt x="79" y="78"/>
                    <a:pt x="79" y="83"/>
                  </a:cubicBezTo>
                  <a:cubicBezTo>
                    <a:pt x="79" y="88"/>
                    <a:pt x="80" y="93"/>
                    <a:pt x="80" y="98"/>
                  </a:cubicBezTo>
                  <a:cubicBezTo>
                    <a:pt x="80" y="100"/>
                    <a:pt x="80" y="102"/>
                    <a:pt x="80" y="104"/>
                  </a:cubicBezTo>
                  <a:cubicBezTo>
                    <a:pt x="80" y="108"/>
                    <a:pt x="80" y="111"/>
                    <a:pt x="81" y="114"/>
                  </a:cubicBezTo>
                  <a:cubicBezTo>
                    <a:pt x="81" y="120"/>
                    <a:pt x="81" y="127"/>
                    <a:pt x="82" y="133"/>
                  </a:cubicBezTo>
                  <a:cubicBezTo>
                    <a:pt x="82" y="138"/>
                    <a:pt x="82" y="143"/>
                    <a:pt x="83" y="148"/>
                  </a:cubicBezTo>
                  <a:cubicBezTo>
                    <a:pt x="83" y="149"/>
                    <a:pt x="83" y="150"/>
                    <a:pt x="83" y="151"/>
                  </a:cubicBezTo>
                  <a:cubicBezTo>
                    <a:pt x="83" y="152"/>
                    <a:pt x="83" y="152"/>
                    <a:pt x="83" y="153"/>
                  </a:cubicBezTo>
                  <a:cubicBezTo>
                    <a:pt x="83" y="152"/>
                    <a:pt x="83" y="151"/>
                    <a:pt x="83" y="150"/>
                  </a:cubicBezTo>
                  <a:cubicBezTo>
                    <a:pt x="84" y="145"/>
                    <a:pt x="84" y="140"/>
                    <a:pt x="85" y="135"/>
                  </a:cubicBezTo>
                  <a:cubicBezTo>
                    <a:pt x="86" y="127"/>
                    <a:pt x="86" y="119"/>
                    <a:pt x="86" y="111"/>
                  </a:cubicBezTo>
                  <a:cubicBezTo>
                    <a:pt x="86" y="104"/>
                    <a:pt x="86" y="97"/>
                    <a:pt x="86" y="90"/>
                  </a:cubicBezTo>
                  <a:cubicBezTo>
                    <a:pt x="86" y="88"/>
                    <a:pt x="86" y="86"/>
                    <a:pt x="87" y="84"/>
                  </a:cubicBezTo>
                  <a:cubicBezTo>
                    <a:pt x="87" y="84"/>
                    <a:pt x="87" y="84"/>
                    <a:pt x="87" y="84"/>
                  </a:cubicBezTo>
                  <a:cubicBezTo>
                    <a:pt x="87" y="82"/>
                    <a:pt x="88" y="82"/>
                    <a:pt x="90" y="83"/>
                  </a:cubicBezTo>
                  <a:cubicBezTo>
                    <a:pt x="90" y="83"/>
                    <a:pt x="90" y="83"/>
                    <a:pt x="90" y="83"/>
                  </a:cubicBezTo>
                  <a:cubicBezTo>
                    <a:pt x="91" y="82"/>
                    <a:pt x="92" y="82"/>
                    <a:pt x="92" y="83"/>
                  </a:cubicBezTo>
                  <a:cubicBezTo>
                    <a:pt x="92" y="84"/>
                    <a:pt x="92" y="85"/>
                    <a:pt x="92" y="86"/>
                  </a:cubicBezTo>
                  <a:cubicBezTo>
                    <a:pt x="92" y="87"/>
                    <a:pt x="93" y="88"/>
                    <a:pt x="93" y="89"/>
                  </a:cubicBezTo>
                  <a:cubicBezTo>
                    <a:pt x="93" y="89"/>
                    <a:pt x="93" y="90"/>
                    <a:pt x="93" y="90"/>
                  </a:cubicBezTo>
                  <a:cubicBezTo>
                    <a:pt x="94" y="94"/>
                    <a:pt x="95" y="99"/>
                    <a:pt x="96" y="103"/>
                  </a:cubicBezTo>
                  <a:cubicBezTo>
                    <a:pt x="96" y="107"/>
                    <a:pt x="97" y="111"/>
                    <a:pt x="97" y="114"/>
                  </a:cubicBezTo>
                  <a:cubicBezTo>
                    <a:pt x="98" y="115"/>
                    <a:pt x="98" y="115"/>
                    <a:pt x="98" y="115"/>
                  </a:cubicBezTo>
                  <a:cubicBezTo>
                    <a:pt x="98" y="114"/>
                    <a:pt x="98" y="113"/>
                    <a:pt x="99" y="112"/>
                  </a:cubicBezTo>
                  <a:cubicBezTo>
                    <a:pt x="99" y="110"/>
                    <a:pt x="99" y="109"/>
                    <a:pt x="100" y="108"/>
                  </a:cubicBezTo>
                  <a:cubicBezTo>
                    <a:pt x="100" y="106"/>
                    <a:pt x="101" y="104"/>
                    <a:pt x="101" y="102"/>
                  </a:cubicBezTo>
                  <a:cubicBezTo>
                    <a:pt x="102" y="98"/>
                    <a:pt x="103" y="93"/>
                    <a:pt x="104" y="89"/>
                  </a:cubicBezTo>
                  <a:cubicBezTo>
                    <a:pt x="104" y="88"/>
                    <a:pt x="104" y="88"/>
                    <a:pt x="104" y="88"/>
                  </a:cubicBezTo>
                  <a:cubicBezTo>
                    <a:pt x="104" y="87"/>
                    <a:pt x="105" y="87"/>
                    <a:pt x="105" y="87"/>
                  </a:cubicBezTo>
                  <a:cubicBezTo>
                    <a:pt x="106" y="87"/>
                    <a:pt x="106" y="87"/>
                    <a:pt x="106" y="88"/>
                  </a:cubicBezTo>
                  <a:cubicBezTo>
                    <a:pt x="107" y="88"/>
                    <a:pt x="107" y="89"/>
                    <a:pt x="107" y="89"/>
                  </a:cubicBezTo>
                  <a:cubicBezTo>
                    <a:pt x="107" y="89"/>
                    <a:pt x="107" y="89"/>
                    <a:pt x="107" y="89"/>
                  </a:cubicBezTo>
                  <a:cubicBezTo>
                    <a:pt x="108" y="89"/>
                    <a:pt x="109" y="89"/>
                    <a:pt x="109" y="90"/>
                  </a:cubicBezTo>
                  <a:cubicBezTo>
                    <a:pt x="109" y="90"/>
                    <a:pt x="109" y="91"/>
                    <a:pt x="109" y="91"/>
                  </a:cubicBezTo>
                  <a:cubicBezTo>
                    <a:pt x="110" y="94"/>
                    <a:pt x="110" y="97"/>
                    <a:pt x="110" y="100"/>
                  </a:cubicBezTo>
                  <a:cubicBezTo>
                    <a:pt x="110" y="101"/>
                    <a:pt x="111" y="102"/>
                    <a:pt x="111" y="103"/>
                  </a:cubicBezTo>
                  <a:cubicBezTo>
                    <a:pt x="111" y="104"/>
                    <a:pt x="111" y="105"/>
                    <a:pt x="112" y="105"/>
                  </a:cubicBezTo>
                  <a:cubicBezTo>
                    <a:pt x="112" y="104"/>
                    <a:pt x="112" y="103"/>
                    <a:pt x="113" y="102"/>
                  </a:cubicBezTo>
                  <a:cubicBezTo>
                    <a:pt x="113" y="101"/>
                    <a:pt x="113" y="100"/>
                    <a:pt x="114" y="99"/>
                  </a:cubicBezTo>
                  <a:cubicBezTo>
                    <a:pt x="114" y="99"/>
                    <a:pt x="114" y="98"/>
                    <a:pt x="115" y="98"/>
                  </a:cubicBezTo>
                  <a:cubicBezTo>
                    <a:pt x="115" y="97"/>
                    <a:pt x="116" y="97"/>
                    <a:pt x="117" y="98"/>
                  </a:cubicBezTo>
                  <a:cubicBezTo>
                    <a:pt x="117" y="98"/>
                    <a:pt x="117" y="98"/>
                    <a:pt x="118" y="99"/>
                  </a:cubicBezTo>
                  <a:cubicBezTo>
                    <a:pt x="118" y="98"/>
                    <a:pt x="118" y="98"/>
                    <a:pt x="118" y="98"/>
                  </a:cubicBezTo>
                  <a:cubicBezTo>
                    <a:pt x="119" y="97"/>
                    <a:pt x="120" y="97"/>
                    <a:pt x="120" y="98"/>
                  </a:cubicBezTo>
                  <a:cubicBezTo>
                    <a:pt x="121" y="99"/>
                    <a:pt x="121" y="99"/>
                    <a:pt x="121" y="99"/>
                  </a:cubicBezTo>
                  <a:cubicBezTo>
                    <a:pt x="122" y="100"/>
                    <a:pt x="123" y="101"/>
                    <a:pt x="123" y="102"/>
                  </a:cubicBezTo>
                  <a:cubicBezTo>
                    <a:pt x="123" y="103"/>
                    <a:pt x="124" y="103"/>
                    <a:pt x="124" y="104"/>
                  </a:cubicBezTo>
                  <a:cubicBezTo>
                    <a:pt x="124" y="104"/>
                    <a:pt x="124" y="105"/>
                    <a:pt x="125" y="105"/>
                  </a:cubicBezTo>
                  <a:cubicBezTo>
                    <a:pt x="125" y="104"/>
                    <a:pt x="125" y="104"/>
                    <a:pt x="125" y="104"/>
                  </a:cubicBezTo>
                  <a:cubicBezTo>
                    <a:pt x="125" y="101"/>
                    <a:pt x="125" y="99"/>
                    <a:pt x="126" y="96"/>
                  </a:cubicBezTo>
                  <a:cubicBezTo>
                    <a:pt x="126" y="93"/>
                    <a:pt x="126" y="89"/>
                    <a:pt x="127" y="86"/>
                  </a:cubicBezTo>
                  <a:cubicBezTo>
                    <a:pt x="127" y="85"/>
                    <a:pt x="127" y="84"/>
                    <a:pt x="127" y="83"/>
                  </a:cubicBezTo>
                  <a:cubicBezTo>
                    <a:pt x="127" y="79"/>
                    <a:pt x="127" y="75"/>
                    <a:pt x="127" y="71"/>
                  </a:cubicBezTo>
                  <a:cubicBezTo>
                    <a:pt x="127" y="68"/>
                    <a:pt x="127" y="65"/>
                    <a:pt x="127" y="62"/>
                  </a:cubicBezTo>
                  <a:cubicBezTo>
                    <a:pt x="127" y="57"/>
                    <a:pt x="128" y="53"/>
                    <a:pt x="128" y="48"/>
                  </a:cubicBezTo>
                  <a:cubicBezTo>
                    <a:pt x="128" y="42"/>
                    <a:pt x="129" y="36"/>
                    <a:pt x="131" y="30"/>
                  </a:cubicBezTo>
                  <a:cubicBezTo>
                    <a:pt x="132" y="26"/>
                    <a:pt x="133" y="21"/>
                    <a:pt x="134" y="16"/>
                  </a:cubicBezTo>
                  <a:cubicBezTo>
                    <a:pt x="134" y="15"/>
                    <a:pt x="134" y="13"/>
                    <a:pt x="135" y="12"/>
                  </a:cubicBezTo>
                  <a:cubicBezTo>
                    <a:pt x="135" y="11"/>
                    <a:pt x="135" y="11"/>
                    <a:pt x="136" y="10"/>
                  </a:cubicBezTo>
                  <a:cubicBezTo>
                    <a:pt x="136" y="7"/>
                    <a:pt x="136" y="5"/>
                    <a:pt x="136" y="2"/>
                  </a:cubicBezTo>
                  <a:cubicBezTo>
                    <a:pt x="136" y="1"/>
                    <a:pt x="136" y="1"/>
                    <a:pt x="136" y="1"/>
                  </a:cubicBezTo>
                  <a:cubicBezTo>
                    <a:pt x="136" y="0"/>
                    <a:pt x="137" y="0"/>
                    <a:pt x="137" y="0"/>
                  </a:cubicBezTo>
                  <a:cubicBezTo>
                    <a:pt x="138" y="0"/>
                    <a:pt x="138" y="0"/>
                    <a:pt x="138" y="1"/>
                  </a:cubicBezTo>
                  <a:cubicBezTo>
                    <a:pt x="138" y="1"/>
                    <a:pt x="138" y="1"/>
                    <a:pt x="138" y="2"/>
                  </a:cubicBezTo>
                  <a:cubicBezTo>
                    <a:pt x="138" y="2"/>
                    <a:pt x="138" y="2"/>
                    <a:pt x="138" y="2"/>
                  </a:cubicBezTo>
                  <a:cubicBezTo>
                    <a:pt x="138" y="2"/>
                    <a:pt x="139" y="2"/>
                    <a:pt x="139" y="2"/>
                  </a:cubicBezTo>
                  <a:cubicBezTo>
                    <a:pt x="139" y="2"/>
                    <a:pt x="140" y="3"/>
                    <a:pt x="140" y="3"/>
                  </a:cubicBezTo>
                  <a:cubicBezTo>
                    <a:pt x="140" y="3"/>
                    <a:pt x="140" y="4"/>
                    <a:pt x="140" y="4"/>
                  </a:cubicBezTo>
                  <a:cubicBezTo>
                    <a:pt x="140" y="9"/>
                    <a:pt x="140" y="14"/>
                    <a:pt x="140" y="18"/>
                  </a:cubicBezTo>
                  <a:cubicBezTo>
                    <a:pt x="140" y="25"/>
                    <a:pt x="139" y="32"/>
                    <a:pt x="139" y="39"/>
                  </a:cubicBezTo>
                  <a:cubicBezTo>
                    <a:pt x="139" y="74"/>
                    <a:pt x="139" y="109"/>
                    <a:pt x="139" y="144"/>
                  </a:cubicBezTo>
                  <a:cubicBezTo>
                    <a:pt x="139" y="156"/>
                    <a:pt x="140" y="168"/>
                    <a:pt x="140" y="179"/>
                  </a:cubicBezTo>
                  <a:cubicBezTo>
                    <a:pt x="140" y="179"/>
                    <a:pt x="140" y="179"/>
                    <a:pt x="140" y="180"/>
                  </a:cubicBezTo>
                  <a:cubicBezTo>
                    <a:pt x="140" y="175"/>
                    <a:pt x="140" y="171"/>
                    <a:pt x="140" y="166"/>
                  </a:cubicBezTo>
                  <a:cubicBezTo>
                    <a:pt x="140" y="160"/>
                    <a:pt x="140" y="153"/>
                    <a:pt x="140" y="147"/>
                  </a:cubicBezTo>
                  <a:cubicBezTo>
                    <a:pt x="140" y="141"/>
                    <a:pt x="140" y="135"/>
                    <a:pt x="141" y="129"/>
                  </a:cubicBezTo>
                  <a:cubicBezTo>
                    <a:pt x="141" y="124"/>
                    <a:pt x="142" y="119"/>
                    <a:pt x="142" y="114"/>
                  </a:cubicBezTo>
                  <a:cubicBezTo>
                    <a:pt x="143" y="110"/>
                    <a:pt x="144" y="105"/>
                    <a:pt x="144" y="101"/>
                  </a:cubicBezTo>
                  <a:cubicBezTo>
                    <a:pt x="145" y="98"/>
                    <a:pt x="145" y="94"/>
                    <a:pt x="146" y="91"/>
                  </a:cubicBezTo>
                  <a:cubicBezTo>
                    <a:pt x="146" y="89"/>
                    <a:pt x="146" y="88"/>
                    <a:pt x="146" y="86"/>
                  </a:cubicBezTo>
                  <a:cubicBezTo>
                    <a:pt x="146" y="86"/>
                    <a:pt x="146" y="85"/>
                    <a:pt x="147" y="85"/>
                  </a:cubicBezTo>
                  <a:cubicBezTo>
                    <a:pt x="147" y="85"/>
                    <a:pt x="147" y="84"/>
                    <a:pt x="147" y="84"/>
                  </a:cubicBezTo>
                  <a:cubicBezTo>
                    <a:pt x="147" y="84"/>
                    <a:pt x="147" y="83"/>
                    <a:pt x="147" y="82"/>
                  </a:cubicBezTo>
                  <a:cubicBezTo>
                    <a:pt x="148" y="82"/>
                    <a:pt x="148" y="81"/>
                    <a:pt x="149" y="81"/>
                  </a:cubicBezTo>
                  <a:cubicBezTo>
                    <a:pt x="149" y="81"/>
                    <a:pt x="149" y="82"/>
                    <a:pt x="150" y="82"/>
                  </a:cubicBezTo>
                  <a:cubicBezTo>
                    <a:pt x="150" y="83"/>
                    <a:pt x="150" y="83"/>
                    <a:pt x="150" y="83"/>
                  </a:cubicBezTo>
                  <a:cubicBezTo>
                    <a:pt x="150" y="83"/>
                    <a:pt x="150" y="82"/>
                    <a:pt x="150" y="82"/>
                  </a:cubicBezTo>
                  <a:cubicBezTo>
                    <a:pt x="150" y="81"/>
                    <a:pt x="150" y="81"/>
                    <a:pt x="150" y="81"/>
                  </a:cubicBezTo>
                  <a:cubicBezTo>
                    <a:pt x="150" y="81"/>
                    <a:pt x="151" y="80"/>
                    <a:pt x="151" y="80"/>
                  </a:cubicBezTo>
                  <a:cubicBezTo>
                    <a:pt x="152" y="80"/>
                    <a:pt x="152" y="81"/>
                    <a:pt x="152" y="81"/>
                  </a:cubicBezTo>
                  <a:cubicBezTo>
                    <a:pt x="152" y="82"/>
                    <a:pt x="152" y="82"/>
                    <a:pt x="152" y="83"/>
                  </a:cubicBezTo>
                  <a:cubicBezTo>
                    <a:pt x="152" y="90"/>
                    <a:pt x="152" y="97"/>
                    <a:pt x="152" y="103"/>
                  </a:cubicBezTo>
                  <a:cubicBezTo>
                    <a:pt x="152" y="105"/>
                    <a:pt x="152" y="106"/>
                    <a:pt x="153" y="107"/>
                  </a:cubicBezTo>
                  <a:cubicBezTo>
                    <a:pt x="153" y="107"/>
                    <a:pt x="153" y="107"/>
                    <a:pt x="153" y="107"/>
                  </a:cubicBezTo>
                  <a:cubicBezTo>
                    <a:pt x="153" y="107"/>
                    <a:pt x="153" y="106"/>
                    <a:pt x="153" y="106"/>
                  </a:cubicBezTo>
                  <a:cubicBezTo>
                    <a:pt x="154" y="103"/>
                    <a:pt x="155" y="100"/>
                    <a:pt x="156" y="98"/>
                  </a:cubicBezTo>
                  <a:cubicBezTo>
                    <a:pt x="156" y="96"/>
                    <a:pt x="157" y="95"/>
                    <a:pt x="158" y="93"/>
                  </a:cubicBezTo>
                  <a:cubicBezTo>
                    <a:pt x="158" y="93"/>
                    <a:pt x="158" y="93"/>
                    <a:pt x="158" y="93"/>
                  </a:cubicBezTo>
                  <a:cubicBezTo>
                    <a:pt x="158" y="92"/>
                    <a:pt x="159" y="91"/>
                    <a:pt x="160" y="92"/>
                  </a:cubicBezTo>
                  <a:cubicBezTo>
                    <a:pt x="160" y="92"/>
                    <a:pt x="160" y="92"/>
                    <a:pt x="161" y="91"/>
                  </a:cubicBezTo>
                  <a:cubicBezTo>
                    <a:pt x="161" y="91"/>
                    <a:pt x="161" y="90"/>
                    <a:pt x="161" y="89"/>
                  </a:cubicBezTo>
                  <a:cubicBezTo>
                    <a:pt x="162" y="89"/>
                    <a:pt x="162" y="88"/>
                    <a:pt x="162" y="88"/>
                  </a:cubicBezTo>
                  <a:cubicBezTo>
                    <a:pt x="163" y="87"/>
                    <a:pt x="164" y="87"/>
                    <a:pt x="165" y="89"/>
                  </a:cubicBezTo>
                  <a:cubicBezTo>
                    <a:pt x="165" y="90"/>
                    <a:pt x="166" y="92"/>
                    <a:pt x="166" y="94"/>
                  </a:cubicBezTo>
                  <a:cubicBezTo>
                    <a:pt x="166" y="96"/>
                    <a:pt x="166" y="98"/>
                    <a:pt x="167" y="100"/>
                  </a:cubicBezTo>
                  <a:cubicBezTo>
                    <a:pt x="167" y="101"/>
                    <a:pt x="167" y="101"/>
                    <a:pt x="167" y="101"/>
                  </a:cubicBezTo>
                  <a:cubicBezTo>
                    <a:pt x="167" y="101"/>
                    <a:pt x="167" y="101"/>
                    <a:pt x="167" y="100"/>
                  </a:cubicBezTo>
                  <a:cubicBezTo>
                    <a:pt x="168" y="100"/>
                    <a:pt x="168" y="98"/>
                    <a:pt x="169" y="98"/>
                  </a:cubicBezTo>
                  <a:cubicBezTo>
                    <a:pt x="170" y="96"/>
                    <a:pt x="171" y="96"/>
                    <a:pt x="172" y="97"/>
                  </a:cubicBezTo>
                  <a:cubicBezTo>
                    <a:pt x="172" y="97"/>
                    <a:pt x="173" y="96"/>
                    <a:pt x="173" y="96"/>
                  </a:cubicBezTo>
                  <a:cubicBezTo>
                    <a:pt x="173" y="96"/>
                    <a:pt x="173" y="95"/>
                    <a:pt x="174" y="95"/>
                  </a:cubicBezTo>
                  <a:cubicBezTo>
                    <a:pt x="174" y="94"/>
                    <a:pt x="175" y="94"/>
                    <a:pt x="176" y="95"/>
                  </a:cubicBezTo>
                  <a:cubicBezTo>
                    <a:pt x="176" y="96"/>
                    <a:pt x="176" y="96"/>
                    <a:pt x="176" y="97"/>
                  </a:cubicBezTo>
                  <a:cubicBezTo>
                    <a:pt x="176" y="97"/>
                    <a:pt x="176" y="97"/>
                    <a:pt x="177" y="98"/>
                  </a:cubicBezTo>
                  <a:cubicBezTo>
                    <a:pt x="177" y="98"/>
                    <a:pt x="177" y="98"/>
                    <a:pt x="177" y="98"/>
                  </a:cubicBezTo>
                  <a:cubicBezTo>
                    <a:pt x="177" y="98"/>
                    <a:pt x="177" y="98"/>
                    <a:pt x="177" y="97"/>
                  </a:cubicBezTo>
                  <a:cubicBezTo>
                    <a:pt x="177" y="94"/>
                    <a:pt x="177" y="92"/>
                    <a:pt x="178" y="89"/>
                  </a:cubicBezTo>
                  <a:cubicBezTo>
                    <a:pt x="178" y="85"/>
                    <a:pt x="178" y="81"/>
                    <a:pt x="178" y="77"/>
                  </a:cubicBezTo>
                  <a:cubicBezTo>
                    <a:pt x="178" y="75"/>
                    <a:pt x="179" y="74"/>
                    <a:pt x="179" y="72"/>
                  </a:cubicBezTo>
                  <a:cubicBezTo>
                    <a:pt x="179" y="69"/>
                    <a:pt x="179" y="66"/>
                    <a:pt x="180" y="63"/>
                  </a:cubicBezTo>
                  <a:cubicBezTo>
                    <a:pt x="181" y="58"/>
                    <a:pt x="182" y="52"/>
                    <a:pt x="183" y="46"/>
                  </a:cubicBezTo>
                  <a:cubicBezTo>
                    <a:pt x="184" y="44"/>
                    <a:pt x="184" y="43"/>
                    <a:pt x="184" y="41"/>
                  </a:cubicBezTo>
                  <a:cubicBezTo>
                    <a:pt x="185" y="38"/>
                    <a:pt x="185" y="35"/>
                    <a:pt x="186" y="32"/>
                  </a:cubicBezTo>
                  <a:cubicBezTo>
                    <a:pt x="186" y="29"/>
                    <a:pt x="187" y="26"/>
                    <a:pt x="187" y="23"/>
                  </a:cubicBezTo>
                  <a:cubicBezTo>
                    <a:pt x="187" y="23"/>
                    <a:pt x="187" y="22"/>
                    <a:pt x="187" y="21"/>
                  </a:cubicBezTo>
                  <a:cubicBezTo>
                    <a:pt x="187" y="21"/>
                    <a:pt x="187" y="21"/>
                    <a:pt x="187" y="21"/>
                  </a:cubicBezTo>
                  <a:cubicBezTo>
                    <a:pt x="188" y="18"/>
                    <a:pt x="188" y="16"/>
                    <a:pt x="188" y="13"/>
                  </a:cubicBezTo>
                  <a:cubicBezTo>
                    <a:pt x="188" y="12"/>
                    <a:pt x="188" y="11"/>
                    <a:pt x="188" y="10"/>
                  </a:cubicBezTo>
                  <a:cubicBezTo>
                    <a:pt x="188" y="10"/>
                    <a:pt x="188" y="10"/>
                    <a:pt x="188" y="10"/>
                  </a:cubicBezTo>
                  <a:cubicBezTo>
                    <a:pt x="189" y="8"/>
                    <a:pt x="189" y="8"/>
                    <a:pt x="190" y="8"/>
                  </a:cubicBezTo>
                  <a:cubicBezTo>
                    <a:pt x="191" y="8"/>
                    <a:pt x="191" y="7"/>
                    <a:pt x="191" y="6"/>
                  </a:cubicBezTo>
                  <a:cubicBezTo>
                    <a:pt x="191" y="5"/>
                    <a:pt x="191" y="4"/>
                    <a:pt x="192" y="4"/>
                  </a:cubicBezTo>
                  <a:cubicBezTo>
                    <a:pt x="192" y="4"/>
                    <a:pt x="193" y="5"/>
                    <a:pt x="193" y="6"/>
                  </a:cubicBezTo>
                  <a:cubicBezTo>
                    <a:pt x="193" y="9"/>
                    <a:pt x="192" y="13"/>
                    <a:pt x="192" y="16"/>
                  </a:cubicBezTo>
                  <a:cubicBezTo>
                    <a:pt x="192" y="18"/>
                    <a:pt x="191" y="20"/>
                    <a:pt x="191" y="23"/>
                  </a:cubicBezTo>
                  <a:cubicBezTo>
                    <a:pt x="191" y="24"/>
                    <a:pt x="191" y="25"/>
                    <a:pt x="191" y="26"/>
                  </a:cubicBezTo>
                  <a:cubicBezTo>
                    <a:pt x="191" y="43"/>
                    <a:pt x="191" y="61"/>
                    <a:pt x="191" y="78"/>
                  </a:cubicBezTo>
                  <a:cubicBezTo>
                    <a:pt x="191" y="89"/>
                    <a:pt x="191" y="100"/>
                    <a:pt x="190" y="110"/>
                  </a:cubicBezTo>
                  <a:cubicBezTo>
                    <a:pt x="190" y="112"/>
                    <a:pt x="190" y="114"/>
                    <a:pt x="190" y="116"/>
                  </a:cubicBezTo>
                  <a:cubicBezTo>
                    <a:pt x="190" y="119"/>
                    <a:pt x="190" y="122"/>
                    <a:pt x="190" y="125"/>
                  </a:cubicBezTo>
                  <a:cubicBezTo>
                    <a:pt x="190" y="128"/>
                    <a:pt x="190" y="132"/>
                    <a:pt x="190" y="135"/>
                  </a:cubicBezTo>
                  <a:cubicBezTo>
                    <a:pt x="190" y="142"/>
                    <a:pt x="190" y="150"/>
                    <a:pt x="190" y="158"/>
                  </a:cubicBezTo>
                  <a:cubicBezTo>
                    <a:pt x="191" y="163"/>
                    <a:pt x="191" y="168"/>
                    <a:pt x="191" y="173"/>
                  </a:cubicBezTo>
                  <a:cubicBezTo>
                    <a:pt x="191" y="176"/>
                    <a:pt x="191" y="179"/>
                    <a:pt x="191" y="183"/>
                  </a:cubicBezTo>
                  <a:cubicBezTo>
                    <a:pt x="191" y="183"/>
                    <a:pt x="191" y="184"/>
                    <a:pt x="191" y="185"/>
                  </a:cubicBezTo>
                  <a:cubicBezTo>
                    <a:pt x="191" y="185"/>
                    <a:pt x="191" y="185"/>
                    <a:pt x="192" y="185"/>
                  </a:cubicBezTo>
                  <a:cubicBezTo>
                    <a:pt x="192" y="184"/>
                    <a:pt x="192" y="183"/>
                    <a:pt x="192" y="182"/>
                  </a:cubicBezTo>
                  <a:cubicBezTo>
                    <a:pt x="192" y="178"/>
                    <a:pt x="192" y="174"/>
                    <a:pt x="192" y="170"/>
                  </a:cubicBezTo>
                  <a:cubicBezTo>
                    <a:pt x="193" y="166"/>
                    <a:pt x="193" y="162"/>
                    <a:pt x="193" y="158"/>
                  </a:cubicBezTo>
                  <a:cubicBezTo>
                    <a:pt x="193" y="156"/>
                    <a:pt x="193" y="154"/>
                    <a:pt x="193" y="151"/>
                  </a:cubicBezTo>
                  <a:cubicBezTo>
                    <a:pt x="194" y="145"/>
                    <a:pt x="194" y="139"/>
                    <a:pt x="194" y="133"/>
                  </a:cubicBezTo>
                  <a:cubicBezTo>
                    <a:pt x="195" y="129"/>
                    <a:pt x="195" y="126"/>
                    <a:pt x="195" y="122"/>
                  </a:cubicBezTo>
                  <a:cubicBezTo>
                    <a:pt x="196" y="118"/>
                    <a:pt x="196" y="114"/>
                    <a:pt x="196" y="110"/>
                  </a:cubicBezTo>
                  <a:cubicBezTo>
                    <a:pt x="197" y="107"/>
                    <a:pt x="197" y="103"/>
                    <a:pt x="197" y="99"/>
                  </a:cubicBezTo>
                  <a:cubicBezTo>
                    <a:pt x="197" y="94"/>
                    <a:pt x="197" y="90"/>
                    <a:pt x="197" y="86"/>
                  </a:cubicBezTo>
                  <a:cubicBezTo>
                    <a:pt x="197" y="84"/>
                    <a:pt x="197" y="83"/>
                    <a:pt x="198" y="81"/>
                  </a:cubicBezTo>
                  <a:cubicBezTo>
                    <a:pt x="198" y="81"/>
                    <a:pt x="198" y="80"/>
                    <a:pt x="198" y="79"/>
                  </a:cubicBezTo>
                  <a:cubicBezTo>
                    <a:pt x="199" y="79"/>
                    <a:pt x="199" y="78"/>
                    <a:pt x="200" y="77"/>
                  </a:cubicBezTo>
                  <a:cubicBezTo>
                    <a:pt x="200" y="76"/>
                    <a:pt x="202" y="76"/>
                    <a:pt x="203" y="77"/>
                  </a:cubicBezTo>
                  <a:cubicBezTo>
                    <a:pt x="203" y="78"/>
                    <a:pt x="203" y="78"/>
                    <a:pt x="203" y="79"/>
                  </a:cubicBezTo>
                  <a:cubicBezTo>
                    <a:pt x="205" y="83"/>
                    <a:pt x="207" y="88"/>
                    <a:pt x="208" y="93"/>
                  </a:cubicBezTo>
                  <a:cubicBezTo>
                    <a:pt x="208" y="94"/>
                    <a:pt x="208" y="95"/>
                    <a:pt x="209" y="96"/>
                  </a:cubicBezTo>
                  <a:cubicBezTo>
                    <a:pt x="209" y="95"/>
                    <a:pt x="209" y="95"/>
                    <a:pt x="209" y="95"/>
                  </a:cubicBezTo>
                  <a:cubicBezTo>
                    <a:pt x="210" y="92"/>
                    <a:pt x="211" y="90"/>
                    <a:pt x="212" y="87"/>
                  </a:cubicBezTo>
                  <a:cubicBezTo>
                    <a:pt x="212" y="87"/>
                    <a:pt x="213" y="86"/>
                    <a:pt x="213" y="86"/>
                  </a:cubicBezTo>
                  <a:cubicBezTo>
                    <a:pt x="213" y="84"/>
                    <a:pt x="214" y="83"/>
                    <a:pt x="214" y="81"/>
                  </a:cubicBezTo>
                  <a:cubicBezTo>
                    <a:pt x="214" y="81"/>
                    <a:pt x="215" y="80"/>
                    <a:pt x="215" y="79"/>
                  </a:cubicBezTo>
                  <a:cubicBezTo>
                    <a:pt x="215" y="78"/>
                    <a:pt x="215" y="78"/>
                    <a:pt x="216" y="77"/>
                  </a:cubicBezTo>
                  <a:cubicBezTo>
                    <a:pt x="216" y="76"/>
                    <a:pt x="217" y="76"/>
                    <a:pt x="218" y="77"/>
                  </a:cubicBezTo>
                  <a:cubicBezTo>
                    <a:pt x="218" y="77"/>
                    <a:pt x="218" y="77"/>
                    <a:pt x="218" y="78"/>
                  </a:cubicBezTo>
                  <a:cubicBezTo>
                    <a:pt x="219" y="80"/>
                    <a:pt x="219" y="82"/>
                    <a:pt x="220" y="84"/>
                  </a:cubicBezTo>
                  <a:cubicBezTo>
                    <a:pt x="220" y="87"/>
                    <a:pt x="221" y="90"/>
                    <a:pt x="222" y="93"/>
                  </a:cubicBezTo>
                  <a:cubicBezTo>
                    <a:pt x="222" y="95"/>
                    <a:pt x="223" y="96"/>
                    <a:pt x="225" y="97"/>
                  </a:cubicBezTo>
                  <a:cubicBezTo>
                    <a:pt x="225" y="97"/>
                    <a:pt x="226" y="98"/>
                    <a:pt x="226" y="97"/>
                  </a:cubicBezTo>
                  <a:cubicBezTo>
                    <a:pt x="230" y="96"/>
                    <a:pt x="235" y="96"/>
                    <a:pt x="239" y="96"/>
                  </a:cubicBezTo>
                  <a:cubicBezTo>
                    <a:pt x="244" y="96"/>
                    <a:pt x="248" y="96"/>
                    <a:pt x="253" y="96"/>
                  </a:cubicBezTo>
                  <a:cubicBezTo>
                    <a:pt x="253" y="96"/>
                    <a:pt x="254" y="96"/>
                    <a:pt x="254" y="96"/>
                  </a:cubicBezTo>
                  <a:cubicBezTo>
                    <a:pt x="254" y="96"/>
                    <a:pt x="254" y="95"/>
                    <a:pt x="255" y="95"/>
                  </a:cubicBezTo>
                  <a:cubicBezTo>
                    <a:pt x="255" y="94"/>
                    <a:pt x="256" y="94"/>
                    <a:pt x="257" y="94"/>
                  </a:cubicBezTo>
                  <a:cubicBezTo>
                    <a:pt x="258" y="95"/>
                    <a:pt x="258" y="96"/>
                    <a:pt x="258" y="97"/>
                  </a:cubicBezTo>
                  <a:cubicBezTo>
                    <a:pt x="258" y="98"/>
                    <a:pt x="257" y="98"/>
                    <a:pt x="257" y="98"/>
                  </a:cubicBezTo>
                  <a:cubicBezTo>
                    <a:pt x="252" y="98"/>
                    <a:pt x="239" y="98"/>
                    <a:pt x="235" y="98"/>
                  </a:cubicBezTo>
                  <a:cubicBezTo>
                    <a:pt x="233" y="98"/>
                    <a:pt x="231" y="98"/>
                    <a:pt x="230" y="99"/>
                  </a:cubicBezTo>
                  <a:cubicBezTo>
                    <a:pt x="230" y="99"/>
                    <a:pt x="230" y="99"/>
                    <a:pt x="230" y="99"/>
                  </a:cubicBezTo>
                  <a:cubicBezTo>
                    <a:pt x="230" y="99"/>
                    <a:pt x="230" y="99"/>
                    <a:pt x="230" y="99"/>
                  </a:cubicBezTo>
                  <a:cubicBezTo>
                    <a:pt x="232" y="99"/>
                    <a:pt x="234" y="99"/>
                    <a:pt x="235" y="99"/>
                  </a:cubicBezTo>
                  <a:cubicBezTo>
                    <a:pt x="239" y="98"/>
                    <a:pt x="243" y="98"/>
                    <a:pt x="246" y="98"/>
                  </a:cubicBezTo>
                  <a:cubicBezTo>
                    <a:pt x="249" y="98"/>
                    <a:pt x="252" y="98"/>
                    <a:pt x="255" y="98"/>
                  </a:cubicBezTo>
                  <a:cubicBezTo>
                    <a:pt x="257" y="98"/>
                    <a:pt x="259" y="98"/>
                    <a:pt x="261" y="98"/>
                  </a:cubicBezTo>
                  <a:cubicBezTo>
                    <a:pt x="261" y="97"/>
                    <a:pt x="261" y="97"/>
                    <a:pt x="262" y="97"/>
                  </a:cubicBezTo>
                  <a:cubicBezTo>
                    <a:pt x="262" y="97"/>
                    <a:pt x="263" y="96"/>
                    <a:pt x="264" y="97"/>
                  </a:cubicBezTo>
                  <a:cubicBezTo>
                    <a:pt x="265" y="97"/>
                    <a:pt x="265" y="98"/>
                    <a:pt x="265" y="99"/>
                  </a:cubicBezTo>
                  <a:cubicBezTo>
                    <a:pt x="265" y="100"/>
                    <a:pt x="264" y="100"/>
                    <a:pt x="264" y="100"/>
                  </a:cubicBezTo>
                  <a:cubicBezTo>
                    <a:pt x="263" y="101"/>
                    <a:pt x="263" y="101"/>
                    <a:pt x="262" y="101"/>
                  </a:cubicBezTo>
                  <a:cubicBezTo>
                    <a:pt x="262" y="101"/>
                    <a:pt x="262" y="102"/>
                    <a:pt x="261" y="102"/>
                  </a:cubicBezTo>
                  <a:cubicBezTo>
                    <a:pt x="261" y="102"/>
                    <a:pt x="261" y="101"/>
                    <a:pt x="260" y="102"/>
                  </a:cubicBezTo>
                  <a:cubicBezTo>
                    <a:pt x="260" y="102"/>
                    <a:pt x="260" y="102"/>
                    <a:pt x="260" y="102"/>
                  </a:cubicBezTo>
                  <a:cubicBezTo>
                    <a:pt x="259" y="101"/>
                    <a:pt x="259" y="101"/>
                    <a:pt x="258" y="101"/>
                  </a:cubicBezTo>
                  <a:cubicBezTo>
                    <a:pt x="252" y="101"/>
                    <a:pt x="245" y="101"/>
                    <a:pt x="238" y="101"/>
                  </a:cubicBezTo>
                  <a:cubicBezTo>
                    <a:pt x="237" y="101"/>
                    <a:pt x="236" y="101"/>
                    <a:pt x="235" y="101"/>
                  </a:cubicBezTo>
                  <a:cubicBezTo>
                    <a:pt x="233" y="101"/>
                    <a:pt x="231" y="102"/>
                    <a:pt x="228" y="103"/>
                  </a:cubicBezTo>
                  <a:cubicBezTo>
                    <a:pt x="228" y="103"/>
                    <a:pt x="227" y="103"/>
                    <a:pt x="227" y="104"/>
                  </a:cubicBezTo>
                  <a:cubicBezTo>
                    <a:pt x="226" y="104"/>
                    <a:pt x="226" y="104"/>
                    <a:pt x="225" y="104"/>
                  </a:cubicBezTo>
                  <a:cubicBezTo>
                    <a:pt x="224" y="105"/>
                    <a:pt x="222" y="105"/>
                    <a:pt x="222" y="103"/>
                  </a:cubicBezTo>
                  <a:cubicBezTo>
                    <a:pt x="221" y="103"/>
                    <a:pt x="221" y="102"/>
                    <a:pt x="221" y="101"/>
                  </a:cubicBezTo>
                  <a:cubicBezTo>
                    <a:pt x="220" y="101"/>
                    <a:pt x="220" y="101"/>
                    <a:pt x="220" y="101"/>
                  </a:cubicBezTo>
                  <a:cubicBezTo>
                    <a:pt x="219" y="100"/>
                    <a:pt x="218" y="100"/>
                    <a:pt x="218" y="99"/>
                  </a:cubicBezTo>
                  <a:cubicBezTo>
                    <a:pt x="218" y="98"/>
                    <a:pt x="218" y="97"/>
                    <a:pt x="218" y="97"/>
                  </a:cubicBezTo>
                  <a:cubicBezTo>
                    <a:pt x="218" y="94"/>
                    <a:pt x="217" y="92"/>
                    <a:pt x="217" y="89"/>
                  </a:cubicBezTo>
                  <a:cubicBezTo>
                    <a:pt x="217" y="88"/>
                    <a:pt x="217" y="87"/>
                    <a:pt x="216" y="86"/>
                  </a:cubicBezTo>
                  <a:cubicBezTo>
                    <a:pt x="216" y="86"/>
                    <a:pt x="216" y="86"/>
                    <a:pt x="216" y="85"/>
                  </a:cubicBezTo>
                  <a:cubicBezTo>
                    <a:pt x="215" y="86"/>
                    <a:pt x="215" y="86"/>
                    <a:pt x="215" y="87"/>
                  </a:cubicBezTo>
                  <a:cubicBezTo>
                    <a:pt x="215" y="89"/>
                    <a:pt x="214" y="91"/>
                    <a:pt x="214" y="93"/>
                  </a:cubicBezTo>
                  <a:cubicBezTo>
                    <a:pt x="213" y="98"/>
                    <a:pt x="212" y="102"/>
                    <a:pt x="212" y="106"/>
                  </a:cubicBezTo>
                  <a:cubicBezTo>
                    <a:pt x="212" y="107"/>
                    <a:pt x="212" y="108"/>
                    <a:pt x="211" y="109"/>
                  </a:cubicBezTo>
                  <a:cubicBezTo>
                    <a:pt x="211" y="109"/>
                    <a:pt x="211" y="109"/>
                    <a:pt x="211" y="109"/>
                  </a:cubicBezTo>
                  <a:cubicBezTo>
                    <a:pt x="211" y="110"/>
                    <a:pt x="211" y="110"/>
                    <a:pt x="211" y="110"/>
                  </a:cubicBezTo>
                  <a:cubicBezTo>
                    <a:pt x="211" y="111"/>
                    <a:pt x="210" y="111"/>
                    <a:pt x="210" y="111"/>
                  </a:cubicBezTo>
                  <a:cubicBezTo>
                    <a:pt x="209" y="111"/>
                    <a:pt x="209" y="111"/>
                    <a:pt x="209" y="110"/>
                  </a:cubicBezTo>
                  <a:cubicBezTo>
                    <a:pt x="209" y="110"/>
                    <a:pt x="208" y="109"/>
                    <a:pt x="208" y="109"/>
                  </a:cubicBezTo>
                  <a:cubicBezTo>
                    <a:pt x="208" y="107"/>
                    <a:pt x="208" y="106"/>
                    <a:pt x="208" y="104"/>
                  </a:cubicBezTo>
                  <a:cubicBezTo>
                    <a:pt x="206" y="104"/>
                    <a:pt x="206" y="104"/>
                    <a:pt x="205" y="102"/>
                  </a:cubicBezTo>
                  <a:cubicBezTo>
                    <a:pt x="204" y="99"/>
                    <a:pt x="203" y="96"/>
                    <a:pt x="203" y="93"/>
                  </a:cubicBezTo>
                  <a:cubicBezTo>
                    <a:pt x="202" y="90"/>
                    <a:pt x="202" y="88"/>
                    <a:pt x="201" y="85"/>
                  </a:cubicBezTo>
                  <a:cubicBezTo>
                    <a:pt x="201" y="85"/>
                    <a:pt x="201" y="85"/>
                    <a:pt x="201" y="85"/>
                  </a:cubicBezTo>
                  <a:cubicBezTo>
                    <a:pt x="201" y="85"/>
                    <a:pt x="201" y="85"/>
                    <a:pt x="201" y="86"/>
                  </a:cubicBezTo>
                  <a:cubicBezTo>
                    <a:pt x="200" y="90"/>
                    <a:pt x="200" y="95"/>
                    <a:pt x="200" y="99"/>
                  </a:cubicBezTo>
                  <a:cubicBezTo>
                    <a:pt x="200" y="107"/>
                    <a:pt x="199" y="115"/>
                    <a:pt x="199" y="123"/>
                  </a:cubicBezTo>
                  <a:cubicBezTo>
                    <a:pt x="199" y="131"/>
                    <a:pt x="198" y="138"/>
                    <a:pt x="198" y="146"/>
                  </a:cubicBezTo>
                  <a:cubicBezTo>
                    <a:pt x="198" y="151"/>
                    <a:pt x="198" y="157"/>
                    <a:pt x="198" y="163"/>
                  </a:cubicBezTo>
                  <a:cubicBezTo>
                    <a:pt x="197" y="167"/>
                    <a:pt x="197" y="171"/>
                    <a:pt x="197" y="176"/>
                  </a:cubicBezTo>
                  <a:cubicBezTo>
                    <a:pt x="197" y="181"/>
                    <a:pt x="196" y="187"/>
                    <a:pt x="196" y="192"/>
                  </a:cubicBezTo>
                  <a:cubicBezTo>
                    <a:pt x="196" y="196"/>
                    <a:pt x="196" y="199"/>
                    <a:pt x="195" y="203"/>
                  </a:cubicBezTo>
                  <a:cubicBezTo>
                    <a:pt x="195" y="207"/>
                    <a:pt x="194" y="212"/>
                    <a:pt x="192" y="216"/>
                  </a:cubicBezTo>
                  <a:cubicBezTo>
                    <a:pt x="192" y="216"/>
                    <a:pt x="192" y="217"/>
                    <a:pt x="192" y="218"/>
                  </a:cubicBezTo>
                  <a:cubicBezTo>
                    <a:pt x="192" y="219"/>
                    <a:pt x="192" y="221"/>
                    <a:pt x="192" y="223"/>
                  </a:cubicBezTo>
                  <a:cubicBezTo>
                    <a:pt x="192" y="223"/>
                    <a:pt x="192" y="223"/>
                    <a:pt x="192" y="224"/>
                  </a:cubicBezTo>
                  <a:cubicBezTo>
                    <a:pt x="192" y="224"/>
                    <a:pt x="192" y="224"/>
                    <a:pt x="191" y="224"/>
                  </a:cubicBezTo>
                  <a:cubicBezTo>
                    <a:pt x="191" y="224"/>
                    <a:pt x="190" y="224"/>
                    <a:pt x="190" y="224"/>
                  </a:cubicBezTo>
                  <a:cubicBezTo>
                    <a:pt x="190" y="223"/>
                    <a:pt x="190" y="223"/>
                    <a:pt x="190" y="222"/>
                  </a:cubicBezTo>
                  <a:cubicBezTo>
                    <a:pt x="190" y="222"/>
                    <a:pt x="190" y="221"/>
                    <a:pt x="190" y="221"/>
                  </a:cubicBezTo>
                  <a:close/>
                  <a:moveTo>
                    <a:pt x="150" y="111"/>
                  </a:moveTo>
                  <a:cubicBezTo>
                    <a:pt x="150" y="110"/>
                    <a:pt x="150" y="109"/>
                    <a:pt x="150" y="108"/>
                  </a:cubicBezTo>
                  <a:cubicBezTo>
                    <a:pt x="150" y="108"/>
                    <a:pt x="150" y="107"/>
                    <a:pt x="150" y="106"/>
                  </a:cubicBezTo>
                  <a:cubicBezTo>
                    <a:pt x="150" y="105"/>
                    <a:pt x="150" y="104"/>
                    <a:pt x="150" y="104"/>
                  </a:cubicBezTo>
                  <a:cubicBezTo>
                    <a:pt x="150" y="105"/>
                    <a:pt x="150" y="107"/>
                    <a:pt x="150" y="108"/>
                  </a:cubicBezTo>
                  <a:cubicBezTo>
                    <a:pt x="150" y="108"/>
                    <a:pt x="150" y="108"/>
                    <a:pt x="150" y="108"/>
                  </a:cubicBezTo>
                  <a:cubicBezTo>
                    <a:pt x="150" y="109"/>
                    <a:pt x="150" y="110"/>
                    <a:pt x="150" y="111"/>
                  </a:cubicBezTo>
                  <a:cubicBezTo>
                    <a:pt x="151" y="111"/>
                    <a:pt x="151" y="112"/>
                    <a:pt x="151" y="113"/>
                  </a:cubicBezTo>
                  <a:cubicBezTo>
                    <a:pt x="151" y="113"/>
                    <a:pt x="151" y="113"/>
                    <a:pt x="151" y="113"/>
                  </a:cubicBezTo>
                  <a:cubicBezTo>
                    <a:pt x="151" y="112"/>
                    <a:pt x="151" y="111"/>
                    <a:pt x="150" y="111"/>
                  </a:cubicBezTo>
                  <a:close/>
                  <a:moveTo>
                    <a:pt x="65" y="158"/>
                  </a:moveTo>
                  <a:cubicBezTo>
                    <a:pt x="65" y="158"/>
                    <a:pt x="65" y="159"/>
                    <a:pt x="65" y="159"/>
                  </a:cubicBezTo>
                  <a:cubicBezTo>
                    <a:pt x="65" y="161"/>
                    <a:pt x="64" y="163"/>
                    <a:pt x="64" y="165"/>
                  </a:cubicBezTo>
                  <a:cubicBezTo>
                    <a:pt x="64" y="165"/>
                    <a:pt x="64" y="166"/>
                    <a:pt x="64" y="167"/>
                  </a:cubicBezTo>
                  <a:cubicBezTo>
                    <a:pt x="64" y="165"/>
                    <a:pt x="65" y="164"/>
                    <a:pt x="65" y="162"/>
                  </a:cubicBezTo>
                  <a:cubicBezTo>
                    <a:pt x="65" y="161"/>
                    <a:pt x="65" y="160"/>
                    <a:pt x="65" y="158"/>
                  </a:cubicBezTo>
                  <a:cubicBezTo>
                    <a:pt x="65" y="158"/>
                    <a:pt x="65" y="157"/>
                    <a:pt x="65" y="157"/>
                  </a:cubicBezTo>
                  <a:cubicBezTo>
                    <a:pt x="65" y="157"/>
                    <a:pt x="65" y="157"/>
                    <a:pt x="65" y="157"/>
                  </a:cubicBezTo>
                  <a:cubicBezTo>
                    <a:pt x="65" y="157"/>
                    <a:pt x="65" y="158"/>
                    <a:pt x="65" y="158"/>
                  </a:cubicBezTo>
                  <a:close/>
                  <a:moveTo>
                    <a:pt x="68" y="59"/>
                  </a:moveTo>
                  <a:cubicBezTo>
                    <a:pt x="68" y="59"/>
                    <a:pt x="68" y="59"/>
                    <a:pt x="68" y="59"/>
                  </a:cubicBezTo>
                  <a:cubicBezTo>
                    <a:pt x="68" y="60"/>
                    <a:pt x="68" y="61"/>
                    <a:pt x="68" y="62"/>
                  </a:cubicBezTo>
                  <a:cubicBezTo>
                    <a:pt x="68" y="64"/>
                    <a:pt x="68" y="66"/>
                    <a:pt x="67" y="67"/>
                  </a:cubicBezTo>
                  <a:cubicBezTo>
                    <a:pt x="67" y="71"/>
                    <a:pt x="67" y="75"/>
                    <a:pt x="66" y="79"/>
                  </a:cubicBezTo>
                  <a:cubicBezTo>
                    <a:pt x="66" y="84"/>
                    <a:pt x="65" y="88"/>
                    <a:pt x="65" y="92"/>
                  </a:cubicBezTo>
                  <a:cubicBezTo>
                    <a:pt x="64" y="98"/>
                    <a:pt x="64" y="103"/>
                    <a:pt x="64" y="108"/>
                  </a:cubicBezTo>
                  <a:cubicBezTo>
                    <a:pt x="64" y="121"/>
                    <a:pt x="64" y="134"/>
                    <a:pt x="64" y="147"/>
                  </a:cubicBezTo>
                  <a:cubicBezTo>
                    <a:pt x="64" y="147"/>
                    <a:pt x="64" y="148"/>
                    <a:pt x="64" y="148"/>
                  </a:cubicBezTo>
                  <a:cubicBezTo>
                    <a:pt x="64" y="148"/>
                    <a:pt x="64" y="148"/>
                    <a:pt x="64" y="147"/>
                  </a:cubicBezTo>
                  <a:cubicBezTo>
                    <a:pt x="65" y="145"/>
                    <a:pt x="65" y="143"/>
                    <a:pt x="65" y="140"/>
                  </a:cubicBezTo>
                  <a:cubicBezTo>
                    <a:pt x="65" y="137"/>
                    <a:pt x="66" y="134"/>
                    <a:pt x="66" y="130"/>
                  </a:cubicBezTo>
                  <a:cubicBezTo>
                    <a:pt x="66" y="125"/>
                    <a:pt x="67" y="121"/>
                    <a:pt x="67" y="116"/>
                  </a:cubicBezTo>
                  <a:cubicBezTo>
                    <a:pt x="67" y="107"/>
                    <a:pt x="67" y="99"/>
                    <a:pt x="67" y="91"/>
                  </a:cubicBezTo>
                  <a:cubicBezTo>
                    <a:pt x="68" y="87"/>
                    <a:pt x="68" y="84"/>
                    <a:pt x="68" y="81"/>
                  </a:cubicBezTo>
                  <a:cubicBezTo>
                    <a:pt x="68" y="77"/>
                    <a:pt x="68" y="74"/>
                    <a:pt x="68" y="70"/>
                  </a:cubicBezTo>
                  <a:cubicBezTo>
                    <a:pt x="68" y="66"/>
                    <a:pt x="68" y="63"/>
                    <a:pt x="68" y="60"/>
                  </a:cubicBezTo>
                  <a:cubicBezTo>
                    <a:pt x="68" y="59"/>
                    <a:pt x="68" y="59"/>
                    <a:pt x="68" y="59"/>
                  </a:cubicBezTo>
                  <a:close/>
                  <a:moveTo>
                    <a:pt x="183" y="55"/>
                  </a:moveTo>
                  <a:cubicBezTo>
                    <a:pt x="183" y="56"/>
                    <a:pt x="183" y="57"/>
                    <a:pt x="183" y="58"/>
                  </a:cubicBezTo>
                  <a:cubicBezTo>
                    <a:pt x="182" y="62"/>
                    <a:pt x="181" y="65"/>
                    <a:pt x="181" y="69"/>
                  </a:cubicBezTo>
                  <a:cubicBezTo>
                    <a:pt x="181" y="74"/>
                    <a:pt x="180" y="78"/>
                    <a:pt x="180" y="82"/>
                  </a:cubicBezTo>
                  <a:cubicBezTo>
                    <a:pt x="180" y="89"/>
                    <a:pt x="179" y="95"/>
                    <a:pt x="178" y="101"/>
                  </a:cubicBezTo>
                  <a:cubicBezTo>
                    <a:pt x="178" y="102"/>
                    <a:pt x="178" y="102"/>
                    <a:pt x="179" y="102"/>
                  </a:cubicBezTo>
                  <a:cubicBezTo>
                    <a:pt x="179" y="102"/>
                    <a:pt x="179" y="102"/>
                    <a:pt x="179" y="102"/>
                  </a:cubicBezTo>
                  <a:cubicBezTo>
                    <a:pt x="181" y="87"/>
                    <a:pt x="182" y="71"/>
                    <a:pt x="183" y="55"/>
                  </a:cubicBezTo>
                  <a:close/>
                  <a:moveTo>
                    <a:pt x="129" y="56"/>
                  </a:moveTo>
                  <a:cubicBezTo>
                    <a:pt x="129" y="56"/>
                    <a:pt x="129" y="56"/>
                    <a:pt x="129" y="56"/>
                  </a:cubicBezTo>
                  <a:cubicBezTo>
                    <a:pt x="130" y="55"/>
                    <a:pt x="130" y="55"/>
                    <a:pt x="130" y="54"/>
                  </a:cubicBezTo>
                  <a:cubicBezTo>
                    <a:pt x="131" y="47"/>
                    <a:pt x="132" y="41"/>
                    <a:pt x="133" y="34"/>
                  </a:cubicBezTo>
                  <a:cubicBezTo>
                    <a:pt x="134" y="32"/>
                    <a:pt x="135" y="29"/>
                    <a:pt x="135" y="26"/>
                  </a:cubicBezTo>
                  <a:cubicBezTo>
                    <a:pt x="135" y="24"/>
                    <a:pt x="135" y="21"/>
                    <a:pt x="136" y="18"/>
                  </a:cubicBezTo>
                  <a:cubicBezTo>
                    <a:pt x="136" y="18"/>
                    <a:pt x="136" y="17"/>
                    <a:pt x="136" y="17"/>
                  </a:cubicBezTo>
                  <a:cubicBezTo>
                    <a:pt x="135" y="17"/>
                    <a:pt x="135" y="18"/>
                    <a:pt x="135" y="18"/>
                  </a:cubicBezTo>
                  <a:cubicBezTo>
                    <a:pt x="135" y="19"/>
                    <a:pt x="135" y="20"/>
                    <a:pt x="135" y="21"/>
                  </a:cubicBezTo>
                  <a:cubicBezTo>
                    <a:pt x="133" y="28"/>
                    <a:pt x="132" y="35"/>
                    <a:pt x="131" y="42"/>
                  </a:cubicBezTo>
                  <a:cubicBezTo>
                    <a:pt x="130" y="45"/>
                    <a:pt x="130" y="48"/>
                    <a:pt x="130" y="51"/>
                  </a:cubicBezTo>
                  <a:cubicBezTo>
                    <a:pt x="130" y="52"/>
                    <a:pt x="129" y="54"/>
                    <a:pt x="129" y="56"/>
                  </a:cubicBezTo>
                  <a:close/>
                  <a:moveTo>
                    <a:pt x="70" y="54"/>
                  </a:moveTo>
                  <a:cubicBezTo>
                    <a:pt x="71" y="54"/>
                    <a:pt x="71" y="54"/>
                    <a:pt x="71" y="54"/>
                  </a:cubicBezTo>
                  <a:cubicBezTo>
                    <a:pt x="71" y="54"/>
                    <a:pt x="71" y="54"/>
                    <a:pt x="71" y="54"/>
                  </a:cubicBezTo>
                  <a:cubicBezTo>
                    <a:pt x="71" y="52"/>
                    <a:pt x="71" y="51"/>
                    <a:pt x="71" y="49"/>
                  </a:cubicBezTo>
                  <a:cubicBezTo>
                    <a:pt x="72" y="45"/>
                    <a:pt x="73" y="41"/>
                    <a:pt x="73" y="36"/>
                  </a:cubicBezTo>
                  <a:cubicBezTo>
                    <a:pt x="74" y="35"/>
                    <a:pt x="74" y="34"/>
                    <a:pt x="74" y="33"/>
                  </a:cubicBezTo>
                  <a:cubicBezTo>
                    <a:pt x="74" y="31"/>
                    <a:pt x="73" y="29"/>
                    <a:pt x="73" y="27"/>
                  </a:cubicBezTo>
                  <a:cubicBezTo>
                    <a:pt x="73" y="27"/>
                    <a:pt x="73" y="27"/>
                    <a:pt x="73" y="26"/>
                  </a:cubicBezTo>
                  <a:cubicBezTo>
                    <a:pt x="73" y="27"/>
                    <a:pt x="73" y="27"/>
                    <a:pt x="73" y="27"/>
                  </a:cubicBezTo>
                  <a:cubicBezTo>
                    <a:pt x="72" y="31"/>
                    <a:pt x="72" y="35"/>
                    <a:pt x="71" y="39"/>
                  </a:cubicBezTo>
                  <a:cubicBezTo>
                    <a:pt x="71" y="43"/>
                    <a:pt x="71" y="47"/>
                    <a:pt x="71" y="50"/>
                  </a:cubicBezTo>
                  <a:cubicBezTo>
                    <a:pt x="71" y="52"/>
                    <a:pt x="71" y="53"/>
                    <a:pt x="70" y="54"/>
                  </a:cubicBezTo>
                  <a:close/>
                  <a:moveTo>
                    <a:pt x="154" y="116"/>
                  </a:moveTo>
                  <a:cubicBezTo>
                    <a:pt x="154" y="116"/>
                    <a:pt x="154" y="116"/>
                    <a:pt x="154" y="116"/>
                  </a:cubicBezTo>
                  <a:cubicBezTo>
                    <a:pt x="155" y="112"/>
                    <a:pt x="156" y="108"/>
                    <a:pt x="157" y="105"/>
                  </a:cubicBezTo>
                  <a:cubicBezTo>
                    <a:pt x="158" y="102"/>
                    <a:pt x="159" y="99"/>
                    <a:pt x="159" y="96"/>
                  </a:cubicBezTo>
                  <a:cubicBezTo>
                    <a:pt x="159" y="96"/>
                    <a:pt x="160" y="95"/>
                    <a:pt x="159" y="95"/>
                  </a:cubicBezTo>
                  <a:cubicBezTo>
                    <a:pt x="159" y="96"/>
                    <a:pt x="158" y="96"/>
                    <a:pt x="158" y="97"/>
                  </a:cubicBezTo>
                  <a:cubicBezTo>
                    <a:pt x="157" y="102"/>
                    <a:pt x="155" y="107"/>
                    <a:pt x="154" y="111"/>
                  </a:cubicBezTo>
                  <a:cubicBezTo>
                    <a:pt x="153" y="111"/>
                    <a:pt x="153" y="112"/>
                    <a:pt x="153" y="112"/>
                  </a:cubicBezTo>
                  <a:cubicBezTo>
                    <a:pt x="154" y="113"/>
                    <a:pt x="154" y="115"/>
                    <a:pt x="154" y="116"/>
                  </a:cubicBezTo>
                  <a:close/>
                  <a:moveTo>
                    <a:pt x="145" y="113"/>
                  </a:moveTo>
                  <a:cubicBezTo>
                    <a:pt x="145" y="113"/>
                    <a:pt x="145" y="113"/>
                    <a:pt x="144" y="113"/>
                  </a:cubicBezTo>
                  <a:cubicBezTo>
                    <a:pt x="142" y="128"/>
                    <a:pt x="142" y="142"/>
                    <a:pt x="142" y="157"/>
                  </a:cubicBezTo>
                  <a:cubicBezTo>
                    <a:pt x="142" y="153"/>
                    <a:pt x="142" y="150"/>
                    <a:pt x="142" y="146"/>
                  </a:cubicBezTo>
                  <a:cubicBezTo>
                    <a:pt x="143" y="142"/>
                    <a:pt x="143" y="139"/>
                    <a:pt x="143" y="135"/>
                  </a:cubicBezTo>
                  <a:cubicBezTo>
                    <a:pt x="143" y="131"/>
                    <a:pt x="143" y="128"/>
                    <a:pt x="144" y="124"/>
                  </a:cubicBezTo>
                  <a:cubicBezTo>
                    <a:pt x="144" y="120"/>
                    <a:pt x="144" y="117"/>
                    <a:pt x="145" y="113"/>
                  </a:cubicBezTo>
                  <a:close/>
                  <a:moveTo>
                    <a:pt x="46" y="114"/>
                  </a:moveTo>
                  <a:cubicBezTo>
                    <a:pt x="47" y="113"/>
                    <a:pt x="47" y="112"/>
                    <a:pt x="46" y="111"/>
                  </a:cubicBezTo>
                  <a:cubicBezTo>
                    <a:pt x="46" y="111"/>
                    <a:pt x="46" y="110"/>
                    <a:pt x="46" y="109"/>
                  </a:cubicBezTo>
                  <a:cubicBezTo>
                    <a:pt x="45" y="108"/>
                    <a:pt x="45" y="107"/>
                    <a:pt x="44" y="105"/>
                  </a:cubicBezTo>
                  <a:cubicBezTo>
                    <a:pt x="44" y="105"/>
                    <a:pt x="44" y="104"/>
                    <a:pt x="44" y="104"/>
                  </a:cubicBezTo>
                  <a:cubicBezTo>
                    <a:pt x="44" y="103"/>
                    <a:pt x="44" y="103"/>
                    <a:pt x="44" y="102"/>
                  </a:cubicBezTo>
                  <a:cubicBezTo>
                    <a:pt x="43" y="102"/>
                    <a:pt x="42" y="102"/>
                    <a:pt x="41" y="102"/>
                  </a:cubicBezTo>
                  <a:cubicBezTo>
                    <a:pt x="42" y="107"/>
                    <a:pt x="45" y="110"/>
                    <a:pt x="46" y="114"/>
                  </a:cubicBezTo>
                  <a:close/>
                  <a:moveTo>
                    <a:pt x="174" y="98"/>
                  </a:moveTo>
                  <a:cubicBezTo>
                    <a:pt x="174" y="98"/>
                    <a:pt x="174" y="98"/>
                    <a:pt x="174" y="98"/>
                  </a:cubicBezTo>
                  <a:cubicBezTo>
                    <a:pt x="174" y="100"/>
                    <a:pt x="173" y="101"/>
                    <a:pt x="173" y="103"/>
                  </a:cubicBezTo>
                  <a:cubicBezTo>
                    <a:pt x="173" y="103"/>
                    <a:pt x="173" y="104"/>
                    <a:pt x="173" y="104"/>
                  </a:cubicBezTo>
                  <a:cubicBezTo>
                    <a:pt x="173" y="105"/>
                    <a:pt x="174" y="107"/>
                    <a:pt x="174" y="108"/>
                  </a:cubicBezTo>
                  <a:cubicBezTo>
                    <a:pt x="174" y="108"/>
                    <a:pt x="174" y="108"/>
                    <a:pt x="175" y="109"/>
                  </a:cubicBezTo>
                  <a:cubicBezTo>
                    <a:pt x="175" y="108"/>
                    <a:pt x="175" y="107"/>
                    <a:pt x="175" y="106"/>
                  </a:cubicBezTo>
                  <a:cubicBezTo>
                    <a:pt x="176" y="105"/>
                    <a:pt x="176" y="104"/>
                    <a:pt x="176" y="103"/>
                  </a:cubicBezTo>
                  <a:cubicBezTo>
                    <a:pt x="175" y="102"/>
                    <a:pt x="175" y="100"/>
                    <a:pt x="175" y="99"/>
                  </a:cubicBezTo>
                  <a:cubicBezTo>
                    <a:pt x="175" y="99"/>
                    <a:pt x="175" y="99"/>
                    <a:pt x="174" y="98"/>
                  </a:cubicBezTo>
                  <a:close/>
                  <a:moveTo>
                    <a:pt x="164" y="109"/>
                  </a:moveTo>
                  <a:cubicBezTo>
                    <a:pt x="164" y="109"/>
                    <a:pt x="164" y="109"/>
                    <a:pt x="164" y="109"/>
                  </a:cubicBezTo>
                  <a:cubicBezTo>
                    <a:pt x="165" y="108"/>
                    <a:pt x="165" y="108"/>
                    <a:pt x="165" y="107"/>
                  </a:cubicBezTo>
                  <a:cubicBezTo>
                    <a:pt x="165" y="107"/>
                    <a:pt x="165" y="107"/>
                    <a:pt x="165" y="107"/>
                  </a:cubicBezTo>
                  <a:cubicBezTo>
                    <a:pt x="165" y="105"/>
                    <a:pt x="164" y="103"/>
                    <a:pt x="164" y="101"/>
                  </a:cubicBezTo>
                  <a:cubicBezTo>
                    <a:pt x="164" y="99"/>
                    <a:pt x="163" y="97"/>
                    <a:pt x="163" y="95"/>
                  </a:cubicBezTo>
                  <a:cubicBezTo>
                    <a:pt x="163" y="94"/>
                    <a:pt x="163" y="94"/>
                    <a:pt x="163" y="94"/>
                  </a:cubicBezTo>
                  <a:cubicBezTo>
                    <a:pt x="163" y="95"/>
                    <a:pt x="162" y="95"/>
                    <a:pt x="162" y="96"/>
                  </a:cubicBezTo>
                  <a:cubicBezTo>
                    <a:pt x="162" y="96"/>
                    <a:pt x="162" y="97"/>
                    <a:pt x="162" y="98"/>
                  </a:cubicBezTo>
                  <a:cubicBezTo>
                    <a:pt x="162" y="100"/>
                    <a:pt x="163" y="102"/>
                    <a:pt x="163" y="105"/>
                  </a:cubicBezTo>
                  <a:cubicBezTo>
                    <a:pt x="164" y="106"/>
                    <a:pt x="164" y="108"/>
                    <a:pt x="164" y="109"/>
                  </a:cubicBezTo>
                  <a:close/>
                  <a:moveTo>
                    <a:pt x="70" y="35"/>
                  </a:moveTo>
                  <a:cubicBezTo>
                    <a:pt x="70" y="30"/>
                    <a:pt x="71" y="25"/>
                    <a:pt x="72" y="21"/>
                  </a:cubicBezTo>
                  <a:cubicBezTo>
                    <a:pt x="72" y="20"/>
                    <a:pt x="72" y="20"/>
                    <a:pt x="72" y="20"/>
                  </a:cubicBezTo>
                  <a:cubicBezTo>
                    <a:pt x="72" y="18"/>
                    <a:pt x="71" y="17"/>
                    <a:pt x="71" y="16"/>
                  </a:cubicBezTo>
                  <a:cubicBezTo>
                    <a:pt x="71" y="15"/>
                    <a:pt x="71" y="15"/>
                    <a:pt x="71" y="15"/>
                  </a:cubicBezTo>
                  <a:cubicBezTo>
                    <a:pt x="70" y="17"/>
                    <a:pt x="70" y="32"/>
                    <a:pt x="70" y="35"/>
                  </a:cubicBezTo>
                  <a:close/>
                  <a:moveTo>
                    <a:pt x="194" y="187"/>
                  </a:moveTo>
                  <a:cubicBezTo>
                    <a:pt x="194" y="187"/>
                    <a:pt x="194" y="188"/>
                    <a:pt x="194" y="189"/>
                  </a:cubicBezTo>
                  <a:cubicBezTo>
                    <a:pt x="194" y="192"/>
                    <a:pt x="193" y="196"/>
                    <a:pt x="193" y="199"/>
                  </a:cubicBezTo>
                  <a:cubicBezTo>
                    <a:pt x="193" y="202"/>
                    <a:pt x="193" y="204"/>
                    <a:pt x="192" y="207"/>
                  </a:cubicBezTo>
                  <a:cubicBezTo>
                    <a:pt x="192" y="207"/>
                    <a:pt x="192" y="208"/>
                    <a:pt x="192" y="208"/>
                  </a:cubicBezTo>
                  <a:cubicBezTo>
                    <a:pt x="194" y="201"/>
                    <a:pt x="194" y="194"/>
                    <a:pt x="194" y="187"/>
                  </a:cubicBezTo>
                  <a:close/>
                  <a:moveTo>
                    <a:pt x="82" y="181"/>
                  </a:moveTo>
                  <a:cubicBezTo>
                    <a:pt x="82" y="180"/>
                    <a:pt x="81" y="153"/>
                    <a:pt x="81" y="149"/>
                  </a:cubicBezTo>
                  <a:cubicBezTo>
                    <a:pt x="81" y="160"/>
                    <a:pt x="82" y="170"/>
                    <a:pt x="82" y="181"/>
                  </a:cubicBezTo>
                  <a:close/>
                  <a:moveTo>
                    <a:pt x="222" y="100"/>
                  </a:moveTo>
                  <a:cubicBezTo>
                    <a:pt x="223" y="101"/>
                    <a:pt x="223" y="102"/>
                    <a:pt x="223" y="102"/>
                  </a:cubicBezTo>
                  <a:cubicBezTo>
                    <a:pt x="223" y="103"/>
                    <a:pt x="224" y="103"/>
                    <a:pt x="224" y="103"/>
                  </a:cubicBezTo>
                  <a:cubicBezTo>
                    <a:pt x="225" y="102"/>
                    <a:pt x="225" y="102"/>
                    <a:pt x="226" y="102"/>
                  </a:cubicBezTo>
                  <a:cubicBezTo>
                    <a:pt x="227" y="101"/>
                    <a:pt x="227" y="101"/>
                    <a:pt x="228" y="101"/>
                  </a:cubicBezTo>
                  <a:cubicBezTo>
                    <a:pt x="227" y="100"/>
                    <a:pt x="226" y="100"/>
                    <a:pt x="226" y="100"/>
                  </a:cubicBezTo>
                  <a:cubicBezTo>
                    <a:pt x="225" y="100"/>
                    <a:pt x="225" y="100"/>
                    <a:pt x="225" y="100"/>
                  </a:cubicBezTo>
                  <a:cubicBezTo>
                    <a:pt x="224" y="100"/>
                    <a:pt x="223" y="100"/>
                    <a:pt x="222" y="100"/>
                  </a:cubicBezTo>
                  <a:close/>
                  <a:moveTo>
                    <a:pt x="207" y="101"/>
                  </a:moveTo>
                  <a:cubicBezTo>
                    <a:pt x="207" y="99"/>
                    <a:pt x="204" y="86"/>
                    <a:pt x="203" y="85"/>
                  </a:cubicBezTo>
                  <a:cubicBezTo>
                    <a:pt x="204" y="90"/>
                    <a:pt x="206" y="100"/>
                    <a:pt x="207" y="101"/>
                  </a:cubicBezTo>
                  <a:close/>
                  <a:moveTo>
                    <a:pt x="114" y="107"/>
                  </a:moveTo>
                  <a:cubicBezTo>
                    <a:pt x="115" y="105"/>
                    <a:pt x="116" y="103"/>
                    <a:pt x="116" y="102"/>
                  </a:cubicBezTo>
                  <a:cubicBezTo>
                    <a:pt x="117" y="101"/>
                    <a:pt x="116" y="100"/>
                    <a:pt x="116" y="100"/>
                  </a:cubicBezTo>
                  <a:cubicBezTo>
                    <a:pt x="114" y="102"/>
                    <a:pt x="114" y="104"/>
                    <a:pt x="114" y="106"/>
                  </a:cubicBezTo>
                  <a:cubicBezTo>
                    <a:pt x="114" y="106"/>
                    <a:pt x="114" y="107"/>
                    <a:pt x="113" y="107"/>
                  </a:cubicBezTo>
                  <a:cubicBezTo>
                    <a:pt x="114" y="107"/>
                    <a:pt x="114" y="107"/>
                    <a:pt x="114" y="107"/>
                  </a:cubicBezTo>
                  <a:close/>
                  <a:moveTo>
                    <a:pt x="77" y="98"/>
                  </a:moveTo>
                  <a:cubicBezTo>
                    <a:pt x="77" y="106"/>
                    <a:pt x="78" y="114"/>
                    <a:pt x="78" y="122"/>
                  </a:cubicBezTo>
                  <a:cubicBezTo>
                    <a:pt x="78" y="114"/>
                    <a:pt x="78" y="106"/>
                    <a:pt x="77" y="98"/>
                  </a:cubicBezTo>
                  <a:close/>
                  <a:moveTo>
                    <a:pt x="137" y="142"/>
                  </a:moveTo>
                  <a:cubicBezTo>
                    <a:pt x="137" y="130"/>
                    <a:pt x="137" y="118"/>
                    <a:pt x="137" y="106"/>
                  </a:cubicBezTo>
                  <a:cubicBezTo>
                    <a:pt x="137" y="118"/>
                    <a:pt x="136" y="130"/>
                    <a:pt x="137" y="142"/>
                  </a:cubicBezTo>
                  <a:close/>
                  <a:moveTo>
                    <a:pt x="168" y="107"/>
                  </a:moveTo>
                  <a:cubicBezTo>
                    <a:pt x="169" y="104"/>
                    <a:pt x="170" y="102"/>
                    <a:pt x="171" y="99"/>
                  </a:cubicBezTo>
                  <a:cubicBezTo>
                    <a:pt x="171" y="99"/>
                    <a:pt x="170" y="99"/>
                    <a:pt x="170" y="99"/>
                  </a:cubicBezTo>
                  <a:cubicBezTo>
                    <a:pt x="170" y="99"/>
                    <a:pt x="170" y="99"/>
                    <a:pt x="170" y="100"/>
                  </a:cubicBezTo>
                  <a:cubicBezTo>
                    <a:pt x="169" y="101"/>
                    <a:pt x="168" y="103"/>
                    <a:pt x="168" y="105"/>
                  </a:cubicBezTo>
                  <a:cubicBezTo>
                    <a:pt x="168" y="106"/>
                    <a:pt x="168" y="106"/>
                    <a:pt x="168" y="107"/>
                  </a:cubicBezTo>
                  <a:close/>
                  <a:moveTo>
                    <a:pt x="121" y="107"/>
                  </a:moveTo>
                  <a:cubicBezTo>
                    <a:pt x="121" y="109"/>
                    <a:pt x="122" y="111"/>
                    <a:pt x="123" y="112"/>
                  </a:cubicBezTo>
                  <a:cubicBezTo>
                    <a:pt x="123" y="111"/>
                    <a:pt x="124" y="111"/>
                    <a:pt x="124" y="110"/>
                  </a:cubicBezTo>
                  <a:cubicBezTo>
                    <a:pt x="122" y="110"/>
                    <a:pt x="121" y="109"/>
                    <a:pt x="121" y="107"/>
                  </a:cubicBezTo>
                  <a:close/>
                  <a:moveTo>
                    <a:pt x="124" y="108"/>
                  </a:moveTo>
                  <a:cubicBezTo>
                    <a:pt x="124" y="108"/>
                    <a:pt x="124" y="107"/>
                    <a:pt x="124" y="107"/>
                  </a:cubicBezTo>
                  <a:cubicBezTo>
                    <a:pt x="124" y="107"/>
                    <a:pt x="123" y="106"/>
                    <a:pt x="123" y="106"/>
                  </a:cubicBezTo>
                  <a:cubicBezTo>
                    <a:pt x="123" y="106"/>
                    <a:pt x="122" y="106"/>
                    <a:pt x="122" y="105"/>
                  </a:cubicBezTo>
                  <a:cubicBezTo>
                    <a:pt x="123" y="106"/>
                    <a:pt x="123" y="108"/>
                    <a:pt x="124" y="108"/>
                  </a:cubicBezTo>
                  <a:close/>
                  <a:moveTo>
                    <a:pt x="88" y="89"/>
                  </a:moveTo>
                  <a:cubicBezTo>
                    <a:pt x="88" y="89"/>
                    <a:pt x="88" y="89"/>
                    <a:pt x="88" y="89"/>
                  </a:cubicBezTo>
                  <a:cubicBezTo>
                    <a:pt x="89" y="89"/>
                    <a:pt x="89" y="88"/>
                    <a:pt x="89" y="88"/>
                  </a:cubicBezTo>
                  <a:cubicBezTo>
                    <a:pt x="89" y="88"/>
                    <a:pt x="89" y="87"/>
                    <a:pt x="89" y="86"/>
                  </a:cubicBezTo>
                  <a:cubicBezTo>
                    <a:pt x="89" y="86"/>
                    <a:pt x="89" y="85"/>
                    <a:pt x="89" y="85"/>
                  </a:cubicBezTo>
                  <a:cubicBezTo>
                    <a:pt x="88" y="86"/>
                    <a:pt x="88" y="87"/>
                    <a:pt x="88" y="89"/>
                  </a:cubicBezTo>
                  <a:close/>
                  <a:moveTo>
                    <a:pt x="210" y="97"/>
                  </a:moveTo>
                  <a:cubicBezTo>
                    <a:pt x="210" y="97"/>
                    <a:pt x="210" y="97"/>
                    <a:pt x="210" y="97"/>
                  </a:cubicBezTo>
                  <a:cubicBezTo>
                    <a:pt x="210" y="98"/>
                    <a:pt x="210" y="99"/>
                    <a:pt x="209" y="100"/>
                  </a:cubicBezTo>
                  <a:cubicBezTo>
                    <a:pt x="209" y="100"/>
                    <a:pt x="209" y="101"/>
                    <a:pt x="210" y="102"/>
                  </a:cubicBezTo>
                  <a:cubicBezTo>
                    <a:pt x="210" y="100"/>
                    <a:pt x="210" y="99"/>
                    <a:pt x="210" y="97"/>
                  </a:cubicBezTo>
                  <a:close/>
                  <a:moveTo>
                    <a:pt x="104" y="97"/>
                  </a:moveTo>
                  <a:cubicBezTo>
                    <a:pt x="104" y="97"/>
                    <a:pt x="104" y="97"/>
                    <a:pt x="104" y="97"/>
                  </a:cubicBezTo>
                  <a:cubicBezTo>
                    <a:pt x="104" y="96"/>
                    <a:pt x="105" y="94"/>
                    <a:pt x="105" y="92"/>
                  </a:cubicBezTo>
                  <a:cubicBezTo>
                    <a:pt x="105" y="92"/>
                    <a:pt x="105" y="92"/>
                    <a:pt x="105" y="92"/>
                  </a:cubicBezTo>
                  <a:cubicBezTo>
                    <a:pt x="105" y="93"/>
                    <a:pt x="104" y="95"/>
                    <a:pt x="104" y="97"/>
                  </a:cubicBezTo>
                  <a:close/>
                  <a:moveTo>
                    <a:pt x="221" y="96"/>
                  </a:moveTo>
                  <a:cubicBezTo>
                    <a:pt x="221" y="97"/>
                    <a:pt x="221" y="98"/>
                    <a:pt x="222" y="99"/>
                  </a:cubicBezTo>
                  <a:cubicBezTo>
                    <a:pt x="222" y="98"/>
                    <a:pt x="222" y="98"/>
                    <a:pt x="223" y="98"/>
                  </a:cubicBezTo>
                  <a:cubicBezTo>
                    <a:pt x="222" y="98"/>
                    <a:pt x="222" y="97"/>
                    <a:pt x="221" y="96"/>
                  </a:cubicBezTo>
                  <a:close/>
                  <a:moveTo>
                    <a:pt x="85" y="179"/>
                  </a:moveTo>
                  <a:cubicBezTo>
                    <a:pt x="85" y="179"/>
                    <a:pt x="85" y="179"/>
                    <a:pt x="85" y="179"/>
                  </a:cubicBezTo>
                  <a:cubicBezTo>
                    <a:pt x="85" y="181"/>
                    <a:pt x="85" y="183"/>
                    <a:pt x="85" y="185"/>
                  </a:cubicBezTo>
                  <a:cubicBezTo>
                    <a:pt x="85" y="185"/>
                    <a:pt x="85" y="185"/>
                    <a:pt x="85" y="185"/>
                  </a:cubicBezTo>
                  <a:cubicBezTo>
                    <a:pt x="85" y="183"/>
                    <a:pt x="85" y="181"/>
                    <a:pt x="85" y="179"/>
                  </a:cubicBezTo>
                  <a:close/>
                  <a:moveTo>
                    <a:pt x="108" y="96"/>
                  </a:moveTo>
                  <a:cubicBezTo>
                    <a:pt x="108" y="96"/>
                    <a:pt x="108" y="96"/>
                    <a:pt x="108" y="96"/>
                  </a:cubicBezTo>
                  <a:cubicBezTo>
                    <a:pt x="108" y="95"/>
                    <a:pt x="108" y="94"/>
                    <a:pt x="108" y="93"/>
                  </a:cubicBezTo>
                  <a:cubicBezTo>
                    <a:pt x="108" y="93"/>
                    <a:pt x="108" y="93"/>
                    <a:pt x="108" y="93"/>
                  </a:cubicBezTo>
                  <a:cubicBezTo>
                    <a:pt x="108" y="94"/>
                    <a:pt x="108" y="95"/>
                    <a:pt x="108" y="96"/>
                  </a:cubicBezTo>
                  <a:close/>
                  <a:moveTo>
                    <a:pt x="49" y="113"/>
                  </a:moveTo>
                  <a:cubicBezTo>
                    <a:pt x="49" y="113"/>
                    <a:pt x="49" y="112"/>
                    <a:pt x="50" y="111"/>
                  </a:cubicBezTo>
                  <a:cubicBezTo>
                    <a:pt x="49" y="112"/>
                    <a:pt x="49" y="113"/>
                    <a:pt x="49" y="113"/>
                  </a:cubicBezTo>
                  <a:close/>
                  <a:moveTo>
                    <a:pt x="81" y="148"/>
                  </a:moveTo>
                  <a:cubicBezTo>
                    <a:pt x="81" y="148"/>
                    <a:pt x="81" y="148"/>
                    <a:pt x="81" y="148"/>
                  </a:cubicBezTo>
                  <a:cubicBezTo>
                    <a:pt x="81" y="147"/>
                    <a:pt x="81" y="147"/>
                    <a:pt x="81" y="146"/>
                  </a:cubicBezTo>
                  <a:cubicBezTo>
                    <a:pt x="81" y="146"/>
                    <a:pt x="81" y="146"/>
                    <a:pt x="81" y="146"/>
                  </a:cubicBezTo>
                  <a:cubicBezTo>
                    <a:pt x="81" y="147"/>
                    <a:pt x="81" y="147"/>
                    <a:pt x="81" y="148"/>
                  </a:cubicBezTo>
                  <a:close/>
                  <a:moveTo>
                    <a:pt x="113" y="109"/>
                  </a:moveTo>
                  <a:cubicBezTo>
                    <a:pt x="113" y="109"/>
                    <a:pt x="113" y="109"/>
                    <a:pt x="113" y="109"/>
                  </a:cubicBezTo>
                  <a:cubicBezTo>
                    <a:pt x="113" y="109"/>
                    <a:pt x="113" y="110"/>
                    <a:pt x="113" y="110"/>
                  </a:cubicBezTo>
                  <a:cubicBezTo>
                    <a:pt x="113" y="110"/>
                    <a:pt x="114" y="109"/>
                    <a:pt x="113" y="109"/>
                  </a:cubicBezTo>
                  <a:close/>
                  <a:moveTo>
                    <a:pt x="80" y="144"/>
                  </a:moveTo>
                  <a:cubicBezTo>
                    <a:pt x="80" y="144"/>
                    <a:pt x="80" y="144"/>
                    <a:pt x="80" y="144"/>
                  </a:cubicBezTo>
                  <a:cubicBezTo>
                    <a:pt x="80" y="144"/>
                    <a:pt x="80" y="144"/>
                    <a:pt x="80" y="144"/>
                  </a:cubicBezTo>
                  <a:cubicBezTo>
                    <a:pt x="80" y="144"/>
                    <a:pt x="80" y="144"/>
                    <a:pt x="80" y="144"/>
                  </a:cubicBezTo>
                  <a:cubicBezTo>
                    <a:pt x="80" y="144"/>
                    <a:pt x="80" y="144"/>
                    <a:pt x="80" y="144"/>
                  </a:cubicBezTo>
                  <a:close/>
                  <a:moveTo>
                    <a:pt x="70" y="36"/>
                  </a:moveTo>
                  <a:cubicBezTo>
                    <a:pt x="70" y="36"/>
                    <a:pt x="70" y="36"/>
                    <a:pt x="70" y="36"/>
                  </a:cubicBezTo>
                  <a:cubicBezTo>
                    <a:pt x="70" y="36"/>
                    <a:pt x="70" y="36"/>
                    <a:pt x="70" y="36"/>
                  </a:cubicBezTo>
                  <a:cubicBezTo>
                    <a:pt x="70" y="36"/>
                    <a:pt x="70" y="36"/>
                    <a:pt x="70" y="36"/>
                  </a:cubicBezTo>
                  <a:cubicBezTo>
                    <a:pt x="70" y="36"/>
                    <a:pt x="70" y="36"/>
                    <a:pt x="70" y="36"/>
                  </a:cubicBezTo>
                  <a:close/>
                  <a:moveTo>
                    <a:pt x="65" y="156"/>
                  </a:moveTo>
                  <a:cubicBezTo>
                    <a:pt x="65" y="156"/>
                    <a:pt x="65" y="156"/>
                    <a:pt x="65" y="156"/>
                  </a:cubicBezTo>
                  <a:cubicBezTo>
                    <a:pt x="65" y="156"/>
                    <a:pt x="66" y="155"/>
                    <a:pt x="66" y="155"/>
                  </a:cubicBezTo>
                  <a:cubicBezTo>
                    <a:pt x="65" y="155"/>
                    <a:pt x="65" y="155"/>
                    <a:pt x="65" y="155"/>
                  </a:cubicBezTo>
                  <a:cubicBezTo>
                    <a:pt x="65" y="155"/>
                    <a:pt x="65" y="156"/>
                    <a:pt x="65" y="1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03"/>
            <p:cNvSpPr>
              <a:spLocks noEditPoints="1"/>
            </p:cNvSpPr>
            <p:nvPr/>
          </p:nvSpPr>
          <p:spPr bwMode="auto">
            <a:xfrm>
              <a:off x="2728230" y="1908092"/>
              <a:ext cx="137115" cy="158540"/>
            </a:xfrm>
            <a:custGeom>
              <a:avLst/>
              <a:gdLst>
                <a:gd name="T0" fmla="*/ 36 w 53"/>
                <a:gd name="T1" fmla="*/ 3 h 61"/>
                <a:gd name="T2" fmla="*/ 53 w 53"/>
                <a:gd name="T3" fmla="*/ 12 h 61"/>
                <a:gd name="T4" fmla="*/ 44 w 53"/>
                <a:gd name="T5" fmla="*/ 36 h 61"/>
                <a:gd name="T6" fmla="*/ 33 w 53"/>
                <a:gd name="T7" fmla="*/ 56 h 61"/>
                <a:gd name="T8" fmla="*/ 29 w 53"/>
                <a:gd name="T9" fmla="*/ 59 h 61"/>
                <a:gd name="T10" fmla="*/ 22 w 53"/>
                <a:gd name="T11" fmla="*/ 49 h 61"/>
                <a:gd name="T12" fmla="*/ 1 w 53"/>
                <a:gd name="T13" fmla="*/ 19 h 61"/>
                <a:gd name="T14" fmla="*/ 12 w 53"/>
                <a:gd name="T15" fmla="*/ 4 h 61"/>
                <a:gd name="T16" fmla="*/ 28 w 53"/>
                <a:gd name="T17" fmla="*/ 11 h 61"/>
                <a:gd name="T18" fmla="*/ 24 w 53"/>
                <a:gd name="T19" fmla="*/ 41 h 61"/>
                <a:gd name="T20" fmla="*/ 24 w 53"/>
                <a:gd name="T21" fmla="*/ 37 h 61"/>
                <a:gd name="T22" fmla="*/ 22 w 53"/>
                <a:gd name="T23" fmla="*/ 32 h 61"/>
                <a:gd name="T24" fmla="*/ 22 w 53"/>
                <a:gd name="T25" fmla="*/ 37 h 61"/>
                <a:gd name="T26" fmla="*/ 20 w 53"/>
                <a:gd name="T27" fmla="*/ 35 h 61"/>
                <a:gd name="T28" fmla="*/ 24 w 53"/>
                <a:gd name="T29" fmla="*/ 41 h 61"/>
                <a:gd name="T30" fmla="*/ 9 w 53"/>
                <a:gd name="T31" fmla="*/ 18 h 61"/>
                <a:gd name="T32" fmla="*/ 6 w 53"/>
                <a:gd name="T33" fmla="*/ 19 h 61"/>
                <a:gd name="T34" fmla="*/ 43 w 53"/>
                <a:gd name="T35" fmla="*/ 17 h 61"/>
                <a:gd name="T36" fmla="*/ 42 w 53"/>
                <a:gd name="T37" fmla="*/ 11 h 61"/>
                <a:gd name="T38" fmla="*/ 15 w 53"/>
                <a:gd name="T39" fmla="*/ 29 h 61"/>
                <a:gd name="T40" fmla="*/ 16 w 53"/>
                <a:gd name="T41" fmla="*/ 28 h 61"/>
                <a:gd name="T42" fmla="*/ 35 w 53"/>
                <a:gd name="T43" fmla="*/ 39 h 61"/>
                <a:gd name="T44" fmla="*/ 37 w 53"/>
                <a:gd name="T45" fmla="*/ 25 h 61"/>
                <a:gd name="T46" fmla="*/ 35 w 53"/>
                <a:gd name="T47" fmla="*/ 28 h 61"/>
                <a:gd name="T48" fmla="*/ 25 w 53"/>
                <a:gd name="T49" fmla="*/ 24 h 61"/>
                <a:gd name="T50" fmla="*/ 25 w 53"/>
                <a:gd name="T51" fmla="*/ 19 h 61"/>
                <a:gd name="T52" fmla="*/ 15 w 53"/>
                <a:gd name="T53" fmla="*/ 9 h 61"/>
                <a:gd name="T54" fmla="*/ 19 w 53"/>
                <a:gd name="T55" fmla="*/ 10 h 61"/>
                <a:gd name="T56" fmla="*/ 25 w 53"/>
                <a:gd name="T57" fmla="*/ 31 h 61"/>
                <a:gd name="T58" fmla="*/ 32 w 53"/>
                <a:gd name="T59" fmla="*/ 32 h 61"/>
                <a:gd name="T60" fmla="*/ 38 w 53"/>
                <a:gd name="T61" fmla="*/ 29 h 61"/>
                <a:gd name="T62" fmla="*/ 19 w 53"/>
                <a:gd name="T63" fmla="*/ 17 h 61"/>
                <a:gd name="T64" fmla="*/ 20 w 53"/>
                <a:gd name="T65" fmla="*/ 19 h 61"/>
                <a:gd name="T66" fmla="*/ 42 w 53"/>
                <a:gd name="T67" fmla="*/ 24 h 61"/>
                <a:gd name="T68" fmla="*/ 21 w 53"/>
                <a:gd name="T69" fmla="*/ 8 h 61"/>
                <a:gd name="T70" fmla="*/ 37 w 53"/>
                <a:gd name="T71" fmla="*/ 10 h 61"/>
                <a:gd name="T72" fmla="*/ 15 w 53"/>
                <a:gd name="T73" fmla="*/ 17 h 61"/>
                <a:gd name="T74" fmla="*/ 31 w 53"/>
                <a:gd name="T75" fmla="*/ 38 h 61"/>
                <a:gd name="T76" fmla="*/ 31 w 53"/>
                <a:gd name="T77" fmla="*/ 38 h 61"/>
                <a:gd name="T78" fmla="*/ 40 w 53"/>
                <a:gd name="T79" fmla="*/ 20 h 61"/>
                <a:gd name="T80" fmla="*/ 38 w 53"/>
                <a:gd name="T81" fmla="*/ 34 h 61"/>
                <a:gd name="T82" fmla="*/ 13 w 53"/>
                <a:gd name="T83" fmla="*/ 25 h 61"/>
                <a:gd name="T84" fmla="*/ 43 w 53"/>
                <a:gd name="T85" fmla="*/ 21 h 61"/>
                <a:gd name="T86" fmla="*/ 45 w 53"/>
                <a:gd name="T87" fmla="*/ 14 h 61"/>
                <a:gd name="T88" fmla="*/ 37 w 53"/>
                <a:gd name="T89" fmla="*/ 20 h 61"/>
                <a:gd name="T90" fmla="*/ 30 w 53"/>
                <a:gd name="T91" fmla="*/ 27 h 61"/>
                <a:gd name="T92" fmla="*/ 30 w 53"/>
                <a:gd name="T93" fmla="*/ 27 h 61"/>
                <a:gd name="T94" fmla="*/ 23 w 53"/>
                <a:gd name="T95" fmla="*/ 19 h 61"/>
                <a:gd name="T96" fmla="*/ 23 w 53"/>
                <a:gd name="T97" fmla="*/ 19 h 61"/>
                <a:gd name="T98" fmla="*/ 11 w 53"/>
                <a:gd name="T99" fmla="*/ 20 h 61"/>
                <a:gd name="T100" fmla="*/ 47 w 53"/>
                <a:gd name="T101" fmla="*/ 24 h 61"/>
                <a:gd name="T102" fmla="*/ 29 w 53"/>
                <a:gd name="T103" fmla="*/ 44 h 61"/>
                <a:gd name="T104" fmla="*/ 15 w 53"/>
                <a:gd name="T105" fmla="*/ 22 h 61"/>
                <a:gd name="T106" fmla="*/ 19 w 53"/>
                <a:gd name="T107" fmla="*/ 24 h 61"/>
                <a:gd name="T108" fmla="*/ 21 w 53"/>
                <a:gd name="T109" fmla="*/ 22 h 61"/>
                <a:gd name="T110" fmla="*/ 16 w 53"/>
                <a:gd name="T111" fmla="*/ 24 h 61"/>
                <a:gd name="T112" fmla="*/ 13 w 53"/>
                <a:gd name="T113" fmla="*/ 20 h 61"/>
                <a:gd name="T114" fmla="*/ 21 w 53"/>
                <a:gd name="T115" fmla="*/ 16 h 61"/>
                <a:gd name="T116" fmla="*/ 7 w 53"/>
                <a:gd name="T117" fmla="*/ 13 h 61"/>
                <a:gd name="T118" fmla="*/ 12 w 53"/>
                <a:gd name="T119"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 h="61">
                  <a:moveTo>
                    <a:pt x="28" y="11"/>
                  </a:moveTo>
                  <a:cubicBezTo>
                    <a:pt x="29" y="10"/>
                    <a:pt x="30" y="9"/>
                    <a:pt x="30" y="8"/>
                  </a:cubicBezTo>
                  <a:cubicBezTo>
                    <a:pt x="31" y="7"/>
                    <a:pt x="32" y="6"/>
                    <a:pt x="33" y="5"/>
                  </a:cubicBezTo>
                  <a:cubicBezTo>
                    <a:pt x="34" y="4"/>
                    <a:pt x="35" y="4"/>
                    <a:pt x="36" y="3"/>
                  </a:cubicBezTo>
                  <a:cubicBezTo>
                    <a:pt x="37" y="3"/>
                    <a:pt x="38" y="2"/>
                    <a:pt x="39" y="2"/>
                  </a:cubicBezTo>
                  <a:cubicBezTo>
                    <a:pt x="43" y="0"/>
                    <a:pt x="46" y="1"/>
                    <a:pt x="50" y="3"/>
                  </a:cubicBezTo>
                  <a:cubicBezTo>
                    <a:pt x="52" y="4"/>
                    <a:pt x="53" y="5"/>
                    <a:pt x="53" y="7"/>
                  </a:cubicBezTo>
                  <a:cubicBezTo>
                    <a:pt x="53" y="9"/>
                    <a:pt x="53" y="10"/>
                    <a:pt x="53" y="12"/>
                  </a:cubicBezTo>
                  <a:cubicBezTo>
                    <a:pt x="53" y="14"/>
                    <a:pt x="53" y="16"/>
                    <a:pt x="53" y="18"/>
                  </a:cubicBezTo>
                  <a:cubicBezTo>
                    <a:pt x="53" y="19"/>
                    <a:pt x="53" y="20"/>
                    <a:pt x="53" y="20"/>
                  </a:cubicBezTo>
                  <a:cubicBezTo>
                    <a:pt x="51" y="26"/>
                    <a:pt x="48" y="30"/>
                    <a:pt x="45" y="34"/>
                  </a:cubicBezTo>
                  <a:cubicBezTo>
                    <a:pt x="44" y="35"/>
                    <a:pt x="44" y="35"/>
                    <a:pt x="44" y="36"/>
                  </a:cubicBezTo>
                  <a:cubicBezTo>
                    <a:pt x="42" y="38"/>
                    <a:pt x="41" y="41"/>
                    <a:pt x="39" y="43"/>
                  </a:cubicBezTo>
                  <a:cubicBezTo>
                    <a:pt x="37" y="44"/>
                    <a:pt x="36" y="46"/>
                    <a:pt x="36" y="48"/>
                  </a:cubicBezTo>
                  <a:cubicBezTo>
                    <a:pt x="35" y="50"/>
                    <a:pt x="34" y="53"/>
                    <a:pt x="33" y="55"/>
                  </a:cubicBezTo>
                  <a:cubicBezTo>
                    <a:pt x="33" y="55"/>
                    <a:pt x="33" y="56"/>
                    <a:pt x="33" y="56"/>
                  </a:cubicBezTo>
                  <a:cubicBezTo>
                    <a:pt x="33" y="57"/>
                    <a:pt x="33" y="58"/>
                    <a:pt x="33" y="59"/>
                  </a:cubicBezTo>
                  <a:cubicBezTo>
                    <a:pt x="33" y="60"/>
                    <a:pt x="33" y="61"/>
                    <a:pt x="32" y="61"/>
                  </a:cubicBezTo>
                  <a:cubicBezTo>
                    <a:pt x="31" y="61"/>
                    <a:pt x="30" y="61"/>
                    <a:pt x="29" y="60"/>
                  </a:cubicBezTo>
                  <a:cubicBezTo>
                    <a:pt x="29" y="60"/>
                    <a:pt x="29" y="59"/>
                    <a:pt x="29" y="59"/>
                  </a:cubicBezTo>
                  <a:cubicBezTo>
                    <a:pt x="28" y="59"/>
                    <a:pt x="28" y="59"/>
                    <a:pt x="28" y="58"/>
                  </a:cubicBezTo>
                  <a:cubicBezTo>
                    <a:pt x="28" y="56"/>
                    <a:pt x="27" y="55"/>
                    <a:pt x="25" y="53"/>
                  </a:cubicBezTo>
                  <a:cubicBezTo>
                    <a:pt x="25" y="52"/>
                    <a:pt x="24" y="51"/>
                    <a:pt x="23" y="50"/>
                  </a:cubicBezTo>
                  <a:cubicBezTo>
                    <a:pt x="23" y="49"/>
                    <a:pt x="23" y="49"/>
                    <a:pt x="22" y="49"/>
                  </a:cubicBezTo>
                  <a:cubicBezTo>
                    <a:pt x="20" y="47"/>
                    <a:pt x="18" y="44"/>
                    <a:pt x="16" y="42"/>
                  </a:cubicBezTo>
                  <a:cubicBezTo>
                    <a:pt x="12" y="39"/>
                    <a:pt x="9" y="36"/>
                    <a:pt x="6" y="33"/>
                  </a:cubicBezTo>
                  <a:cubicBezTo>
                    <a:pt x="5" y="32"/>
                    <a:pt x="5" y="32"/>
                    <a:pt x="4" y="31"/>
                  </a:cubicBezTo>
                  <a:cubicBezTo>
                    <a:pt x="1" y="28"/>
                    <a:pt x="0" y="24"/>
                    <a:pt x="1" y="19"/>
                  </a:cubicBezTo>
                  <a:cubicBezTo>
                    <a:pt x="1" y="18"/>
                    <a:pt x="1" y="16"/>
                    <a:pt x="1" y="15"/>
                  </a:cubicBezTo>
                  <a:cubicBezTo>
                    <a:pt x="2" y="13"/>
                    <a:pt x="2" y="12"/>
                    <a:pt x="3" y="10"/>
                  </a:cubicBezTo>
                  <a:cubicBezTo>
                    <a:pt x="4" y="10"/>
                    <a:pt x="4" y="10"/>
                    <a:pt x="4" y="9"/>
                  </a:cubicBezTo>
                  <a:cubicBezTo>
                    <a:pt x="6" y="7"/>
                    <a:pt x="8" y="5"/>
                    <a:pt x="12" y="4"/>
                  </a:cubicBezTo>
                  <a:cubicBezTo>
                    <a:pt x="13" y="3"/>
                    <a:pt x="15" y="3"/>
                    <a:pt x="16" y="4"/>
                  </a:cubicBezTo>
                  <a:cubicBezTo>
                    <a:pt x="19" y="4"/>
                    <a:pt x="21" y="5"/>
                    <a:pt x="24" y="7"/>
                  </a:cubicBezTo>
                  <a:cubicBezTo>
                    <a:pt x="25" y="8"/>
                    <a:pt x="26" y="9"/>
                    <a:pt x="28" y="11"/>
                  </a:cubicBezTo>
                  <a:cubicBezTo>
                    <a:pt x="28" y="11"/>
                    <a:pt x="28" y="11"/>
                    <a:pt x="28" y="11"/>
                  </a:cubicBezTo>
                  <a:close/>
                  <a:moveTo>
                    <a:pt x="24" y="41"/>
                  </a:moveTo>
                  <a:cubicBezTo>
                    <a:pt x="25" y="42"/>
                    <a:pt x="25" y="43"/>
                    <a:pt x="26" y="43"/>
                  </a:cubicBezTo>
                  <a:cubicBezTo>
                    <a:pt x="26" y="43"/>
                    <a:pt x="26" y="42"/>
                    <a:pt x="26" y="42"/>
                  </a:cubicBezTo>
                  <a:cubicBezTo>
                    <a:pt x="25" y="42"/>
                    <a:pt x="25" y="42"/>
                    <a:pt x="24" y="41"/>
                  </a:cubicBezTo>
                  <a:cubicBezTo>
                    <a:pt x="24" y="41"/>
                    <a:pt x="25" y="40"/>
                    <a:pt x="25" y="39"/>
                  </a:cubicBezTo>
                  <a:cubicBezTo>
                    <a:pt x="25" y="39"/>
                    <a:pt x="25" y="39"/>
                    <a:pt x="24" y="39"/>
                  </a:cubicBezTo>
                  <a:cubicBezTo>
                    <a:pt x="24" y="39"/>
                    <a:pt x="23" y="38"/>
                    <a:pt x="23" y="38"/>
                  </a:cubicBezTo>
                  <a:cubicBezTo>
                    <a:pt x="23" y="37"/>
                    <a:pt x="23" y="37"/>
                    <a:pt x="24" y="37"/>
                  </a:cubicBezTo>
                  <a:cubicBezTo>
                    <a:pt x="24" y="36"/>
                    <a:pt x="24" y="35"/>
                    <a:pt x="24" y="34"/>
                  </a:cubicBezTo>
                  <a:cubicBezTo>
                    <a:pt x="24" y="34"/>
                    <a:pt x="25" y="34"/>
                    <a:pt x="25" y="33"/>
                  </a:cubicBezTo>
                  <a:cubicBezTo>
                    <a:pt x="24" y="33"/>
                    <a:pt x="24" y="32"/>
                    <a:pt x="23" y="31"/>
                  </a:cubicBezTo>
                  <a:cubicBezTo>
                    <a:pt x="23" y="31"/>
                    <a:pt x="22" y="32"/>
                    <a:pt x="22" y="32"/>
                  </a:cubicBezTo>
                  <a:cubicBezTo>
                    <a:pt x="22" y="33"/>
                    <a:pt x="22" y="33"/>
                    <a:pt x="22" y="33"/>
                  </a:cubicBezTo>
                  <a:cubicBezTo>
                    <a:pt x="22" y="34"/>
                    <a:pt x="22" y="35"/>
                    <a:pt x="23" y="35"/>
                  </a:cubicBezTo>
                  <a:cubicBezTo>
                    <a:pt x="23" y="36"/>
                    <a:pt x="23" y="36"/>
                    <a:pt x="23" y="36"/>
                  </a:cubicBezTo>
                  <a:cubicBezTo>
                    <a:pt x="23" y="37"/>
                    <a:pt x="23" y="37"/>
                    <a:pt x="22" y="37"/>
                  </a:cubicBezTo>
                  <a:cubicBezTo>
                    <a:pt x="22" y="37"/>
                    <a:pt x="21" y="37"/>
                    <a:pt x="21" y="37"/>
                  </a:cubicBezTo>
                  <a:cubicBezTo>
                    <a:pt x="21" y="37"/>
                    <a:pt x="21" y="36"/>
                    <a:pt x="21" y="36"/>
                  </a:cubicBezTo>
                  <a:cubicBezTo>
                    <a:pt x="21" y="36"/>
                    <a:pt x="20" y="36"/>
                    <a:pt x="20" y="35"/>
                  </a:cubicBezTo>
                  <a:cubicBezTo>
                    <a:pt x="20" y="35"/>
                    <a:pt x="20" y="35"/>
                    <a:pt x="20" y="35"/>
                  </a:cubicBezTo>
                  <a:cubicBezTo>
                    <a:pt x="20" y="35"/>
                    <a:pt x="20" y="35"/>
                    <a:pt x="19" y="36"/>
                  </a:cubicBezTo>
                  <a:cubicBezTo>
                    <a:pt x="20" y="36"/>
                    <a:pt x="20" y="37"/>
                    <a:pt x="20" y="37"/>
                  </a:cubicBezTo>
                  <a:cubicBezTo>
                    <a:pt x="22" y="38"/>
                    <a:pt x="23" y="40"/>
                    <a:pt x="24" y="41"/>
                  </a:cubicBezTo>
                  <a:cubicBezTo>
                    <a:pt x="24" y="41"/>
                    <a:pt x="24" y="41"/>
                    <a:pt x="24" y="41"/>
                  </a:cubicBezTo>
                  <a:close/>
                  <a:moveTo>
                    <a:pt x="9" y="25"/>
                  </a:moveTo>
                  <a:cubicBezTo>
                    <a:pt x="9" y="24"/>
                    <a:pt x="9" y="23"/>
                    <a:pt x="8" y="23"/>
                  </a:cubicBezTo>
                  <a:cubicBezTo>
                    <a:pt x="8" y="22"/>
                    <a:pt x="8" y="22"/>
                    <a:pt x="8" y="21"/>
                  </a:cubicBezTo>
                  <a:cubicBezTo>
                    <a:pt x="8" y="20"/>
                    <a:pt x="9" y="19"/>
                    <a:pt x="9" y="18"/>
                  </a:cubicBezTo>
                  <a:cubicBezTo>
                    <a:pt x="9" y="17"/>
                    <a:pt x="10" y="16"/>
                    <a:pt x="11" y="14"/>
                  </a:cubicBezTo>
                  <a:cubicBezTo>
                    <a:pt x="11" y="14"/>
                    <a:pt x="11" y="13"/>
                    <a:pt x="11" y="13"/>
                  </a:cubicBezTo>
                  <a:cubicBezTo>
                    <a:pt x="11" y="13"/>
                    <a:pt x="11" y="13"/>
                    <a:pt x="10" y="13"/>
                  </a:cubicBezTo>
                  <a:cubicBezTo>
                    <a:pt x="8" y="14"/>
                    <a:pt x="7" y="16"/>
                    <a:pt x="6" y="19"/>
                  </a:cubicBezTo>
                  <a:cubicBezTo>
                    <a:pt x="6" y="19"/>
                    <a:pt x="6" y="19"/>
                    <a:pt x="6" y="19"/>
                  </a:cubicBezTo>
                  <a:cubicBezTo>
                    <a:pt x="7" y="21"/>
                    <a:pt x="8" y="23"/>
                    <a:pt x="9" y="25"/>
                  </a:cubicBezTo>
                  <a:close/>
                  <a:moveTo>
                    <a:pt x="42" y="19"/>
                  </a:moveTo>
                  <a:cubicBezTo>
                    <a:pt x="42" y="18"/>
                    <a:pt x="42" y="18"/>
                    <a:pt x="43" y="17"/>
                  </a:cubicBezTo>
                  <a:cubicBezTo>
                    <a:pt x="43" y="17"/>
                    <a:pt x="43" y="17"/>
                    <a:pt x="43" y="16"/>
                  </a:cubicBezTo>
                  <a:cubicBezTo>
                    <a:pt x="43" y="15"/>
                    <a:pt x="42" y="14"/>
                    <a:pt x="42" y="12"/>
                  </a:cubicBezTo>
                  <a:cubicBezTo>
                    <a:pt x="42" y="12"/>
                    <a:pt x="42" y="12"/>
                    <a:pt x="42" y="11"/>
                  </a:cubicBezTo>
                  <a:cubicBezTo>
                    <a:pt x="42" y="11"/>
                    <a:pt x="42" y="11"/>
                    <a:pt x="42" y="11"/>
                  </a:cubicBezTo>
                  <a:cubicBezTo>
                    <a:pt x="41" y="13"/>
                    <a:pt x="40" y="14"/>
                    <a:pt x="39" y="16"/>
                  </a:cubicBezTo>
                  <a:cubicBezTo>
                    <a:pt x="40" y="17"/>
                    <a:pt x="41" y="18"/>
                    <a:pt x="42" y="19"/>
                  </a:cubicBezTo>
                  <a:close/>
                  <a:moveTo>
                    <a:pt x="16" y="28"/>
                  </a:moveTo>
                  <a:cubicBezTo>
                    <a:pt x="15" y="29"/>
                    <a:pt x="15" y="29"/>
                    <a:pt x="15" y="29"/>
                  </a:cubicBezTo>
                  <a:cubicBezTo>
                    <a:pt x="16" y="31"/>
                    <a:pt x="17" y="32"/>
                    <a:pt x="18" y="33"/>
                  </a:cubicBezTo>
                  <a:cubicBezTo>
                    <a:pt x="18" y="33"/>
                    <a:pt x="18" y="33"/>
                    <a:pt x="18" y="32"/>
                  </a:cubicBezTo>
                  <a:cubicBezTo>
                    <a:pt x="18" y="32"/>
                    <a:pt x="18" y="32"/>
                    <a:pt x="18" y="31"/>
                  </a:cubicBezTo>
                  <a:cubicBezTo>
                    <a:pt x="17" y="30"/>
                    <a:pt x="17" y="29"/>
                    <a:pt x="16" y="28"/>
                  </a:cubicBezTo>
                  <a:close/>
                  <a:moveTo>
                    <a:pt x="30" y="49"/>
                  </a:moveTo>
                  <a:cubicBezTo>
                    <a:pt x="30" y="49"/>
                    <a:pt x="30" y="49"/>
                    <a:pt x="30" y="49"/>
                  </a:cubicBezTo>
                  <a:cubicBezTo>
                    <a:pt x="31" y="46"/>
                    <a:pt x="32" y="43"/>
                    <a:pt x="34" y="41"/>
                  </a:cubicBezTo>
                  <a:cubicBezTo>
                    <a:pt x="34" y="40"/>
                    <a:pt x="35" y="40"/>
                    <a:pt x="35" y="39"/>
                  </a:cubicBezTo>
                  <a:cubicBezTo>
                    <a:pt x="35" y="39"/>
                    <a:pt x="35" y="39"/>
                    <a:pt x="35" y="39"/>
                  </a:cubicBezTo>
                  <a:cubicBezTo>
                    <a:pt x="33" y="42"/>
                    <a:pt x="31" y="45"/>
                    <a:pt x="29" y="48"/>
                  </a:cubicBezTo>
                  <a:cubicBezTo>
                    <a:pt x="29" y="48"/>
                    <a:pt x="30" y="49"/>
                    <a:pt x="30" y="49"/>
                  </a:cubicBezTo>
                  <a:close/>
                  <a:moveTo>
                    <a:pt x="37" y="25"/>
                  </a:moveTo>
                  <a:cubicBezTo>
                    <a:pt x="36" y="24"/>
                    <a:pt x="36" y="24"/>
                    <a:pt x="35" y="23"/>
                  </a:cubicBezTo>
                  <a:cubicBezTo>
                    <a:pt x="35" y="23"/>
                    <a:pt x="34" y="24"/>
                    <a:pt x="34" y="25"/>
                  </a:cubicBezTo>
                  <a:cubicBezTo>
                    <a:pt x="34" y="26"/>
                    <a:pt x="35" y="27"/>
                    <a:pt x="35" y="28"/>
                  </a:cubicBezTo>
                  <a:cubicBezTo>
                    <a:pt x="35" y="28"/>
                    <a:pt x="35" y="28"/>
                    <a:pt x="35" y="28"/>
                  </a:cubicBezTo>
                  <a:cubicBezTo>
                    <a:pt x="35" y="27"/>
                    <a:pt x="36" y="26"/>
                    <a:pt x="37" y="25"/>
                  </a:cubicBezTo>
                  <a:close/>
                  <a:moveTo>
                    <a:pt x="24" y="26"/>
                  </a:moveTo>
                  <a:cubicBezTo>
                    <a:pt x="24" y="26"/>
                    <a:pt x="24" y="26"/>
                    <a:pt x="24" y="26"/>
                  </a:cubicBezTo>
                  <a:cubicBezTo>
                    <a:pt x="24" y="25"/>
                    <a:pt x="25" y="25"/>
                    <a:pt x="25" y="24"/>
                  </a:cubicBezTo>
                  <a:cubicBezTo>
                    <a:pt x="25" y="23"/>
                    <a:pt x="25" y="23"/>
                    <a:pt x="25" y="23"/>
                  </a:cubicBezTo>
                  <a:cubicBezTo>
                    <a:pt x="25" y="22"/>
                    <a:pt x="25" y="20"/>
                    <a:pt x="26" y="20"/>
                  </a:cubicBezTo>
                  <a:cubicBezTo>
                    <a:pt x="26" y="19"/>
                    <a:pt x="26" y="19"/>
                    <a:pt x="26" y="19"/>
                  </a:cubicBezTo>
                  <a:cubicBezTo>
                    <a:pt x="25" y="19"/>
                    <a:pt x="25" y="19"/>
                    <a:pt x="25" y="19"/>
                  </a:cubicBezTo>
                  <a:cubicBezTo>
                    <a:pt x="25" y="21"/>
                    <a:pt x="24" y="23"/>
                    <a:pt x="24" y="24"/>
                  </a:cubicBezTo>
                  <a:cubicBezTo>
                    <a:pt x="23" y="25"/>
                    <a:pt x="24" y="25"/>
                    <a:pt x="24" y="26"/>
                  </a:cubicBezTo>
                  <a:close/>
                  <a:moveTo>
                    <a:pt x="19" y="10"/>
                  </a:moveTo>
                  <a:cubicBezTo>
                    <a:pt x="18" y="9"/>
                    <a:pt x="16" y="9"/>
                    <a:pt x="15" y="9"/>
                  </a:cubicBezTo>
                  <a:cubicBezTo>
                    <a:pt x="15" y="9"/>
                    <a:pt x="15" y="9"/>
                    <a:pt x="15" y="9"/>
                  </a:cubicBezTo>
                  <a:cubicBezTo>
                    <a:pt x="16" y="10"/>
                    <a:pt x="17" y="10"/>
                    <a:pt x="17" y="11"/>
                  </a:cubicBezTo>
                  <a:cubicBezTo>
                    <a:pt x="17" y="11"/>
                    <a:pt x="18" y="11"/>
                    <a:pt x="18" y="11"/>
                  </a:cubicBezTo>
                  <a:cubicBezTo>
                    <a:pt x="19" y="11"/>
                    <a:pt x="19" y="10"/>
                    <a:pt x="19" y="10"/>
                  </a:cubicBezTo>
                  <a:close/>
                  <a:moveTo>
                    <a:pt x="25" y="31"/>
                  </a:moveTo>
                  <a:cubicBezTo>
                    <a:pt x="27" y="29"/>
                    <a:pt x="26" y="28"/>
                    <a:pt x="26" y="27"/>
                  </a:cubicBezTo>
                  <a:cubicBezTo>
                    <a:pt x="25" y="27"/>
                    <a:pt x="25" y="28"/>
                    <a:pt x="24" y="29"/>
                  </a:cubicBezTo>
                  <a:cubicBezTo>
                    <a:pt x="25" y="30"/>
                    <a:pt x="25" y="30"/>
                    <a:pt x="25" y="31"/>
                  </a:cubicBezTo>
                  <a:close/>
                  <a:moveTo>
                    <a:pt x="31" y="30"/>
                  </a:moveTo>
                  <a:cubicBezTo>
                    <a:pt x="31" y="32"/>
                    <a:pt x="30" y="33"/>
                    <a:pt x="29" y="34"/>
                  </a:cubicBezTo>
                  <a:cubicBezTo>
                    <a:pt x="29" y="35"/>
                    <a:pt x="29" y="35"/>
                    <a:pt x="29" y="35"/>
                  </a:cubicBezTo>
                  <a:cubicBezTo>
                    <a:pt x="30" y="34"/>
                    <a:pt x="31" y="33"/>
                    <a:pt x="32" y="32"/>
                  </a:cubicBezTo>
                  <a:cubicBezTo>
                    <a:pt x="32" y="32"/>
                    <a:pt x="32" y="32"/>
                    <a:pt x="32" y="31"/>
                  </a:cubicBezTo>
                  <a:cubicBezTo>
                    <a:pt x="32" y="31"/>
                    <a:pt x="32" y="31"/>
                    <a:pt x="31" y="30"/>
                  </a:cubicBezTo>
                  <a:close/>
                  <a:moveTo>
                    <a:pt x="36" y="31"/>
                  </a:moveTo>
                  <a:cubicBezTo>
                    <a:pt x="37" y="30"/>
                    <a:pt x="38" y="30"/>
                    <a:pt x="38" y="29"/>
                  </a:cubicBezTo>
                  <a:cubicBezTo>
                    <a:pt x="38" y="28"/>
                    <a:pt x="38" y="28"/>
                    <a:pt x="38" y="28"/>
                  </a:cubicBezTo>
                  <a:cubicBezTo>
                    <a:pt x="37" y="29"/>
                    <a:pt x="36" y="30"/>
                    <a:pt x="36" y="31"/>
                  </a:cubicBezTo>
                  <a:cubicBezTo>
                    <a:pt x="36" y="31"/>
                    <a:pt x="36" y="31"/>
                    <a:pt x="36" y="31"/>
                  </a:cubicBezTo>
                  <a:close/>
                  <a:moveTo>
                    <a:pt x="19" y="17"/>
                  </a:moveTo>
                  <a:cubicBezTo>
                    <a:pt x="19" y="18"/>
                    <a:pt x="18" y="19"/>
                    <a:pt x="18" y="19"/>
                  </a:cubicBezTo>
                  <a:cubicBezTo>
                    <a:pt x="18" y="20"/>
                    <a:pt x="19" y="20"/>
                    <a:pt x="19" y="20"/>
                  </a:cubicBezTo>
                  <a:cubicBezTo>
                    <a:pt x="19" y="20"/>
                    <a:pt x="20" y="19"/>
                    <a:pt x="20" y="19"/>
                  </a:cubicBezTo>
                  <a:cubicBezTo>
                    <a:pt x="20" y="19"/>
                    <a:pt x="20" y="19"/>
                    <a:pt x="20" y="19"/>
                  </a:cubicBezTo>
                  <a:cubicBezTo>
                    <a:pt x="20" y="18"/>
                    <a:pt x="19" y="17"/>
                    <a:pt x="19" y="17"/>
                  </a:cubicBezTo>
                  <a:close/>
                  <a:moveTo>
                    <a:pt x="41" y="22"/>
                  </a:moveTo>
                  <a:cubicBezTo>
                    <a:pt x="40" y="24"/>
                    <a:pt x="40" y="24"/>
                    <a:pt x="41" y="26"/>
                  </a:cubicBezTo>
                  <a:cubicBezTo>
                    <a:pt x="41" y="25"/>
                    <a:pt x="42" y="24"/>
                    <a:pt x="42" y="24"/>
                  </a:cubicBezTo>
                  <a:cubicBezTo>
                    <a:pt x="42" y="23"/>
                    <a:pt x="42" y="23"/>
                    <a:pt x="41" y="22"/>
                  </a:cubicBezTo>
                  <a:close/>
                  <a:moveTo>
                    <a:pt x="21" y="8"/>
                  </a:moveTo>
                  <a:cubicBezTo>
                    <a:pt x="23" y="9"/>
                    <a:pt x="25" y="11"/>
                    <a:pt x="27" y="13"/>
                  </a:cubicBezTo>
                  <a:cubicBezTo>
                    <a:pt x="27" y="12"/>
                    <a:pt x="23" y="8"/>
                    <a:pt x="21" y="8"/>
                  </a:cubicBezTo>
                  <a:close/>
                  <a:moveTo>
                    <a:pt x="42" y="7"/>
                  </a:moveTo>
                  <a:cubicBezTo>
                    <a:pt x="42" y="7"/>
                    <a:pt x="42" y="7"/>
                    <a:pt x="42" y="7"/>
                  </a:cubicBezTo>
                  <a:cubicBezTo>
                    <a:pt x="40" y="7"/>
                    <a:pt x="39" y="8"/>
                    <a:pt x="37" y="9"/>
                  </a:cubicBezTo>
                  <a:cubicBezTo>
                    <a:pt x="37" y="9"/>
                    <a:pt x="37" y="9"/>
                    <a:pt x="37" y="10"/>
                  </a:cubicBezTo>
                  <a:cubicBezTo>
                    <a:pt x="37" y="10"/>
                    <a:pt x="37" y="9"/>
                    <a:pt x="38" y="9"/>
                  </a:cubicBezTo>
                  <a:cubicBezTo>
                    <a:pt x="39" y="8"/>
                    <a:pt x="40" y="8"/>
                    <a:pt x="41" y="7"/>
                  </a:cubicBezTo>
                  <a:cubicBezTo>
                    <a:pt x="42" y="7"/>
                    <a:pt x="42" y="7"/>
                    <a:pt x="42" y="7"/>
                  </a:cubicBezTo>
                  <a:close/>
                  <a:moveTo>
                    <a:pt x="15" y="17"/>
                  </a:moveTo>
                  <a:cubicBezTo>
                    <a:pt x="16" y="15"/>
                    <a:pt x="16" y="15"/>
                    <a:pt x="17" y="14"/>
                  </a:cubicBezTo>
                  <a:cubicBezTo>
                    <a:pt x="16" y="13"/>
                    <a:pt x="15" y="14"/>
                    <a:pt x="15" y="14"/>
                  </a:cubicBezTo>
                  <a:cubicBezTo>
                    <a:pt x="15" y="15"/>
                    <a:pt x="15" y="16"/>
                    <a:pt x="15" y="17"/>
                  </a:cubicBezTo>
                  <a:close/>
                  <a:moveTo>
                    <a:pt x="31" y="38"/>
                  </a:moveTo>
                  <a:cubicBezTo>
                    <a:pt x="31" y="38"/>
                    <a:pt x="31" y="38"/>
                    <a:pt x="31" y="38"/>
                  </a:cubicBezTo>
                  <a:cubicBezTo>
                    <a:pt x="32" y="37"/>
                    <a:pt x="33" y="36"/>
                    <a:pt x="34" y="35"/>
                  </a:cubicBezTo>
                  <a:cubicBezTo>
                    <a:pt x="33" y="35"/>
                    <a:pt x="33" y="34"/>
                    <a:pt x="33" y="34"/>
                  </a:cubicBezTo>
                  <a:cubicBezTo>
                    <a:pt x="32" y="36"/>
                    <a:pt x="31" y="37"/>
                    <a:pt x="31" y="38"/>
                  </a:cubicBezTo>
                  <a:close/>
                  <a:moveTo>
                    <a:pt x="40" y="20"/>
                  </a:moveTo>
                  <a:cubicBezTo>
                    <a:pt x="39" y="19"/>
                    <a:pt x="39" y="18"/>
                    <a:pt x="38" y="18"/>
                  </a:cubicBezTo>
                  <a:cubicBezTo>
                    <a:pt x="39" y="19"/>
                    <a:pt x="39" y="20"/>
                    <a:pt x="39" y="22"/>
                  </a:cubicBezTo>
                  <a:cubicBezTo>
                    <a:pt x="40" y="21"/>
                    <a:pt x="40" y="21"/>
                    <a:pt x="40" y="20"/>
                  </a:cubicBezTo>
                  <a:close/>
                  <a:moveTo>
                    <a:pt x="38" y="34"/>
                  </a:moveTo>
                  <a:cubicBezTo>
                    <a:pt x="38" y="34"/>
                    <a:pt x="39" y="35"/>
                    <a:pt x="39" y="36"/>
                  </a:cubicBezTo>
                  <a:cubicBezTo>
                    <a:pt x="39" y="35"/>
                    <a:pt x="40" y="34"/>
                    <a:pt x="41" y="33"/>
                  </a:cubicBezTo>
                  <a:cubicBezTo>
                    <a:pt x="40" y="33"/>
                    <a:pt x="39" y="34"/>
                    <a:pt x="38" y="34"/>
                  </a:cubicBezTo>
                  <a:close/>
                  <a:moveTo>
                    <a:pt x="13" y="25"/>
                  </a:moveTo>
                  <a:cubicBezTo>
                    <a:pt x="13" y="25"/>
                    <a:pt x="12" y="25"/>
                    <a:pt x="12" y="26"/>
                  </a:cubicBezTo>
                  <a:cubicBezTo>
                    <a:pt x="12" y="26"/>
                    <a:pt x="12" y="27"/>
                    <a:pt x="13" y="27"/>
                  </a:cubicBezTo>
                  <a:cubicBezTo>
                    <a:pt x="13" y="26"/>
                    <a:pt x="14" y="25"/>
                    <a:pt x="13" y="25"/>
                  </a:cubicBezTo>
                  <a:close/>
                  <a:moveTo>
                    <a:pt x="43" y="21"/>
                  </a:moveTo>
                  <a:cubicBezTo>
                    <a:pt x="43" y="21"/>
                    <a:pt x="43" y="21"/>
                    <a:pt x="43" y="22"/>
                  </a:cubicBezTo>
                  <a:cubicBezTo>
                    <a:pt x="44" y="21"/>
                    <a:pt x="44" y="20"/>
                    <a:pt x="44" y="19"/>
                  </a:cubicBezTo>
                  <a:cubicBezTo>
                    <a:pt x="43" y="20"/>
                    <a:pt x="43" y="20"/>
                    <a:pt x="43" y="21"/>
                  </a:cubicBezTo>
                  <a:close/>
                  <a:moveTo>
                    <a:pt x="44" y="12"/>
                  </a:moveTo>
                  <a:cubicBezTo>
                    <a:pt x="44" y="12"/>
                    <a:pt x="44" y="12"/>
                    <a:pt x="44" y="12"/>
                  </a:cubicBezTo>
                  <a:cubicBezTo>
                    <a:pt x="44" y="13"/>
                    <a:pt x="44" y="14"/>
                    <a:pt x="45" y="15"/>
                  </a:cubicBezTo>
                  <a:cubicBezTo>
                    <a:pt x="45" y="14"/>
                    <a:pt x="45" y="14"/>
                    <a:pt x="45" y="14"/>
                  </a:cubicBezTo>
                  <a:cubicBezTo>
                    <a:pt x="45" y="13"/>
                    <a:pt x="45" y="13"/>
                    <a:pt x="44" y="12"/>
                  </a:cubicBezTo>
                  <a:close/>
                  <a:moveTo>
                    <a:pt x="38" y="23"/>
                  </a:moveTo>
                  <a:cubicBezTo>
                    <a:pt x="38" y="23"/>
                    <a:pt x="38" y="23"/>
                    <a:pt x="38" y="23"/>
                  </a:cubicBezTo>
                  <a:cubicBezTo>
                    <a:pt x="37" y="22"/>
                    <a:pt x="37" y="21"/>
                    <a:pt x="37" y="20"/>
                  </a:cubicBezTo>
                  <a:cubicBezTo>
                    <a:pt x="37" y="20"/>
                    <a:pt x="37" y="20"/>
                    <a:pt x="37" y="20"/>
                  </a:cubicBezTo>
                  <a:cubicBezTo>
                    <a:pt x="37" y="20"/>
                    <a:pt x="36" y="21"/>
                    <a:pt x="37" y="21"/>
                  </a:cubicBezTo>
                  <a:cubicBezTo>
                    <a:pt x="37" y="22"/>
                    <a:pt x="37" y="22"/>
                    <a:pt x="38" y="23"/>
                  </a:cubicBezTo>
                  <a:close/>
                  <a:moveTo>
                    <a:pt x="30" y="27"/>
                  </a:moveTo>
                  <a:cubicBezTo>
                    <a:pt x="29" y="28"/>
                    <a:pt x="29" y="29"/>
                    <a:pt x="28" y="29"/>
                  </a:cubicBezTo>
                  <a:cubicBezTo>
                    <a:pt x="28" y="29"/>
                    <a:pt x="28" y="30"/>
                    <a:pt x="29" y="30"/>
                  </a:cubicBezTo>
                  <a:cubicBezTo>
                    <a:pt x="29" y="29"/>
                    <a:pt x="29" y="28"/>
                    <a:pt x="30" y="27"/>
                  </a:cubicBezTo>
                  <a:cubicBezTo>
                    <a:pt x="30" y="27"/>
                    <a:pt x="30" y="27"/>
                    <a:pt x="30" y="27"/>
                  </a:cubicBezTo>
                  <a:close/>
                  <a:moveTo>
                    <a:pt x="28" y="23"/>
                  </a:moveTo>
                  <a:cubicBezTo>
                    <a:pt x="27" y="24"/>
                    <a:pt x="28" y="25"/>
                    <a:pt x="28" y="25"/>
                  </a:cubicBezTo>
                  <a:cubicBezTo>
                    <a:pt x="28" y="25"/>
                    <a:pt x="28" y="25"/>
                    <a:pt x="28" y="23"/>
                  </a:cubicBezTo>
                  <a:close/>
                  <a:moveTo>
                    <a:pt x="23" y="19"/>
                  </a:moveTo>
                  <a:cubicBezTo>
                    <a:pt x="23" y="19"/>
                    <a:pt x="23" y="19"/>
                    <a:pt x="22" y="19"/>
                  </a:cubicBezTo>
                  <a:cubicBezTo>
                    <a:pt x="22" y="20"/>
                    <a:pt x="23" y="20"/>
                    <a:pt x="23" y="21"/>
                  </a:cubicBezTo>
                  <a:cubicBezTo>
                    <a:pt x="23" y="21"/>
                    <a:pt x="23" y="21"/>
                    <a:pt x="23" y="21"/>
                  </a:cubicBezTo>
                  <a:cubicBezTo>
                    <a:pt x="23" y="20"/>
                    <a:pt x="23" y="20"/>
                    <a:pt x="23" y="19"/>
                  </a:cubicBezTo>
                  <a:close/>
                  <a:moveTo>
                    <a:pt x="12" y="17"/>
                  </a:moveTo>
                  <a:cubicBezTo>
                    <a:pt x="12" y="17"/>
                    <a:pt x="12" y="17"/>
                    <a:pt x="12" y="17"/>
                  </a:cubicBezTo>
                  <a:cubicBezTo>
                    <a:pt x="11" y="18"/>
                    <a:pt x="11" y="19"/>
                    <a:pt x="11" y="20"/>
                  </a:cubicBezTo>
                  <a:cubicBezTo>
                    <a:pt x="11" y="20"/>
                    <a:pt x="11" y="20"/>
                    <a:pt x="11" y="20"/>
                  </a:cubicBezTo>
                  <a:cubicBezTo>
                    <a:pt x="11" y="19"/>
                    <a:pt x="12" y="18"/>
                    <a:pt x="12" y="17"/>
                  </a:cubicBezTo>
                  <a:close/>
                  <a:moveTo>
                    <a:pt x="48" y="22"/>
                  </a:moveTo>
                  <a:cubicBezTo>
                    <a:pt x="48" y="22"/>
                    <a:pt x="48" y="22"/>
                    <a:pt x="48" y="22"/>
                  </a:cubicBezTo>
                  <a:cubicBezTo>
                    <a:pt x="47" y="22"/>
                    <a:pt x="47" y="23"/>
                    <a:pt x="47" y="24"/>
                  </a:cubicBezTo>
                  <a:cubicBezTo>
                    <a:pt x="47" y="24"/>
                    <a:pt x="47" y="24"/>
                    <a:pt x="47" y="24"/>
                  </a:cubicBezTo>
                  <a:cubicBezTo>
                    <a:pt x="47" y="23"/>
                    <a:pt x="48" y="22"/>
                    <a:pt x="48" y="22"/>
                  </a:cubicBezTo>
                  <a:close/>
                  <a:moveTo>
                    <a:pt x="28" y="45"/>
                  </a:moveTo>
                  <a:cubicBezTo>
                    <a:pt x="29" y="44"/>
                    <a:pt x="29" y="44"/>
                    <a:pt x="29" y="44"/>
                  </a:cubicBezTo>
                  <a:cubicBezTo>
                    <a:pt x="29" y="44"/>
                    <a:pt x="28" y="44"/>
                    <a:pt x="28" y="45"/>
                  </a:cubicBezTo>
                  <a:close/>
                  <a:moveTo>
                    <a:pt x="15" y="22"/>
                  </a:moveTo>
                  <a:cubicBezTo>
                    <a:pt x="14" y="22"/>
                    <a:pt x="14" y="22"/>
                    <a:pt x="14" y="23"/>
                  </a:cubicBezTo>
                  <a:cubicBezTo>
                    <a:pt x="14" y="23"/>
                    <a:pt x="15" y="22"/>
                    <a:pt x="15" y="22"/>
                  </a:cubicBezTo>
                  <a:close/>
                  <a:moveTo>
                    <a:pt x="18" y="27"/>
                  </a:moveTo>
                  <a:cubicBezTo>
                    <a:pt x="18" y="27"/>
                    <a:pt x="18" y="27"/>
                    <a:pt x="17" y="26"/>
                  </a:cubicBezTo>
                  <a:cubicBezTo>
                    <a:pt x="17" y="27"/>
                    <a:pt x="17" y="27"/>
                    <a:pt x="18" y="27"/>
                  </a:cubicBezTo>
                  <a:close/>
                  <a:moveTo>
                    <a:pt x="19" y="24"/>
                  </a:moveTo>
                  <a:cubicBezTo>
                    <a:pt x="19" y="24"/>
                    <a:pt x="19" y="24"/>
                    <a:pt x="20" y="25"/>
                  </a:cubicBezTo>
                  <a:cubicBezTo>
                    <a:pt x="20" y="24"/>
                    <a:pt x="19" y="24"/>
                    <a:pt x="19" y="24"/>
                  </a:cubicBezTo>
                  <a:close/>
                  <a:moveTo>
                    <a:pt x="21" y="21"/>
                  </a:moveTo>
                  <a:cubicBezTo>
                    <a:pt x="20" y="22"/>
                    <a:pt x="21" y="22"/>
                    <a:pt x="21" y="22"/>
                  </a:cubicBezTo>
                  <a:cubicBezTo>
                    <a:pt x="21" y="22"/>
                    <a:pt x="21" y="22"/>
                    <a:pt x="21" y="21"/>
                  </a:cubicBezTo>
                  <a:close/>
                  <a:moveTo>
                    <a:pt x="16" y="24"/>
                  </a:moveTo>
                  <a:cubicBezTo>
                    <a:pt x="16" y="24"/>
                    <a:pt x="16" y="24"/>
                    <a:pt x="16" y="25"/>
                  </a:cubicBezTo>
                  <a:cubicBezTo>
                    <a:pt x="16" y="25"/>
                    <a:pt x="16" y="24"/>
                    <a:pt x="16" y="24"/>
                  </a:cubicBezTo>
                  <a:close/>
                  <a:moveTo>
                    <a:pt x="14" y="19"/>
                  </a:moveTo>
                  <a:cubicBezTo>
                    <a:pt x="14" y="19"/>
                    <a:pt x="14" y="19"/>
                    <a:pt x="14" y="19"/>
                  </a:cubicBezTo>
                  <a:cubicBezTo>
                    <a:pt x="13" y="19"/>
                    <a:pt x="13" y="19"/>
                    <a:pt x="13" y="20"/>
                  </a:cubicBezTo>
                  <a:cubicBezTo>
                    <a:pt x="13" y="20"/>
                    <a:pt x="13" y="20"/>
                    <a:pt x="13" y="20"/>
                  </a:cubicBezTo>
                  <a:cubicBezTo>
                    <a:pt x="14" y="19"/>
                    <a:pt x="14" y="19"/>
                    <a:pt x="14" y="19"/>
                  </a:cubicBezTo>
                  <a:close/>
                  <a:moveTo>
                    <a:pt x="21" y="17"/>
                  </a:moveTo>
                  <a:cubicBezTo>
                    <a:pt x="21" y="17"/>
                    <a:pt x="21" y="17"/>
                    <a:pt x="22" y="17"/>
                  </a:cubicBezTo>
                  <a:cubicBezTo>
                    <a:pt x="22" y="16"/>
                    <a:pt x="21" y="16"/>
                    <a:pt x="21" y="16"/>
                  </a:cubicBezTo>
                  <a:cubicBezTo>
                    <a:pt x="21" y="16"/>
                    <a:pt x="21" y="16"/>
                    <a:pt x="21" y="17"/>
                  </a:cubicBezTo>
                  <a:close/>
                  <a:moveTo>
                    <a:pt x="7" y="13"/>
                  </a:moveTo>
                  <a:cubicBezTo>
                    <a:pt x="7" y="13"/>
                    <a:pt x="7" y="13"/>
                    <a:pt x="7" y="13"/>
                  </a:cubicBezTo>
                  <a:cubicBezTo>
                    <a:pt x="7" y="13"/>
                    <a:pt x="7" y="13"/>
                    <a:pt x="7" y="13"/>
                  </a:cubicBezTo>
                  <a:cubicBezTo>
                    <a:pt x="7" y="13"/>
                    <a:pt x="7" y="13"/>
                    <a:pt x="7" y="13"/>
                  </a:cubicBezTo>
                  <a:cubicBezTo>
                    <a:pt x="7" y="13"/>
                    <a:pt x="7" y="13"/>
                    <a:pt x="7" y="13"/>
                  </a:cubicBezTo>
                  <a:close/>
                  <a:moveTo>
                    <a:pt x="12" y="16"/>
                  </a:moveTo>
                  <a:cubicBezTo>
                    <a:pt x="12" y="16"/>
                    <a:pt x="12" y="17"/>
                    <a:pt x="12" y="17"/>
                  </a:cubicBezTo>
                  <a:cubicBezTo>
                    <a:pt x="12" y="16"/>
                    <a:pt x="12" y="16"/>
                    <a:pt x="12" y="16"/>
                  </a:cubicBezTo>
                  <a:cubicBezTo>
                    <a:pt x="12" y="16"/>
                    <a:pt x="12" y="16"/>
                    <a:pt x="12" y="16"/>
                  </a:cubicBezTo>
                  <a:cubicBezTo>
                    <a:pt x="12" y="16"/>
                    <a:pt x="12" y="16"/>
                    <a:pt x="12" y="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with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3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3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5695407" y="2670093"/>
            <a:ext cx="553357" cy="1619250"/>
            <a:chOff x="5693160" y="2943225"/>
            <a:chExt cx="553357"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43" name="文本框 42"/>
            <p:cNvSpPr txBox="1"/>
            <p:nvPr/>
          </p:nvSpPr>
          <p:spPr>
            <a:xfrm>
              <a:off x="5693160" y="3568184"/>
              <a:ext cx="553357"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V.S</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chemeClr val="bg1">
                    <a:lumMod val="95000"/>
                  </a:schemeClr>
                </a:solidFill>
                <a:latin typeface="+mn-lt"/>
                <a:ea typeface="+mn-ea"/>
                <a:cs typeface="+mn-ea"/>
                <a:sym typeface="+mn-lt"/>
              </a:rPr>
              <a:t>8</a:t>
            </a:r>
            <a:r>
              <a:rPr lang="en-US" altLang="zh-CN" sz="1600" dirty="0" smtClean="0">
                <a:solidFill>
                  <a:schemeClr val="bg1">
                    <a:lumMod val="95000"/>
                  </a:schemeClr>
                </a:solidFill>
                <a:latin typeface="+mn-lt"/>
                <a:ea typeface="+mn-ea"/>
                <a:cs typeface="+mn-ea"/>
                <a:sym typeface="+mn-lt"/>
              </a:rPr>
              <a:t>0% of Man</a:t>
            </a:r>
            <a:endParaRPr lang="en-US" altLang="zh-CN" sz="16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chemeClr val="bg1">
                  <a:lumMod val="95000"/>
                </a:schemeClr>
              </a:solidFill>
              <a:latin typeface="+mn-lt"/>
              <a:ea typeface="+mn-ea"/>
              <a:cs typeface="+mn-ea"/>
              <a:sym typeface="+mn-lt"/>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chemeClr val="bg1">
                    <a:lumMod val="95000"/>
                  </a:schemeClr>
                </a:solidFill>
                <a:latin typeface="+mn-lt"/>
                <a:ea typeface="+mn-ea"/>
                <a:cs typeface="+mn-ea"/>
                <a:sym typeface="+mn-lt"/>
              </a:rPr>
              <a:t>6</a:t>
            </a:r>
            <a:r>
              <a:rPr lang="en-US" altLang="zh-CN" sz="1600" dirty="0" smtClean="0">
                <a:solidFill>
                  <a:schemeClr val="bg1">
                    <a:lumMod val="95000"/>
                  </a:schemeClr>
                </a:solidFill>
                <a:latin typeface="+mn-lt"/>
                <a:ea typeface="+mn-ea"/>
                <a:cs typeface="+mn-ea"/>
                <a:sym typeface="+mn-lt"/>
              </a:rPr>
              <a:t>0% of Woman</a:t>
            </a:r>
            <a:endParaRPr lang="en-US" altLang="zh-CN" sz="16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chemeClr val="bg1">
                  <a:lumMod val="95000"/>
                </a:schemeClr>
              </a:solidFill>
              <a:latin typeface="+mn-lt"/>
              <a:ea typeface="+mn-ea"/>
              <a:cs typeface="+mn-ea"/>
              <a:sym typeface="+mn-lt"/>
            </a:endParaRPr>
          </a:p>
        </p:txBody>
      </p:sp>
      <p:grpSp>
        <p:nvGrpSpPr>
          <p:cNvPr id="4" name="组合 3"/>
          <p:cNvGrpSpPr/>
          <p:nvPr/>
        </p:nvGrpSpPr>
        <p:grpSpPr>
          <a:xfrm>
            <a:off x="786770" y="4432792"/>
            <a:ext cx="1098378" cy="775820"/>
            <a:chOff x="786770" y="4432792"/>
            <a:chExt cx="1098378" cy="775820"/>
          </a:xfrm>
        </p:grpSpPr>
        <p:sp>
          <p:nvSpPr>
            <p:cNvPr id="51" name="矩形 50"/>
            <p:cNvSpPr/>
            <p:nvPr/>
          </p:nvSpPr>
          <p:spPr>
            <a:xfrm>
              <a:off x="1012795"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3" name="矩形 52"/>
            <p:cNvSpPr/>
            <p:nvPr/>
          </p:nvSpPr>
          <p:spPr>
            <a:xfrm>
              <a:off x="786770"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5" name="组合 4"/>
          <p:cNvGrpSpPr/>
          <p:nvPr/>
        </p:nvGrpSpPr>
        <p:grpSpPr>
          <a:xfrm>
            <a:off x="2304375" y="4432792"/>
            <a:ext cx="1098378" cy="775820"/>
            <a:chOff x="2304375" y="4432792"/>
            <a:chExt cx="1098378" cy="775820"/>
          </a:xfrm>
        </p:grpSpPr>
        <p:sp>
          <p:nvSpPr>
            <p:cNvPr id="52" name="矩形 51"/>
            <p:cNvSpPr/>
            <p:nvPr/>
          </p:nvSpPr>
          <p:spPr>
            <a:xfrm>
              <a:off x="2556651"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80%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4" name="矩形 53"/>
            <p:cNvSpPr/>
            <p:nvPr/>
          </p:nvSpPr>
          <p:spPr>
            <a:xfrm>
              <a:off x="2304375"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6" name="组合 5"/>
          <p:cNvGrpSpPr/>
          <p:nvPr/>
        </p:nvGrpSpPr>
        <p:grpSpPr>
          <a:xfrm>
            <a:off x="8697001" y="4432792"/>
            <a:ext cx="1098378" cy="775820"/>
            <a:chOff x="8697001" y="4432792"/>
            <a:chExt cx="1098378" cy="775820"/>
          </a:xfrm>
        </p:grpSpPr>
        <p:sp>
          <p:nvSpPr>
            <p:cNvPr id="64" name="矩形 63"/>
            <p:cNvSpPr/>
            <p:nvPr/>
          </p:nvSpPr>
          <p:spPr>
            <a:xfrm>
              <a:off x="8923026"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40%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6" name="矩形 65"/>
            <p:cNvSpPr/>
            <p:nvPr/>
          </p:nvSpPr>
          <p:spPr>
            <a:xfrm>
              <a:off x="8697001"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7" name="组合 6"/>
          <p:cNvGrpSpPr/>
          <p:nvPr/>
        </p:nvGrpSpPr>
        <p:grpSpPr>
          <a:xfrm>
            <a:off x="10214606" y="4432792"/>
            <a:ext cx="1098378" cy="775820"/>
            <a:chOff x="10214606" y="4432792"/>
            <a:chExt cx="1098378" cy="775820"/>
          </a:xfrm>
        </p:grpSpPr>
        <p:sp>
          <p:nvSpPr>
            <p:cNvPr id="65" name="矩形 64"/>
            <p:cNvSpPr/>
            <p:nvPr/>
          </p:nvSpPr>
          <p:spPr>
            <a:xfrm>
              <a:off x="10466882"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7" name="矩形 66"/>
            <p:cNvSpPr/>
            <p:nvPr/>
          </p:nvSpPr>
          <p:spPr>
            <a:xfrm>
              <a:off x="10214606"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2" name="组合 1"/>
          <p:cNvGrpSpPr/>
          <p:nvPr/>
        </p:nvGrpSpPr>
        <p:grpSpPr>
          <a:xfrm>
            <a:off x="6577947" y="1375953"/>
            <a:ext cx="1185770" cy="4088953"/>
            <a:chOff x="6262447" y="1375953"/>
            <a:chExt cx="1185770" cy="4088953"/>
          </a:xfrm>
        </p:grpSpPr>
        <p:sp>
          <p:nvSpPr>
            <p:cNvPr id="75" name="Freeform 28"/>
            <p:cNvSpPr>
              <a:spLocks noEditPoints="1"/>
            </p:cNvSpPr>
            <p:nvPr/>
          </p:nvSpPr>
          <p:spPr bwMode="auto">
            <a:xfrm>
              <a:off x="6262447" y="1375953"/>
              <a:ext cx="1185770" cy="4088953"/>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6" name="Freeform 29"/>
            <p:cNvSpPr>
              <a:spLocks noEditPoints="1"/>
            </p:cNvSpPr>
            <p:nvPr/>
          </p:nvSpPr>
          <p:spPr bwMode="auto">
            <a:xfrm>
              <a:off x="6528268" y="3314883"/>
              <a:ext cx="599400" cy="2030143"/>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7" name="Freeform 30"/>
            <p:cNvSpPr/>
            <p:nvPr/>
          </p:nvSpPr>
          <p:spPr bwMode="auto">
            <a:xfrm>
              <a:off x="6568662" y="3420429"/>
              <a:ext cx="439126" cy="34530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8" name="Freeform 31"/>
            <p:cNvSpPr/>
            <p:nvPr/>
          </p:nvSpPr>
          <p:spPr bwMode="auto">
            <a:xfrm>
              <a:off x="6781058" y="4840748"/>
              <a:ext cx="213699" cy="9251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3" name="组合 2"/>
          <p:cNvGrpSpPr/>
          <p:nvPr/>
        </p:nvGrpSpPr>
        <p:grpSpPr>
          <a:xfrm>
            <a:off x="4223130" y="1442408"/>
            <a:ext cx="1478955" cy="4141075"/>
            <a:chOff x="4423851" y="1442408"/>
            <a:chExt cx="1478955" cy="4141075"/>
          </a:xfrm>
        </p:grpSpPr>
        <p:sp>
          <p:nvSpPr>
            <p:cNvPr id="79" name="Freeform 32"/>
            <p:cNvSpPr>
              <a:spLocks noEditPoints="1"/>
            </p:cNvSpPr>
            <p:nvPr/>
          </p:nvSpPr>
          <p:spPr bwMode="auto">
            <a:xfrm>
              <a:off x="4423851" y="1442408"/>
              <a:ext cx="1478955" cy="4141075"/>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80" name="Freeform 33"/>
            <p:cNvSpPr/>
            <p:nvPr/>
          </p:nvSpPr>
          <p:spPr bwMode="auto">
            <a:xfrm>
              <a:off x="4663611" y="3141578"/>
              <a:ext cx="826130" cy="2441905"/>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81" name="Freeform 34"/>
            <p:cNvSpPr/>
            <p:nvPr/>
          </p:nvSpPr>
          <p:spPr bwMode="auto">
            <a:xfrm>
              <a:off x="4796522" y="3008667"/>
              <a:ext cx="545976" cy="199366"/>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74"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82" name="组合 81"/>
          <p:cNvGrpSpPr/>
          <p:nvPr/>
        </p:nvGrpSpPr>
        <p:grpSpPr>
          <a:xfrm>
            <a:off x="983590" y="3593082"/>
            <a:ext cx="692715" cy="628444"/>
            <a:chOff x="5257716" y="2272304"/>
            <a:chExt cx="692715" cy="628444"/>
          </a:xfrm>
        </p:grpSpPr>
        <p:sp>
          <p:nvSpPr>
            <p:cNvPr id="83"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4"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5"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6"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7"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8"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00" name="组合 99"/>
          <p:cNvGrpSpPr/>
          <p:nvPr/>
        </p:nvGrpSpPr>
        <p:grpSpPr>
          <a:xfrm>
            <a:off x="2512139" y="3593082"/>
            <a:ext cx="692715" cy="628444"/>
            <a:chOff x="5257716" y="2272304"/>
            <a:chExt cx="692715" cy="628444"/>
          </a:xfrm>
        </p:grpSpPr>
        <p:sp>
          <p:nvSpPr>
            <p:cNvPr id="101"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2"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9"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0"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1"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2"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3"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4"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5"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6"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7"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18" name="组合 117"/>
          <p:cNvGrpSpPr/>
          <p:nvPr/>
        </p:nvGrpSpPr>
        <p:grpSpPr>
          <a:xfrm>
            <a:off x="8923026" y="3593082"/>
            <a:ext cx="692715" cy="628444"/>
            <a:chOff x="5257716" y="2272304"/>
            <a:chExt cx="692715" cy="628444"/>
          </a:xfrm>
        </p:grpSpPr>
        <p:sp>
          <p:nvSpPr>
            <p:cNvPr id="119"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0"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1"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2"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3"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4"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5"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6"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7"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8"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9"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0"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1"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2"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3"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4"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5"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36" name="组合 135"/>
          <p:cNvGrpSpPr/>
          <p:nvPr/>
        </p:nvGrpSpPr>
        <p:grpSpPr>
          <a:xfrm>
            <a:off x="10451575" y="3593082"/>
            <a:ext cx="692715" cy="628444"/>
            <a:chOff x="5257716" y="2272304"/>
            <a:chExt cx="692715" cy="628444"/>
          </a:xfrm>
        </p:grpSpPr>
        <p:sp>
          <p:nvSpPr>
            <p:cNvPr id="137"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8"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9"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0"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1"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2"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3"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4"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5"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6"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7"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8"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9"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0"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1"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2"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3"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2" presetClass="entr" presetSubtype="1" accel="68000" fill="hold" nodeType="afterEffect" p14:presetBounceEnd="42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2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68000" fill="hold" nodeType="withEffect" p14:presetBounceEnd="42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2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500" fill="hold"/>
                                            <p:tgtEl>
                                              <p:spTgt spid="82"/>
                                            </p:tgtEl>
                                            <p:attrNameLst>
                                              <p:attrName>ppt_w</p:attrName>
                                            </p:attrNameLst>
                                          </p:cBhvr>
                                          <p:tavLst>
                                            <p:tav tm="0">
                                              <p:val>
                                                <p:fltVal val="0"/>
                                              </p:val>
                                            </p:tav>
                                            <p:tav tm="100000">
                                              <p:val>
                                                <p:strVal val="#ppt_w"/>
                                              </p:val>
                                            </p:tav>
                                          </p:tavLst>
                                        </p:anim>
                                        <p:anim calcmode="lin" valueType="num">
                                          <p:cBhvr>
                                            <p:cTn id="39" dur="500" fill="hold"/>
                                            <p:tgtEl>
                                              <p:spTgt spid="82"/>
                                            </p:tgtEl>
                                            <p:attrNameLst>
                                              <p:attrName>ppt_h</p:attrName>
                                            </p:attrNameLst>
                                          </p:cBhvr>
                                          <p:tavLst>
                                            <p:tav tm="0">
                                              <p:val>
                                                <p:fltVal val="0"/>
                                              </p:val>
                                            </p:tav>
                                            <p:tav tm="100000">
                                              <p:val>
                                                <p:strVal val="#ppt_h"/>
                                              </p:val>
                                            </p:tav>
                                          </p:tavLst>
                                        </p:anim>
                                        <p:animEffect transition="in" filter="fade">
                                          <p:cBhvr>
                                            <p:cTn id="40" dur="500"/>
                                            <p:tgtEl>
                                              <p:spTgt spid="82"/>
                                            </p:tgtEl>
                                          </p:cBhvr>
                                        </p:animEffect>
                                      </p:childTnLst>
                                    </p:cTn>
                                  </p:par>
                                  <p:par>
                                    <p:cTn id="41" presetID="53" presetClass="entr" presetSubtype="16"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anim calcmode="lin" valueType="num">
                                          <p:cBhvr>
                                            <p:cTn id="43" dur="500" fill="hold"/>
                                            <p:tgtEl>
                                              <p:spTgt spid="100"/>
                                            </p:tgtEl>
                                            <p:attrNameLst>
                                              <p:attrName>ppt_w</p:attrName>
                                            </p:attrNameLst>
                                          </p:cBhvr>
                                          <p:tavLst>
                                            <p:tav tm="0">
                                              <p:val>
                                                <p:fltVal val="0"/>
                                              </p:val>
                                            </p:tav>
                                            <p:tav tm="100000">
                                              <p:val>
                                                <p:strVal val="#ppt_w"/>
                                              </p:val>
                                            </p:tav>
                                          </p:tavLst>
                                        </p:anim>
                                        <p:anim calcmode="lin" valueType="num">
                                          <p:cBhvr>
                                            <p:cTn id="44" dur="500" fill="hold"/>
                                            <p:tgtEl>
                                              <p:spTgt spid="100"/>
                                            </p:tgtEl>
                                            <p:attrNameLst>
                                              <p:attrName>ppt_h</p:attrName>
                                            </p:attrNameLst>
                                          </p:cBhvr>
                                          <p:tavLst>
                                            <p:tav tm="0">
                                              <p:val>
                                                <p:fltVal val="0"/>
                                              </p:val>
                                            </p:tav>
                                            <p:tav tm="100000">
                                              <p:val>
                                                <p:strVal val="#ppt_h"/>
                                              </p:val>
                                            </p:tav>
                                          </p:tavLst>
                                        </p:anim>
                                        <p:animEffect transition="in" filter="fade">
                                          <p:cBhvr>
                                            <p:cTn id="45" dur="500"/>
                                            <p:tgtEl>
                                              <p:spTgt spid="100"/>
                                            </p:tgtEl>
                                          </p:cBhvr>
                                        </p:animEffect>
                                      </p:childTnLst>
                                    </p:cTn>
                                  </p:par>
                                  <p:par>
                                    <p:cTn id="46" presetID="53" presetClass="entr" presetSubtype="16" fill="hold" nodeType="withEffect">
                                      <p:stCondLst>
                                        <p:cond delay="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animEffect transition="in" filter="fade">
                                          <p:cBhvr>
                                            <p:cTn id="50" dur="500"/>
                                            <p:tgtEl>
                                              <p:spTgt spid="118"/>
                                            </p:tgtEl>
                                          </p:cBhvr>
                                        </p:animEffect>
                                      </p:childTnLst>
                                    </p:cTn>
                                  </p:par>
                                  <p:par>
                                    <p:cTn id="51" presetID="53" presetClass="entr" presetSubtype="16" fill="hold"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500" fill="hold"/>
                                            <p:tgtEl>
                                              <p:spTgt spid="136"/>
                                            </p:tgtEl>
                                            <p:attrNameLst>
                                              <p:attrName>ppt_w</p:attrName>
                                            </p:attrNameLst>
                                          </p:cBhvr>
                                          <p:tavLst>
                                            <p:tav tm="0">
                                              <p:val>
                                                <p:fltVal val="0"/>
                                              </p:val>
                                            </p:tav>
                                            <p:tav tm="100000">
                                              <p:val>
                                                <p:strVal val="#ppt_w"/>
                                              </p:val>
                                            </p:tav>
                                          </p:tavLst>
                                        </p:anim>
                                        <p:anim calcmode="lin" valueType="num">
                                          <p:cBhvr>
                                            <p:cTn id="54" dur="500" fill="hold"/>
                                            <p:tgtEl>
                                              <p:spTgt spid="136"/>
                                            </p:tgtEl>
                                            <p:attrNameLst>
                                              <p:attrName>ppt_h</p:attrName>
                                            </p:attrNameLst>
                                          </p:cBhvr>
                                          <p:tavLst>
                                            <p:tav tm="0">
                                              <p:val>
                                                <p:fltVal val="0"/>
                                              </p:val>
                                            </p:tav>
                                            <p:tav tm="100000">
                                              <p:val>
                                                <p:strVal val="#ppt_h"/>
                                              </p:val>
                                            </p:tav>
                                          </p:tavLst>
                                        </p:anim>
                                        <p:animEffect transition="in" filter="fade">
                                          <p:cBhvr>
                                            <p:cTn id="55" dur="500"/>
                                            <p:tgtEl>
                                              <p:spTgt spid="136"/>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500"/>
                                            <p:tgtEl>
                                              <p:spTgt spid="4"/>
                                            </p:tgtEl>
                                          </p:cBhvr>
                                        </p:animEffect>
                                      </p:childTnLst>
                                    </p:cTn>
                                  </p:par>
                                  <p:par>
                                    <p:cTn id="60" presetID="22" presetClass="entr" presetSubtype="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par>
                                    <p:cTn id="63" presetID="22" presetClass="entr" presetSubtype="1"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par>
                                    <p:cTn id="66" presetID="22" presetClass="entr" presetSubtype="1"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up)">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7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2" presetClass="entr" presetSubtype="1" accel="6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68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500" fill="hold"/>
                                            <p:tgtEl>
                                              <p:spTgt spid="82"/>
                                            </p:tgtEl>
                                            <p:attrNameLst>
                                              <p:attrName>ppt_w</p:attrName>
                                            </p:attrNameLst>
                                          </p:cBhvr>
                                          <p:tavLst>
                                            <p:tav tm="0">
                                              <p:val>
                                                <p:fltVal val="0"/>
                                              </p:val>
                                            </p:tav>
                                            <p:tav tm="100000">
                                              <p:val>
                                                <p:strVal val="#ppt_w"/>
                                              </p:val>
                                            </p:tav>
                                          </p:tavLst>
                                        </p:anim>
                                        <p:anim calcmode="lin" valueType="num">
                                          <p:cBhvr>
                                            <p:cTn id="39" dur="500" fill="hold"/>
                                            <p:tgtEl>
                                              <p:spTgt spid="82"/>
                                            </p:tgtEl>
                                            <p:attrNameLst>
                                              <p:attrName>ppt_h</p:attrName>
                                            </p:attrNameLst>
                                          </p:cBhvr>
                                          <p:tavLst>
                                            <p:tav tm="0">
                                              <p:val>
                                                <p:fltVal val="0"/>
                                              </p:val>
                                            </p:tav>
                                            <p:tav tm="100000">
                                              <p:val>
                                                <p:strVal val="#ppt_h"/>
                                              </p:val>
                                            </p:tav>
                                          </p:tavLst>
                                        </p:anim>
                                        <p:animEffect transition="in" filter="fade">
                                          <p:cBhvr>
                                            <p:cTn id="40" dur="500"/>
                                            <p:tgtEl>
                                              <p:spTgt spid="82"/>
                                            </p:tgtEl>
                                          </p:cBhvr>
                                        </p:animEffect>
                                      </p:childTnLst>
                                    </p:cTn>
                                  </p:par>
                                  <p:par>
                                    <p:cTn id="41" presetID="53" presetClass="entr" presetSubtype="16"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anim calcmode="lin" valueType="num">
                                          <p:cBhvr>
                                            <p:cTn id="43" dur="500" fill="hold"/>
                                            <p:tgtEl>
                                              <p:spTgt spid="100"/>
                                            </p:tgtEl>
                                            <p:attrNameLst>
                                              <p:attrName>ppt_w</p:attrName>
                                            </p:attrNameLst>
                                          </p:cBhvr>
                                          <p:tavLst>
                                            <p:tav tm="0">
                                              <p:val>
                                                <p:fltVal val="0"/>
                                              </p:val>
                                            </p:tav>
                                            <p:tav tm="100000">
                                              <p:val>
                                                <p:strVal val="#ppt_w"/>
                                              </p:val>
                                            </p:tav>
                                          </p:tavLst>
                                        </p:anim>
                                        <p:anim calcmode="lin" valueType="num">
                                          <p:cBhvr>
                                            <p:cTn id="44" dur="500" fill="hold"/>
                                            <p:tgtEl>
                                              <p:spTgt spid="100"/>
                                            </p:tgtEl>
                                            <p:attrNameLst>
                                              <p:attrName>ppt_h</p:attrName>
                                            </p:attrNameLst>
                                          </p:cBhvr>
                                          <p:tavLst>
                                            <p:tav tm="0">
                                              <p:val>
                                                <p:fltVal val="0"/>
                                              </p:val>
                                            </p:tav>
                                            <p:tav tm="100000">
                                              <p:val>
                                                <p:strVal val="#ppt_h"/>
                                              </p:val>
                                            </p:tav>
                                          </p:tavLst>
                                        </p:anim>
                                        <p:animEffect transition="in" filter="fade">
                                          <p:cBhvr>
                                            <p:cTn id="45" dur="500"/>
                                            <p:tgtEl>
                                              <p:spTgt spid="100"/>
                                            </p:tgtEl>
                                          </p:cBhvr>
                                        </p:animEffect>
                                      </p:childTnLst>
                                    </p:cTn>
                                  </p:par>
                                  <p:par>
                                    <p:cTn id="46" presetID="53" presetClass="entr" presetSubtype="16" fill="hold" nodeType="withEffect">
                                      <p:stCondLst>
                                        <p:cond delay="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animEffect transition="in" filter="fade">
                                          <p:cBhvr>
                                            <p:cTn id="50" dur="500"/>
                                            <p:tgtEl>
                                              <p:spTgt spid="118"/>
                                            </p:tgtEl>
                                          </p:cBhvr>
                                        </p:animEffect>
                                      </p:childTnLst>
                                    </p:cTn>
                                  </p:par>
                                  <p:par>
                                    <p:cTn id="51" presetID="53" presetClass="entr" presetSubtype="16" fill="hold"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500" fill="hold"/>
                                            <p:tgtEl>
                                              <p:spTgt spid="136"/>
                                            </p:tgtEl>
                                            <p:attrNameLst>
                                              <p:attrName>ppt_w</p:attrName>
                                            </p:attrNameLst>
                                          </p:cBhvr>
                                          <p:tavLst>
                                            <p:tav tm="0">
                                              <p:val>
                                                <p:fltVal val="0"/>
                                              </p:val>
                                            </p:tav>
                                            <p:tav tm="100000">
                                              <p:val>
                                                <p:strVal val="#ppt_w"/>
                                              </p:val>
                                            </p:tav>
                                          </p:tavLst>
                                        </p:anim>
                                        <p:anim calcmode="lin" valueType="num">
                                          <p:cBhvr>
                                            <p:cTn id="54" dur="500" fill="hold"/>
                                            <p:tgtEl>
                                              <p:spTgt spid="136"/>
                                            </p:tgtEl>
                                            <p:attrNameLst>
                                              <p:attrName>ppt_h</p:attrName>
                                            </p:attrNameLst>
                                          </p:cBhvr>
                                          <p:tavLst>
                                            <p:tav tm="0">
                                              <p:val>
                                                <p:fltVal val="0"/>
                                              </p:val>
                                            </p:tav>
                                            <p:tav tm="100000">
                                              <p:val>
                                                <p:strVal val="#ppt_h"/>
                                              </p:val>
                                            </p:tav>
                                          </p:tavLst>
                                        </p:anim>
                                        <p:animEffect transition="in" filter="fade">
                                          <p:cBhvr>
                                            <p:cTn id="55" dur="500"/>
                                            <p:tgtEl>
                                              <p:spTgt spid="136"/>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500"/>
                                            <p:tgtEl>
                                              <p:spTgt spid="4"/>
                                            </p:tgtEl>
                                          </p:cBhvr>
                                        </p:animEffect>
                                      </p:childTnLst>
                                    </p:cTn>
                                  </p:par>
                                  <p:par>
                                    <p:cTn id="60" presetID="22" presetClass="entr" presetSubtype="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par>
                                    <p:cTn id="63" presetID="22" presetClass="entr" presetSubtype="1"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par>
                                    <p:cTn id="66" presetID="22" presetClass="entr" presetSubtype="1"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up)">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7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1"/>
          <p:cNvSpPr txBox="1"/>
          <p:nvPr/>
        </p:nvSpPr>
        <p:spPr>
          <a:xfrm>
            <a:off x="1062038" y="365125"/>
            <a:ext cx="267640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smtClean="0">
                <a:ln>
                  <a:noFill/>
                </a:ln>
                <a:solidFill>
                  <a:schemeClr val="bg1">
                    <a:lumMod val="95000"/>
                  </a:schemeClr>
                </a:solidFill>
                <a:effectLst/>
                <a:uLnTx/>
                <a:uFillTx/>
                <a:latin typeface="+mn-lt"/>
                <a:ea typeface="+mn-ea"/>
                <a:cs typeface="+mn-ea"/>
                <a:sym typeface="+mn-lt"/>
              </a:rPr>
              <a:t>科室介绍</a:t>
            </a:r>
            <a:endParaRPr kumimoji="0" lang="zh-CN" altLang="en-US" sz="2800" b="0" i="0" u="none" strike="noStrike" kern="1200" cap="none" spc="0" normalizeH="0" baseline="0" noProof="0" dirty="0">
              <a:ln>
                <a:noFill/>
              </a:ln>
              <a:solidFill>
                <a:schemeClr val="bg1">
                  <a:lumMod val="95000"/>
                </a:schemeClr>
              </a:solidFill>
              <a:effectLst/>
              <a:uLnTx/>
              <a:uFillTx/>
              <a:latin typeface="+mn-lt"/>
              <a:ea typeface="+mn-ea"/>
              <a:cs typeface="+mn-ea"/>
              <a:sym typeface="+mn-lt"/>
            </a:endParaRPr>
          </a:p>
        </p:txBody>
      </p:sp>
      <p:sp>
        <p:nvSpPr>
          <p:cNvPr id="78" name="椭圆 77"/>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79" name="椭圆 78"/>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0" name="椭圆 79"/>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2" name="椭圆 81"/>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3" name="椭圆 82"/>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4" name="椭圆 83"/>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5" name="Content Placeholder 2"/>
          <p:cNvSpPr txBox="1"/>
          <p:nvPr/>
        </p:nvSpPr>
        <p:spPr>
          <a:xfrm>
            <a:off x="6410531" y="2375217"/>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endParaRPr lang="en-US" altLang="zh-CN" sz="1200" dirty="0">
              <a:solidFill>
                <a:schemeClr val="bg1">
                  <a:lumMod val="95000"/>
                </a:schemeClr>
              </a:solidFill>
              <a:cs typeface="+mn-ea"/>
              <a:sym typeface="+mn-lt"/>
            </a:endParaRPr>
          </a:p>
        </p:txBody>
      </p:sp>
      <p:sp>
        <p:nvSpPr>
          <p:cNvPr id="86" name="Content Placeholder 2"/>
          <p:cNvSpPr txBox="1"/>
          <p:nvPr/>
        </p:nvSpPr>
        <p:spPr>
          <a:xfrm>
            <a:off x="6410531" y="3166851"/>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endParaRPr lang="en-US" altLang="zh-CN" sz="1200" dirty="0">
              <a:solidFill>
                <a:schemeClr val="bg1">
                  <a:lumMod val="95000"/>
                </a:schemeClr>
              </a:solidFill>
              <a:cs typeface="+mn-ea"/>
              <a:sym typeface="+mn-lt"/>
            </a:endParaRPr>
          </a:p>
        </p:txBody>
      </p:sp>
      <p:sp>
        <p:nvSpPr>
          <p:cNvPr id="87" name="Content Placeholder 2"/>
          <p:cNvSpPr txBox="1"/>
          <p:nvPr/>
        </p:nvSpPr>
        <p:spPr>
          <a:xfrm>
            <a:off x="6397831" y="4447434"/>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endParaRPr lang="en-US" altLang="zh-CN" sz="1200" dirty="0">
              <a:solidFill>
                <a:schemeClr val="bg1">
                  <a:lumMod val="95000"/>
                </a:schemeClr>
              </a:solidFill>
              <a:cs typeface="+mn-ea"/>
              <a:sym typeface="+mn-lt"/>
            </a:endParaRPr>
          </a:p>
        </p:txBody>
      </p:sp>
      <p:sp>
        <p:nvSpPr>
          <p:cNvPr id="88" name="文本框 87"/>
          <p:cNvSpPr txBox="1">
            <a:spLocks noChangeArrowheads="1"/>
          </p:cNvSpPr>
          <p:nvPr/>
        </p:nvSpPr>
        <p:spPr bwMode="auto">
          <a:xfrm>
            <a:off x="6397831" y="2011151"/>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bg1">
                    <a:lumMod val="95000"/>
                  </a:schemeClr>
                </a:solidFill>
                <a:latin typeface="+mn-lt"/>
                <a:ea typeface="+mn-ea"/>
                <a:cs typeface="+mn-ea"/>
                <a:sym typeface="+mn-lt"/>
              </a:rPr>
              <a:t>Responsive &amp; Creative Design</a:t>
            </a:r>
            <a:endParaRPr lang="zh-CN" altLang="en-US" sz="1800" dirty="0">
              <a:solidFill>
                <a:schemeClr val="bg1">
                  <a:lumMod val="95000"/>
                </a:schemeClr>
              </a:solidFill>
              <a:latin typeface="+mn-lt"/>
              <a:ea typeface="+mn-ea"/>
              <a:cs typeface="+mn-ea"/>
              <a:sym typeface="+mn-lt"/>
            </a:endParaRPr>
          </a:p>
        </p:txBody>
      </p:sp>
      <p:sp>
        <p:nvSpPr>
          <p:cNvPr id="89" name="文本框 88"/>
          <p:cNvSpPr txBox="1">
            <a:spLocks noChangeArrowheads="1"/>
          </p:cNvSpPr>
          <p:nvPr/>
        </p:nvSpPr>
        <p:spPr bwMode="auto">
          <a:xfrm>
            <a:off x="6410531" y="4064317"/>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bg1">
                    <a:lumMod val="95000"/>
                  </a:schemeClr>
                </a:solidFill>
                <a:latin typeface="+mn-lt"/>
                <a:ea typeface="+mn-ea"/>
                <a:cs typeface="+mn-ea"/>
                <a:sym typeface="+mn-lt"/>
              </a:rPr>
              <a:t>Creative Design</a:t>
            </a:r>
            <a:endParaRPr lang="zh-CN" altLang="en-US" sz="1800" dirty="0">
              <a:solidFill>
                <a:schemeClr val="bg1">
                  <a:lumMod val="95000"/>
                </a:schemeClr>
              </a:solidFill>
              <a:latin typeface="+mn-lt"/>
              <a:ea typeface="+mn-ea"/>
              <a:cs typeface="+mn-ea"/>
              <a:sym typeface="+mn-lt"/>
            </a:endParaRPr>
          </a:p>
        </p:txBody>
      </p:sp>
      <p:grpSp>
        <p:nvGrpSpPr>
          <p:cNvPr id="16" name="Group 4"/>
          <p:cNvGrpSpPr>
            <a:grpSpLocks noChangeAspect="1"/>
          </p:cNvGrpSpPr>
          <p:nvPr/>
        </p:nvGrpSpPr>
        <p:grpSpPr bwMode="auto">
          <a:xfrm>
            <a:off x="2778652" y="2522809"/>
            <a:ext cx="1214442" cy="1611946"/>
            <a:chOff x="664" y="465"/>
            <a:chExt cx="2160" cy="2867"/>
          </a:xfrm>
        </p:grpSpPr>
        <p:sp>
          <p:nvSpPr>
            <p:cNvPr id="17" name="Freeform 5"/>
            <p:cNvSpPr>
              <a:spLocks noEditPoints="1"/>
            </p:cNvSpPr>
            <p:nvPr/>
          </p:nvSpPr>
          <p:spPr bwMode="auto">
            <a:xfrm>
              <a:off x="1055" y="868"/>
              <a:ext cx="1508" cy="2079"/>
            </a:xfrm>
            <a:custGeom>
              <a:avLst/>
              <a:gdLst>
                <a:gd name="T0" fmla="*/ 253 w 254"/>
                <a:gd name="T1" fmla="*/ 337 h 351"/>
                <a:gd name="T2" fmla="*/ 41 w 254"/>
                <a:gd name="T3" fmla="*/ 347 h 351"/>
                <a:gd name="T4" fmla="*/ 8 w 254"/>
                <a:gd name="T5" fmla="*/ 235 h 351"/>
                <a:gd name="T6" fmla="*/ 63 w 254"/>
                <a:gd name="T7" fmla="*/ 12 h 351"/>
                <a:gd name="T8" fmla="*/ 165 w 254"/>
                <a:gd name="T9" fmla="*/ 3 h 351"/>
                <a:gd name="T10" fmla="*/ 205 w 254"/>
                <a:gd name="T11" fmla="*/ 313 h 351"/>
                <a:gd name="T12" fmla="*/ 120 w 254"/>
                <a:gd name="T13" fmla="*/ 317 h 351"/>
                <a:gd name="T14" fmla="*/ 95 w 254"/>
                <a:gd name="T15" fmla="*/ 323 h 351"/>
                <a:gd name="T16" fmla="*/ 118 w 254"/>
                <a:gd name="T17" fmla="*/ 326 h 351"/>
                <a:gd name="T18" fmla="*/ 202 w 254"/>
                <a:gd name="T19" fmla="*/ 189 h 351"/>
                <a:gd name="T20" fmla="*/ 91 w 254"/>
                <a:gd name="T21" fmla="*/ 182 h 351"/>
                <a:gd name="T22" fmla="*/ 89 w 254"/>
                <a:gd name="T23" fmla="*/ 198 h 351"/>
                <a:gd name="T24" fmla="*/ 152 w 254"/>
                <a:gd name="T25" fmla="*/ 200 h 351"/>
                <a:gd name="T26" fmla="*/ 200 w 254"/>
                <a:gd name="T27" fmla="*/ 259 h 351"/>
                <a:gd name="T28" fmla="*/ 141 w 254"/>
                <a:gd name="T29" fmla="*/ 255 h 351"/>
                <a:gd name="T30" fmla="*/ 106 w 254"/>
                <a:gd name="T31" fmla="*/ 257 h 351"/>
                <a:gd name="T32" fmla="*/ 87 w 254"/>
                <a:gd name="T33" fmla="*/ 267 h 351"/>
                <a:gd name="T34" fmla="*/ 101 w 254"/>
                <a:gd name="T35" fmla="*/ 265 h 351"/>
                <a:gd name="T36" fmla="*/ 132 w 254"/>
                <a:gd name="T37" fmla="*/ 262 h 351"/>
                <a:gd name="T38" fmla="*/ 190 w 254"/>
                <a:gd name="T39" fmla="*/ 73 h 351"/>
                <a:gd name="T40" fmla="*/ 133 w 254"/>
                <a:gd name="T41" fmla="*/ 66 h 351"/>
                <a:gd name="T42" fmla="*/ 105 w 254"/>
                <a:gd name="T43" fmla="*/ 62 h 351"/>
                <a:gd name="T44" fmla="*/ 84 w 254"/>
                <a:gd name="T45" fmla="*/ 63 h 351"/>
                <a:gd name="T46" fmla="*/ 85 w 254"/>
                <a:gd name="T47" fmla="*/ 72 h 351"/>
                <a:gd name="T48" fmla="*/ 109 w 254"/>
                <a:gd name="T49" fmla="*/ 71 h 351"/>
                <a:gd name="T50" fmla="*/ 190 w 254"/>
                <a:gd name="T51" fmla="*/ 73 h 351"/>
                <a:gd name="T52" fmla="*/ 161 w 254"/>
                <a:gd name="T53" fmla="*/ 120 h 351"/>
                <a:gd name="T54" fmla="*/ 89 w 254"/>
                <a:gd name="T55" fmla="*/ 113 h 351"/>
                <a:gd name="T56" fmla="*/ 86 w 254"/>
                <a:gd name="T57" fmla="*/ 134 h 351"/>
                <a:gd name="T58" fmla="*/ 100 w 254"/>
                <a:gd name="T59" fmla="*/ 136 h 351"/>
                <a:gd name="T60" fmla="*/ 187 w 254"/>
                <a:gd name="T61" fmla="*/ 129 h 351"/>
                <a:gd name="T62" fmla="*/ 46 w 254"/>
                <a:gd name="T63" fmla="*/ 239 h 351"/>
                <a:gd name="T64" fmla="*/ 44 w 254"/>
                <a:gd name="T65" fmla="*/ 273 h 351"/>
                <a:gd name="T66" fmla="*/ 69 w 254"/>
                <a:gd name="T67" fmla="*/ 320 h 351"/>
                <a:gd name="T68" fmla="*/ 53 w 254"/>
                <a:gd name="T69" fmla="*/ 300 h 351"/>
                <a:gd name="T70" fmla="*/ 47 w 254"/>
                <a:gd name="T71" fmla="*/ 298 h 351"/>
                <a:gd name="T72" fmla="*/ 43 w 254"/>
                <a:gd name="T73" fmla="*/ 326 h 351"/>
                <a:gd name="T74" fmla="*/ 69 w 254"/>
                <a:gd name="T75" fmla="*/ 320 h 351"/>
                <a:gd name="T76" fmla="*/ 60 w 254"/>
                <a:gd name="T77" fmla="*/ 175 h 351"/>
                <a:gd name="T78" fmla="*/ 37 w 254"/>
                <a:gd name="T79" fmla="*/ 200 h 351"/>
                <a:gd name="T80" fmla="*/ 64 w 254"/>
                <a:gd name="T81" fmla="*/ 200 h 351"/>
                <a:gd name="T82" fmla="*/ 36 w 254"/>
                <a:gd name="T83" fmla="*/ 114 h 351"/>
                <a:gd name="T84" fmla="*/ 38 w 254"/>
                <a:gd name="T85" fmla="*/ 143 h 351"/>
                <a:gd name="T86" fmla="*/ 60 w 254"/>
                <a:gd name="T87" fmla="*/ 130 h 351"/>
                <a:gd name="T88" fmla="*/ 54 w 254"/>
                <a:gd name="T89" fmla="*/ 61 h 351"/>
                <a:gd name="T90" fmla="*/ 33 w 254"/>
                <a:gd name="T91" fmla="*/ 63 h 351"/>
                <a:gd name="T92" fmla="*/ 52 w 254"/>
                <a:gd name="T93" fmla="*/ 8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351">
                  <a:moveTo>
                    <a:pt x="253" y="249"/>
                  </a:moveTo>
                  <a:cubicBezTo>
                    <a:pt x="253" y="269"/>
                    <a:pt x="254" y="289"/>
                    <a:pt x="254" y="308"/>
                  </a:cubicBezTo>
                  <a:cubicBezTo>
                    <a:pt x="254" y="318"/>
                    <a:pt x="253" y="328"/>
                    <a:pt x="253" y="337"/>
                  </a:cubicBezTo>
                  <a:cubicBezTo>
                    <a:pt x="253" y="345"/>
                    <a:pt x="224" y="345"/>
                    <a:pt x="221" y="346"/>
                  </a:cubicBezTo>
                  <a:cubicBezTo>
                    <a:pt x="179" y="351"/>
                    <a:pt x="136" y="347"/>
                    <a:pt x="94" y="348"/>
                  </a:cubicBezTo>
                  <a:cubicBezTo>
                    <a:pt x="76" y="349"/>
                    <a:pt x="59" y="349"/>
                    <a:pt x="41" y="347"/>
                  </a:cubicBezTo>
                  <a:cubicBezTo>
                    <a:pt x="32" y="345"/>
                    <a:pt x="19" y="346"/>
                    <a:pt x="16" y="335"/>
                  </a:cubicBezTo>
                  <a:cubicBezTo>
                    <a:pt x="12" y="323"/>
                    <a:pt x="13" y="309"/>
                    <a:pt x="12" y="296"/>
                  </a:cubicBezTo>
                  <a:cubicBezTo>
                    <a:pt x="11" y="276"/>
                    <a:pt x="9" y="255"/>
                    <a:pt x="8" y="235"/>
                  </a:cubicBezTo>
                  <a:cubicBezTo>
                    <a:pt x="2" y="159"/>
                    <a:pt x="0" y="83"/>
                    <a:pt x="5" y="7"/>
                  </a:cubicBezTo>
                  <a:cubicBezTo>
                    <a:pt x="26" y="8"/>
                    <a:pt x="46" y="9"/>
                    <a:pt x="65" y="0"/>
                  </a:cubicBezTo>
                  <a:cubicBezTo>
                    <a:pt x="65" y="4"/>
                    <a:pt x="65" y="8"/>
                    <a:pt x="63" y="12"/>
                  </a:cubicBezTo>
                  <a:cubicBezTo>
                    <a:pt x="62" y="15"/>
                    <a:pt x="65" y="18"/>
                    <a:pt x="68" y="18"/>
                  </a:cubicBezTo>
                  <a:cubicBezTo>
                    <a:pt x="93" y="19"/>
                    <a:pt x="118" y="24"/>
                    <a:pt x="144" y="20"/>
                  </a:cubicBezTo>
                  <a:cubicBezTo>
                    <a:pt x="156" y="18"/>
                    <a:pt x="162" y="11"/>
                    <a:pt x="165" y="3"/>
                  </a:cubicBezTo>
                  <a:cubicBezTo>
                    <a:pt x="189" y="5"/>
                    <a:pt x="213" y="7"/>
                    <a:pt x="237" y="7"/>
                  </a:cubicBezTo>
                  <a:cubicBezTo>
                    <a:pt x="241" y="88"/>
                    <a:pt x="249" y="169"/>
                    <a:pt x="253" y="249"/>
                  </a:cubicBezTo>
                  <a:close/>
                  <a:moveTo>
                    <a:pt x="205" y="313"/>
                  </a:moveTo>
                  <a:cubicBezTo>
                    <a:pt x="209" y="312"/>
                    <a:pt x="208" y="305"/>
                    <a:pt x="204" y="306"/>
                  </a:cubicBezTo>
                  <a:cubicBezTo>
                    <a:pt x="184" y="308"/>
                    <a:pt x="164" y="309"/>
                    <a:pt x="145" y="311"/>
                  </a:cubicBezTo>
                  <a:cubicBezTo>
                    <a:pt x="136" y="312"/>
                    <a:pt x="128" y="314"/>
                    <a:pt x="120" y="317"/>
                  </a:cubicBezTo>
                  <a:cubicBezTo>
                    <a:pt x="114" y="319"/>
                    <a:pt x="108" y="309"/>
                    <a:pt x="105" y="305"/>
                  </a:cubicBezTo>
                  <a:cubicBezTo>
                    <a:pt x="104" y="304"/>
                    <a:pt x="102" y="303"/>
                    <a:pt x="100" y="305"/>
                  </a:cubicBezTo>
                  <a:cubicBezTo>
                    <a:pt x="95" y="310"/>
                    <a:pt x="94" y="315"/>
                    <a:pt x="95" y="323"/>
                  </a:cubicBezTo>
                  <a:cubicBezTo>
                    <a:pt x="95" y="326"/>
                    <a:pt x="99" y="326"/>
                    <a:pt x="99" y="323"/>
                  </a:cubicBezTo>
                  <a:cubicBezTo>
                    <a:pt x="101" y="304"/>
                    <a:pt x="107" y="317"/>
                    <a:pt x="113" y="325"/>
                  </a:cubicBezTo>
                  <a:cubicBezTo>
                    <a:pt x="114" y="327"/>
                    <a:pt x="116" y="327"/>
                    <a:pt x="118" y="326"/>
                  </a:cubicBezTo>
                  <a:cubicBezTo>
                    <a:pt x="145" y="313"/>
                    <a:pt x="176" y="319"/>
                    <a:pt x="205" y="313"/>
                  </a:cubicBezTo>
                  <a:close/>
                  <a:moveTo>
                    <a:pt x="200" y="196"/>
                  </a:moveTo>
                  <a:cubicBezTo>
                    <a:pt x="205" y="197"/>
                    <a:pt x="207" y="190"/>
                    <a:pt x="202" y="189"/>
                  </a:cubicBezTo>
                  <a:cubicBezTo>
                    <a:pt x="196" y="187"/>
                    <a:pt x="190" y="189"/>
                    <a:pt x="186" y="182"/>
                  </a:cubicBezTo>
                  <a:cubicBezTo>
                    <a:pt x="185" y="181"/>
                    <a:pt x="182" y="180"/>
                    <a:pt x="180" y="181"/>
                  </a:cubicBezTo>
                  <a:cubicBezTo>
                    <a:pt x="156" y="200"/>
                    <a:pt x="117" y="194"/>
                    <a:pt x="91" y="182"/>
                  </a:cubicBezTo>
                  <a:cubicBezTo>
                    <a:pt x="89" y="181"/>
                    <a:pt x="87" y="182"/>
                    <a:pt x="86" y="184"/>
                  </a:cubicBezTo>
                  <a:cubicBezTo>
                    <a:pt x="85" y="189"/>
                    <a:pt x="84" y="192"/>
                    <a:pt x="84" y="198"/>
                  </a:cubicBezTo>
                  <a:cubicBezTo>
                    <a:pt x="84" y="201"/>
                    <a:pt x="89" y="201"/>
                    <a:pt x="89" y="198"/>
                  </a:cubicBezTo>
                  <a:cubicBezTo>
                    <a:pt x="89" y="184"/>
                    <a:pt x="98" y="192"/>
                    <a:pt x="103" y="195"/>
                  </a:cubicBezTo>
                  <a:cubicBezTo>
                    <a:pt x="107" y="197"/>
                    <a:pt x="114" y="197"/>
                    <a:pt x="118" y="198"/>
                  </a:cubicBezTo>
                  <a:cubicBezTo>
                    <a:pt x="130" y="199"/>
                    <a:pt x="141" y="200"/>
                    <a:pt x="152" y="200"/>
                  </a:cubicBezTo>
                  <a:cubicBezTo>
                    <a:pt x="162" y="199"/>
                    <a:pt x="171" y="196"/>
                    <a:pt x="180" y="191"/>
                  </a:cubicBezTo>
                  <a:cubicBezTo>
                    <a:pt x="180" y="191"/>
                    <a:pt x="200" y="196"/>
                    <a:pt x="200" y="196"/>
                  </a:cubicBezTo>
                  <a:close/>
                  <a:moveTo>
                    <a:pt x="200" y="259"/>
                  </a:moveTo>
                  <a:cubicBezTo>
                    <a:pt x="202" y="257"/>
                    <a:pt x="201" y="254"/>
                    <a:pt x="198" y="254"/>
                  </a:cubicBezTo>
                  <a:cubicBezTo>
                    <a:pt x="187" y="253"/>
                    <a:pt x="176" y="255"/>
                    <a:pt x="164" y="255"/>
                  </a:cubicBezTo>
                  <a:cubicBezTo>
                    <a:pt x="157" y="255"/>
                    <a:pt x="149" y="255"/>
                    <a:pt x="141" y="255"/>
                  </a:cubicBezTo>
                  <a:cubicBezTo>
                    <a:pt x="134" y="255"/>
                    <a:pt x="129" y="249"/>
                    <a:pt x="123" y="245"/>
                  </a:cubicBezTo>
                  <a:cubicBezTo>
                    <a:pt x="121" y="244"/>
                    <a:pt x="119" y="245"/>
                    <a:pt x="118" y="246"/>
                  </a:cubicBezTo>
                  <a:cubicBezTo>
                    <a:pt x="114" y="251"/>
                    <a:pt x="110" y="254"/>
                    <a:pt x="106" y="257"/>
                  </a:cubicBezTo>
                  <a:cubicBezTo>
                    <a:pt x="103" y="251"/>
                    <a:pt x="100" y="244"/>
                    <a:pt x="98" y="237"/>
                  </a:cubicBezTo>
                  <a:cubicBezTo>
                    <a:pt x="96" y="233"/>
                    <a:pt x="92" y="233"/>
                    <a:pt x="91" y="237"/>
                  </a:cubicBezTo>
                  <a:cubicBezTo>
                    <a:pt x="87" y="247"/>
                    <a:pt x="86" y="256"/>
                    <a:pt x="87" y="267"/>
                  </a:cubicBezTo>
                  <a:cubicBezTo>
                    <a:pt x="87" y="270"/>
                    <a:pt x="91" y="270"/>
                    <a:pt x="92" y="267"/>
                  </a:cubicBezTo>
                  <a:cubicBezTo>
                    <a:pt x="92" y="260"/>
                    <a:pt x="92" y="254"/>
                    <a:pt x="94" y="247"/>
                  </a:cubicBezTo>
                  <a:cubicBezTo>
                    <a:pt x="97" y="253"/>
                    <a:pt x="99" y="259"/>
                    <a:pt x="101" y="265"/>
                  </a:cubicBezTo>
                  <a:cubicBezTo>
                    <a:pt x="102" y="268"/>
                    <a:pt x="106" y="269"/>
                    <a:pt x="108" y="267"/>
                  </a:cubicBezTo>
                  <a:cubicBezTo>
                    <a:pt x="111" y="263"/>
                    <a:pt x="114" y="260"/>
                    <a:pt x="118" y="257"/>
                  </a:cubicBezTo>
                  <a:cubicBezTo>
                    <a:pt x="125" y="252"/>
                    <a:pt x="125" y="255"/>
                    <a:pt x="132" y="262"/>
                  </a:cubicBezTo>
                  <a:cubicBezTo>
                    <a:pt x="135" y="265"/>
                    <a:pt x="146" y="263"/>
                    <a:pt x="150" y="263"/>
                  </a:cubicBezTo>
                  <a:cubicBezTo>
                    <a:pt x="164" y="263"/>
                    <a:pt x="187" y="266"/>
                    <a:pt x="200" y="259"/>
                  </a:cubicBezTo>
                  <a:close/>
                  <a:moveTo>
                    <a:pt x="190" y="73"/>
                  </a:moveTo>
                  <a:cubicBezTo>
                    <a:pt x="195" y="74"/>
                    <a:pt x="195" y="67"/>
                    <a:pt x="190" y="66"/>
                  </a:cubicBezTo>
                  <a:cubicBezTo>
                    <a:pt x="179" y="65"/>
                    <a:pt x="168" y="65"/>
                    <a:pt x="157" y="66"/>
                  </a:cubicBezTo>
                  <a:cubicBezTo>
                    <a:pt x="150" y="67"/>
                    <a:pt x="140" y="64"/>
                    <a:pt x="133" y="66"/>
                  </a:cubicBezTo>
                  <a:cubicBezTo>
                    <a:pt x="133" y="66"/>
                    <a:pt x="126" y="74"/>
                    <a:pt x="125" y="73"/>
                  </a:cubicBezTo>
                  <a:cubicBezTo>
                    <a:pt x="121" y="68"/>
                    <a:pt x="115" y="64"/>
                    <a:pt x="110" y="61"/>
                  </a:cubicBezTo>
                  <a:cubicBezTo>
                    <a:pt x="108" y="60"/>
                    <a:pt x="105" y="61"/>
                    <a:pt x="105" y="62"/>
                  </a:cubicBezTo>
                  <a:cubicBezTo>
                    <a:pt x="102" y="68"/>
                    <a:pt x="98" y="72"/>
                    <a:pt x="95" y="77"/>
                  </a:cubicBezTo>
                  <a:cubicBezTo>
                    <a:pt x="93" y="73"/>
                    <a:pt x="90" y="69"/>
                    <a:pt x="89" y="63"/>
                  </a:cubicBezTo>
                  <a:cubicBezTo>
                    <a:pt x="89" y="61"/>
                    <a:pt x="85" y="60"/>
                    <a:pt x="84" y="63"/>
                  </a:cubicBezTo>
                  <a:cubicBezTo>
                    <a:pt x="81" y="69"/>
                    <a:pt x="77" y="75"/>
                    <a:pt x="74" y="82"/>
                  </a:cubicBezTo>
                  <a:cubicBezTo>
                    <a:pt x="73" y="84"/>
                    <a:pt x="76" y="87"/>
                    <a:pt x="78" y="84"/>
                  </a:cubicBezTo>
                  <a:cubicBezTo>
                    <a:pt x="80" y="80"/>
                    <a:pt x="83" y="76"/>
                    <a:pt x="85" y="72"/>
                  </a:cubicBezTo>
                  <a:cubicBezTo>
                    <a:pt x="87" y="77"/>
                    <a:pt x="90" y="81"/>
                    <a:pt x="91" y="87"/>
                  </a:cubicBezTo>
                  <a:cubicBezTo>
                    <a:pt x="92" y="89"/>
                    <a:pt x="96" y="90"/>
                    <a:pt x="97" y="87"/>
                  </a:cubicBezTo>
                  <a:cubicBezTo>
                    <a:pt x="100" y="81"/>
                    <a:pt x="105" y="76"/>
                    <a:pt x="109" y="71"/>
                  </a:cubicBezTo>
                  <a:cubicBezTo>
                    <a:pt x="111" y="67"/>
                    <a:pt x="122" y="80"/>
                    <a:pt x="124" y="83"/>
                  </a:cubicBezTo>
                  <a:cubicBezTo>
                    <a:pt x="125" y="84"/>
                    <a:pt x="128" y="84"/>
                    <a:pt x="129" y="83"/>
                  </a:cubicBezTo>
                  <a:cubicBezTo>
                    <a:pt x="141" y="68"/>
                    <a:pt x="173" y="72"/>
                    <a:pt x="190" y="73"/>
                  </a:cubicBezTo>
                  <a:close/>
                  <a:moveTo>
                    <a:pt x="187" y="129"/>
                  </a:moveTo>
                  <a:cubicBezTo>
                    <a:pt x="191" y="131"/>
                    <a:pt x="193" y="123"/>
                    <a:pt x="189" y="122"/>
                  </a:cubicBezTo>
                  <a:cubicBezTo>
                    <a:pt x="179" y="119"/>
                    <a:pt x="171" y="119"/>
                    <a:pt x="161" y="120"/>
                  </a:cubicBezTo>
                  <a:cubicBezTo>
                    <a:pt x="149" y="122"/>
                    <a:pt x="145" y="127"/>
                    <a:pt x="134" y="121"/>
                  </a:cubicBezTo>
                  <a:cubicBezTo>
                    <a:pt x="121" y="114"/>
                    <a:pt x="108" y="119"/>
                    <a:pt x="98" y="128"/>
                  </a:cubicBezTo>
                  <a:cubicBezTo>
                    <a:pt x="95" y="123"/>
                    <a:pt x="92" y="118"/>
                    <a:pt x="89" y="113"/>
                  </a:cubicBezTo>
                  <a:cubicBezTo>
                    <a:pt x="88" y="111"/>
                    <a:pt x="84" y="111"/>
                    <a:pt x="83" y="114"/>
                  </a:cubicBezTo>
                  <a:cubicBezTo>
                    <a:pt x="82" y="121"/>
                    <a:pt x="81" y="127"/>
                    <a:pt x="81" y="134"/>
                  </a:cubicBezTo>
                  <a:cubicBezTo>
                    <a:pt x="81" y="137"/>
                    <a:pt x="86" y="137"/>
                    <a:pt x="86" y="134"/>
                  </a:cubicBezTo>
                  <a:cubicBezTo>
                    <a:pt x="86" y="130"/>
                    <a:pt x="87" y="127"/>
                    <a:pt x="87" y="124"/>
                  </a:cubicBezTo>
                  <a:cubicBezTo>
                    <a:pt x="90" y="128"/>
                    <a:pt x="92" y="131"/>
                    <a:pt x="94" y="135"/>
                  </a:cubicBezTo>
                  <a:cubicBezTo>
                    <a:pt x="95" y="137"/>
                    <a:pt x="98" y="138"/>
                    <a:pt x="100" y="136"/>
                  </a:cubicBezTo>
                  <a:cubicBezTo>
                    <a:pt x="113" y="123"/>
                    <a:pt x="126" y="123"/>
                    <a:pt x="141" y="134"/>
                  </a:cubicBezTo>
                  <a:cubicBezTo>
                    <a:pt x="142" y="135"/>
                    <a:pt x="143" y="135"/>
                    <a:pt x="144" y="134"/>
                  </a:cubicBezTo>
                  <a:cubicBezTo>
                    <a:pt x="159" y="127"/>
                    <a:pt x="171" y="125"/>
                    <a:pt x="187" y="129"/>
                  </a:cubicBezTo>
                  <a:close/>
                  <a:moveTo>
                    <a:pt x="69" y="246"/>
                  </a:moveTo>
                  <a:cubicBezTo>
                    <a:pt x="69" y="244"/>
                    <a:pt x="68" y="243"/>
                    <a:pt x="67" y="242"/>
                  </a:cubicBezTo>
                  <a:cubicBezTo>
                    <a:pt x="61" y="239"/>
                    <a:pt x="53" y="239"/>
                    <a:pt x="46" y="239"/>
                  </a:cubicBezTo>
                  <a:cubicBezTo>
                    <a:pt x="43" y="239"/>
                    <a:pt x="42" y="243"/>
                    <a:pt x="44" y="246"/>
                  </a:cubicBezTo>
                  <a:cubicBezTo>
                    <a:pt x="41" y="253"/>
                    <a:pt x="43" y="261"/>
                    <a:pt x="40" y="269"/>
                  </a:cubicBezTo>
                  <a:cubicBezTo>
                    <a:pt x="39" y="271"/>
                    <a:pt x="41" y="273"/>
                    <a:pt x="44" y="273"/>
                  </a:cubicBezTo>
                  <a:cubicBezTo>
                    <a:pt x="51" y="273"/>
                    <a:pt x="59" y="272"/>
                    <a:pt x="64" y="267"/>
                  </a:cubicBezTo>
                  <a:cubicBezTo>
                    <a:pt x="69" y="261"/>
                    <a:pt x="69" y="253"/>
                    <a:pt x="69" y="246"/>
                  </a:cubicBezTo>
                  <a:close/>
                  <a:moveTo>
                    <a:pt x="69" y="320"/>
                  </a:moveTo>
                  <a:cubicBezTo>
                    <a:pt x="69" y="313"/>
                    <a:pt x="69" y="306"/>
                    <a:pt x="69" y="299"/>
                  </a:cubicBezTo>
                  <a:cubicBezTo>
                    <a:pt x="69" y="295"/>
                    <a:pt x="65" y="294"/>
                    <a:pt x="62" y="296"/>
                  </a:cubicBezTo>
                  <a:cubicBezTo>
                    <a:pt x="60" y="298"/>
                    <a:pt x="56" y="299"/>
                    <a:pt x="53" y="300"/>
                  </a:cubicBezTo>
                  <a:cubicBezTo>
                    <a:pt x="52" y="300"/>
                    <a:pt x="52" y="300"/>
                    <a:pt x="51" y="300"/>
                  </a:cubicBezTo>
                  <a:cubicBezTo>
                    <a:pt x="51" y="300"/>
                    <a:pt x="51" y="300"/>
                    <a:pt x="51" y="300"/>
                  </a:cubicBezTo>
                  <a:cubicBezTo>
                    <a:pt x="52" y="296"/>
                    <a:pt x="48" y="295"/>
                    <a:pt x="47" y="298"/>
                  </a:cubicBezTo>
                  <a:cubicBezTo>
                    <a:pt x="46" y="300"/>
                    <a:pt x="46" y="301"/>
                    <a:pt x="45" y="303"/>
                  </a:cubicBezTo>
                  <a:cubicBezTo>
                    <a:pt x="45" y="304"/>
                    <a:pt x="45" y="305"/>
                    <a:pt x="45" y="305"/>
                  </a:cubicBezTo>
                  <a:cubicBezTo>
                    <a:pt x="43" y="312"/>
                    <a:pt x="43" y="319"/>
                    <a:pt x="43" y="326"/>
                  </a:cubicBezTo>
                  <a:cubicBezTo>
                    <a:pt x="43" y="328"/>
                    <a:pt x="44" y="329"/>
                    <a:pt x="46" y="329"/>
                  </a:cubicBezTo>
                  <a:cubicBezTo>
                    <a:pt x="54" y="329"/>
                    <a:pt x="60" y="327"/>
                    <a:pt x="67" y="323"/>
                  </a:cubicBezTo>
                  <a:cubicBezTo>
                    <a:pt x="68" y="323"/>
                    <a:pt x="69" y="322"/>
                    <a:pt x="69" y="320"/>
                  </a:cubicBezTo>
                  <a:close/>
                  <a:moveTo>
                    <a:pt x="64" y="200"/>
                  </a:moveTo>
                  <a:cubicBezTo>
                    <a:pt x="64" y="179"/>
                    <a:pt x="64" y="179"/>
                    <a:pt x="64" y="179"/>
                  </a:cubicBezTo>
                  <a:cubicBezTo>
                    <a:pt x="64" y="177"/>
                    <a:pt x="62" y="175"/>
                    <a:pt x="60" y="175"/>
                  </a:cubicBezTo>
                  <a:cubicBezTo>
                    <a:pt x="53" y="175"/>
                    <a:pt x="43" y="175"/>
                    <a:pt x="39" y="180"/>
                  </a:cubicBezTo>
                  <a:cubicBezTo>
                    <a:pt x="38" y="180"/>
                    <a:pt x="38" y="182"/>
                    <a:pt x="38" y="183"/>
                  </a:cubicBezTo>
                  <a:cubicBezTo>
                    <a:pt x="38" y="189"/>
                    <a:pt x="38" y="195"/>
                    <a:pt x="37" y="200"/>
                  </a:cubicBezTo>
                  <a:cubicBezTo>
                    <a:pt x="37" y="202"/>
                    <a:pt x="39" y="204"/>
                    <a:pt x="41" y="204"/>
                  </a:cubicBezTo>
                  <a:cubicBezTo>
                    <a:pt x="48" y="204"/>
                    <a:pt x="54" y="207"/>
                    <a:pt x="61" y="204"/>
                  </a:cubicBezTo>
                  <a:cubicBezTo>
                    <a:pt x="62" y="203"/>
                    <a:pt x="64" y="202"/>
                    <a:pt x="64" y="200"/>
                  </a:cubicBezTo>
                  <a:close/>
                  <a:moveTo>
                    <a:pt x="60" y="122"/>
                  </a:moveTo>
                  <a:cubicBezTo>
                    <a:pt x="61" y="120"/>
                    <a:pt x="61" y="117"/>
                    <a:pt x="58" y="117"/>
                  </a:cubicBezTo>
                  <a:cubicBezTo>
                    <a:pt x="51" y="114"/>
                    <a:pt x="43" y="114"/>
                    <a:pt x="36" y="114"/>
                  </a:cubicBezTo>
                  <a:cubicBezTo>
                    <a:pt x="31" y="114"/>
                    <a:pt x="31" y="121"/>
                    <a:pt x="36" y="122"/>
                  </a:cubicBezTo>
                  <a:cubicBezTo>
                    <a:pt x="35" y="127"/>
                    <a:pt x="36" y="133"/>
                    <a:pt x="35" y="138"/>
                  </a:cubicBezTo>
                  <a:cubicBezTo>
                    <a:pt x="34" y="140"/>
                    <a:pt x="36" y="143"/>
                    <a:pt x="38" y="143"/>
                  </a:cubicBezTo>
                  <a:cubicBezTo>
                    <a:pt x="44" y="143"/>
                    <a:pt x="49" y="143"/>
                    <a:pt x="54" y="143"/>
                  </a:cubicBezTo>
                  <a:cubicBezTo>
                    <a:pt x="56" y="143"/>
                    <a:pt x="58" y="142"/>
                    <a:pt x="58" y="140"/>
                  </a:cubicBezTo>
                  <a:cubicBezTo>
                    <a:pt x="59" y="137"/>
                    <a:pt x="59" y="134"/>
                    <a:pt x="60" y="130"/>
                  </a:cubicBezTo>
                  <a:cubicBezTo>
                    <a:pt x="60" y="128"/>
                    <a:pt x="59" y="125"/>
                    <a:pt x="60" y="122"/>
                  </a:cubicBezTo>
                  <a:close/>
                  <a:moveTo>
                    <a:pt x="56" y="71"/>
                  </a:moveTo>
                  <a:cubicBezTo>
                    <a:pt x="56" y="68"/>
                    <a:pt x="57" y="63"/>
                    <a:pt x="54" y="61"/>
                  </a:cubicBezTo>
                  <a:cubicBezTo>
                    <a:pt x="50" y="58"/>
                    <a:pt x="43" y="58"/>
                    <a:pt x="39" y="58"/>
                  </a:cubicBezTo>
                  <a:cubicBezTo>
                    <a:pt x="37" y="58"/>
                    <a:pt x="34" y="58"/>
                    <a:pt x="33" y="60"/>
                  </a:cubicBezTo>
                  <a:cubicBezTo>
                    <a:pt x="33" y="61"/>
                    <a:pt x="33" y="62"/>
                    <a:pt x="33" y="63"/>
                  </a:cubicBezTo>
                  <a:cubicBezTo>
                    <a:pt x="33" y="69"/>
                    <a:pt x="32" y="76"/>
                    <a:pt x="32" y="83"/>
                  </a:cubicBezTo>
                  <a:cubicBezTo>
                    <a:pt x="32" y="85"/>
                    <a:pt x="34" y="87"/>
                    <a:pt x="36" y="87"/>
                  </a:cubicBezTo>
                  <a:cubicBezTo>
                    <a:pt x="41" y="87"/>
                    <a:pt x="46" y="87"/>
                    <a:pt x="52" y="87"/>
                  </a:cubicBezTo>
                  <a:cubicBezTo>
                    <a:pt x="54" y="87"/>
                    <a:pt x="56" y="85"/>
                    <a:pt x="56" y="83"/>
                  </a:cubicBezTo>
                  <a:cubicBezTo>
                    <a:pt x="56" y="79"/>
                    <a:pt x="56" y="75"/>
                    <a:pt x="56" y="7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6"/>
            <p:cNvSpPr>
              <a:spLocks noEditPoints="1"/>
            </p:cNvSpPr>
            <p:nvPr/>
          </p:nvSpPr>
          <p:spPr bwMode="auto">
            <a:xfrm>
              <a:off x="664" y="465"/>
              <a:ext cx="2160" cy="2867"/>
            </a:xfrm>
            <a:custGeom>
              <a:avLst/>
              <a:gdLst>
                <a:gd name="T0" fmla="*/ 357 w 364"/>
                <a:gd name="T1" fmla="*/ 418 h 484"/>
                <a:gd name="T2" fmla="*/ 348 w 364"/>
                <a:gd name="T3" fmla="*/ 436 h 484"/>
                <a:gd name="T4" fmla="*/ 29 w 364"/>
                <a:gd name="T5" fmla="*/ 461 h 484"/>
                <a:gd name="T6" fmla="*/ 21 w 364"/>
                <a:gd name="T7" fmla="*/ 461 h 484"/>
                <a:gd name="T8" fmla="*/ 25 w 364"/>
                <a:gd name="T9" fmla="*/ 49 h 484"/>
                <a:gd name="T10" fmla="*/ 30 w 364"/>
                <a:gd name="T11" fmla="*/ 49 h 484"/>
                <a:gd name="T12" fmla="*/ 89 w 364"/>
                <a:gd name="T13" fmla="*/ 47 h 484"/>
                <a:gd name="T14" fmla="*/ 127 w 364"/>
                <a:gd name="T15" fmla="*/ 34 h 484"/>
                <a:gd name="T16" fmla="*/ 165 w 364"/>
                <a:gd name="T17" fmla="*/ 24 h 484"/>
                <a:gd name="T18" fmla="*/ 177 w 364"/>
                <a:gd name="T19" fmla="*/ 0 h 484"/>
                <a:gd name="T20" fmla="*/ 213 w 364"/>
                <a:gd name="T21" fmla="*/ 27 h 484"/>
                <a:gd name="T22" fmla="*/ 230 w 364"/>
                <a:gd name="T23" fmla="*/ 27 h 484"/>
                <a:gd name="T24" fmla="*/ 232 w 364"/>
                <a:gd name="T25" fmla="*/ 31 h 484"/>
                <a:gd name="T26" fmla="*/ 278 w 364"/>
                <a:gd name="T27" fmla="*/ 43 h 484"/>
                <a:gd name="T28" fmla="*/ 333 w 364"/>
                <a:gd name="T29" fmla="*/ 36 h 484"/>
                <a:gd name="T30" fmla="*/ 359 w 364"/>
                <a:gd name="T31" fmla="*/ 351 h 484"/>
                <a:gd name="T32" fmla="*/ 341 w 364"/>
                <a:gd name="T33" fmla="*/ 301 h 484"/>
                <a:gd name="T34" fmla="*/ 324 w 364"/>
                <a:gd name="T35" fmla="*/ 44 h 484"/>
                <a:gd name="T36" fmla="*/ 233 w 364"/>
                <a:gd name="T37" fmla="*/ 52 h 484"/>
                <a:gd name="T38" fmla="*/ 307 w 364"/>
                <a:gd name="T39" fmla="*/ 66 h 484"/>
                <a:gd name="T40" fmla="*/ 328 w 364"/>
                <a:gd name="T41" fmla="*/ 412 h 484"/>
                <a:gd name="T42" fmla="*/ 235 w 364"/>
                <a:gd name="T43" fmla="*/ 425 h 484"/>
                <a:gd name="T44" fmla="*/ 72 w 364"/>
                <a:gd name="T45" fmla="*/ 400 h 484"/>
                <a:gd name="T46" fmla="*/ 63 w 364"/>
                <a:gd name="T47" fmla="*/ 71 h 484"/>
                <a:gd name="T48" fmla="*/ 131 w 364"/>
                <a:gd name="T49" fmla="*/ 61 h 484"/>
                <a:gd name="T50" fmla="*/ 129 w 364"/>
                <a:gd name="T51" fmla="*/ 54 h 484"/>
                <a:gd name="T52" fmla="*/ 50 w 364"/>
                <a:gd name="T53" fmla="*/ 354 h 484"/>
                <a:gd name="T54" fmla="*/ 117 w 364"/>
                <a:gd name="T55" fmla="*/ 444 h 484"/>
                <a:gd name="T56" fmla="*/ 324 w 364"/>
                <a:gd name="T57" fmla="*/ 433 h 484"/>
                <a:gd name="T58" fmla="*/ 320 w 364"/>
                <a:gd name="T59" fmla="*/ 376 h 484"/>
                <a:gd name="T60" fmla="*/ 303 w 364"/>
                <a:gd name="T61" fmla="*/ 75 h 484"/>
                <a:gd name="T62" fmla="*/ 210 w 364"/>
                <a:gd name="T63" fmla="*/ 88 h 484"/>
                <a:gd name="T64" fmla="*/ 129 w 364"/>
                <a:gd name="T65" fmla="*/ 80 h 484"/>
                <a:gd name="T66" fmla="*/ 71 w 364"/>
                <a:gd name="T67" fmla="*/ 75 h 484"/>
                <a:gd name="T68" fmla="*/ 78 w 364"/>
                <a:gd name="T69" fmla="*/ 364 h 484"/>
                <a:gd name="T70" fmla="*/ 107 w 364"/>
                <a:gd name="T71" fmla="*/ 415 h 484"/>
                <a:gd name="T72" fmla="*/ 287 w 364"/>
                <a:gd name="T73" fmla="*/ 414 h 484"/>
                <a:gd name="T74" fmla="*/ 320 w 364"/>
                <a:gd name="T75" fmla="*/ 376 h 484"/>
                <a:gd name="T76" fmla="*/ 242 w 364"/>
                <a:gd name="T77" fmla="*/ 448 h 484"/>
                <a:gd name="T78" fmla="*/ 33 w 364"/>
                <a:gd name="T79" fmla="*/ 458 h 484"/>
                <a:gd name="T80" fmla="*/ 334 w 364"/>
                <a:gd name="T81" fmla="*/ 441 h 484"/>
                <a:gd name="T82" fmla="*/ 224 w 364"/>
                <a:gd name="T83" fmla="*/ 61 h 484"/>
                <a:gd name="T84" fmla="*/ 224 w 364"/>
                <a:gd name="T85" fmla="*/ 50 h 484"/>
                <a:gd name="T86" fmla="*/ 222 w 364"/>
                <a:gd name="T87" fmla="*/ 33 h 484"/>
                <a:gd name="T88" fmla="*/ 191 w 364"/>
                <a:gd name="T89" fmla="*/ 34 h 484"/>
                <a:gd name="T90" fmla="*/ 186 w 364"/>
                <a:gd name="T91" fmla="*/ 28 h 484"/>
                <a:gd name="T92" fmla="*/ 171 w 364"/>
                <a:gd name="T93" fmla="*/ 25 h 484"/>
                <a:gd name="T94" fmla="*/ 165 w 364"/>
                <a:gd name="T95" fmla="*/ 32 h 484"/>
                <a:gd name="T96" fmla="*/ 135 w 364"/>
                <a:gd name="T97" fmla="*/ 44 h 484"/>
                <a:gd name="T98" fmla="*/ 138 w 364"/>
                <a:gd name="T99" fmla="*/ 50 h 484"/>
                <a:gd name="T100" fmla="*/ 140 w 364"/>
                <a:gd name="T101" fmla="*/ 77 h 484"/>
                <a:gd name="T102" fmla="*/ 223 w 364"/>
                <a:gd name="T103" fmla="*/ 68 h 484"/>
                <a:gd name="T104" fmla="*/ 44 w 364"/>
                <a:gd name="T105" fmla="*/ 437 h 484"/>
                <a:gd name="T106" fmla="*/ 23 w 364"/>
                <a:gd name="T107" fmla="*/ 253 h 484"/>
                <a:gd name="T108" fmla="*/ 44 w 364"/>
                <a:gd name="T109" fmla="*/ 43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 h="484">
                  <a:moveTo>
                    <a:pt x="359" y="351"/>
                  </a:moveTo>
                  <a:cubicBezTo>
                    <a:pt x="362" y="374"/>
                    <a:pt x="364" y="396"/>
                    <a:pt x="357" y="418"/>
                  </a:cubicBezTo>
                  <a:cubicBezTo>
                    <a:pt x="355" y="425"/>
                    <a:pt x="352" y="431"/>
                    <a:pt x="348" y="435"/>
                  </a:cubicBezTo>
                  <a:cubicBezTo>
                    <a:pt x="348" y="435"/>
                    <a:pt x="348" y="435"/>
                    <a:pt x="348" y="436"/>
                  </a:cubicBezTo>
                  <a:cubicBezTo>
                    <a:pt x="319" y="480"/>
                    <a:pt x="256" y="476"/>
                    <a:pt x="210" y="473"/>
                  </a:cubicBezTo>
                  <a:cubicBezTo>
                    <a:pt x="152" y="470"/>
                    <a:pt x="85" y="484"/>
                    <a:pt x="29" y="461"/>
                  </a:cubicBezTo>
                  <a:cubicBezTo>
                    <a:pt x="28" y="462"/>
                    <a:pt x="27" y="463"/>
                    <a:pt x="26" y="464"/>
                  </a:cubicBezTo>
                  <a:cubicBezTo>
                    <a:pt x="24" y="465"/>
                    <a:pt x="21" y="464"/>
                    <a:pt x="21" y="461"/>
                  </a:cubicBezTo>
                  <a:cubicBezTo>
                    <a:pt x="11" y="390"/>
                    <a:pt x="17" y="318"/>
                    <a:pt x="16" y="245"/>
                  </a:cubicBezTo>
                  <a:cubicBezTo>
                    <a:pt x="14" y="180"/>
                    <a:pt x="0" y="112"/>
                    <a:pt x="25" y="49"/>
                  </a:cubicBezTo>
                  <a:cubicBezTo>
                    <a:pt x="26" y="47"/>
                    <a:pt x="28" y="47"/>
                    <a:pt x="29" y="49"/>
                  </a:cubicBezTo>
                  <a:cubicBezTo>
                    <a:pt x="29" y="49"/>
                    <a:pt x="30" y="49"/>
                    <a:pt x="30" y="49"/>
                  </a:cubicBezTo>
                  <a:cubicBezTo>
                    <a:pt x="30" y="48"/>
                    <a:pt x="31" y="47"/>
                    <a:pt x="32" y="47"/>
                  </a:cubicBezTo>
                  <a:cubicBezTo>
                    <a:pt x="51" y="46"/>
                    <a:pt x="70" y="47"/>
                    <a:pt x="89" y="47"/>
                  </a:cubicBezTo>
                  <a:cubicBezTo>
                    <a:pt x="102" y="47"/>
                    <a:pt x="114" y="45"/>
                    <a:pt x="127" y="44"/>
                  </a:cubicBezTo>
                  <a:cubicBezTo>
                    <a:pt x="127" y="40"/>
                    <a:pt x="127" y="37"/>
                    <a:pt x="127" y="34"/>
                  </a:cubicBezTo>
                  <a:cubicBezTo>
                    <a:pt x="127" y="32"/>
                    <a:pt x="128" y="30"/>
                    <a:pt x="130" y="30"/>
                  </a:cubicBezTo>
                  <a:cubicBezTo>
                    <a:pt x="141" y="27"/>
                    <a:pt x="153" y="22"/>
                    <a:pt x="165" y="24"/>
                  </a:cubicBezTo>
                  <a:cubicBezTo>
                    <a:pt x="163" y="18"/>
                    <a:pt x="163" y="12"/>
                    <a:pt x="166" y="7"/>
                  </a:cubicBezTo>
                  <a:cubicBezTo>
                    <a:pt x="168" y="3"/>
                    <a:pt x="172" y="0"/>
                    <a:pt x="177" y="0"/>
                  </a:cubicBezTo>
                  <a:cubicBezTo>
                    <a:pt x="190" y="1"/>
                    <a:pt x="195" y="16"/>
                    <a:pt x="194" y="28"/>
                  </a:cubicBezTo>
                  <a:cubicBezTo>
                    <a:pt x="200" y="28"/>
                    <a:pt x="207" y="28"/>
                    <a:pt x="213" y="27"/>
                  </a:cubicBezTo>
                  <a:cubicBezTo>
                    <a:pt x="217" y="26"/>
                    <a:pt x="222" y="22"/>
                    <a:pt x="227" y="22"/>
                  </a:cubicBezTo>
                  <a:cubicBezTo>
                    <a:pt x="230" y="22"/>
                    <a:pt x="231" y="25"/>
                    <a:pt x="230" y="27"/>
                  </a:cubicBezTo>
                  <a:cubicBezTo>
                    <a:pt x="230" y="27"/>
                    <a:pt x="230" y="27"/>
                    <a:pt x="230" y="27"/>
                  </a:cubicBezTo>
                  <a:cubicBezTo>
                    <a:pt x="231" y="28"/>
                    <a:pt x="232" y="29"/>
                    <a:pt x="232" y="31"/>
                  </a:cubicBezTo>
                  <a:cubicBezTo>
                    <a:pt x="232" y="35"/>
                    <a:pt x="232" y="40"/>
                    <a:pt x="233" y="44"/>
                  </a:cubicBezTo>
                  <a:cubicBezTo>
                    <a:pt x="248" y="45"/>
                    <a:pt x="263" y="45"/>
                    <a:pt x="278" y="43"/>
                  </a:cubicBezTo>
                  <a:cubicBezTo>
                    <a:pt x="294" y="42"/>
                    <a:pt x="308" y="37"/>
                    <a:pt x="324" y="35"/>
                  </a:cubicBezTo>
                  <a:cubicBezTo>
                    <a:pt x="324" y="30"/>
                    <a:pt x="333" y="31"/>
                    <a:pt x="333" y="36"/>
                  </a:cubicBezTo>
                  <a:cubicBezTo>
                    <a:pt x="338" y="109"/>
                    <a:pt x="343" y="182"/>
                    <a:pt x="347" y="254"/>
                  </a:cubicBezTo>
                  <a:cubicBezTo>
                    <a:pt x="349" y="287"/>
                    <a:pt x="355" y="319"/>
                    <a:pt x="359" y="351"/>
                  </a:cubicBezTo>
                  <a:close/>
                  <a:moveTo>
                    <a:pt x="348" y="416"/>
                  </a:moveTo>
                  <a:cubicBezTo>
                    <a:pt x="358" y="377"/>
                    <a:pt x="347" y="339"/>
                    <a:pt x="341" y="301"/>
                  </a:cubicBezTo>
                  <a:cubicBezTo>
                    <a:pt x="335" y="258"/>
                    <a:pt x="335" y="214"/>
                    <a:pt x="333" y="171"/>
                  </a:cubicBezTo>
                  <a:cubicBezTo>
                    <a:pt x="330" y="129"/>
                    <a:pt x="327" y="87"/>
                    <a:pt x="324" y="44"/>
                  </a:cubicBezTo>
                  <a:cubicBezTo>
                    <a:pt x="311" y="51"/>
                    <a:pt x="292" y="52"/>
                    <a:pt x="278" y="53"/>
                  </a:cubicBezTo>
                  <a:cubicBezTo>
                    <a:pt x="263" y="54"/>
                    <a:pt x="248" y="54"/>
                    <a:pt x="233" y="52"/>
                  </a:cubicBezTo>
                  <a:cubicBezTo>
                    <a:pt x="233" y="55"/>
                    <a:pt x="233" y="58"/>
                    <a:pt x="233" y="62"/>
                  </a:cubicBezTo>
                  <a:cubicBezTo>
                    <a:pt x="257" y="64"/>
                    <a:pt x="282" y="66"/>
                    <a:pt x="307" y="66"/>
                  </a:cubicBezTo>
                  <a:cubicBezTo>
                    <a:pt x="310" y="67"/>
                    <a:pt x="311" y="69"/>
                    <a:pt x="312" y="71"/>
                  </a:cubicBezTo>
                  <a:cubicBezTo>
                    <a:pt x="317" y="185"/>
                    <a:pt x="333" y="298"/>
                    <a:pt x="328" y="412"/>
                  </a:cubicBezTo>
                  <a:cubicBezTo>
                    <a:pt x="327" y="414"/>
                    <a:pt x="326" y="416"/>
                    <a:pt x="324" y="417"/>
                  </a:cubicBezTo>
                  <a:cubicBezTo>
                    <a:pt x="295" y="423"/>
                    <a:pt x="265" y="425"/>
                    <a:pt x="235" y="425"/>
                  </a:cubicBezTo>
                  <a:cubicBezTo>
                    <a:pt x="203" y="425"/>
                    <a:pt x="171" y="426"/>
                    <a:pt x="139" y="426"/>
                  </a:cubicBezTo>
                  <a:cubicBezTo>
                    <a:pt x="117" y="426"/>
                    <a:pt x="77" y="429"/>
                    <a:pt x="72" y="400"/>
                  </a:cubicBezTo>
                  <a:cubicBezTo>
                    <a:pt x="65" y="350"/>
                    <a:pt x="64" y="297"/>
                    <a:pt x="62" y="246"/>
                  </a:cubicBezTo>
                  <a:cubicBezTo>
                    <a:pt x="59" y="188"/>
                    <a:pt x="58" y="129"/>
                    <a:pt x="63" y="71"/>
                  </a:cubicBezTo>
                  <a:cubicBezTo>
                    <a:pt x="63" y="69"/>
                    <a:pt x="64" y="67"/>
                    <a:pt x="67" y="67"/>
                  </a:cubicBezTo>
                  <a:cubicBezTo>
                    <a:pt x="89" y="67"/>
                    <a:pt x="110" y="69"/>
                    <a:pt x="131" y="61"/>
                  </a:cubicBezTo>
                  <a:cubicBezTo>
                    <a:pt x="131" y="60"/>
                    <a:pt x="131" y="59"/>
                    <a:pt x="131" y="59"/>
                  </a:cubicBezTo>
                  <a:cubicBezTo>
                    <a:pt x="130" y="57"/>
                    <a:pt x="129" y="55"/>
                    <a:pt x="129" y="54"/>
                  </a:cubicBezTo>
                  <a:cubicBezTo>
                    <a:pt x="100" y="63"/>
                    <a:pt x="62" y="55"/>
                    <a:pt x="33" y="53"/>
                  </a:cubicBezTo>
                  <a:cubicBezTo>
                    <a:pt x="45" y="153"/>
                    <a:pt x="47" y="254"/>
                    <a:pt x="50" y="354"/>
                  </a:cubicBezTo>
                  <a:cubicBezTo>
                    <a:pt x="51" y="380"/>
                    <a:pt x="52" y="406"/>
                    <a:pt x="53" y="431"/>
                  </a:cubicBezTo>
                  <a:cubicBezTo>
                    <a:pt x="53" y="444"/>
                    <a:pt x="107" y="444"/>
                    <a:pt x="117" y="444"/>
                  </a:cubicBezTo>
                  <a:cubicBezTo>
                    <a:pt x="161" y="445"/>
                    <a:pt x="205" y="441"/>
                    <a:pt x="250" y="438"/>
                  </a:cubicBezTo>
                  <a:cubicBezTo>
                    <a:pt x="274" y="437"/>
                    <a:pt x="299" y="436"/>
                    <a:pt x="324" y="433"/>
                  </a:cubicBezTo>
                  <a:cubicBezTo>
                    <a:pt x="337" y="431"/>
                    <a:pt x="344" y="430"/>
                    <a:pt x="348" y="416"/>
                  </a:cubicBezTo>
                  <a:close/>
                  <a:moveTo>
                    <a:pt x="320" y="376"/>
                  </a:moveTo>
                  <a:cubicBezTo>
                    <a:pt x="320" y="357"/>
                    <a:pt x="319" y="337"/>
                    <a:pt x="319" y="317"/>
                  </a:cubicBezTo>
                  <a:cubicBezTo>
                    <a:pt x="315" y="237"/>
                    <a:pt x="307" y="156"/>
                    <a:pt x="303" y="75"/>
                  </a:cubicBezTo>
                  <a:cubicBezTo>
                    <a:pt x="279" y="75"/>
                    <a:pt x="255" y="73"/>
                    <a:pt x="231" y="71"/>
                  </a:cubicBezTo>
                  <a:cubicBezTo>
                    <a:pt x="228" y="79"/>
                    <a:pt x="222" y="86"/>
                    <a:pt x="210" y="88"/>
                  </a:cubicBezTo>
                  <a:cubicBezTo>
                    <a:pt x="184" y="92"/>
                    <a:pt x="159" y="87"/>
                    <a:pt x="134" y="86"/>
                  </a:cubicBezTo>
                  <a:cubicBezTo>
                    <a:pt x="131" y="86"/>
                    <a:pt x="128" y="83"/>
                    <a:pt x="129" y="80"/>
                  </a:cubicBezTo>
                  <a:cubicBezTo>
                    <a:pt x="131" y="76"/>
                    <a:pt x="131" y="72"/>
                    <a:pt x="131" y="68"/>
                  </a:cubicBezTo>
                  <a:cubicBezTo>
                    <a:pt x="112" y="77"/>
                    <a:pt x="92" y="76"/>
                    <a:pt x="71" y="75"/>
                  </a:cubicBezTo>
                  <a:cubicBezTo>
                    <a:pt x="66" y="151"/>
                    <a:pt x="68" y="227"/>
                    <a:pt x="74" y="303"/>
                  </a:cubicBezTo>
                  <a:cubicBezTo>
                    <a:pt x="75" y="323"/>
                    <a:pt x="77" y="344"/>
                    <a:pt x="78" y="364"/>
                  </a:cubicBezTo>
                  <a:cubicBezTo>
                    <a:pt x="79" y="377"/>
                    <a:pt x="78" y="391"/>
                    <a:pt x="82" y="403"/>
                  </a:cubicBezTo>
                  <a:cubicBezTo>
                    <a:pt x="85" y="414"/>
                    <a:pt x="98" y="413"/>
                    <a:pt x="107" y="415"/>
                  </a:cubicBezTo>
                  <a:cubicBezTo>
                    <a:pt x="125" y="417"/>
                    <a:pt x="142" y="417"/>
                    <a:pt x="160" y="416"/>
                  </a:cubicBezTo>
                  <a:cubicBezTo>
                    <a:pt x="202" y="415"/>
                    <a:pt x="245" y="419"/>
                    <a:pt x="287" y="414"/>
                  </a:cubicBezTo>
                  <a:cubicBezTo>
                    <a:pt x="290" y="413"/>
                    <a:pt x="319" y="413"/>
                    <a:pt x="319" y="405"/>
                  </a:cubicBezTo>
                  <a:cubicBezTo>
                    <a:pt x="319" y="396"/>
                    <a:pt x="320" y="386"/>
                    <a:pt x="320" y="376"/>
                  </a:cubicBezTo>
                  <a:close/>
                  <a:moveTo>
                    <a:pt x="334" y="441"/>
                  </a:moveTo>
                  <a:cubicBezTo>
                    <a:pt x="303" y="445"/>
                    <a:pt x="273" y="445"/>
                    <a:pt x="242" y="448"/>
                  </a:cubicBezTo>
                  <a:cubicBezTo>
                    <a:pt x="179" y="454"/>
                    <a:pt x="110" y="459"/>
                    <a:pt x="48" y="443"/>
                  </a:cubicBezTo>
                  <a:cubicBezTo>
                    <a:pt x="44" y="449"/>
                    <a:pt x="39" y="454"/>
                    <a:pt x="33" y="458"/>
                  </a:cubicBezTo>
                  <a:cubicBezTo>
                    <a:pt x="88" y="471"/>
                    <a:pt x="145" y="462"/>
                    <a:pt x="201" y="465"/>
                  </a:cubicBezTo>
                  <a:cubicBezTo>
                    <a:pt x="242" y="467"/>
                    <a:pt x="302" y="474"/>
                    <a:pt x="334" y="441"/>
                  </a:cubicBezTo>
                  <a:close/>
                  <a:moveTo>
                    <a:pt x="224" y="62"/>
                  </a:moveTo>
                  <a:cubicBezTo>
                    <a:pt x="224" y="62"/>
                    <a:pt x="224" y="61"/>
                    <a:pt x="224" y="61"/>
                  </a:cubicBezTo>
                  <a:cubicBezTo>
                    <a:pt x="224" y="57"/>
                    <a:pt x="224" y="54"/>
                    <a:pt x="224" y="50"/>
                  </a:cubicBezTo>
                  <a:cubicBezTo>
                    <a:pt x="224" y="50"/>
                    <a:pt x="224" y="50"/>
                    <a:pt x="224" y="50"/>
                  </a:cubicBezTo>
                  <a:cubicBezTo>
                    <a:pt x="221" y="49"/>
                    <a:pt x="221" y="45"/>
                    <a:pt x="223" y="44"/>
                  </a:cubicBezTo>
                  <a:cubicBezTo>
                    <a:pt x="223" y="40"/>
                    <a:pt x="223" y="37"/>
                    <a:pt x="222" y="33"/>
                  </a:cubicBezTo>
                  <a:cubicBezTo>
                    <a:pt x="219" y="34"/>
                    <a:pt x="216" y="35"/>
                    <a:pt x="213" y="35"/>
                  </a:cubicBezTo>
                  <a:cubicBezTo>
                    <a:pt x="206" y="37"/>
                    <a:pt x="198" y="36"/>
                    <a:pt x="191" y="34"/>
                  </a:cubicBezTo>
                  <a:cubicBezTo>
                    <a:pt x="190" y="34"/>
                    <a:pt x="190" y="33"/>
                    <a:pt x="189" y="32"/>
                  </a:cubicBezTo>
                  <a:cubicBezTo>
                    <a:pt x="187" y="32"/>
                    <a:pt x="185" y="31"/>
                    <a:pt x="186" y="28"/>
                  </a:cubicBezTo>
                  <a:cubicBezTo>
                    <a:pt x="186" y="23"/>
                    <a:pt x="185" y="8"/>
                    <a:pt x="177" y="8"/>
                  </a:cubicBezTo>
                  <a:cubicBezTo>
                    <a:pt x="169" y="8"/>
                    <a:pt x="170" y="20"/>
                    <a:pt x="171" y="25"/>
                  </a:cubicBezTo>
                  <a:cubicBezTo>
                    <a:pt x="171" y="26"/>
                    <a:pt x="171" y="27"/>
                    <a:pt x="170" y="28"/>
                  </a:cubicBezTo>
                  <a:cubicBezTo>
                    <a:pt x="170" y="30"/>
                    <a:pt x="168" y="33"/>
                    <a:pt x="165" y="32"/>
                  </a:cubicBezTo>
                  <a:cubicBezTo>
                    <a:pt x="155" y="31"/>
                    <a:pt x="145" y="34"/>
                    <a:pt x="135" y="37"/>
                  </a:cubicBezTo>
                  <a:cubicBezTo>
                    <a:pt x="135" y="39"/>
                    <a:pt x="135" y="41"/>
                    <a:pt x="135" y="44"/>
                  </a:cubicBezTo>
                  <a:cubicBezTo>
                    <a:pt x="136" y="44"/>
                    <a:pt x="136" y="44"/>
                    <a:pt x="136" y="44"/>
                  </a:cubicBezTo>
                  <a:cubicBezTo>
                    <a:pt x="140" y="44"/>
                    <a:pt x="141" y="48"/>
                    <a:pt x="138" y="50"/>
                  </a:cubicBezTo>
                  <a:cubicBezTo>
                    <a:pt x="138" y="50"/>
                    <a:pt x="138" y="50"/>
                    <a:pt x="138" y="50"/>
                  </a:cubicBezTo>
                  <a:cubicBezTo>
                    <a:pt x="139" y="59"/>
                    <a:pt x="141" y="68"/>
                    <a:pt x="140" y="77"/>
                  </a:cubicBezTo>
                  <a:cubicBezTo>
                    <a:pt x="157" y="78"/>
                    <a:pt x="175" y="80"/>
                    <a:pt x="192" y="80"/>
                  </a:cubicBezTo>
                  <a:cubicBezTo>
                    <a:pt x="203" y="79"/>
                    <a:pt x="219" y="79"/>
                    <a:pt x="223" y="68"/>
                  </a:cubicBezTo>
                  <a:cubicBezTo>
                    <a:pt x="222" y="66"/>
                    <a:pt x="223" y="63"/>
                    <a:pt x="224" y="62"/>
                  </a:cubicBezTo>
                  <a:close/>
                  <a:moveTo>
                    <a:pt x="44" y="437"/>
                  </a:moveTo>
                  <a:cubicBezTo>
                    <a:pt x="39" y="311"/>
                    <a:pt x="37" y="185"/>
                    <a:pt x="27" y="59"/>
                  </a:cubicBezTo>
                  <a:cubicBezTo>
                    <a:pt x="10" y="123"/>
                    <a:pt x="23" y="188"/>
                    <a:pt x="23" y="253"/>
                  </a:cubicBezTo>
                  <a:cubicBezTo>
                    <a:pt x="24" y="320"/>
                    <a:pt x="19" y="387"/>
                    <a:pt x="27" y="453"/>
                  </a:cubicBezTo>
                  <a:cubicBezTo>
                    <a:pt x="33" y="448"/>
                    <a:pt x="39" y="443"/>
                    <a:pt x="44" y="43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7"/>
            <p:cNvSpPr/>
            <p:nvPr/>
          </p:nvSpPr>
          <p:spPr bwMode="auto">
            <a:xfrm>
              <a:off x="860" y="726"/>
              <a:ext cx="1928" cy="2375"/>
            </a:xfrm>
            <a:custGeom>
              <a:avLst/>
              <a:gdLst>
                <a:gd name="T0" fmla="*/ 308 w 325"/>
                <a:gd name="T1" fmla="*/ 257 h 401"/>
                <a:gd name="T2" fmla="*/ 315 w 325"/>
                <a:gd name="T3" fmla="*/ 372 h 401"/>
                <a:gd name="T4" fmla="*/ 291 w 325"/>
                <a:gd name="T5" fmla="*/ 389 h 401"/>
                <a:gd name="T6" fmla="*/ 217 w 325"/>
                <a:gd name="T7" fmla="*/ 394 h 401"/>
                <a:gd name="T8" fmla="*/ 84 w 325"/>
                <a:gd name="T9" fmla="*/ 400 h 401"/>
                <a:gd name="T10" fmla="*/ 20 w 325"/>
                <a:gd name="T11" fmla="*/ 387 h 401"/>
                <a:gd name="T12" fmla="*/ 17 w 325"/>
                <a:gd name="T13" fmla="*/ 310 h 401"/>
                <a:gd name="T14" fmla="*/ 0 w 325"/>
                <a:gd name="T15" fmla="*/ 9 h 401"/>
                <a:gd name="T16" fmla="*/ 96 w 325"/>
                <a:gd name="T17" fmla="*/ 10 h 401"/>
                <a:gd name="T18" fmla="*/ 98 w 325"/>
                <a:gd name="T19" fmla="*/ 15 h 401"/>
                <a:gd name="T20" fmla="*/ 98 w 325"/>
                <a:gd name="T21" fmla="*/ 17 h 401"/>
                <a:gd name="T22" fmla="*/ 34 w 325"/>
                <a:gd name="T23" fmla="*/ 23 h 401"/>
                <a:gd name="T24" fmla="*/ 30 w 325"/>
                <a:gd name="T25" fmla="*/ 27 h 401"/>
                <a:gd name="T26" fmla="*/ 29 w 325"/>
                <a:gd name="T27" fmla="*/ 202 h 401"/>
                <a:gd name="T28" fmla="*/ 39 w 325"/>
                <a:gd name="T29" fmla="*/ 356 h 401"/>
                <a:gd name="T30" fmla="*/ 106 w 325"/>
                <a:gd name="T31" fmla="*/ 382 h 401"/>
                <a:gd name="T32" fmla="*/ 202 w 325"/>
                <a:gd name="T33" fmla="*/ 381 h 401"/>
                <a:gd name="T34" fmla="*/ 291 w 325"/>
                <a:gd name="T35" fmla="*/ 373 h 401"/>
                <a:gd name="T36" fmla="*/ 295 w 325"/>
                <a:gd name="T37" fmla="*/ 368 h 401"/>
                <a:gd name="T38" fmla="*/ 279 w 325"/>
                <a:gd name="T39" fmla="*/ 27 h 401"/>
                <a:gd name="T40" fmla="*/ 274 w 325"/>
                <a:gd name="T41" fmla="*/ 22 h 401"/>
                <a:gd name="T42" fmla="*/ 200 w 325"/>
                <a:gd name="T43" fmla="*/ 18 h 401"/>
                <a:gd name="T44" fmla="*/ 200 w 325"/>
                <a:gd name="T45" fmla="*/ 8 h 401"/>
                <a:gd name="T46" fmla="*/ 245 w 325"/>
                <a:gd name="T47" fmla="*/ 9 h 401"/>
                <a:gd name="T48" fmla="*/ 291 w 325"/>
                <a:gd name="T49" fmla="*/ 0 h 401"/>
                <a:gd name="T50" fmla="*/ 300 w 325"/>
                <a:gd name="T51" fmla="*/ 127 h 401"/>
                <a:gd name="T52" fmla="*/ 308 w 325"/>
                <a:gd name="T53" fmla="*/ 25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 h="401">
                  <a:moveTo>
                    <a:pt x="308" y="257"/>
                  </a:moveTo>
                  <a:cubicBezTo>
                    <a:pt x="314" y="295"/>
                    <a:pt x="325" y="333"/>
                    <a:pt x="315" y="372"/>
                  </a:cubicBezTo>
                  <a:cubicBezTo>
                    <a:pt x="311" y="386"/>
                    <a:pt x="304" y="387"/>
                    <a:pt x="291" y="389"/>
                  </a:cubicBezTo>
                  <a:cubicBezTo>
                    <a:pt x="266" y="392"/>
                    <a:pt x="241" y="393"/>
                    <a:pt x="217" y="394"/>
                  </a:cubicBezTo>
                  <a:cubicBezTo>
                    <a:pt x="172" y="397"/>
                    <a:pt x="128" y="401"/>
                    <a:pt x="84" y="400"/>
                  </a:cubicBezTo>
                  <a:cubicBezTo>
                    <a:pt x="74" y="400"/>
                    <a:pt x="20" y="400"/>
                    <a:pt x="20" y="387"/>
                  </a:cubicBezTo>
                  <a:cubicBezTo>
                    <a:pt x="19" y="362"/>
                    <a:pt x="18" y="336"/>
                    <a:pt x="17" y="310"/>
                  </a:cubicBezTo>
                  <a:cubicBezTo>
                    <a:pt x="14" y="210"/>
                    <a:pt x="12" y="109"/>
                    <a:pt x="0" y="9"/>
                  </a:cubicBezTo>
                  <a:cubicBezTo>
                    <a:pt x="29" y="11"/>
                    <a:pt x="67" y="19"/>
                    <a:pt x="96" y="10"/>
                  </a:cubicBezTo>
                  <a:cubicBezTo>
                    <a:pt x="96" y="11"/>
                    <a:pt x="97" y="13"/>
                    <a:pt x="98" y="15"/>
                  </a:cubicBezTo>
                  <a:cubicBezTo>
                    <a:pt x="98" y="15"/>
                    <a:pt x="98" y="16"/>
                    <a:pt x="98" y="17"/>
                  </a:cubicBezTo>
                  <a:cubicBezTo>
                    <a:pt x="77" y="25"/>
                    <a:pt x="56" y="23"/>
                    <a:pt x="34" y="23"/>
                  </a:cubicBezTo>
                  <a:cubicBezTo>
                    <a:pt x="31" y="23"/>
                    <a:pt x="30" y="25"/>
                    <a:pt x="30" y="27"/>
                  </a:cubicBezTo>
                  <a:cubicBezTo>
                    <a:pt x="25" y="85"/>
                    <a:pt x="26" y="144"/>
                    <a:pt x="29" y="202"/>
                  </a:cubicBezTo>
                  <a:cubicBezTo>
                    <a:pt x="31" y="253"/>
                    <a:pt x="32" y="306"/>
                    <a:pt x="39" y="356"/>
                  </a:cubicBezTo>
                  <a:cubicBezTo>
                    <a:pt x="44" y="385"/>
                    <a:pt x="84" y="382"/>
                    <a:pt x="106" y="382"/>
                  </a:cubicBezTo>
                  <a:cubicBezTo>
                    <a:pt x="138" y="382"/>
                    <a:pt x="170" y="381"/>
                    <a:pt x="202" y="381"/>
                  </a:cubicBezTo>
                  <a:cubicBezTo>
                    <a:pt x="232" y="381"/>
                    <a:pt x="262" y="379"/>
                    <a:pt x="291" y="373"/>
                  </a:cubicBezTo>
                  <a:cubicBezTo>
                    <a:pt x="293" y="372"/>
                    <a:pt x="294" y="370"/>
                    <a:pt x="295" y="368"/>
                  </a:cubicBezTo>
                  <a:cubicBezTo>
                    <a:pt x="300" y="254"/>
                    <a:pt x="284" y="141"/>
                    <a:pt x="279" y="27"/>
                  </a:cubicBezTo>
                  <a:cubicBezTo>
                    <a:pt x="278" y="25"/>
                    <a:pt x="277" y="23"/>
                    <a:pt x="274" y="22"/>
                  </a:cubicBezTo>
                  <a:cubicBezTo>
                    <a:pt x="249" y="22"/>
                    <a:pt x="224" y="20"/>
                    <a:pt x="200" y="18"/>
                  </a:cubicBezTo>
                  <a:cubicBezTo>
                    <a:pt x="200" y="14"/>
                    <a:pt x="200" y="11"/>
                    <a:pt x="200" y="8"/>
                  </a:cubicBezTo>
                  <a:cubicBezTo>
                    <a:pt x="215" y="10"/>
                    <a:pt x="230" y="10"/>
                    <a:pt x="245" y="9"/>
                  </a:cubicBezTo>
                  <a:cubicBezTo>
                    <a:pt x="259" y="8"/>
                    <a:pt x="278" y="7"/>
                    <a:pt x="291" y="0"/>
                  </a:cubicBezTo>
                  <a:cubicBezTo>
                    <a:pt x="294" y="43"/>
                    <a:pt x="297" y="85"/>
                    <a:pt x="300" y="127"/>
                  </a:cubicBezTo>
                  <a:cubicBezTo>
                    <a:pt x="302" y="170"/>
                    <a:pt x="302" y="214"/>
                    <a:pt x="308" y="257"/>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8"/>
            <p:cNvSpPr/>
            <p:nvPr/>
          </p:nvSpPr>
          <p:spPr bwMode="auto">
            <a:xfrm>
              <a:off x="860" y="3078"/>
              <a:ext cx="1786" cy="195"/>
            </a:xfrm>
            <a:custGeom>
              <a:avLst/>
              <a:gdLst>
                <a:gd name="T0" fmla="*/ 209 w 301"/>
                <a:gd name="T1" fmla="*/ 7 h 33"/>
                <a:gd name="T2" fmla="*/ 301 w 301"/>
                <a:gd name="T3" fmla="*/ 0 h 33"/>
                <a:gd name="T4" fmla="*/ 168 w 301"/>
                <a:gd name="T5" fmla="*/ 24 h 33"/>
                <a:gd name="T6" fmla="*/ 0 w 301"/>
                <a:gd name="T7" fmla="*/ 17 h 33"/>
                <a:gd name="T8" fmla="*/ 15 w 301"/>
                <a:gd name="T9" fmla="*/ 2 h 33"/>
                <a:gd name="T10" fmla="*/ 209 w 301"/>
                <a:gd name="T11" fmla="*/ 7 h 33"/>
              </a:gdLst>
              <a:ahLst/>
              <a:cxnLst>
                <a:cxn ang="0">
                  <a:pos x="T0" y="T1"/>
                </a:cxn>
                <a:cxn ang="0">
                  <a:pos x="T2" y="T3"/>
                </a:cxn>
                <a:cxn ang="0">
                  <a:pos x="T4" y="T5"/>
                </a:cxn>
                <a:cxn ang="0">
                  <a:pos x="T6" y="T7"/>
                </a:cxn>
                <a:cxn ang="0">
                  <a:pos x="T8" y="T9"/>
                </a:cxn>
                <a:cxn ang="0">
                  <a:pos x="T10" y="T11"/>
                </a:cxn>
              </a:cxnLst>
              <a:rect l="0" t="0" r="r" b="b"/>
              <a:pathLst>
                <a:path w="301" h="33">
                  <a:moveTo>
                    <a:pt x="209" y="7"/>
                  </a:moveTo>
                  <a:cubicBezTo>
                    <a:pt x="240" y="4"/>
                    <a:pt x="270" y="4"/>
                    <a:pt x="301" y="0"/>
                  </a:cubicBezTo>
                  <a:cubicBezTo>
                    <a:pt x="269" y="33"/>
                    <a:pt x="209" y="26"/>
                    <a:pt x="168" y="24"/>
                  </a:cubicBezTo>
                  <a:cubicBezTo>
                    <a:pt x="112" y="21"/>
                    <a:pt x="55" y="30"/>
                    <a:pt x="0" y="17"/>
                  </a:cubicBezTo>
                  <a:cubicBezTo>
                    <a:pt x="6" y="13"/>
                    <a:pt x="11" y="8"/>
                    <a:pt x="15" y="2"/>
                  </a:cubicBezTo>
                  <a:cubicBezTo>
                    <a:pt x="77" y="18"/>
                    <a:pt x="146" y="13"/>
                    <a:pt x="209" y="7"/>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9"/>
            <p:cNvSpPr/>
            <p:nvPr/>
          </p:nvSpPr>
          <p:spPr bwMode="auto">
            <a:xfrm>
              <a:off x="1613" y="2663"/>
              <a:ext cx="683" cy="142"/>
            </a:xfrm>
            <a:custGeom>
              <a:avLst/>
              <a:gdLst>
                <a:gd name="T0" fmla="*/ 110 w 115"/>
                <a:gd name="T1" fmla="*/ 3 h 24"/>
                <a:gd name="T2" fmla="*/ 111 w 115"/>
                <a:gd name="T3" fmla="*/ 10 h 24"/>
                <a:gd name="T4" fmla="*/ 24 w 115"/>
                <a:gd name="T5" fmla="*/ 23 h 24"/>
                <a:gd name="T6" fmla="*/ 19 w 115"/>
                <a:gd name="T7" fmla="*/ 22 h 24"/>
                <a:gd name="T8" fmla="*/ 5 w 115"/>
                <a:gd name="T9" fmla="*/ 20 h 24"/>
                <a:gd name="T10" fmla="*/ 1 w 115"/>
                <a:gd name="T11" fmla="*/ 20 h 24"/>
                <a:gd name="T12" fmla="*/ 6 w 115"/>
                <a:gd name="T13" fmla="*/ 2 h 24"/>
                <a:gd name="T14" fmla="*/ 11 w 115"/>
                <a:gd name="T15" fmla="*/ 2 h 24"/>
                <a:gd name="T16" fmla="*/ 26 w 115"/>
                <a:gd name="T17" fmla="*/ 14 h 24"/>
                <a:gd name="T18" fmla="*/ 51 w 115"/>
                <a:gd name="T19" fmla="*/ 8 h 24"/>
                <a:gd name="T20" fmla="*/ 110 w 115"/>
                <a:gd name="T21"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24">
                  <a:moveTo>
                    <a:pt x="110" y="3"/>
                  </a:moveTo>
                  <a:cubicBezTo>
                    <a:pt x="114" y="2"/>
                    <a:pt x="115" y="9"/>
                    <a:pt x="111" y="10"/>
                  </a:cubicBezTo>
                  <a:cubicBezTo>
                    <a:pt x="82" y="16"/>
                    <a:pt x="51" y="10"/>
                    <a:pt x="24" y="23"/>
                  </a:cubicBezTo>
                  <a:cubicBezTo>
                    <a:pt x="22" y="24"/>
                    <a:pt x="20" y="24"/>
                    <a:pt x="19" y="22"/>
                  </a:cubicBezTo>
                  <a:cubicBezTo>
                    <a:pt x="13" y="14"/>
                    <a:pt x="7" y="1"/>
                    <a:pt x="5" y="20"/>
                  </a:cubicBezTo>
                  <a:cubicBezTo>
                    <a:pt x="5" y="23"/>
                    <a:pt x="1" y="23"/>
                    <a:pt x="1" y="20"/>
                  </a:cubicBezTo>
                  <a:cubicBezTo>
                    <a:pt x="0" y="12"/>
                    <a:pt x="1" y="7"/>
                    <a:pt x="6" y="2"/>
                  </a:cubicBezTo>
                  <a:cubicBezTo>
                    <a:pt x="8" y="0"/>
                    <a:pt x="10" y="1"/>
                    <a:pt x="11" y="2"/>
                  </a:cubicBezTo>
                  <a:cubicBezTo>
                    <a:pt x="14" y="6"/>
                    <a:pt x="20" y="16"/>
                    <a:pt x="26" y="14"/>
                  </a:cubicBezTo>
                  <a:cubicBezTo>
                    <a:pt x="34" y="11"/>
                    <a:pt x="42" y="9"/>
                    <a:pt x="51" y="8"/>
                  </a:cubicBezTo>
                  <a:cubicBezTo>
                    <a:pt x="70" y="6"/>
                    <a:pt x="90" y="5"/>
                    <a:pt x="110"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0"/>
            <p:cNvSpPr/>
            <p:nvPr/>
          </p:nvSpPr>
          <p:spPr bwMode="auto">
            <a:xfrm>
              <a:off x="1554" y="1934"/>
              <a:ext cx="730" cy="125"/>
            </a:xfrm>
            <a:custGeom>
              <a:avLst/>
              <a:gdLst>
                <a:gd name="T0" fmla="*/ 118 w 123"/>
                <a:gd name="T1" fmla="*/ 9 h 21"/>
                <a:gd name="T2" fmla="*/ 116 w 123"/>
                <a:gd name="T3" fmla="*/ 16 h 21"/>
                <a:gd name="T4" fmla="*/ 96 w 123"/>
                <a:gd name="T5" fmla="*/ 11 h 21"/>
                <a:gd name="T6" fmla="*/ 68 w 123"/>
                <a:gd name="T7" fmla="*/ 20 h 21"/>
                <a:gd name="T8" fmla="*/ 34 w 123"/>
                <a:gd name="T9" fmla="*/ 18 h 21"/>
                <a:gd name="T10" fmla="*/ 19 w 123"/>
                <a:gd name="T11" fmla="*/ 15 h 21"/>
                <a:gd name="T12" fmla="*/ 5 w 123"/>
                <a:gd name="T13" fmla="*/ 18 h 21"/>
                <a:gd name="T14" fmla="*/ 0 w 123"/>
                <a:gd name="T15" fmla="*/ 18 h 21"/>
                <a:gd name="T16" fmla="*/ 2 w 123"/>
                <a:gd name="T17" fmla="*/ 4 h 21"/>
                <a:gd name="T18" fmla="*/ 7 w 123"/>
                <a:gd name="T19" fmla="*/ 2 h 21"/>
                <a:gd name="T20" fmla="*/ 96 w 123"/>
                <a:gd name="T21" fmla="*/ 1 h 21"/>
                <a:gd name="T22" fmla="*/ 102 w 123"/>
                <a:gd name="T23" fmla="*/ 2 h 21"/>
                <a:gd name="T24" fmla="*/ 118 w 123"/>
                <a:gd name="T25"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21">
                  <a:moveTo>
                    <a:pt x="118" y="9"/>
                  </a:moveTo>
                  <a:cubicBezTo>
                    <a:pt x="123" y="10"/>
                    <a:pt x="121" y="17"/>
                    <a:pt x="116" y="16"/>
                  </a:cubicBezTo>
                  <a:cubicBezTo>
                    <a:pt x="116" y="16"/>
                    <a:pt x="96" y="11"/>
                    <a:pt x="96" y="11"/>
                  </a:cubicBezTo>
                  <a:cubicBezTo>
                    <a:pt x="87" y="16"/>
                    <a:pt x="78" y="19"/>
                    <a:pt x="68" y="20"/>
                  </a:cubicBezTo>
                  <a:cubicBezTo>
                    <a:pt x="57" y="20"/>
                    <a:pt x="46" y="19"/>
                    <a:pt x="34" y="18"/>
                  </a:cubicBezTo>
                  <a:cubicBezTo>
                    <a:pt x="30" y="17"/>
                    <a:pt x="23" y="17"/>
                    <a:pt x="19" y="15"/>
                  </a:cubicBezTo>
                  <a:cubicBezTo>
                    <a:pt x="14" y="12"/>
                    <a:pt x="5" y="4"/>
                    <a:pt x="5" y="18"/>
                  </a:cubicBezTo>
                  <a:cubicBezTo>
                    <a:pt x="5" y="21"/>
                    <a:pt x="0" y="21"/>
                    <a:pt x="0" y="18"/>
                  </a:cubicBezTo>
                  <a:cubicBezTo>
                    <a:pt x="0" y="12"/>
                    <a:pt x="1" y="9"/>
                    <a:pt x="2" y="4"/>
                  </a:cubicBezTo>
                  <a:cubicBezTo>
                    <a:pt x="3" y="2"/>
                    <a:pt x="5" y="1"/>
                    <a:pt x="7" y="2"/>
                  </a:cubicBezTo>
                  <a:cubicBezTo>
                    <a:pt x="33" y="14"/>
                    <a:pt x="72" y="20"/>
                    <a:pt x="96" y="1"/>
                  </a:cubicBezTo>
                  <a:cubicBezTo>
                    <a:pt x="98" y="0"/>
                    <a:pt x="101" y="1"/>
                    <a:pt x="102" y="2"/>
                  </a:cubicBezTo>
                  <a:cubicBezTo>
                    <a:pt x="106" y="9"/>
                    <a:pt x="112" y="7"/>
                    <a:pt x="118" y="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1"/>
            <p:cNvSpPr/>
            <p:nvPr/>
          </p:nvSpPr>
          <p:spPr bwMode="auto">
            <a:xfrm>
              <a:off x="1566" y="2248"/>
              <a:ext cx="688" cy="219"/>
            </a:xfrm>
            <a:custGeom>
              <a:avLst/>
              <a:gdLst>
                <a:gd name="T0" fmla="*/ 112 w 116"/>
                <a:gd name="T1" fmla="*/ 21 h 37"/>
                <a:gd name="T2" fmla="*/ 114 w 116"/>
                <a:gd name="T3" fmla="*/ 26 h 37"/>
                <a:gd name="T4" fmla="*/ 64 w 116"/>
                <a:gd name="T5" fmla="*/ 30 h 37"/>
                <a:gd name="T6" fmla="*/ 46 w 116"/>
                <a:gd name="T7" fmla="*/ 29 h 37"/>
                <a:gd name="T8" fmla="*/ 32 w 116"/>
                <a:gd name="T9" fmla="*/ 24 h 37"/>
                <a:gd name="T10" fmla="*/ 22 w 116"/>
                <a:gd name="T11" fmla="*/ 34 h 37"/>
                <a:gd name="T12" fmla="*/ 15 w 116"/>
                <a:gd name="T13" fmla="*/ 32 h 37"/>
                <a:gd name="T14" fmla="*/ 8 w 116"/>
                <a:gd name="T15" fmla="*/ 14 h 37"/>
                <a:gd name="T16" fmla="*/ 6 w 116"/>
                <a:gd name="T17" fmla="*/ 34 h 37"/>
                <a:gd name="T18" fmla="*/ 1 w 116"/>
                <a:gd name="T19" fmla="*/ 34 h 37"/>
                <a:gd name="T20" fmla="*/ 5 w 116"/>
                <a:gd name="T21" fmla="*/ 4 h 37"/>
                <a:gd name="T22" fmla="*/ 12 w 116"/>
                <a:gd name="T23" fmla="*/ 4 h 37"/>
                <a:gd name="T24" fmla="*/ 20 w 116"/>
                <a:gd name="T25" fmla="*/ 24 h 37"/>
                <a:gd name="T26" fmla="*/ 32 w 116"/>
                <a:gd name="T27" fmla="*/ 13 h 37"/>
                <a:gd name="T28" fmla="*/ 37 w 116"/>
                <a:gd name="T29" fmla="*/ 12 h 37"/>
                <a:gd name="T30" fmla="*/ 55 w 116"/>
                <a:gd name="T31" fmla="*/ 22 h 37"/>
                <a:gd name="T32" fmla="*/ 78 w 116"/>
                <a:gd name="T33" fmla="*/ 22 h 37"/>
                <a:gd name="T34" fmla="*/ 112 w 116"/>
                <a:gd name="T3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37">
                  <a:moveTo>
                    <a:pt x="112" y="21"/>
                  </a:moveTo>
                  <a:cubicBezTo>
                    <a:pt x="115" y="21"/>
                    <a:pt x="116" y="24"/>
                    <a:pt x="114" y="26"/>
                  </a:cubicBezTo>
                  <a:cubicBezTo>
                    <a:pt x="101" y="33"/>
                    <a:pt x="78" y="30"/>
                    <a:pt x="64" y="30"/>
                  </a:cubicBezTo>
                  <a:cubicBezTo>
                    <a:pt x="60" y="30"/>
                    <a:pt x="49" y="32"/>
                    <a:pt x="46" y="29"/>
                  </a:cubicBezTo>
                  <a:cubicBezTo>
                    <a:pt x="39" y="22"/>
                    <a:pt x="39" y="19"/>
                    <a:pt x="32" y="24"/>
                  </a:cubicBezTo>
                  <a:cubicBezTo>
                    <a:pt x="28" y="27"/>
                    <a:pt x="25" y="30"/>
                    <a:pt x="22" y="34"/>
                  </a:cubicBezTo>
                  <a:cubicBezTo>
                    <a:pt x="20" y="36"/>
                    <a:pt x="16" y="35"/>
                    <a:pt x="15" y="32"/>
                  </a:cubicBezTo>
                  <a:cubicBezTo>
                    <a:pt x="13" y="26"/>
                    <a:pt x="11" y="20"/>
                    <a:pt x="8" y="14"/>
                  </a:cubicBezTo>
                  <a:cubicBezTo>
                    <a:pt x="6" y="21"/>
                    <a:pt x="6" y="27"/>
                    <a:pt x="6" y="34"/>
                  </a:cubicBezTo>
                  <a:cubicBezTo>
                    <a:pt x="5" y="37"/>
                    <a:pt x="1" y="37"/>
                    <a:pt x="1" y="34"/>
                  </a:cubicBezTo>
                  <a:cubicBezTo>
                    <a:pt x="0" y="23"/>
                    <a:pt x="1" y="14"/>
                    <a:pt x="5" y="4"/>
                  </a:cubicBezTo>
                  <a:cubicBezTo>
                    <a:pt x="6" y="0"/>
                    <a:pt x="10" y="0"/>
                    <a:pt x="12" y="4"/>
                  </a:cubicBezTo>
                  <a:cubicBezTo>
                    <a:pt x="14" y="11"/>
                    <a:pt x="17" y="18"/>
                    <a:pt x="20" y="24"/>
                  </a:cubicBezTo>
                  <a:cubicBezTo>
                    <a:pt x="24" y="21"/>
                    <a:pt x="28" y="18"/>
                    <a:pt x="32" y="13"/>
                  </a:cubicBezTo>
                  <a:cubicBezTo>
                    <a:pt x="33" y="12"/>
                    <a:pt x="35" y="11"/>
                    <a:pt x="37" y="12"/>
                  </a:cubicBezTo>
                  <a:cubicBezTo>
                    <a:pt x="43" y="16"/>
                    <a:pt x="48" y="22"/>
                    <a:pt x="55" y="22"/>
                  </a:cubicBezTo>
                  <a:cubicBezTo>
                    <a:pt x="63" y="22"/>
                    <a:pt x="71" y="22"/>
                    <a:pt x="78" y="22"/>
                  </a:cubicBezTo>
                  <a:cubicBezTo>
                    <a:pt x="90" y="22"/>
                    <a:pt x="101" y="20"/>
                    <a:pt x="112"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2"/>
            <p:cNvSpPr/>
            <p:nvPr/>
          </p:nvSpPr>
          <p:spPr bwMode="auto">
            <a:xfrm>
              <a:off x="1489" y="1223"/>
              <a:ext cx="724" cy="178"/>
            </a:xfrm>
            <a:custGeom>
              <a:avLst/>
              <a:gdLst>
                <a:gd name="T0" fmla="*/ 117 w 122"/>
                <a:gd name="T1" fmla="*/ 6 h 30"/>
                <a:gd name="T2" fmla="*/ 117 w 122"/>
                <a:gd name="T3" fmla="*/ 13 h 30"/>
                <a:gd name="T4" fmla="*/ 56 w 122"/>
                <a:gd name="T5" fmla="*/ 23 h 30"/>
                <a:gd name="T6" fmla="*/ 51 w 122"/>
                <a:gd name="T7" fmla="*/ 23 h 30"/>
                <a:gd name="T8" fmla="*/ 36 w 122"/>
                <a:gd name="T9" fmla="*/ 11 h 30"/>
                <a:gd name="T10" fmla="*/ 24 w 122"/>
                <a:gd name="T11" fmla="*/ 27 h 30"/>
                <a:gd name="T12" fmla="*/ 18 w 122"/>
                <a:gd name="T13" fmla="*/ 27 h 30"/>
                <a:gd name="T14" fmla="*/ 12 w 122"/>
                <a:gd name="T15" fmla="*/ 12 h 30"/>
                <a:gd name="T16" fmla="*/ 5 w 122"/>
                <a:gd name="T17" fmla="*/ 24 h 30"/>
                <a:gd name="T18" fmla="*/ 1 w 122"/>
                <a:gd name="T19" fmla="*/ 22 h 30"/>
                <a:gd name="T20" fmla="*/ 11 w 122"/>
                <a:gd name="T21" fmla="*/ 3 h 30"/>
                <a:gd name="T22" fmla="*/ 16 w 122"/>
                <a:gd name="T23" fmla="*/ 3 h 30"/>
                <a:gd name="T24" fmla="*/ 22 w 122"/>
                <a:gd name="T25" fmla="*/ 17 h 30"/>
                <a:gd name="T26" fmla="*/ 32 w 122"/>
                <a:gd name="T27" fmla="*/ 2 h 30"/>
                <a:gd name="T28" fmla="*/ 37 w 122"/>
                <a:gd name="T29" fmla="*/ 1 h 30"/>
                <a:gd name="T30" fmla="*/ 52 w 122"/>
                <a:gd name="T31" fmla="*/ 13 h 30"/>
                <a:gd name="T32" fmla="*/ 60 w 122"/>
                <a:gd name="T33" fmla="*/ 6 h 30"/>
                <a:gd name="T34" fmla="*/ 84 w 122"/>
                <a:gd name="T35" fmla="*/ 6 h 30"/>
                <a:gd name="T36" fmla="*/ 117 w 122"/>
                <a:gd name="T3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30">
                  <a:moveTo>
                    <a:pt x="117" y="6"/>
                  </a:moveTo>
                  <a:cubicBezTo>
                    <a:pt x="122" y="7"/>
                    <a:pt x="122" y="14"/>
                    <a:pt x="117" y="13"/>
                  </a:cubicBezTo>
                  <a:cubicBezTo>
                    <a:pt x="100" y="12"/>
                    <a:pt x="68" y="8"/>
                    <a:pt x="56" y="23"/>
                  </a:cubicBezTo>
                  <a:cubicBezTo>
                    <a:pt x="55" y="24"/>
                    <a:pt x="52" y="24"/>
                    <a:pt x="51" y="23"/>
                  </a:cubicBezTo>
                  <a:cubicBezTo>
                    <a:pt x="49" y="20"/>
                    <a:pt x="38" y="7"/>
                    <a:pt x="36" y="11"/>
                  </a:cubicBezTo>
                  <a:cubicBezTo>
                    <a:pt x="32" y="16"/>
                    <a:pt x="27" y="21"/>
                    <a:pt x="24" y="27"/>
                  </a:cubicBezTo>
                  <a:cubicBezTo>
                    <a:pt x="23" y="30"/>
                    <a:pt x="19" y="29"/>
                    <a:pt x="18" y="27"/>
                  </a:cubicBezTo>
                  <a:cubicBezTo>
                    <a:pt x="17" y="21"/>
                    <a:pt x="14" y="17"/>
                    <a:pt x="12" y="12"/>
                  </a:cubicBezTo>
                  <a:cubicBezTo>
                    <a:pt x="10" y="16"/>
                    <a:pt x="7" y="20"/>
                    <a:pt x="5" y="24"/>
                  </a:cubicBezTo>
                  <a:cubicBezTo>
                    <a:pt x="3" y="27"/>
                    <a:pt x="0" y="24"/>
                    <a:pt x="1" y="22"/>
                  </a:cubicBezTo>
                  <a:cubicBezTo>
                    <a:pt x="4" y="15"/>
                    <a:pt x="8" y="9"/>
                    <a:pt x="11" y="3"/>
                  </a:cubicBezTo>
                  <a:cubicBezTo>
                    <a:pt x="12" y="0"/>
                    <a:pt x="16" y="1"/>
                    <a:pt x="16" y="3"/>
                  </a:cubicBezTo>
                  <a:cubicBezTo>
                    <a:pt x="17" y="9"/>
                    <a:pt x="20" y="13"/>
                    <a:pt x="22" y="17"/>
                  </a:cubicBezTo>
                  <a:cubicBezTo>
                    <a:pt x="25" y="12"/>
                    <a:pt x="29" y="8"/>
                    <a:pt x="32" y="2"/>
                  </a:cubicBezTo>
                  <a:cubicBezTo>
                    <a:pt x="32" y="1"/>
                    <a:pt x="35" y="0"/>
                    <a:pt x="37" y="1"/>
                  </a:cubicBezTo>
                  <a:cubicBezTo>
                    <a:pt x="42" y="4"/>
                    <a:pt x="48" y="8"/>
                    <a:pt x="52" y="13"/>
                  </a:cubicBezTo>
                  <a:cubicBezTo>
                    <a:pt x="53" y="14"/>
                    <a:pt x="60" y="6"/>
                    <a:pt x="60" y="6"/>
                  </a:cubicBezTo>
                  <a:cubicBezTo>
                    <a:pt x="67" y="4"/>
                    <a:pt x="77" y="7"/>
                    <a:pt x="84" y="6"/>
                  </a:cubicBezTo>
                  <a:cubicBezTo>
                    <a:pt x="95" y="5"/>
                    <a:pt x="106" y="5"/>
                    <a:pt x="117"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3"/>
            <p:cNvSpPr/>
            <p:nvPr/>
          </p:nvSpPr>
          <p:spPr bwMode="auto">
            <a:xfrm>
              <a:off x="1536" y="1525"/>
              <a:ext cx="665" cy="160"/>
            </a:xfrm>
            <a:custGeom>
              <a:avLst/>
              <a:gdLst>
                <a:gd name="T0" fmla="*/ 108 w 112"/>
                <a:gd name="T1" fmla="*/ 11 h 27"/>
                <a:gd name="T2" fmla="*/ 106 w 112"/>
                <a:gd name="T3" fmla="*/ 18 h 27"/>
                <a:gd name="T4" fmla="*/ 63 w 112"/>
                <a:gd name="T5" fmla="*/ 23 h 27"/>
                <a:gd name="T6" fmla="*/ 60 w 112"/>
                <a:gd name="T7" fmla="*/ 23 h 27"/>
                <a:gd name="T8" fmla="*/ 19 w 112"/>
                <a:gd name="T9" fmla="*/ 25 h 27"/>
                <a:gd name="T10" fmla="*/ 13 w 112"/>
                <a:gd name="T11" fmla="*/ 24 h 27"/>
                <a:gd name="T12" fmla="*/ 6 w 112"/>
                <a:gd name="T13" fmla="*/ 13 h 27"/>
                <a:gd name="T14" fmla="*/ 5 w 112"/>
                <a:gd name="T15" fmla="*/ 23 h 27"/>
                <a:gd name="T16" fmla="*/ 0 w 112"/>
                <a:gd name="T17" fmla="*/ 23 h 27"/>
                <a:gd name="T18" fmla="*/ 2 w 112"/>
                <a:gd name="T19" fmla="*/ 3 h 27"/>
                <a:gd name="T20" fmla="*/ 8 w 112"/>
                <a:gd name="T21" fmla="*/ 2 h 27"/>
                <a:gd name="T22" fmla="*/ 17 w 112"/>
                <a:gd name="T23" fmla="*/ 17 h 27"/>
                <a:gd name="T24" fmla="*/ 53 w 112"/>
                <a:gd name="T25" fmla="*/ 10 h 27"/>
                <a:gd name="T26" fmla="*/ 80 w 112"/>
                <a:gd name="T27" fmla="*/ 9 h 27"/>
                <a:gd name="T28" fmla="*/ 108 w 112"/>
                <a:gd name="T2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27">
                  <a:moveTo>
                    <a:pt x="108" y="11"/>
                  </a:moveTo>
                  <a:cubicBezTo>
                    <a:pt x="112" y="12"/>
                    <a:pt x="110" y="20"/>
                    <a:pt x="106" y="18"/>
                  </a:cubicBezTo>
                  <a:cubicBezTo>
                    <a:pt x="90" y="14"/>
                    <a:pt x="78" y="16"/>
                    <a:pt x="63" y="23"/>
                  </a:cubicBezTo>
                  <a:cubicBezTo>
                    <a:pt x="62" y="24"/>
                    <a:pt x="61" y="24"/>
                    <a:pt x="60" y="23"/>
                  </a:cubicBezTo>
                  <a:cubicBezTo>
                    <a:pt x="45" y="12"/>
                    <a:pt x="32" y="12"/>
                    <a:pt x="19" y="25"/>
                  </a:cubicBezTo>
                  <a:cubicBezTo>
                    <a:pt x="17" y="27"/>
                    <a:pt x="14" y="26"/>
                    <a:pt x="13" y="24"/>
                  </a:cubicBezTo>
                  <a:cubicBezTo>
                    <a:pt x="11" y="20"/>
                    <a:pt x="9" y="17"/>
                    <a:pt x="6" y="13"/>
                  </a:cubicBezTo>
                  <a:cubicBezTo>
                    <a:pt x="6" y="16"/>
                    <a:pt x="5" y="19"/>
                    <a:pt x="5" y="23"/>
                  </a:cubicBezTo>
                  <a:cubicBezTo>
                    <a:pt x="5" y="26"/>
                    <a:pt x="0" y="26"/>
                    <a:pt x="0" y="23"/>
                  </a:cubicBezTo>
                  <a:cubicBezTo>
                    <a:pt x="0" y="16"/>
                    <a:pt x="1" y="10"/>
                    <a:pt x="2" y="3"/>
                  </a:cubicBezTo>
                  <a:cubicBezTo>
                    <a:pt x="3" y="0"/>
                    <a:pt x="7" y="0"/>
                    <a:pt x="8" y="2"/>
                  </a:cubicBezTo>
                  <a:cubicBezTo>
                    <a:pt x="11" y="7"/>
                    <a:pt x="14" y="12"/>
                    <a:pt x="17" y="17"/>
                  </a:cubicBezTo>
                  <a:cubicBezTo>
                    <a:pt x="27" y="8"/>
                    <a:pt x="40" y="3"/>
                    <a:pt x="53" y="10"/>
                  </a:cubicBezTo>
                  <a:cubicBezTo>
                    <a:pt x="64" y="16"/>
                    <a:pt x="68" y="11"/>
                    <a:pt x="80" y="9"/>
                  </a:cubicBezTo>
                  <a:cubicBezTo>
                    <a:pt x="90" y="8"/>
                    <a:pt x="98" y="8"/>
                    <a:pt x="108" y="1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14"/>
            <p:cNvSpPr>
              <a:spLocks noEditPoints="1"/>
            </p:cNvSpPr>
            <p:nvPr/>
          </p:nvSpPr>
          <p:spPr bwMode="auto">
            <a:xfrm>
              <a:off x="1287" y="2284"/>
              <a:ext cx="178" cy="201"/>
            </a:xfrm>
            <a:custGeom>
              <a:avLst/>
              <a:gdLst>
                <a:gd name="T0" fmla="*/ 28 w 30"/>
                <a:gd name="T1" fmla="*/ 3 h 34"/>
                <a:gd name="T2" fmla="*/ 30 w 30"/>
                <a:gd name="T3" fmla="*/ 7 h 34"/>
                <a:gd name="T4" fmla="*/ 25 w 30"/>
                <a:gd name="T5" fmla="*/ 28 h 34"/>
                <a:gd name="T6" fmla="*/ 5 w 30"/>
                <a:gd name="T7" fmla="*/ 34 h 34"/>
                <a:gd name="T8" fmla="*/ 1 w 30"/>
                <a:gd name="T9" fmla="*/ 30 h 34"/>
                <a:gd name="T10" fmla="*/ 5 w 30"/>
                <a:gd name="T11" fmla="*/ 7 h 34"/>
                <a:gd name="T12" fmla="*/ 7 w 30"/>
                <a:gd name="T13" fmla="*/ 0 h 34"/>
                <a:gd name="T14" fmla="*/ 28 w 30"/>
                <a:gd name="T15" fmla="*/ 3 h 34"/>
                <a:gd name="T16" fmla="*/ 20 w 30"/>
                <a:gd name="T17" fmla="*/ 22 h 34"/>
                <a:gd name="T18" fmla="*/ 22 w 30"/>
                <a:gd name="T19" fmla="*/ 9 h 34"/>
                <a:gd name="T20" fmla="*/ 9 w 30"/>
                <a:gd name="T21" fmla="*/ 8 h 34"/>
                <a:gd name="T22" fmla="*/ 9 w 30"/>
                <a:gd name="T23" fmla="*/ 27 h 34"/>
                <a:gd name="T24" fmla="*/ 20 w 30"/>
                <a:gd name="T25"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4">
                  <a:moveTo>
                    <a:pt x="28" y="3"/>
                  </a:moveTo>
                  <a:cubicBezTo>
                    <a:pt x="29" y="4"/>
                    <a:pt x="30" y="5"/>
                    <a:pt x="30" y="7"/>
                  </a:cubicBezTo>
                  <a:cubicBezTo>
                    <a:pt x="30" y="14"/>
                    <a:pt x="30" y="22"/>
                    <a:pt x="25" y="28"/>
                  </a:cubicBezTo>
                  <a:cubicBezTo>
                    <a:pt x="20" y="33"/>
                    <a:pt x="12" y="34"/>
                    <a:pt x="5" y="34"/>
                  </a:cubicBezTo>
                  <a:cubicBezTo>
                    <a:pt x="2" y="34"/>
                    <a:pt x="0" y="32"/>
                    <a:pt x="1" y="30"/>
                  </a:cubicBezTo>
                  <a:cubicBezTo>
                    <a:pt x="4" y="22"/>
                    <a:pt x="2" y="14"/>
                    <a:pt x="5" y="7"/>
                  </a:cubicBezTo>
                  <a:cubicBezTo>
                    <a:pt x="3" y="4"/>
                    <a:pt x="4" y="0"/>
                    <a:pt x="7" y="0"/>
                  </a:cubicBezTo>
                  <a:cubicBezTo>
                    <a:pt x="14" y="0"/>
                    <a:pt x="22" y="0"/>
                    <a:pt x="28" y="3"/>
                  </a:cubicBezTo>
                  <a:close/>
                  <a:moveTo>
                    <a:pt x="20" y="22"/>
                  </a:moveTo>
                  <a:cubicBezTo>
                    <a:pt x="22" y="18"/>
                    <a:pt x="22" y="13"/>
                    <a:pt x="22" y="9"/>
                  </a:cubicBezTo>
                  <a:cubicBezTo>
                    <a:pt x="18" y="8"/>
                    <a:pt x="13" y="8"/>
                    <a:pt x="9" y="8"/>
                  </a:cubicBezTo>
                  <a:cubicBezTo>
                    <a:pt x="9" y="14"/>
                    <a:pt x="10" y="20"/>
                    <a:pt x="9" y="27"/>
                  </a:cubicBezTo>
                  <a:cubicBezTo>
                    <a:pt x="13" y="26"/>
                    <a:pt x="18" y="25"/>
                    <a:pt x="20" y="2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15"/>
            <p:cNvSpPr>
              <a:spLocks noEditPoints="1"/>
            </p:cNvSpPr>
            <p:nvPr/>
          </p:nvSpPr>
          <p:spPr bwMode="auto">
            <a:xfrm>
              <a:off x="1311" y="2610"/>
              <a:ext cx="154" cy="207"/>
            </a:xfrm>
            <a:custGeom>
              <a:avLst/>
              <a:gdLst>
                <a:gd name="T0" fmla="*/ 26 w 26"/>
                <a:gd name="T1" fmla="*/ 5 h 35"/>
                <a:gd name="T2" fmla="*/ 26 w 26"/>
                <a:gd name="T3" fmla="*/ 26 h 35"/>
                <a:gd name="T4" fmla="*/ 24 w 26"/>
                <a:gd name="T5" fmla="*/ 29 h 35"/>
                <a:gd name="T6" fmla="*/ 3 w 26"/>
                <a:gd name="T7" fmla="*/ 35 h 35"/>
                <a:gd name="T8" fmla="*/ 0 w 26"/>
                <a:gd name="T9" fmla="*/ 32 h 35"/>
                <a:gd name="T10" fmla="*/ 2 w 26"/>
                <a:gd name="T11" fmla="*/ 11 h 35"/>
                <a:gd name="T12" fmla="*/ 2 w 26"/>
                <a:gd name="T13" fmla="*/ 9 h 35"/>
                <a:gd name="T14" fmla="*/ 4 w 26"/>
                <a:gd name="T15" fmla="*/ 4 h 35"/>
                <a:gd name="T16" fmla="*/ 8 w 26"/>
                <a:gd name="T17" fmla="*/ 6 h 35"/>
                <a:gd name="T18" fmla="*/ 8 w 26"/>
                <a:gd name="T19" fmla="*/ 6 h 35"/>
                <a:gd name="T20" fmla="*/ 10 w 26"/>
                <a:gd name="T21" fmla="*/ 6 h 35"/>
                <a:gd name="T22" fmla="*/ 19 w 26"/>
                <a:gd name="T23" fmla="*/ 2 h 35"/>
                <a:gd name="T24" fmla="*/ 26 w 26"/>
                <a:gd name="T25" fmla="*/ 5 h 35"/>
                <a:gd name="T26" fmla="*/ 18 w 26"/>
                <a:gd name="T27" fmla="*/ 24 h 35"/>
                <a:gd name="T28" fmla="*/ 18 w 26"/>
                <a:gd name="T29" fmla="*/ 11 h 35"/>
                <a:gd name="T30" fmla="*/ 12 w 26"/>
                <a:gd name="T31" fmla="*/ 13 h 35"/>
                <a:gd name="T32" fmla="*/ 7 w 26"/>
                <a:gd name="T33" fmla="*/ 15 h 35"/>
                <a:gd name="T34" fmla="*/ 7 w 26"/>
                <a:gd name="T35" fmla="*/ 28 h 35"/>
                <a:gd name="T36" fmla="*/ 18 w 26"/>
                <a:gd name="T37"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5">
                  <a:moveTo>
                    <a:pt x="26" y="5"/>
                  </a:moveTo>
                  <a:cubicBezTo>
                    <a:pt x="26" y="12"/>
                    <a:pt x="26" y="19"/>
                    <a:pt x="26" y="26"/>
                  </a:cubicBezTo>
                  <a:cubicBezTo>
                    <a:pt x="26" y="28"/>
                    <a:pt x="25" y="29"/>
                    <a:pt x="24" y="29"/>
                  </a:cubicBezTo>
                  <a:cubicBezTo>
                    <a:pt x="17" y="33"/>
                    <a:pt x="11" y="35"/>
                    <a:pt x="3" y="35"/>
                  </a:cubicBezTo>
                  <a:cubicBezTo>
                    <a:pt x="1" y="35"/>
                    <a:pt x="0" y="34"/>
                    <a:pt x="0" y="32"/>
                  </a:cubicBezTo>
                  <a:cubicBezTo>
                    <a:pt x="0" y="25"/>
                    <a:pt x="0" y="18"/>
                    <a:pt x="2" y="11"/>
                  </a:cubicBezTo>
                  <a:cubicBezTo>
                    <a:pt x="2" y="11"/>
                    <a:pt x="2" y="10"/>
                    <a:pt x="2" y="9"/>
                  </a:cubicBezTo>
                  <a:cubicBezTo>
                    <a:pt x="3" y="7"/>
                    <a:pt x="3" y="6"/>
                    <a:pt x="4" y="4"/>
                  </a:cubicBezTo>
                  <a:cubicBezTo>
                    <a:pt x="5" y="1"/>
                    <a:pt x="9" y="2"/>
                    <a:pt x="8" y="6"/>
                  </a:cubicBezTo>
                  <a:cubicBezTo>
                    <a:pt x="8" y="6"/>
                    <a:pt x="8" y="6"/>
                    <a:pt x="8" y="6"/>
                  </a:cubicBezTo>
                  <a:cubicBezTo>
                    <a:pt x="9" y="6"/>
                    <a:pt x="9" y="6"/>
                    <a:pt x="10" y="6"/>
                  </a:cubicBezTo>
                  <a:cubicBezTo>
                    <a:pt x="13" y="5"/>
                    <a:pt x="17" y="4"/>
                    <a:pt x="19" y="2"/>
                  </a:cubicBezTo>
                  <a:cubicBezTo>
                    <a:pt x="22" y="0"/>
                    <a:pt x="26" y="1"/>
                    <a:pt x="26" y="5"/>
                  </a:cubicBezTo>
                  <a:close/>
                  <a:moveTo>
                    <a:pt x="18" y="24"/>
                  </a:moveTo>
                  <a:cubicBezTo>
                    <a:pt x="18" y="20"/>
                    <a:pt x="18" y="15"/>
                    <a:pt x="18" y="11"/>
                  </a:cubicBezTo>
                  <a:cubicBezTo>
                    <a:pt x="16" y="12"/>
                    <a:pt x="14" y="13"/>
                    <a:pt x="12" y="13"/>
                  </a:cubicBezTo>
                  <a:cubicBezTo>
                    <a:pt x="11" y="14"/>
                    <a:pt x="9" y="14"/>
                    <a:pt x="7" y="15"/>
                  </a:cubicBezTo>
                  <a:cubicBezTo>
                    <a:pt x="7" y="19"/>
                    <a:pt x="7" y="23"/>
                    <a:pt x="7" y="28"/>
                  </a:cubicBezTo>
                  <a:cubicBezTo>
                    <a:pt x="11" y="27"/>
                    <a:pt x="15" y="26"/>
                    <a:pt x="18" y="2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16"/>
            <p:cNvSpPr>
              <a:spLocks noEditPoints="1"/>
            </p:cNvSpPr>
            <p:nvPr/>
          </p:nvSpPr>
          <p:spPr bwMode="auto">
            <a:xfrm>
              <a:off x="1275" y="1905"/>
              <a:ext cx="160" cy="189"/>
            </a:xfrm>
            <a:custGeom>
              <a:avLst/>
              <a:gdLst>
                <a:gd name="T0" fmla="*/ 27 w 27"/>
                <a:gd name="T1" fmla="*/ 4 h 32"/>
                <a:gd name="T2" fmla="*/ 27 w 27"/>
                <a:gd name="T3" fmla="*/ 25 h 32"/>
                <a:gd name="T4" fmla="*/ 24 w 27"/>
                <a:gd name="T5" fmla="*/ 29 h 32"/>
                <a:gd name="T6" fmla="*/ 4 w 27"/>
                <a:gd name="T7" fmla="*/ 29 h 32"/>
                <a:gd name="T8" fmla="*/ 0 w 27"/>
                <a:gd name="T9" fmla="*/ 25 h 32"/>
                <a:gd name="T10" fmla="*/ 1 w 27"/>
                <a:gd name="T11" fmla="*/ 8 h 32"/>
                <a:gd name="T12" fmla="*/ 2 w 27"/>
                <a:gd name="T13" fmla="*/ 5 h 32"/>
                <a:gd name="T14" fmla="*/ 23 w 27"/>
                <a:gd name="T15" fmla="*/ 0 h 32"/>
                <a:gd name="T16" fmla="*/ 27 w 27"/>
                <a:gd name="T17" fmla="*/ 4 h 32"/>
                <a:gd name="T18" fmla="*/ 19 w 27"/>
                <a:gd name="T19" fmla="*/ 23 h 32"/>
                <a:gd name="T20" fmla="*/ 19 w 27"/>
                <a:gd name="T21" fmla="*/ 8 h 32"/>
                <a:gd name="T22" fmla="*/ 7 w 27"/>
                <a:gd name="T23" fmla="*/ 10 h 32"/>
                <a:gd name="T24" fmla="*/ 8 w 27"/>
                <a:gd name="T25" fmla="*/ 22 h 32"/>
                <a:gd name="T26" fmla="*/ 19 w 27"/>
                <a:gd name="T27"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27" y="4"/>
                  </a:moveTo>
                  <a:cubicBezTo>
                    <a:pt x="27" y="25"/>
                    <a:pt x="27" y="25"/>
                    <a:pt x="27" y="25"/>
                  </a:cubicBezTo>
                  <a:cubicBezTo>
                    <a:pt x="27" y="27"/>
                    <a:pt x="25" y="28"/>
                    <a:pt x="24" y="29"/>
                  </a:cubicBezTo>
                  <a:cubicBezTo>
                    <a:pt x="17" y="32"/>
                    <a:pt x="11" y="29"/>
                    <a:pt x="4" y="29"/>
                  </a:cubicBezTo>
                  <a:cubicBezTo>
                    <a:pt x="2" y="29"/>
                    <a:pt x="0" y="27"/>
                    <a:pt x="0" y="25"/>
                  </a:cubicBezTo>
                  <a:cubicBezTo>
                    <a:pt x="1" y="20"/>
                    <a:pt x="1" y="14"/>
                    <a:pt x="1" y="8"/>
                  </a:cubicBezTo>
                  <a:cubicBezTo>
                    <a:pt x="1" y="7"/>
                    <a:pt x="1" y="5"/>
                    <a:pt x="2" y="5"/>
                  </a:cubicBezTo>
                  <a:cubicBezTo>
                    <a:pt x="6" y="0"/>
                    <a:pt x="16" y="0"/>
                    <a:pt x="23" y="0"/>
                  </a:cubicBezTo>
                  <a:cubicBezTo>
                    <a:pt x="25" y="0"/>
                    <a:pt x="27" y="2"/>
                    <a:pt x="27" y="4"/>
                  </a:cubicBezTo>
                  <a:close/>
                  <a:moveTo>
                    <a:pt x="19" y="23"/>
                  </a:moveTo>
                  <a:cubicBezTo>
                    <a:pt x="19" y="18"/>
                    <a:pt x="19" y="13"/>
                    <a:pt x="19" y="8"/>
                  </a:cubicBezTo>
                  <a:cubicBezTo>
                    <a:pt x="15" y="9"/>
                    <a:pt x="11" y="10"/>
                    <a:pt x="7" y="10"/>
                  </a:cubicBezTo>
                  <a:cubicBezTo>
                    <a:pt x="7" y="14"/>
                    <a:pt x="7" y="18"/>
                    <a:pt x="8" y="22"/>
                  </a:cubicBezTo>
                  <a:cubicBezTo>
                    <a:pt x="11" y="22"/>
                    <a:pt x="15" y="23"/>
                    <a:pt x="19" y="2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17"/>
            <p:cNvSpPr/>
            <p:nvPr/>
          </p:nvSpPr>
          <p:spPr bwMode="auto">
            <a:xfrm>
              <a:off x="1352" y="2675"/>
              <a:ext cx="65" cy="101"/>
            </a:xfrm>
            <a:custGeom>
              <a:avLst/>
              <a:gdLst>
                <a:gd name="T0" fmla="*/ 11 w 11"/>
                <a:gd name="T1" fmla="*/ 0 h 17"/>
                <a:gd name="T2" fmla="*/ 11 w 11"/>
                <a:gd name="T3" fmla="*/ 13 h 17"/>
                <a:gd name="T4" fmla="*/ 0 w 11"/>
                <a:gd name="T5" fmla="*/ 17 h 17"/>
                <a:gd name="T6" fmla="*/ 0 w 11"/>
                <a:gd name="T7" fmla="*/ 4 h 17"/>
                <a:gd name="T8" fmla="*/ 5 w 11"/>
                <a:gd name="T9" fmla="*/ 2 h 17"/>
                <a:gd name="T10" fmla="*/ 11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11" y="0"/>
                  </a:moveTo>
                  <a:cubicBezTo>
                    <a:pt x="11" y="4"/>
                    <a:pt x="11" y="9"/>
                    <a:pt x="11" y="13"/>
                  </a:cubicBezTo>
                  <a:cubicBezTo>
                    <a:pt x="8" y="15"/>
                    <a:pt x="4" y="16"/>
                    <a:pt x="0" y="17"/>
                  </a:cubicBezTo>
                  <a:cubicBezTo>
                    <a:pt x="0" y="12"/>
                    <a:pt x="0" y="8"/>
                    <a:pt x="0" y="4"/>
                  </a:cubicBezTo>
                  <a:cubicBezTo>
                    <a:pt x="2" y="3"/>
                    <a:pt x="4" y="3"/>
                    <a:pt x="5" y="2"/>
                  </a:cubicBezTo>
                  <a:cubicBezTo>
                    <a:pt x="7" y="2"/>
                    <a:pt x="9" y="1"/>
                    <a:pt x="11"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18"/>
            <p:cNvSpPr>
              <a:spLocks noEditPoints="1"/>
            </p:cNvSpPr>
            <p:nvPr/>
          </p:nvSpPr>
          <p:spPr bwMode="auto">
            <a:xfrm>
              <a:off x="1239" y="1543"/>
              <a:ext cx="178" cy="172"/>
            </a:xfrm>
            <a:custGeom>
              <a:avLst/>
              <a:gdLst>
                <a:gd name="T0" fmla="*/ 27 w 30"/>
                <a:gd name="T1" fmla="*/ 3 h 29"/>
                <a:gd name="T2" fmla="*/ 29 w 30"/>
                <a:gd name="T3" fmla="*/ 8 h 29"/>
                <a:gd name="T4" fmla="*/ 29 w 30"/>
                <a:gd name="T5" fmla="*/ 16 h 29"/>
                <a:gd name="T6" fmla="*/ 27 w 30"/>
                <a:gd name="T7" fmla="*/ 26 h 29"/>
                <a:gd name="T8" fmla="*/ 23 w 30"/>
                <a:gd name="T9" fmla="*/ 29 h 29"/>
                <a:gd name="T10" fmla="*/ 7 w 30"/>
                <a:gd name="T11" fmla="*/ 29 h 29"/>
                <a:gd name="T12" fmla="*/ 4 w 30"/>
                <a:gd name="T13" fmla="*/ 24 h 29"/>
                <a:gd name="T14" fmla="*/ 5 w 30"/>
                <a:gd name="T15" fmla="*/ 8 h 29"/>
                <a:gd name="T16" fmla="*/ 5 w 30"/>
                <a:gd name="T17" fmla="*/ 0 h 29"/>
                <a:gd name="T18" fmla="*/ 27 w 30"/>
                <a:gd name="T19" fmla="*/ 3 h 29"/>
                <a:gd name="T20" fmla="*/ 20 w 30"/>
                <a:gd name="T21" fmla="*/ 21 h 29"/>
                <a:gd name="T22" fmla="*/ 21 w 30"/>
                <a:gd name="T23" fmla="*/ 9 h 29"/>
                <a:gd name="T24" fmla="*/ 10 w 30"/>
                <a:gd name="T25" fmla="*/ 8 h 29"/>
                <a:gd name="T26" fmla="*/ 11 w 30"/>
                <a:gd name="T27" fmla="*/ 21 h 29"/>
                <a:gd name="T28" fmla="*/ 20 w 30"/>
                <a:gd name="T29"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9">
                  <a:moveTo>
                    <a:pt x="27" y="3"/>
                  </a:moveTo>
                  <a:cubicBezTo>
                    <a:pt x="30" y="3"/>
                    <a:pt x="30" y="6"/>
                    <a:pt x="29" y="8"/>
                  </a:cubicBezTo>
                  <a:cubicBezTo>
                    <a:pt x="28" y="11"/>
                    <a:pt x="29" y="14"/>
                    <a:pt x="29" y="16"/>
                  </a:cubicBezTo>
                  <a:cubicBezTo>
                    <a:pt x="28" y="20"/>
                    <a:pt x="28" y="23"/>
                    <a:pt x="27" y="26"/>
                  </a:cubicBezTo>
                  <a:cubicBezTo>
                    <a:pt x="27" y="28"/>
                    <a:pt x="25" y="29"/>
                    <a:pt x="23" y="29"/>
                  </a:cubicBezTo>
                  <a:cubicBezTo>
                    <a:pt x="18" y="29"/>
                    <a:pt x="13" y="29"/>
                    <a:pt x="7" y="29"/>
                  </a:cubicBezTo>
                  <a:cubicBezTo>
                    <a:pt x="5" y="29"/>
                    <a:pt x="3" y="26"/>
                    <a:pt x="4" y="24"/>
                  </a:cubicBezTo>
                  <a:cubicBezTo>
                    <a:pt x="5" y="19"/>
                    <a:pt x="4" y="13"/>
                    <a:pt x="5" y="8"/>
                  </a:cubicBezTo>
                  <a:cubicBezTo>
                    <a:pt x="0" y="7"/>
                    <a:pt x="0" y="0"/>
                    <a:pt x="5" y="0"/>
                  </a:cubicBezTo>
                  <a:cubicBezTo>
                    <a:pt x="12" y="0"/>
                    <a:pt x="20" y="0"/>
                    <a:pt x="27" y="3"/>
                  </a:cubicBezTo>
                  <a:close/>
                  <a:moveTo>
                    <a:pt x="20" y="21"/>
                  </a:moveTo>
                  <a:cubicBezTo>
                    <a:pt x="21" y="17"/>
                    <a:pt x="21" y="13"/>
                    <a:pt x="21" y="9"/>
                  </a:cubicBezTo>
                  <a:cubicBezTo>
                    <a:pt x="18" y="8"/>
                    <a:pt x="14" y="8"/>
                    <a:pt x="10" y="8"/>
                  </a:cubicBezTo>
                  <a:cubicBezTo>
                    <a:pt x="10" y="12"/>
                    <a:pt x="10" y="17"/>
                    <a:pt x="11" y="21"/>
                  </a:cubicBezTo>
                  <a:cubicBezTo>
                    <a:pt x="14" y="21"/>
                    <a:pt x="17" y="21"/>
                    <a:pt x="20"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19"/>
            <p:cNvSpPr/>
            <p:nvPr/>
          </p:nvSpPr>
          <p:spPr bwMode="auto">
            <a:xfrm>
              <a:off x="1340" y="2331"/>
              <a:ext cx="77" cy="113"/>
            </a:xfrm>
            <a:custGeom>
              <a:avLst/>
              <a:gdLst>
                <a:gd name="T0" fmla="*/ 13 w 13"/>
                <a:gd name="T1" fmla="*/ 1 h 19"/>
                <a:gd name="T2" fmla="*/ 11 w 13"/>
                <a:gd name="T3" fmla="*/ 14 h 19"/>
                <a:gd name="T4" fmla="*/ 0 w 13"/>
                <a:gd name="T5" fmla="*/ 19 h 19"/>
                <a:gd name="T6" fmla="*/ 0 w 13"/>
                <a:gd name="T7" fmla="*/ 0 h 19"/>
                <a:gd name="T8" fmla="*/ 13 w 13"/>
                <a:gd name="T9" fmla="*/ 1 h 19"/>
              </a:gdLst>
              <a:ahLst/>
              <a:cxnLst>
                <a:cxn ang="0">
                  <a:pos x="T0" y="T1"/>
                </a:cxn>
                <a:cxn ang="0">
                  <a:pos x="T2" y="T3"/>
                </a:cxn>
                <a:cxn ang="0">
                  <a:pos x="T4" y="T5"/>
                </a:cxn>
                <a:cxn ang="0">
                  <a:pos x="T6" y="T7"/>
                </a:cxn>
                <a:cxn ang="0">
                  <a:pos x="T8" y="T9"/>
                </a:cxn>
              </a:cxnLst>
              <a:rect l="0" t="0" r="r" b="b"/>
              <a:pathLst>
                <a:path w="13" h="19">
                  <a:moveTo>
                    <a:pt x="13" y="1"/>
                  </a:moveTo>
                  <a:cubicBezTo>
                    <a:pt x="13" y="5"/>
                    <a:pt x="13" y="10"/>
                    <a:pt x="11" y="14"/>
                  </a:cubicBezTo>
                  <a:cubicBezTo>
                    <a:pt x="9" y="17"/>
                    <a:pt x="4" y="18"/>
                    <a:pt x="0" y="19"/>
                  </a:cubicBezTo>
                  <a:cubicBezTo>
                    <a:pt x="1" y="12"/>
                    <a:pt x="0" y="6"/>
                    <a:pt x="0" y="0"/>
                  </a:cubicBezTo>
                  <a:cubicBezTo>
                    <a:pt x="4" y="0"/>
                    <a:pt x="9" y="0"/>
                    <a:pt x="13"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0"/>
            <p:cNvSpPr/>
            <p:nvPr/>
          </p:nvSpPr>
          <p:spPr bwMode="auto">
            <a:xfrm>
              <a:off x="1317" y="1952"/>
              <a:ext cx="71" cy="89"/>
            </a:xfrm>
            <a:custGeom>
              <a:avLst/>
              <a:gdLst>
                <a:gd name="T0" fmla="*/ 12 w 12"/>
                <a:gd name="T1" fmla="*/ 0 h 15"/>
                <a:gd name="T2" fmla="*/ 12 w 12"/>
                <a:gd name="T3" fmla="*/ 15 h 15"/>
                <a:gd name="T4" fmla="*/ 1 w 12"/>
                <a:gd name="T5" fmla="*/ 14 h 15"/>
                <a:gd name="T6" fmla="*/ 0 w 12"/>
                <a:gd name="T7" fmla="*/ 2 h 15"/>
                <a:gd name="T8" fmla="*/ 12 w 12"/>
                <a:gd name="T9" fmla="*/ 0 h 15"/>
              </a:gdLst>
              <a:ahLst/>
              <a:cxnLst>
                <a:cxn ang="0">
                  <a:pos x="T0" y="T1"/>
                </a:cxn>
                <a:cxn ang="0">
                  <a:pos x="T2" y="T3"/>
                </a:cxn>
                <a:cxn ang="0">
                  <a:pos x="T4" y="T5"/>
                </a:cxn>
                <a:cxn ang="0">
                  <a:pos x="T6" y="T7"/>
                </a:cxn>
                <a:cxn ang="0">
                  <a:pos x="T8" y="T9"/>
                </a:cxn>
              </a:cxnLst>
              <a:rect l="0" t="0" r="r" b="b"/>
              <a:pathLst>
                <a:path w="12" h="15">
                  <a:moveTo>
                    <a:pt x="12" y="0"/>
                  </a:moveTo>
                  <a:cubicBezTo>
                    <a:pt x="12" y="5"/>
                    <a:pt x="12" y="10"/>
                    <a:pt x="12" y="15"/>
                  </a:cubicBezTo>
                  <a:cubicBezTo>
                    <a:pt x="8" y="15"/>
                    <a:pt x="4" y="14"/>
                    <a:pt x="1" y="14"/>
                  </a:cubicBezTo>
                  <a:cubicBezTo>
                    <a:pt x="0" y="10"/>
                    <a:pt x="0" y="6"/>
                    <a:pt x="0" y="2"/>
                  </a:cubicBezTo>
                  <a:cubicBezTo>
                    <a:pt x="4" y="2"/>
                    <a:pt x="8" y="1"/>
                    <a:pt x="12"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3" name="Freeform 21"/>
            <p:cNvSpPr>
              <a:spLocks noEditPoints="1"/>
            </p:cNvSpPr>
            <p:nvPr/>
          </p:nvSpPr>
          <p:spPr bwMode="auto">
            <a:xfrm>
              <a:off x="1245" y="1211"/>
              <a:ext cx="149" cy="172"/>
            </a:xfrm>
            <a:custGeom>
              <a:avLst/>
              <a:gdLst>
                <a:gd name="T0" fmla="*/ 22 w 25"/>
                <a:gd name="T1" fmla="*/ 3 h 29"/>
                <a:gd name="T2" fmla="*/ 24 w 25"/>
                <a:gd name="T3" fmla="*/ 13 h 29"/>
                <a:gd name="T4" fmla="*/ 24 w 25"/>
                <a:gd name="T5" fmla="*/ 25 h 29"/>
                <a:gd name="T6" fmla="*/ 20 w 25"/>
                <a:gd name="T7" fmla="*/ 29 h 29"/>
                <a:gd name="T8" fmla="*/ 4 w 25"/>
                <a:gd name="T9" fmla="*/ 29 h 29"/>
                <a:gd name="T10" fmla="*/ 0 w 25"/>
                <a:gd name="T11" fmla="*/ 25 h 29"/>
                <a:gd name="T12" fmla="*/ 1 w 25"/>
                <a:gd name="T13" fmla="*/ 5 h 29"/>
                <a:gd name="T14" fmla="*/ 1 w 25"/>
                <a:gd name="T15" fmla="*/ 2 h 29"/>
                <a:gd name="T16" fmla="*/ 7 w 25"/>
                <a:gd name="T17" fmla="*/ 0 h 29"/>
                <a:gd name="T18" fmla="*/ 22 w 25"/>
                <a:gd name="T19" fmla="*/ 3 h 29"/>
                <a:gd name="T20" fmla="*/ 16 w 25"/>
                <a:gd name="T21" fmla="*/ 21 h 29"/>
                <a:gd name="T22" fmla="*/ 16 w 25"/>
                <a:gd name="T23" fmla="*/ 9 h 29"/>
                <a:gd name="T24" fmla="*/ 10 w 25"/>
                <a:gd name="T25" fmla="*/ 8 h 29"/>
                <a:gd name="T26" fmla="*/ 7 w 25"/>
                <a:gd name="T27" fmla="*/ 8 h 29"/>
                <a:gd name="T28" fmla="*/ 7 w 25"/>
                <a:gd name="T29" fmla="*/ 21 h 29"/>
                <a:gd name="T30" fmla="*/ 16 w 25"/>
                <a:gd name="T31"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9">
                  <a:moveTo>
                    <a:pt x="22" y="3"/>
                  </a:moveTo>
                  <a:cubicBezTo>
                    <a:pt x="25" y="5"/>
                    <a:pt x="24" y="10"/>
                    <a:pt x="24" y="13"/>
                  </a:cubicBezTo>
                  <a:cubicBezTo>
                    <a:pt x="24" y="17"/>
                    <a:pt x="24" y="21"/>
                    <a:pt x="24" y="25"/>
                  </a:cubicBezTo>
                  <a:cubicBezTo>
                    <a:pt x="24" y="27"/>
                    <a:pt x="22" y="29"/>
                    <a:pt x="20" y="29"/>
                  </a:cubicBezTo>
                  <a:cubicBezTo>
                    <a:pt x="14" y="29"/>
                    <a:pt x="9" y="29"/>
                    <a:pt x="4" y="29"/>
                  </a:cubicBezTo>
                  <a:cubicBezTo>
                    <a:pt x="2" y="29"/>
                    <a:pt x="0" y="27"/>
                    <a:pt x="0" y="25"/>
                  </a:cubicBezTo>
                  <a:cubicBezTo>
                    <a:pt x="0" y="18"/>
                    <a:pt x="1" y="11"/>
                    <a:pt x="1" y="5"/>
                  </a:cubicBezTo>
                  <a:cubicBezTo>
                    <a:pt x="1" y="4"/>
                    <a:pt x="1" y="3"/>
                    <a:pt x="1" y="2"/>
                  </a:cubicBezTo>
                  <a:cubicBezTo>
                    <a:pt x="2" y="0"/>
                    <a:pt x="5" y="0"/>
                    <a:pt x="7" y="0"/>
                  </a:cubicBezTo>
                  <a:cubicBezTo>
                    <a:pt x="11" y="0"/>
                    <a:pt x="18" y="0"/>
                    <a:pt x="22" y="3"/>
                  </a:cubicBezTo>
                  <a:close/>
                  <a:moveTo>
                    <a:pt x="16" y="21"/>
                  </a:moveTo>
                  <a:cubicBezTo>
                    <a:pt x="16" y="17"/>
                    <a:pt x="16" y="13"/>
                    <a:pt x="16" y="9"/>
                  </a:cubicBezTo>
                  <a:cubicBezTo>
                    <a:pt x="14" y="8"/>
                    <a:pt x="11" y="8"/>
                    <a:pt x="10" y="8"/>
                  </a:cubicBezTo>
                  <a:cubicBezTo>
                    <a:pt x="9" y="8"/>
                    <a:pt x="8" y="8"/>
                    <a:pt x="7" y="8"/>
                  </a:cubicBezTo>
                  <a:cubicBezTo>
                    <a:pt x="7" y="12"/>
                    <a:pt x="7" y="17"/>
                    <a:pt x="7" y="21"/>
                  </a:cubicBezTo>
                  <a:cubicBezTo>
                    <a:pt x="10" y="21"/>
                    <a:pt x="13" y="21"/>
                    <a:pt x="16"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2"/>
            <p:cNvSpPr/>
            <p:nvPr/>
          </p:nvSpPr>
          <p:spPr bwMode="auto">
            <a:xfrm>
              <a:off x="1299" y="1591"/>
              <a:ext cx="65" cy="77"/>
            </a:xfrm>
            <a:custGeom>
              <a:avLst/>
              <a:gdLst>
                <a:gd name="T0" fmla="*/ 11 w 11"/>
                <a:gd name="T1" fmla="*/ 1 h 13"/>
                <a:gd name="T2" fmla="*/ 10 w 11"/>
                <a:gd name="T3" fmla="*/ 13 h 13"/>
                <a:gd name="T4" fmla="*/ 1 w 11"/>
                <a:gd name="T5" fmla="*/ 13 h 13"/>
                <a:gd name="T6" fmla="*/ 0 w 11"/>
                <a:gd name="T7" fmla="*/ 0 h 13"/>
                <a:gd name="T8" fmla="*/ 11 w 11"/>
                <a:gd name="T9" fmla="*/ 1 h 13"/>
              </a:gdLst>
              <a:ahLst/>
              <a:cxnLst>
                <a:cxn ang="0">
                  <a:pos x="T0" y="T1"/>
                </a:cxn>
                <a:cxn ang="0">
                  <a:pos x="T2" y="T3"/>
                </a:cxn>
                <a:cxn ang="0">
                  <a:pos x="T4" y="T5"/>
                </a:cxn>
                <a:cxn ang="0">
                  <a:pos x="T6" y="T7"/>
                </a:cxn>
                <a:cxn ang="0">
                  <a:pos x="T8" y="T9"/>
                </a:cxn>
              </a:cxnLst>
              <a:rect l="0" t="0" r="r" b="b"/>
              <a:pathLst>
                <a:path w="11" h="13">
                  <a:moveTo>
                    <a:pt x="11" y="1"/>
                  </a:moveTo>
                  <a:cubicBezTo>
                    <a:pt x="11" y="5"/>
                    <a:pt x="11" y="9"/>
                    <a:pt x="10" y="13"/>
                  </a:cubicBezTo>
                  <a:cubicBezTo>
                    <a:pt x="7" y="13"/>
                    <a:pt x="4" y="13"/>
                    <a:pt x="1" y="13"/>
                  </a:cubicBezTo>
                  <a:cubicBezTo>
                    <a:pt x="0" y="9"/>
                    <a:pt x="0" y="4"/>
                    <a:pt x="0" y="0"/>
                  </a:cubicBezTo>
                  <a:cubicBezTo>
                    <a:pt x="4" y="0"/>
                    <a:pt x="8" y="0"/>
                    <a:pt x="11"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3"/>
            <p:cNvSpPr/>
            <p:nvPr/>
          </p:nvSpPr>
          <p:spPr bwMode="auto">
            <a:xfrm>
              <a:off x="1287" y="1259"/>
              <a:ext cx="53" cy="77"/>
            </a:xfrm>
            <a:custGeom>
              <a:avLst/>
              <a:gdLst>
                <a:gd name="T0" fmla="*/ 9 w 9"/>
                <a:gd name="T1" fmla="*/ 1 h 13"/>
                <a:gd name="T2" fmla="*/ 9 w 9"/>
                <a:gd name="T3" fmla="*/ 13 h 13"/>
                <a:gd name="T4" fmla="*/ 0 w 9"/>
                <a:gd name="T5" fmla="*/ 13 h 13"/>
                <a:gd name="T6" fmla="*/ 0 w 9"/>
                <a:gd name="T7" fmla="*/ 0 h 13"/>
                <a:gd name="T8" fmla="*/ 3 w 9"/>
                <a:gd name="T9" fmla="*/ 0 h 13"/>
                <a:gd name="T10" fmla="*/ 9 w 9"/>
                <a:gd name="T11" fmla="*/ 1 h 13"/>
              </a:gdLst>
              <a:ahLst/>
              <a:cxnLst>
                <a:cxn ang="0">
                  <a:pos x="T0" y="T1"/>
                </a:cxn>
                <a:cxn ang="0">
                  <a:pos x="T2" y="T3"/>
                </a:cxn>
                <a:cxn ang="0">
                  <a:pos x="T4" y="T5"/>
                </a:cxn>
                <a:cxn ang="0">
                  <a:pos x="T6" y="T7"/>
                </a:cxn>
                <a:cxn ang="0">
                  <a:pos x="T8" y="T9"/>
                </a:cxn>
                <a:cxn ang="0">
                  <a:pos x="T10" y="T11"/>
                </a:cxn>
              </a:cxnLst>
              <a:rect l="0" t="0" r="r" b="b"/>
              <a:pathLst>
                <a:path w="9" h="13">
                  <a:moveTo>
                    <a:pt x="9" y="1"/>
                  </a:moveTo>
                  <a:cubicBezTo>
                    <a:pt x="9" y="5"/>
                    <a:pt x="9" y="9"/>
                    <a:pt x="9" y="13"/>
                  </a:cubicBezTo>
                  <a:cubicBezTo>
                    <a:pt x="6" y="13"/>
                    <a:pt x="3" y="13"/>
                    <a:pt x="0" y="13"/>
                  </a:cubicBezTo>
                  <a:cubicBezTo>
                    <a:pt x="0" y="9"/>
                    <a:pt x="0" y="4"/>
                    <a:pt x="0" y="0"/>
                  </a:cubicBezTo>
                  <a:cubicBezTo>
                    <a:pt x="1" y="0"/>
                    <a:pt x="2" y="0"/>
                    <a:pt x="3" y="0"/>
                  </a:cubicBezTo>
                  <a:cubicBezTo>
                    <a:pt x="4" y="0"/>
                    <a:pt x="7" y="0"/>
                    <a:pt x="9"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6" name="Freeform 24"/>
            <p:cNvSpPr/>
            <p:nvPr/>
          </p:nvSpPr>
          <p:spPr bwMode="auto">
            <a:xfrm>
              <a:off x="723" y="814"/>
              <a:ext cx="202" cy="2335"/>
            </a:xfrm>
            <a:custGeom>
              <a:avLst/>
              <a:gdLst>
                <a:gd name="T0" fmla="*/ 17 w 34"/>
                <a:gd name="T1" fmla="*/ 0 h 394"/>
                <a:gd name="T2" fmla="*/ 34 w 34"/>
                <a:gd name="T3" fmla="*/ 378 h 394"/>
                <a:gd name="T4" fmla="*/ 17 w 34"/>
                <a:gd name="T5" fmla="*/ 394 h 394"/>
                <a:gd name="T6" fmla="*/ 13 w 34"/>
                <a:gd name="T7" fmla="*/ 194 h 394"/>
                <a:gd name="T8" fmla="*/ 17 w 34"/>
                <a:gd name="T9" fmla="*/ 0 h 394"/>
              </a:gdLst>
              <a:ahLst/>
              <a:cxnLst>
                <a:cxn ang="0">
                  <a:pos x="T0" y="T1"/>
                </a:cxn>
                <a:cxn ang="0">
                  <a:pos x="T2" y="T3"/>
                </a:cxn>
                <a:cxn ang="0">
                  <a:pos x="T4" y="T5"/>
                </a:cxn>
                <a:cxn ang="0">
                  <a:pos x="T6" y="T7"/>
                </a:cxn>
                <a:cxn ang="0">
                  <a:pos x="T8" y="T9"/>
                </a:cxn>
              </a:cxnLst>
              <a:rect l="0" t="0" r="r" b="b"/>
              <a:pathLst>
                <a:path w="34" h="394">
                  <a:moveTo>
                    <a:pt x="17" y="0"/>
                  </a:moveTo>
                  <a:cubicBezTo>
                    <a:pt x="27" y="126"/>
                    <a:pt x="29" y="252"/>
                    <a:pt x="34" y="378"/>
                  </a:cubicBezTo>
                  <a:cubicBezTo>
                    <a:pt x="29" y="384"/>
                    <a:pt x="23" y="389"/>
                    <a:pt x="17" y="394"/>
                  </a:cubicBezTo>
                  <a:cubicBezTo>
                    <a:pt x="9" y="328"/>
                    <a:pt x="14" y="261"/>
                    <a:pt x="13" y="194"/>
                  </a:cubicBezTo>
                  <a:cubicBezTo>
                    <a:pt x="13" y="129"/>
                    <a:pt x="0" y="64"/>
                    <a:pt x="17" y="0"/>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500" fill="hold"/>
                                        <p:tgtEl>
                                          <p:spTgt spid="79"/>
                                        </p:tgtEl>
                                        <p:attrNameLst>
                                          <p:attrName>ppt_w</p:attrName>
                                        </p:attrNameLst>
                                      </p:cBhvr>
                                      <p:tavLst>
                                        <p:tav tm="0">
                                          <p:val>
                                            <p:fltVal val="0"/>
                                          </p:val>
                                        </p:tav>
                                        <p:tav tm="100000">
                                          <p:val>
                                            <p:strVal val="#ppt_w"/>
                                          </p:val>
                                        </p:tav>
                                      </p:tavLst>
                                    </p:anim>
                                    <p:anim calcmode="lin" valueType="num">
                                      <p:cBhvr>
                                        <p:cTn id="23" dur="500" fill="hold"/>
                                        <p:tgtEl>
                                          <p:spTgt spid="79"/>
                                        </p:tgtEl>
                                        <p:attrNameLst>
                                          <p:attrName>ppt_h</p:attrName>
                                        </p:attrNameLst>
                                      </p:cBhvr>
                                      <p:tavLst>
                                        <p:tav tm="0">
                                          <p:val>
                                            <p:fltVal val="0"/>
                                          </p:val>
                                        </p:tav>
                                        <p:tav tm="100000">
                                          <p:val>
                                            <p:strVal val="#ppt_h"/>
                                          </p:val>
                                        </p:tav>
                                      </p:tavLst>
                                    </p:anim>
                                    <p:animEffect transition="in" filter="fade">
                                      <p:cBhvr>
                                        <p:cTn id="24" dur="500"/>
                                        <p:tgtEl>
                                          <p:spTgt spid="7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p:cTn id="27" dur="500" fill="hold"/>
                                        <p:tgtEl>
                                          <p:spTgt spid="80"/>
                                        </p:tgtEl>
                                        <p:attrNameLst>
                                          <p:attrName>ppt_w</p:attrName>
                                        </p:attrNameLst>
                                      </p:cBhvr>
                                      <p:tavLst>
                                        <p:tav tm="0">
                                          <p:val>
                                            <p:fltVal val="0"/>
                                          </p:val>
                                        </p:tav>
                                        <p:tav tm="100000">
                                          <p:val>
                                            <p:strVal val="#ppt_w"/>
                                          </p:val>
                                        </p:tav>
                                      </p:tavLst>
                                    </p:anim>
                                    <p:anim calcmode="lin" valueType="num">
                                      <p:cBhvr>
                                        <p:cTn id="28" dur="500" fill="hold"/>
                                        <p:tgtEl>
                                          <p:spTgt spid="80"/>
                                        </p:tgtEl>
                                        <p:attrNameLst>
                                          <p:attrName>ppt_h</p:attrName>
                                        </p:attrNameLst>
                                      </p:cBhvr>
                                      <p:tavLst>
                                        <p:tav tm="0">
                                          <p:val>
                                            <p:fltVal val="0"/>
                                          </p:val>
                                        </p:tav>
                                        <p:tav tm="100000">
                                          <p:val>
                                            <p:strVal val="#ppt_h"/>
                                          </p:val>
                                        </p:tav>
                                      </p:tavLst>
                                    </p:anim>
                                    <p:animEffect transition="in" filter="fade">
                                      <p:cBhvr>
                                        <p:cTn id="29" dur="500"/>
                                        <p:tgtEl>
                                          <p:spTgt spid="8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animEffect transition="in" filter="fade">
                                      <p:cBhvr>
                                        <p:cTn id="34" dur="500"/>
                                        <p:tgtEl>
                                          <p:spTgt spid="8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p:cTn id="37" dur="500" fill="hold"/>
                                        <p:tgtEl>
                                          <p:spTgt spid="83"/>
                                        </p:tgtEl>
                                        <p:attrNameLst>
                                          <p:attrName>ppt_w</p:attrName>
                                        </p:attrNameLst>
                                      </p:cBhvr>
                                      <p:tavLst>
                                        <p:tav tm="0">
                                          <p:val>
                                            <p:fltVal val="0"/>
                                          </p:val>
                                        </p:tav>
                                        <p:tav tm="100000">
                                          <p:val>
                                            <p:strVal val="#ppt_w"/>
                                          </p:val>
                                        </p:tav>
                                      </p:tavLst>
                                    </p:anim>
                                    <p:anim calcmode="lin" valueType="num">
                                      <p:cBhvr>
                                        <p:cTn id="38" dur="500" fill="hold"/>
                                        <p:tgtEl>
                                          <p:spTgt spid="83"/>
                                        </p:tgtEl>
                                        <p:attrNameLst>
                                          <p:attrName>ppt_h</p:attrName>
                                        </p:attrNameLst>
                                      </p:cBhvr>
                                      <p:tavLst>
                                        <p:tav tm="0">
                                          <p:val>
                                            <p:fltVal val="0"/>
                                          </p:val>
                                        </p:tav>
                                        <p:tav tm="100000">
                                          <p:val>
                                            <p:strVal val="#ppt_h"/>
                                          </p:val>
                                        </p:tav>
                                      </p:tavLst>
                                    </p:anim>
                                    <p:animEffect transition="in" filter="fade">
                                      <p:cBhvr>
                                        <p:cTn id="39" dur="500"/>
                                        <p:tgtEl>
                                          <p:spTgt spid="8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cBhvr>
                                        <p:cTn id="42" dur="500" fill="hold"/>
                                        <p:tgtEl>
                                          <p:spTgt spid="84"/>
                                        </p:tgtEl>
                                        <p:attrNameLst>
                                          <p:attrName>ppt_w</p:attrName>
                                        </p:attrNameLst>
                                      </p:cBhvr>
                                      <p:tavLst>
                                        <p:tav tm="0">
                                          <p:val>
                                            <p:fltVal val="0"/>
                                          </p:val>
                                        </p:tav>
                                        <p:tav tm="100000">
                                          <p:val>
                                            <p:strVal val="#ppt_w"/>
                                          </p:val>
                                        </p:tav>
                                      </p:tavLst>
                                    </p:anim>
                                    <p:anim calcmode="lin" valueType="num">
                                      <p:cBhvr>
                                        <p:cTn id="43" dur="500" fill="hold"/>
                                        <p:tgtEl>
                                          <p:spTgt spid="84"/>
                                        </p:tgtEl>
                                        <p:attrNameLst>
                                          <p:attrName>ppt_h</p:attrName>
                                        </p:attrNameLst>
                                      </p:cBhvr>
                                      <p:tavLst>
                                        <p:tav tm="0">
                                          <p:val>
                                            <p:fltVal val="0"/>
                                          </p:val>
                                        </p:tav>
                                        <p:tav tm="100000">
                                          <p:val>
                                            <p:strVal val="#ppt_h"/>
                                          </p:val>
                                        </p:tav>
                                      </p:tavLst>
                                    </p:anim>
                                    <p:animEffect transition="in" filter="fade">
                                      <p:cBhvr>
                                        <p:cTn id="44" dur="500"/>
                                        <p:tgtEl>
                                          <p:spTgt spid="84"/>
                                        </p:tgtEl>
                                      </p:cBhvr>
                                    </p:animEffect>
                                  </p:childTnLst>
                                </p:cTn>
                              </p:par>
                            </p:childTnLst>
                          </p:cTn>
                        </p:par>
                        <p:par>
                          <p:cTn id="45" fill="hold">
                            <p:stCondLst>
                              <p:cond delay="1500"/>
                            </p:stCondLst>
                            <p:childTnLst>
                              <p:par>
                                <p:cTn id="46" presetID="2" presetClass="entr" presetSubtype="2" decel="100000"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 calcmode="lin" valueType="num">
                                      <p:cBhvr additive="base">
                                        <p:cTn id="48" dur="500" fill="hold"/>
                                        <p:tgtEl>
                                          <p:spTgt spid="88"/>
                                        </p:tgtEl>
                                        <p:attrNameLst>
                                          <p:attrName>ppt_x</p:attrName>
                                        </p:attrNameLst>
                                      </p:cBhvr>
                                      <p:tavLst>
                                        <p:tav tm="0">
                                          <p:val>
                                            <p:strVal val="1+#ppt_w/2"/>
                                          </p:val>
                                        </p:tav>
                                        <p:tav tm="100000">
                                          <p:val>
                                            <p:strVal val="#ppt_x"/>
                                          </p:val>
                                        </p:tav>
                                      </p:tavLst>
                                    </p:anim>
                                    <p:anim calcmode="lin" valueType="num">
                                      <p:cBhvr additive="base">
                                        <p:cTn id="49" dur="500" fill="hold"/>
                                        <p:tgtEl>
                                          <p:spTgt spid="88"/>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25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1+#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500"/>
                                  </p:stCondLst>
                                  <p:childTnLst>
                                    <p:set>
                                      <p:cBhvr>
                                        <p:cTn id="55" dur="1" fill="hold">
                                          <p:stCondLst>
                                            <p:cond delay="0"/>
                                          </p:stCondLst>
                                        </p:cTn>
                                        <p:tgtEl>
                                          <p:spTgt spid="86"/>
                                        </p:tgtEl>
                                        <p:attrNameLst>
                                          <p:attrName>style.visibility</p:attrName>
                                        </p:attrNameLst>
                                      </p:cBhvr>
                                      <p:to>
                                        <p:strVal val="visible"/>
                                      </p:to>
                                    </p:set>
                                    <p:anim calcmode="lin" valueType="num">
                                      <p:cBhvr additive="base">
                                        <p:cTn id="56" dur="500" fill="hold"/>
                                        <p:tgtEl>
                                          <p:spTgt spid="86"/>
                                        </p:tgtEl>
                                        <p:attrNameLst>
                                          <p:attrName>ppt_x</p:attrName>
                                        </p:attrNameLst>
                                      </p:cBhvr>
                                      <p:tavLst>
                                        <p:tav tm="0">
                                          <p:val>
                                            <p:strVal val="1+#ppt_w/2"/>
                                          </p:val>
                                        </p:tav>
                                        <p:tav tm="100000">
                                          <p:val>
                                            <p:strVal val="#ppt_x"/>
                                          </p:val>
                                        </p:tav>
                                      </p:tavLst>
                                    </p:anim>
                                    <p:anim calcmode="lin" valueType="num">
                                      <p:cBhvr additive="base">
                                        <p:cTn id="57" dur="500" fill="hold"/>
                                        <p:tgtEl>
                                          <p:spTgt spid="86"/>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600"/>
                                  </p:stCondLst>
                                  <p:childTnLst>
                                    <p:set>
                                      <p:cBhvr>
                                        <p:cTn id="59" dur="1" fill="hold">
                                          <p:stCondLst>
                                            <p:cond delay="0"/>
                                          </p:stCondLst>
                                        </p:cTn>
                                        <p:tgtEl>
                                          <p:spTgt spid="89"/>
                                        </p:tgtEl>
                                        <p:attrNameLst>
                                          <p:attrName>style.visibility</p:attrName>
                                        </p:attrNameLst>
                                      </p:cBhvr>
                                      <p:to>
                                        <p:strVal val="visible"/>
                                      </p:to>
                                    </p:set>
                                    <p:anim calcmode="lin" valueType="num">
                                      <p:cBhvr additive="base">
                                        <p:cTn id="60" dur="500" fill="hold"/>
                                        <p:tgtEl>
                                          <p:spTgt spid="89"/>
                                        </p:tgtEl>
                                        <p:attrNameLst>
                                          <p:attrName>ppt_x</p:attrName>
                                        </p:attrNameLst>
                                      </p:cBhvr>
                                      <p:tavLst>
                                        <p:tav tm="0">
                                          <p:val>
                                            <p:strVal val="1+#ppt_w/2"/>
                                          </p:val>
                                        </p:tav>
                                        <p:tav tm="100000">
                                          <p:val>
                                            <p:strVal val="#ppt_x"/>
                                          </p:val>
                                        </p:tav>
                                      </p:tavLst>
                                    </p:anim>
                                    <p:anim calcmode="lin" valueType="num">
                                      <p:cBhvr additive="base">
                                        <p:cTn id="61" dur="500" fill="hold"/>
                                        <p:tgtEl>
                                          <p:spTgt spid="89"/>
                                        </p:tgtEl>
                                        <p:attrNameLst>
                                          <p:attrName>ppt_y</p:attrName>
                                        </p:attrNameLst>
                                      </p:cBhvr>
                                      <p:tavLst>
                                        <p:tav tm="0">
                                          <p:val>
                                            <p:strVal val="#ppt_y"/>
                                          </p:val>
                                        </p:tav>
                                        <p:tav tm="100000">
                                          <p:val>
                                            <p:strVal val="#ppt_y"/>
                                          </p:val>
                                        </p:tav>
                                      </p:tavLst>
                                    </p:anim>
                                  </p:childTnLst>
                                </p:cTn>
                              </p:par>
                              <p:par>
                                <p:cTn id="62" presetID="2" presetClass="entr" presetSubtype="2" decel="100000" fill="hold" grpId="0" nodeType="withEffect">
                                  <p:stCondLst>
                                    <p:cond delay="750"/>
                                  </p:stCondLst>
                                  <p:childTnLst>
                                    <p:set>
                                      <p:cBhvr>
                                        <p:cTn id="63" dur="1" fill="hold">
                                          <p:stCondLst>
                                            <p:cond delay="0"/>
                                          </p:stCondLst>
                                        </p:cTn>
                                        <p:tgtEl>
                                          <p:spTgt spid="87"/>
                                        </p:tgtEl>
                                        <p:attrNameLst>
                                          <p:attrName>style.visibility</p:attrName>
                                        </p:attrNameLst>
                                      </p:cBhvr>
                                      <p:to>
                                        <p:strVal val="visible"/>
                                      </p:to>
                                    </p:set>
                                    <p:anim calcmode="lin" valueType="num">
                                      <p:cBhvr additive="base">
                                        <p:cTn id="64" dur="500" fill="hold"/>
                                        <p:tgtEl>
                                          <p:spTgt spid="87"/>
                                        </p:tgtEl>
                                        <p:attrNameLst>
                                          <p:attrName>ppt_x</p:attrName>
                                        </p:attrNameLst>
                                      </p:cBhvr>
                                      <p:tavLst>
                                        <p:tav tm="0">
                                          <p:val>
                                            <p:strVal val="1+#ppt_w/2"/>
                                          </p:val>
                                        </p:tav>
                                        <p:tav tm="100000">
                                          <p:val>
                                            <p:strVal val="#ppt_x"/>
                                          </p:val>
                                        </p:tav>
                                      </p:tavLst>
                                    </p:anim>
                                    <p:anim calcmode="lin" valueType="num">
                                      <p:cBhvr additive="base">
                                        <p:cTn id="6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8" grpId="0" animBg="1"/>
      <p:bldP spid="79" grpId="0" animBg="1"/>
      <p:bldP spid="80" grpId="0" animBg="1"/>
      <p:bldP spid="82" grpId="0" animBg="1"/>
      <p:bldP spid="83" grpId="0" animBg="1"/>
      <p:bldP spid="84" grpId="0" animBg="1"/>
      <p:bldP spid="85" grpId="0"/>
      <p:bldP spid="86" grpId="0"/>
      <p:bldP spid="87" grpId="0"/>
      <p:bldP spid="88" grpId="0"/>
      <p:bldP spid="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Group 19"/>
          <p:cNvGrpSpPr>
            <a:grpSpLocks noChangeAspect="1"/>
          </p:cNvGrpSpPr>
          <p:nvPr/>
        </p:nvGrpSpPr>
        <p:grpSpPr bwMode="auto">
          <a:xfrm>
            <a:off x="4397746" y="1509295"/>
            <a:ext cx="2790508" cy="4323624"/>
            <a:chOff x="5169" y="307"/>
            <a:chExt cx="2348" cy="3638"/>
          </a:xfrm>
        </p:grpSpPr>
        <p:sp>
          <p:nvSpPr>
            <p:cNvPr id="456" name="Freeform 20"/>
            <p:cNvSpPr>
              <a:spLocks noEditPoints="1"/>
            </p:cNvSpPr>
            <p:nvPr/>
          </p:nvSpPr>
          <p:spPr bwMode="auto">
            <a:xfrm>
              <a:off x="5169" y="307"/>
              <a:ext cx="2348" cy="3638"/>
            </a:xfrm>
            <a:custGeom>
              <a:avLst/>
              <a:gdLst>
                <a:gd name="T0" fmla="*/ 259 w 271"/>
                <a:gd name="T1" fmla="*/ 354 h 422"/>
                <a:gd name="T2" fmla="*/ 38 w 271"/>
                <a:gd name="T3" fmla="*/ 369 h 422"/>
                <a:gd name="T4" fmla="*/ 132 w 271"/>
                <a:gd name="T5" fmla="*/ 29 h 422"/>
                <a:gd name="T6" fmla="*/ 99 w 271"/>
                <a:gd name="T7" fmla="*/ 10 h 422"/>
                <a:gd name="T8" fmla="*/ 218 w 271"/>
                <a:gd name="T9" fmla="*/ 18 h 422"/>
                <a:gd name="T10" fmla="*/ 185 w 271"/>
                <a:gd name="T11" fmla="*/ 45 h 422"/>
                <a:gd name="T12" fmla="*/ 174 w 271"/>
                <a:gd name="T13" fmla="*/ 251 h 422"/>
                <a:gd name="T14" fmla="*/ 247 w 271"/>
                <a:gd name="T15" fmla="*/ 278 h 422"/>
                <a:gd name="T16" fmla="*/ 254 w 271"/>
                <a:gd name="T17" fmla="*/ 312 h 422"/>
                <a:gd name="T18" fmla="*/ 86 w 271"/>
                <a:gd name="T19" fmla="*/ 301 h 422"/>
                <a:gd name="T20" fmla="*/ 51 w 271"/>
                <a:gd name="T21" fmla="*/ 286 h 422"/>
                <a:gd name="T22" fmla="*/ 46 w 271"/>
                <a:gd name="T23" fmla="*/ 284 h 422"/>
                <a:gd name="T24" fmla="*/ 37 w 271"/>
                <a:gd name="T25" fmla="*/ 302 h 422"/>
                <a:gd name="T26" fmla="*/ 232 w 271"/>
                <a:gd name="T27" fmla="*/ 373 h 422"/>
                <a:gd name="T28" fmla="*/ 252 w 271"/>
                <a:gd name="T29" fmla="*/ 304 h 422"/>
                <a:gd name="T30" fmla="*/ 168 w 271"/>
                <a:gd name="T31" fmla="*/ 258 h 422"/>
                <a:gd name="T32" fmla="*/ 178 w 271"/>
                <a:gd name="T33" fmla="*/ 37 h 422"/>
                <a:gd name="T34" fmla="*/ 179 w 271"/>
                <a:gd name="T35" fmla="*/ 30 h 422"/>
                <a:gd name="T36" fmla="*/ 206 w 271"/>
                <a:gd name="T37" fmla="*/ 31 h 422"/>
                <a:gd name="T38" fmla="*/ 191 w 271"/>
                <a:gd name="T39" fmla="*/ 12 h 422"/>
                <a:gd name="T40" fmla="*/ 127 w 271"/>
                <a:gd name="T41" fmla="*/ 12 h 422"/>
                <a:gd name="T42" fmla="*/ 132 w 271"/>
                <a:gd name="T43" fmla="*/ 23 h 422"/>
                <a:gd name="T44" fmla="*/ 138 w 271"/>
                <a:gd name="T45" fmla="*/ 26 h 422"/>
                <a:gd name="T46" fmla="*/ 160 w 271"/>
                <a:gd name="T47" fmla="*/ 64 h 422"/>
                <a:gd name="T48" fmla="*/ 138 w 271"/>
                <a:gd name="T49" fmla="*/ 67 h 422"/>
                <a:gd name="T50" fmla="*/ 138 w 271"/>
                <a:gd name="T51" fmla="*/ 88 h 422"/>
                <a:gd name="T52" fmla="*/ 156 w 271"/>
                <a:gd name="T53" fmla="*/ 88 h 422"/>
                <a:gd name="T54" fmla="*/ 137 w 271"/>
                <a:gd name="T55" fmla="*/ 91 h 422"/>
                <a:gd name="T56" fmla="*/ 155 w 271"/>
                <a:gd name="T57" fmla="*/ 120 h 422"/>
                <a:gd name="T58" fmla="*/ 136 w 271"/>
                <a:gd name="T59" fmla="*/ 124 h 422"/>
                <a:gd name="T60" fmla="*/ 140 w 271"/>
                <a:gd name="T61" fmla="*/ 141 h 422"/>
                <a:gd name="T62" fmla="*/ 149 w 271"/>
                <a:gd name="T63" fmla="*/ 145 h 422"/>
                <a:gd name="T64" fmla="*/ 134 w 271"/>
                <a:gd name="T65" fmla="*/ 145 h 422"/>
                <a:gd name="T66" fmla="*/ 149 w 271"/>
                <a:gd name="T67" fmla="*/ 165 h 422"/>
                <a:gd name="T68" fmla="*/ 132 w 271"/>
                <a:gd name="T69" fmla="*/ 169 h 422"/>
                <a:gd name="T70" fmla="*/ 139 w 271"/>
                <a:gd name="T71" fmla="*/ 189 h 422"/>
                <a:gd name="T72" fmla="*/ 149 w 271"/>
                <a:gd name="T73" fmla="*/ 192 h 422"/>
                <a:gd name="T74" fmla="*/ 130 w 271"/>
                <a:gd name="T75" fmla="*/ 193 h 422"/>
                <a:gd name="T76" fmla="*/ 147 w 271"/>
                <a:gd name="T77" fmla="*/ 213 h 422"/>
                <a:gd name="T78" fmla="*/ 128 w 271"/>
                <a:gd name="T79" fmla="*/ 217 h 422"/>
                <a:gd name="T80" fmla="*/ 122 w 271"/>
                <a:gd name="T81" fmla="*/ 246 h 422"/>
                <a:gd name="T82" fmla="*/ 155 w 271"/>
                <a:gd name="T83" fmla="*/ 286 h 422"/>
                <a:gd name="T84" fmla="*/ 182 w 271"/>
                <a:gd name="T85" fmla="*/ 318 h 422"/>
                <a:gd name="T86" fmla="*/ 132 w 271"/>
                <a:gd name="T87" fmla="*/ 293 h 422"/>
                <a:gd name="T88" fmla="*/ 114 w 271"/>
                <a:gd name="T89" fmla="*/ 30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422">
                  <a:moveTo>
                    <a:pt x="247" y="278"/>
                  </a:moveTo>
                  <a:cubicBezTo>
                    <a:pt x="264" y="299"/>
                    <a:pt x="271" y="330"/>
                    <a:pt x="259" y="354"/>
                  </a:cubicBezTo>
                  <a:cubicBezTo>
                    <a:pt x="247" y="378"/>
                    <a:pt x="223" y="393"/>
                    <a:pt x="198" y="401"/>
                  </a:cubicBezTo>
                  <a:cubicBezTo>
                    <a:pt x="148" y="419"/>
                    <a:pt x="70" y="422"/>
                    <a:pt x="38" y="369"/>
                  </a:cubicBezTo>
                  <a:cubicBezTo>
                    <a:pt x="0" y="306"/>
                    <a:pt x="51" y="239"/>
                    <a:pt x="118" y="237"/>
                  </a:cubicBezTo>
                  <a:cubicBezTo>
                    <a:pt x="123" y="168"/>
                    <a:pt x="130" y="99"/>
                    <a:pt x="132" y="29"/>
                  </a:cubicBezTo>
                  <a:cubicBezTo>
                    <a:pt x="121" y="32"/>
                    <a:pt x="105" y="33"/>
                    <a:pt x="97" y="22"/>
                  </a:cubicBezTo>
                  <a:cubicBezTo>
                    <a:pt x="94" y="19"/>
                    <a:pt x="95" y="13"/>
                    <a:pt x="99" y="10"/>
                  </a:cubicBezTo>
                  <a:cubicBezTo>
                    <a:pt x="114" y="1"/>
                    <a:pt x="138" y="3"/>
                    <a:pt x="156" y="3"/>
                  </a:cubicBezTo>
                  <a:cubicBezTo>
                    <a:pt x="174" y="3"/>
                    <a:pt x="207" y="0"/>
                    <a:pt x="218" y="18"/>
                  </a:cubicBezTo>
                  <a:cubicBezTo>
                    <a:pt x="229" y="38"/>
                    <a:pt x="201" y="40"/>
                    <a:pt x="186" y="39"/>
                  </a:cubicBezTo>
                  <a:cubicBezTo>
                    <a:pt x="186" y="41"/>
                    <a:pt x="185" y="43"/>
                    <a:pt x="185" y="45"/>
                  </a:cubicBezTo>
                  <a:cubicBezTo>
                    <a:pt x="176" y="100"/>
                    <a:pt x="181" y="155"/>
                    <a:pt x="168" y="210"/>
                  </a:cubicBezTo>
                  <a:cubicBezTo>
                    <a:pt x="165" y="224"/>
                    <a:pt x="161" y="241"/>
                    <a:pt x="174" y="251"/>
                  </a:cubicBezTo>
                  <a:cubicBezTo>
                    <a:pt x="184" y="258"/>
                    <a:pt x="194" y="260"/>
                    <a:pt x="205" y="262"/>
                  </a:cubicBezTo>
                  <a:cubicBezTo>
                    <a:pt x="220" y="264"/>
                    <a:pt x="237" y="266"/>
                    <a:pt x="247" y="278"/>
                  </a:cubicBezTo>
                  <a:close/>
                  <a:moveTo>
                    <a:pt x="232" y="373"/>
                  </a:moveTo>
                  <a:cubicBezTo>
                    <a:pt x="251" y="357"/>
                    <a:pt x="260" y="335"/>
                    <a:pt x="254" y="312"/>
                  </a:cubicBezTo>
                  <a:cubicBezTo>
                    <a:pt x="225" y="341"/>
                    <a:pt x="166" y="324"/>
                    <a:pt x="132" y="316"/>
                  </a:cubicBezTo>
                  <a:cubicBezTo>
                    <a:pt x="116" y="313"/>
                    <a:pt x="102" y="308"/>
                    <a:pt x="86" y="301"/>
                  </a:cubicBezTo>
                  <a:cubicBezTo>
                    <a:pt x="77" y="297"/>
                    <a:pt x="68" y="293"/>
                    <a:pt x="59" y="289"/>
                  </a:cubicBezTo>
                  <a:cubicBezTo>
                    <a:pt x="56" y="288"/>
                    <a:pt x="54" y="287"/>
                    <a:pt x="51" y="286"/>
                  </a:cubicBezTo>
                  <a:cubicBezTo>
                    <a:pt x="50" y="286"/>
                    <a:pt x="50" y="286"/>
                    <a:pt x="49" y="286"/>
                  </a:cubicBezTo>
                  <a:cubicBezTo>
                    <a:pt x="48" y="285"/>
                    <a:pt x="47" y="285"/>
                    <a:pt x="46" y="284"/>
                  </a:cubicBezTo>
                  <a:cubicBezTo>
                    <a:pt x="46" y="283"/>
                    <a:pt x="46" y="283"/>
                    <a:pt x="46" y="283"/>
                  </a:cubicBezTo>
                  <a:cubicBezTo>
                    <a:pt x="42" y="289"/>
                    <a:pt x="39" y="295"/>
                    <a:pt x="37" y="302"/>
                  </a:cubicBezTo>
                  <a:cubicBezTo>
                    <a:pt x="28" y="335"/>
                    <a:pt x="41" y="374"/>
                    <a:pt x="73" y="390"/>
                  </a:cubicBezTo>
                  <a:cubicBezTo>
                    <a:pt x="119" y="414"/>
                    <a:pt x="192" y="407"/>
                    <a:pt x="232" y="373"/>
                  </a:cubicBezTo>
                  <a:close/>
                  <a:moveTo>
                    <a:pt x="252" y="304"/>
                  </a:moveTo>
                  <a:cubicBezTo>
                    <a:pt x="252" y="304"/>
                    <a:pt x="252" y="304"/>
                    <a:pt x="252" y="304"/>
                  </a:cubicBezTo>
                  <a:cubicBezTo>
                    <a:pt x="242" y="280"/>
                    <a:pt x="226" y="274"/>
                    <a:pt x="203" y="271"/>
                  </a:cubicBezTo>
                  <a:cubicBezTo>
                    <a:pt x="191" y="269"/>
                    <a:pt x="177" y="267"/>
                    <a:pt x="168" y="258"/>
                  </a:cubicBezTo>
                  <a:cubicBezTo>
                    <a:pt x="143" y="233"/>
                    <a:pt x="165" y="196"/>
                    <a:pt x="167" y="167"/>
                  </a:cubicBezTo>
                  <a:cubicBezTo>
                    <a:pt x="170" y="124"/>
                    <a:pt x="169" y="79"/>
                    <a:pt x="178" y="37"/>
                  </a:cubicBezTo>
                  <a:cubicBezTo>
                    <a:pt x="176" y="35"/>
                    <a:pt x="177" y="31"/>
                    <a:pt x="179" y="30"/>
                  </a:cubicBezTo>
                  <a:cubicBezTo>
                    <a:pt x="179" y="30"/>
                    <a:pt x="179" y="30"/>
                    <a:pt x="179" y="30"/>
                  </a:cubicBezTo>
                  <a:cubicBezTo>
                    <a:pt x="180" y="25"/>
                    <a:pt x="187" y="26"/>
                    <a:pt x="188" y="31"/>
                  </a:cubicBezTo>
                  <a:cubicBezTo>
                    <a:pt x="194" y="32"/>
                    <a:pt x="200" y="33"/>
                    <a:pt x="206" y="31"/>
                  </a:cubicBezTo>
                  <a:cubicBezTo>
                    <a:pt x="224" y="24"/>
                    <a:pt x="201" y="15"/>
                    <a:pt x="198" y="14"/>
                  </a:cubicBezTo>
                  <a:cubicBezTo>
                    <a:pt x="196" y="13"/>
                    <a:pt x="193" y="13"/>
                    <a:pt x="191" y="12"/>
                  </a:cubicBezTo>
                  <a:cubicBezTo>
                    <a:pt x="178" y="11"/>
                    <a:pt x="166" y="11"/>
                    <a:pt x="154" y="11"/>
                  </a:cubicBezTo>
                  <a:cubicBezTo>
                    <a:pt x="145" y="11"/>
                    <a:pt x="136" y="11"/>
                    <a:pt x="127" y="12"/>
                  </a:cubicBezTo>
                  <a:cubicBezTo>
                    <a:pt x="120" y="13"/>
                    <a:pt x="114" y="13"/>
                    <a:pt x="108" y="15"/>
                  </a:cubicBezTo>
                  <a:cubicBezTo>
                    <a:pt x="94" y="20"/>
                    <a:pt x="128" y="24"/>
                    <a:pt x="132" y="23"/>
                  </a:cubicBezTo>
                  <a:cubicBezTo>
                    <a:pt x="133" y="23"/>
                    <a:pt x="133" y="23"/>
                    <a:pt x="134" y="23"/>
                  </a:cubicBezTo>
                  <a:cubicBezTo>
                    <a:pt x="136" y="22"/>
                    <a:pt x="138" y="23"/>
                    <a:pt x="138" y="26"/>
                  </a:cubicBezTo>
                  <a:cubicBezTo>
                    <a:pt x="139" y="38"/>
                    <a:pt x="139" y="51"/>
                    <a:pt x="138" y="64"/>
                  </a:cubicBezTo>
                  <a:cubicBezTo>
                    <a:pt x="145" y="63"/>
                    <a:pt x="153" y="62"/>
                    <a:pt x="160" y="64"/>
                  </a:cubicBezTo>
                  <a:cubicBezTo>
                    <a:pt x="162" y="64"/>
                    <a:pt x="162" y="68"/>
                    <a:pt x="160" y="68"/>
                  </a:cubicBezTo>
                  <a:cubicBezTo>
                    <a:pt x="153" y="69"/>
                    <a:pt x="145" y="68"/>
                    <a:pt x="138" y="67"/>
                  </a:cubicBezTo>
                  <a:cubicBezTo>
                    <a:pt x="138" y="74"/>
                    <a:pt x="138" y="81"/>
                    <a:pt x="137" y="88"/>
                  </a:cubicBezTo>
                  <a:cubicBezTo>
                    <a:pt x="138" y="88"/>
                    <a:pt x="138" y="88"/>
                    <a:pt x="138" y="88"/>
                  </a:cubicBezTo>
                  <a:cubicBezTo>
                    <a:pt x="141" y="89"/>
                    <a:pt x="145" y="90"/>
                    <a:pt x="148" y="90"/>
                  </a:cubicBezTo>
                  <a:cubicBezTo>
                    <a:pt x="151" y="89"/>
                    <a:pt x="153" y="88"/>
                    <a:pt x="156" y="88"/>
                  </a:cubicBezTo>
                  <a:cubicBezTo>
                    <a:pt x="159" y="87"/>
                    <a:pt x="160" y="90"/>
                    <a:pt x="158" y="92"/>
                  </a:cubicBezTo>
                  <a:cubicBezTo>
                    <a:pt x="152" y="96"/>
                    <a:pt x="143" y="94"/>
                    <a:pt x="137" y="91"/>
                  </a:cubicBezTo>
                  <a:cubicBezTo>
                    <a:pt x="137" y="100"/>
                    <a:pt x="136" y="110"/>
                    <a:pt x="136" y="119"/>
                  </a:cubicBezTo>
                  <a:cubicBezTo>
                    <a:pt x="142" y="119"/>
                    <a:pt x="149" y="118"/>
                    <a:pt x="155" y="120"/>
                  </a:cubicBezTo>
                  <a:cubicBezTo>
                    <a:pt x="157" y="120"/>
                    <a:pt x="157" y="123"/>
                    <a:pt x="155" y="124"/>
                  </a:cubicBezTo>
                  <a:cubicBezTo>
                    <a:pt x="149" y="125"/>
                    <a:pt x="142" y="124"/>
                    <a:pt x="136" y="124"/>
                  </a:cubicBezTo>
                  <a:cubicBezTo>
                    <a:pt x="135" y="130"/>
                    <a:pt x="135" y="135"/>
                    <a:pt x="134" y="141"/>
                  </a:cubicBezTo>
                  <a:cubicBezTo>
                    <a:pt x="136" y="141"/>
                    <a:pt x="138" y="141"/>
                    <a:pt x="140" y="141"/>
                  </a:cubicBezTo>
                  <a:cubicBezTo>
                    <a:pt x="143" y="141"/>
                    <a:pt x="146" y="140"/>
                    <a:pt x="149" y="141"/>
                  </a:cubicBezTo>
                  <a:cubicBezTo>
                    <a:pt x="151" y="142"/>
                    <a:pt x="151" y="144"/>
                    <a:pt x="149" y="145"/>
                  </a:cubicBezTo>
                  <a:cubicBezTo>
                    <a:pt x="146" y="146"/>
                    <a:pt x="143" y="145"/>
                    <a:pt x="140" y="145"/>
                  </a:cubicBezTo>
                  <a:cubicBezTo>
                    <a:pt x="138" y="145"/>
                    <a:pt x="136" y="145"/>
                    <a:pt x="134" y="145"/>
                  </a:cubicBezTo>
                  <a:cubicBezTo>
                    <a:pt x="134" y="152"/>
                    <a:pt x="133" y="158"/>
                    <a:pt x="133" y="165"/>
                  </a:cubicBezTo>
                  <a:cubicBezTo>
                    <a:pt x="138" y="165"/>
                    <a:pt x="144" y="164"/>
                    <a:pt x="149" y="165"/>
                  </a:cubicBezTo>
                  <a:cubicBezTo>
                    <a:pt x="151" y="166"/>
                    <a:pt x="151" y="169"/>
                    <a:pt x="149" y="169"/>
                  </a:cubicBezTo>
                  <a:cubicBezTo>
                    <a:pt x="144" y="170"/>
                    <a:pt x="138" y="169"/>
                    <a:pt x="132" y="169"/>
                  </a:cubicBezTo>
                  <a:cubicBezTo>
                    <a:pt x="132" y="176"/>
                    <a:pt x="131" y="183"/>
                    <a:pt x="131" y="189"/>
                  </a:cubicBezTo>
                  <a:cubicBezTo>
                    <a:pt x="133" y="189"/>
                    <a:pt x="136" y="189"/>
                    <a:pt x="139" y="189"/>
                  </a:cubicBezTo>
                  <a:cubicBezTo>
                    <a:pt x="142" y="189"/>
                    <a:pt x="146" y="188"/>
                    <a:pt x="149" y="190"/>
                  </a:cubicBezTo>
                  <a:cubicBezTo>
                    <a:pt x="150" y="190"/>
                    <a:pt x="150" y="192"/>
                    <a:pt x="149" y="192"/>
                  </a:cubicBezTo>
                  <a:cubicBezTo>
                    <a:pt x="146" y="194"/>
                    <a:pt x="142" y="193"/>
                    <a:pt x="139" y="193"/>
                  </a:cubicBezTo>
                  <a:cubicBezTo>
                    <a:pt x="136" y="193"/>
                    <a:pt x="133" y="193"/>
                    <a:pt x="130" y="193"/>
                  </a:cubicBezTo>
                  <a:cubicBezTo>
                    <a:pt x="130" y="200"/>
                    <a:pt x="129" y="207"/>
                    <a:pt x="129" y="214"/>
                  </a:cubicBezTo>
                  <a:cubicBezTo>
                    <a:pt x="134" y="213"/>
                    <a:pt x="141" y="212"/>
                    <a:pt x="147" y="213"/>
                  </a:cubicBezTo>
                  <a:cubicBezTo>
                    <a:pt x="148" y="214"/>
                    <a:pt x="148" y="216"/>
                    <a:pt x="147" y="217"/>
                  </a:cubicBezTo>
                  <a:cubicBezTo>
                    <a:pt x="141" y="218"/>
                    <a:pt x="134" y="217"/>
                    <a:pt x="128" y="217"/>
                  </a:cubicBezTo>
                  <a:cubicBezTo>
                    <a:pt x="128" y="225"/>
                    <a:pt x="127" y="233"/>
                    <a:pt x="126" y="242"/>
                  </a:cubicBezTo>
                  <a:cubicBezTo>
                    <a:pt x="126" y="244"/>
                    <a:pt x="125" y="246"/>
                    <a:pt x="122" y="246"/>
                  </a:cubicBezTo>
                  <a:cubicBezTo>
                    <a:pt x="95" y="246"/>
                    <a:pt x="68" y="256"/>
                    <a:pt x="51" y="276"/>
                  </a:cubicBezTo>
                  <a:cubicBezTo>
                    <a:pt x="86" y="282"/>
                    <a:pt x="119" y="284"/>
                    <a:pt x="155" y="286"/>
                  </a:cubicBezTo>
                  <a:cubicBezTo>
                    <a:pt x="188" y="288"/>
                    <a:pt x="221" y="291"/>
                    <a:pt x="252" y="304"/>
                  </a:cubicBezTo>
                  <a:close/>
                  <a:moveTo>
                    <a:pt x="182" y="318"/>
                  </a:moveTo>
                  <a:cubicBezTo>
                    <a:pt x="202" y="320"/>
                    <a:pt x="230" y="323"/>
                    <a:pt x="247" y="309"/>
                  </a:cubicBezTo>
                  <a:cubicBezTo>
                    <a:pt x="211" y="294"/>
                    <a:pt x="170" y="294"/>
                    <a:pt x="132" y="293"/>
                  </a:cubicBezTo>
                  <a:cubicBezTo>
                    <a:pt x="116" y="293"/>
                    <a:pt x="98" y="294"/>
                    <a:pt x="81" y="292"/>
                  </a:cubicBezTo>
                  <a:cubicBezTo>
                    <a:pt x="92" y="296"/>
                    <a:pt x="103" y="301"/>
                    <a:pt x="114" y="305"/>
                  </a:cubicBezTo>
                  <a:cubicBezTo>
                    <a:pt x="136" y="311"/>
                    <a:pt x="159" y="316"/>
                    <a:pt x="182" y="3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7" name="Freeform 21"/>
            <p:cNvSpPr>
              <a:spLocks noEditPoints="1"/>
            </p:cNvSpPr>
            <p:nvPr/>
          </p:nvSpPr>
          <p:spPr bwMode="auto">
            <a:xfrm>
              <a:off x="5412" y="2746"/>
              <a:ext cx="2009" cy="1130"/>
            </a:xfrm>
            <a:custGeom>
              <a:avLst/>
              <a:gdLst>
                <a:gd name="T0" fmla="*/ 204 w 232"/>
                <a:gd name="T1" fmla="*/ 90 h 131"/>
                <a:gd name="T2" fmla="*/ 9 w 232"/>
                <a:gd name="T3" fmla="*/ 19 h 131"/>
                <a:gd name="T4" fmla="*/ 18 w 232"/>
                <a:gd name="T5" fmla="*/ 1 h 131"/>
                <a:gd name="T6" fmla="*/ 23 w 232"/>
                <a:gd name="T7" fmla="*/ 3 h 131"/>
                <a:gd name="T8" fmla="*/ 58 w 232"/>
                <a:gd name="T9" fmla="*/ 18 h 131"/>
                <a:gd name="T10" fmla="*/ 226 w 232"/>
                <a:gd name="T11" fmla="*/ 29 h 131"/>
                <a:gd name="T12" fmla="*/ 194 w 232"/>
                <a:gd name="T13" fmla="*/ 77 h 131"/>
                <a:gd name="T14" fmla="*/ 181 w 232"/>
                <a:gd name="T15" fmla="*/ 86 h 131"/>
                <a:gd name="T16" fmla="*/ 178 w 232"/>
                <a:gd name="T17" fmla="*/ 79 h 131"/>
                <a:gd name="T18" fmla="*/ 173 w 232"/>
                <a:gd name="T19" fmla="*/ 74 h 131"/>
                <a:gd name="T20" fmla="*/ 166 w 232"/>
                <a:gd name="T21" fmla="*/ 76 h 131"/>
                <a:gd name="T22" fmla="*/ 165 w 232"/>
                <a:gd name="T23" fmla="*/ 83 h 131"/>
                <a:gd name="T24" fmla="*/ 177 w 232"/>
                <a:gd name="T25" fmla="*/ 88 h 131"/>
                <a:gd name="T26" fmla="*/ 197 w 232"/>
                <a:gd name="T27" fmla="*/ 80 h 131"/>
                <a:gd name="T28" fmla="*/ 139 w 232"/>
                <a:gd name="T29" fmla="*/ 61 h 131"/>
                <a:gd name="T30" fmla="*/ 125 w 232"/>
                <a:gd name="T31" fmla="*/ 69 h 131"/>
                <a:gd name="T32" fmla="*/ 116 w 232"/>
                <a:gd name="T33" fmla="*/ 75 h 131"/>
                <a:gd name="T34" fmla="*/ 109 w 232"/>
                <a:gd name="T35" fmla="*/ 72 h 131"/>
                <a:gd name="T36" fmla="*/ 124 w 232"/>
                <a:gd name="T37" fmla="*/ 74 h 131"/>
                <a:gd name="T38" fmla="*/ 141 w 232"/>
                <a:gd name="T39" fmla="*/ 63 h 131"/>
                <a:gd name="T40" fmla="*/ 99 w 232"/>
                <a:gd name="T41" fmla="*/ 93 h 131"/>
                <a:gd name="T42" fmla="*/ 83 w 232"/>
                <a:gd name="T43" fmla="*/ 84 h 131"/>
                <a:gd name="T44" fmla="*/ 71 w 232"/>
                <a:gd name="T45" fmla="*/ 76 h 131"/>
                <a:gd name="T46" fmla="*/ 71 w 232"/>
                <a:gd name="T47" fmla="*/ 65 h 131"/>
                <a:gd name="T48" fmla="*/ 78 w 232"/>
                <a:gd name="T49" fmla="*/ 86 h 131"/>
                <a:gd name="T50" fmla="*/ 100 w 232"/>
                <a:gd name="T51" fmla="*/ 97 h 131"/>
                <a:gd name="T52" fmla="*/ 53 w 232"/>
                <a:gd name="T53" fmla="*/ 36 h 131"/>
                <a:gd name="T54" fmla="*/ 48 w 232"/>
                <a:gd name="T55" fmla="*/ 43 h 131"/>
                <a:gd name="T56" fmla="*/ 37 w 232"/>
                <a:gd name="T57" fmla="*/ 55 h 131"/>
                <a:gd name="T58" fmla="*/ 28 w 232"/>
                <a:gd name="T59" fmla="*/ 52 h 131"/>
                <a:gd name="T60" fmla="*/ 24 w 232"/>
                <a:gd name="T61" fmla="*/ 50 h 131"/>
                <a:gd name="T62" fmla="*/ 41 w 232"/>
                <a:gd name="T63" fmla="*/ 57 h 131"/>
                <a:gd name="T64" fmla="*/ 46 w 232"/>
                <a:gd name="T65" fmla="*/ 5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131">
                  <a:moveTo>
                    <a:pt x="226" y="29"/>
                  </a:moveTo>
                  <a:cubicBezTo>
                    <a:pt x="232" y="52"/>
                    <a:pt x="223" y="74"/>
                    <a:pt x="204" y="90"/>
                  </a:cubicBezTo>
                  <a:cubicBezTo>
                    <a:pt x="164" y="124"/>
                    <a:pt x="91" y="131"/>
                    <a:pt x="45" y="107"/>
                  </a:cubicBezTo>
                  <a:cubicBezTo>
                    <a:pt x="13" y="91"/>
                    <a:pt x="0" y="52"/>
                    <a:pt x="9" y="19"/>
                  </a:cubicBezTo>
                  <a:cubicBezTo>
                    <a:pt x="11" y="12"/>
                    <a:pt x="14" y="6"/>
                    <a:pt x="18" y="0"/>
                  </a:cubicBezTo>
                  <a:cubicBezTo>
                    <a:pt x="18" y="0"/>
                    <a:pt x="18" y="0"/>
                    <a:pt x="18" y="1"/>
                  </a:cubicBezTo>
                  <a:cubicBezTo>
                    <a:pt x="19" y="2"/>
                    <a:pt x="20" y="2"/>
                    <a:pt x="21" y="3"/>
                  </a:cubicBezTo>
                  <a:cubicBezTo>
                    <a:pt x="22" y="3"/>
                    <a:pt x="22" y="3"/>
                    <a:pt x="23" y="3"/>
                  </a:cubicBezTo>
                  <a:cubicBezTo>
                    <a:pt x="26" y="4"/>
                    <a:pt x="28" y="5"/>
                    <a:pt x="31" y="6"/>
                  </a:cubicBezTo>
                  <a:cubicBezTo>
                    <a:pt x="40" y="10"/>
                    <a:pt x="49" y="14"/>
                    <a:pt x="58" y="18"/>
                  </a:cubicBezTo>
                  <a:cubicBezTo>
                    <a:pt x="74" y="25"/>
                    <a:pt x="88" y="30"/>
                    <a:pt x="104" y="33"/>
                  </a:cubicBezTo>
                  <a:cubicBezTo>
                    <a:pt x="138" y="41"/>
                    <a:pt x="197" y="58"/>
                    <a:pt x="226" y="29"/>
                  </a:cubicBezTo>
                  <a:close/>
                  <a:moveTo>
                    <a:pt x="197" y="80"/>
                  </a:moveTo>
                  <a:cubicBezTo>
                    <a:pt x="199" y="78"/>
                    <a:pt x="196" y="76"/>
                    <a:pt x="194" y="77"/>
                  </a:cubicBezTo>
                  <a:cubicBezTo>
                    <a:pt x="191" y="80"/>
                    <a:pt x="190" y="82"/>
                    <a:pt x="188" y="85"/>
                  </a:cubicBezTo>
                  <a:cubicBezTo>
                    <a:pt x="187" y="86"/>
                    <a:pt x="181" y="88"/>
                    <a:pt x="181" y="86"/>
                  </a:cubicBezTo>
                  <a:cubicBezTo>
                    <a:pt x="182" y="84"/>
                    <a:pt x="182" y="83"/>
                    <a:pt x="182" y="81"/>
                  </a:cubicBezTo>
                  <a:cubicBezTo>
                    <a:pt x="182" y="79"/>
                    <a:pt x="180" y="78"/>
                    <a:pt x="178" y="79"/>
                  </a:cubicBezTo>
                  <a:cubicBezTo>
                    <a:pt x="174" y="81"/>
                    <a:pt x="172" y="81"/>
                    <a:pt x="169" y="80"/>
                  </a:cubicBezTo>
                  <a:cubicBezTo>
                    <a:pt x="170" y="77"/>
                    <a:pt x="172" y="77"/>
                    <a:pt x="173" y="74"/>
                  </a:cubicBezTo>
                  <a:cubicBezTo>
                    <a:pt x="173" y="72"/>
                    <a:pt x="170" y="71"/>
                    <a:pt x="170" y="73"/>
                  </a:cubicBezTo>
                  <a:cubicBezTo>
                    <a:pt x="170" y="74"/>
                    <a:pt x="167" y="76"/>
                    <a:pt x="166" y="76"/>
                  </a:cubicBezTo>
                  <a:cubicBezTo>
                    <a:pt x="165" y="78"/>
                    <a:pt x="164" y="79"/>
                    <a:pt x="164" y="81"/>
                  </a:cubicBezTo>
                  <a:cubicBezTo>
                    <a:pt x="164" y="82"/>
                    <a:pt x="164" y="83"/>
                    <a:pt x="165" y="83"/>
                  </a:cubicBezTo>
                  <a:cubicBezTo>
                    <a:pt x="169" y="85"/>
                    <a:pt x="172" y="86"/>
                    <a:pt x="176" y="85"/>
                  </a:cubicBezTo>
                  <a:cubicBezTo>
                    <a:pt x="176" y="86"/>
                    <a:pt x="176" y="87"/>
                    <a:pt x="177" y="88"/>
                  </a:cubicBezTo>
                  <a:cubicBezTo>
                    <a:pt x="178" y="90"/>
                    <a:pt x="180" y="92"/>
                    <a:pt x="182" y="92"/>
                  </a:cubicBezTo>
                  <a:cubicBezTo>
                    <a:pt x="190" y="91"/>
                    <a:pt x="193" y="86"/>
                    <a:pt x="197" y="80"/>
                  </a:cubicBezTo>
                  <a:close/>
                  <a:moveTo>
                    <a:pt x="141" y="63"/>
                  </a:moveTo>
                  <a:cubicBezTo>
                    <a:pt x="141" y="62"/>
                    <a:pt x="140" y="61"/>
                    <a:pt x="139" y="61"/>
                  </a:cubicBezTo>
                  <a:cubicBezTo>
                    <a:pt x="136" y="63"/>
                    <a:pt x="135" y="65"/>
                    <a:pt x="134" y="67"/>
                  </a:cubicBezTo>
                  <a:cubicBezTo>
                    <a:pt x="131" y="72"/>
                    <a:pt x="128" y="71"/>
                    <a:pt x="125" y="69"/>
                  </a:cubicBezTo>
                  <a:cubicBezTo>
                    <a:pt x="123" y="68"/>
                    <a:pt x="122" y="68"/>
                    <a:pt x="121" y="70"/>
                  </a:cubicBezTo>
                  <a:cubicBezTo>
                    <a:pt x="120" y="71"/>
                    <a:pt x="118" y="77"/>
                    <a:pt x="116" y="75"/>
                  </a:cubicBezTo>
                  <a:cubicBezTo>
                    <a:pt x="114" y="73"/>
                    <a:pt x="113" y="71"/>
                    <a:pt x="111" y="70"/>
                  </a:cubicBezTo>
                  <a:cubicBezTo>
                    <a:pt x="110" y="68"/>
                    <a:pt x="108" y="70"/>
                    <a:pt x="109" y="72"/>
                  </a:cubicBezTo>
                  <a:cubicBezTo>
                    <a:pt x="111" y="74"/>
                    <a:pt x="113" y="79"/>
                    <a:pt x="116" y="80"/>
                  </a:cubicBezTo>
                  <a:cubicBezTo>
                    <a:pt x="120" y="81"/>
                    <a:pt x="122" y="77"/>
                    <a:pt x="124" y="74"/>
                  </a:cubicBezTo>
                  <a:cubicBezTo>
                    <a:pt x="128" y="75"/>
                    <a:pt x="131" y="76"/>
                    <a:pt x="135" y="74"/>
                  </a:cubicBezTo>
                  <a:cubicBezTo>
                    <a:pt x="138" y="72"/>
                    <a:pt x="141" y="66"/>
                    <a:pt x="141" y="63"/>
                  </a:cubicBezTo>
                  <a:close/>
                  <a:moveTo>
                    <a:pt x="100" y="97"/>
                  </a:moveTo>
                  <a:cubicBezTo>
                    <a:pt x="102" y="95"/>
                    <a:pt x="101" y="92"/>
                    <a:pt x="99" y="93"/>
                  </a:cubicBezTo>
                  <a:cubicBezTo>
                    <a:pt x="94" y="94"/>
                    <a:pt x="90" y="97"/>
                    <a:pt x="85" y="97"/>
                  </a:cubicBezTo>
                  <a:cubicBezTo>
                    <a:pt x="81" y="97"/>
                    <a:pt x="83" y="86"/>
                    <a:pt x="83" y="84"/>
                  </a:cubicBezTo>
                  <a:cubicBezTo>
                    <a:pt x="83" y="83"/>
                    <a:pt x="82" y="82"/>
                    <a:pt x="81" y="82"/>
                  </a:cubicBezTo>
                  <a:cubicBezTo>
                    <a:pt x="78" y="81"/>
                    <a:pt x="70" y="81"/>
                    <a:pt x="71" y="76"/>
                  </a:cubicBezTo>
                  <a:cubicBezTo>
                    <a:pt x="72" y="73"/>
                    <a:pt x="73" y="69"/>
                    <a:pt x="74" y="66"/>
                  </a:cubicBezTo>
                  <a:cubicBezTo>
                    <a:pt x="75" y="64"/>
                    <a:pt x="72" y="63"/>
                    <a:pt x="71" y="65"/>
                  </a:cubicBezTo>
                  <a:cubicBezTo>
                    <a:pt x="70" y="69"/>
                    <a:pt x="66" y="74"/>
                    <a:pt x="67" y="79"/>
                  </a:cubicBezTo>
                  <a:cubicBezTo>
                    <a:pt x="68" y="84"/>
                    <a:pt x="74" y="85"/>
                    <a:pt x="78" y="86"/>
                  </a:cubicBezTo>
                  <a:cubicBezTo>
                    <a:pt x="77" y="91"/>
                    <a:pt x="77" y="98"/>
                    <a:pt x="81" y="101"/>
                  </a:cubicBezTo>
                  <a:cubicBezTo>
                    <a:pt x="86" y="105"/>
                    <a:pt x="97" y="100"/>
                    <a:pt x="100" y="97"/>
                  </a:cubicBezTo>
                  <a:close/>
                  <a:moveTo>
                    <a:pt x="52" y="46"/>
                  </a:moveTo>
                  <a:cubicBezTo>
                    <a:pt x="54" y="43"/>
                    <a:pt x="55" y="39"/>
                    <a:pt x="53" y="36"/>
                  </a:cubicBezTo>
                  <a:cubicBezTo>
                    <a:pt x="53" y="34"/>
                    <a:pt x="50" y="34"/>
                    <a:pt x="50" y="36"/>
                  </a:cubicBezTo>
                  <a:cubicBezTo>
                    <a:pt x="49" y="38"/>
                    <a:pt x="50" y="41"/>
                    <a:pt x="48" y="43"/>
                  </a:cubicBezTo>
                  <a:cubicBezTo>
                    <a:pt x="46" y="47"/>
                    <a:pt x="39" y="45"/>
                    <a:pt x="38" y="50"/>
                  </a:cubicBezTo>
                  <a:cubicBezTo>
                    <a:pt x="37" y="52"/>
                    <a:pt x="37" y="53"/>
                    <a:pt x="37" y="55"/>
                  </a:cubicBezTo>
                  <a:cubicBezTo>
                    <a:pt x="37" y="56"/>
                    <a:pt x="32" y="57"/>
                    <a:pt x="30" y="56"/>
                  </a:cubicBezTo>
                  <a:cubicBezTo>
                    <a:pt x="29" y="55"/>
                    <a:pt x="29" y="53"/>
                    <a:pt x="28" y="52"/>
                  </a:cubicBezTo>
                  <a:cubicBezTo>
                    <a:pt x="28" y="51"/>
                    <a:pt x="27" y="50"/>
                    <a:pt x="26" y="48"/>
                  </a:cubicBezTo>
                  <a:cubicBezTo>
                    <a:pt x="24" y="47"/>
                    <a:pt x="23" y="49"/>
                    <a:pt x="24" y="50"/>
                  </a:cubicBezTo>
                  <a:cubicBezTo>
                    <a:pt x="26" y="53"/>
                    <a:pt x="26" y="57"/>
                    <a:pt x="29" y="59"/>
                  </a:cubicBezTo>
                  <a:cubicBezTo>
                    <a:pt x="32" y="61"/>
                    <a:pt x="40" y="61"/>
                    <a:pt x="41" y="57"/>
                  </a:cubicBezTo>
                  <a:cubicBezTo>
                    <a:pt x="41" y="56"/>
                    <a:pt x="42" y="55"/>
                    <a:pt x="42" y="54"/>
                  </a:cubicBezTo>
                  <a:cubicBezTo>
                    <a:pt x="42" y="51"/>
                    <a:pt x="44" y="51"/>
                    <a:pt x="46" y="50"/>
                  </a:cubicBezTo>
                  <a:cubicBezTo>
                    <a:pt x="48" y="49"/>
                    <a:pt x="50" y="48"/>
                    <a:pt x="52" y="46"/>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8" name="Freeform 22"/>
            <p:cNvSpPr/>
            <p:nvPr/>
          </p:nvSpPr>
          <p:spPr bwMode="auto">
            <a:xfrm>
              <a:off x="6832" y="3358"/>
              <a:ext cx="303" cy="182"/>
            </a:xfrm>
            <a:custGeom>
              <a:avLst/>
              <a:gdLst>
                <a:gd name="T0" fmla="*/ 30 w 35"/>
                <a:gd name="T1" fmla="*/ 6 h 21"/>
                <a:gd name="T2" fmla="*/ 33 w 35"/>
                <a:gd name="T3" fmla="*/ 9 h 21"/>
                <a:gd name="T4" fmla="*/ 18 w 35"/>
                <a:gd name="T5" fmla="*/ 21 h 21"/>
                <a:gd name="T6" fmla="*/ 13 w 35"/>
                <a:gd name="T7" fmla="*/ 17 h 21"/>
                <a:gd name="T8" fmla="*/ 12 w 35"/>
                <a:gd name="T9" fmla="*/ 14 h 21"/>
                <a:gd name="T10" fmla="*/ 1 w 35"/>
                <a:gd name="T11" fmla="*/ 12 h 21"/>
                <a:gd name="T12" fmla="*/ 0 w 35"/>
                <a:gd name="T13" fmla="*/ 10 h 21"/>
                <a:gd name="T14" fmla="*/ 2 w 35"/>
                <a:gd name="T15" fmla="*/ 5 h 21"/>
                <a:gd name="T16" fmla="*/ 6 w 35"/>
                <a:gd name="T17" fmla="*/ 2 h 21"/>
                <a:gd name="T18" fmla="*/ 9 w 35"/>
                <a:gd name="T19" fmla="*/ 3 h 21"/>
                <a:gd name="T20" fmla="*/ 5 w 35"/>
                <a:gd name="T21" fmla="*/ 9 h 21"/>
                <a:gd name="T22" fmla="*/ 14 w 35"/>
                <a:gd name="T23" fmla="*/ 8 h 21"/>
                <a:gd name="T24" fmla="*/ 18 w 35"/>
                <a:gd name="T25" fmla="*/ 10 h 21"/>
                <a:gd name="T26" fmla="*/ 17 w 35"/>
                <a:gd name="T27" fmla="*/ 15 h 21"/>
                <a:gd name="T28" fmla="*/ 24 w 35"/>
                <a:gd name="T29" fmla="*/ 14 h 21"/>
                <a:gd name="T30" fmla="*/ 30 w 35"/>
                <a:gd name="T3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21">
                  <a:moveTo>
                    <a:pt x="30" y="6"/>
                  </a:moveTo>
                  <a:cubicBezTo>
                    <a:pt x="32" y="5"/>
                    <a:pt x="35" y="7"/>
                    <a:pt x="33" y="9"/>
                  </a:cubicBezTo>
                  <a:cubicBezTo>
                    <a:pt x="29" y="15"/>
                    <a:pt x="26" y="20"/>
                    <a:pt x="18" y="21"/>
                  </a:cubicBezTo>
                  <a:cubicBezTo>
                    <a:pt x="16" y="21"/>
                    <a:pt x="14" y="19"/>
                    <a:pt x="13" y="17"/>
                  </a:cubicBezTo>
                  <a:cubicBezTo>
                    <a:pt x="12" y="16"/>
                    <a:pt x="12" y="15"/>
                    <a:pt x="12" y="14"/>
                  </a:cubicBezTo>
                  <a:cubicBezTo>
                    <a:pt x="8" y="15"/>
                    <a:pt x="5" y="14"/>
                    <a:pt x="1" y="12"/>
                  </a:cubicBezTo>
                  <a:cubicBezTo>
                    <a:pt x="0" y="12"/>
                    <a:pt x="0" y="11"/>
                    <a:pt x="0" y="10"/>
                  </a:cubicBezTo>
                  <a:cubicBezTo>
                    <a:pt x="0" y="8"/>
                    <a:pt x="1" y="7"/>
                    <a:pt x="2" y="5"/>
                  </a:cubicBezTo>
                  <a:cubicBezTo>
                    <a:pt x="3" y="5"/>
                    <a:pt x="6" y="3"/>
                    <a:pt x="6" y="2"/>
                  </a:cubicBezTo>
                  <a:cubicBezTo>
                    <a:pt x="6" y="0"/>
                    <a:pt x="9" y="1"/>
                    <a:pt x="9" y="3"/>
                  </a:cubicBezTo>
                  <a:cubicBezTo>
                    <a:pt x="8" y="6"/>
                    <a:pt x="6" y="6"/>
                    <a:pt x="5" y="9"/>
                  </a:cubicBezTo>
                  <a:cubicBezTo>
                    <a:pt x="8" y="10"/>
                    <a:pt x="10" y="10"/>
                    <a:pt x="14" y="8"/>
                  </a:cubicBezTo>
                  <a:cubicBezTo>
                    <a:pt x="16" y="7"/>
                    <a:pt x="18" y="8"/>
                    <a:pt x="18" y="10"/>
                  </a:cubicBezTo>
                  <a:cubicBezTo>
                    <a:pt x="18" y="12"/>
                    <a:pt x="18" y="13"/>
                    <a:pt x="17" y="15"/>
                  </a:cubicBezTo>
                  <a:cubicBezTo>
                    <a:pt x="17" y="17"/>
                    <a:pt x="23" y="15"/>
                    <a:pt x="24" y="14"/>
                  </a:cubicBezTo>
                  <a:cubicBezTo>
                    <a:pt x="26" y="11"/>
                    <a:pt x="27" y="9"/>
                    <a:pt x="30"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9" name="Freeform 23"/>
            <p:cNvSpPr/>
            <p:nvPr/>
          </p:nvSpPr>
          <p:spPr bwMode="auto">
            <a:xfrm>
              <a:off x="5871" y="2824"/>
              <a:ext cx="1438" cy="267"/>
            </a:xfrm>
            <a:custGeom>
              <a:avLst/>
              <a:gdLst>
                <a:gd name="T0" fmla="*/ 166 w 166"/>
                <a:gd name="T1" fmla="*/ 17 h 31"/>
                <a:gd name="T2" fmla="*/ 101 w 166"/>
                <a:gd name="T3" fmla="*/ 26 h 31"/>
                <a:gd name="T4" fmla="*/ 33 w 166"/>
                <a:gd name="T5" fmla="*/ 13 h 31"/>
                <a:gd name="T6" fmla="*/ 0 w 166"/>
                <a:gd name="T7" fmla="*/ 0 h 31"/>
                <a:gd name="T8" fmla="*/ 51 w 166"/>
                <a:gd name="T9" fmla="*/ 1 h 31"/>
                <a:gd name="T10" fmla="*/ 166 w 166"/>
                <a:gd name="T11" fmla="*/ 17 h 31"/>
              </a:gdLst>
              <a:ahLst/>
              <a:cxnLst>
                <a:cxn ang="0">
                  <a:pos x="T0" y="T1"/>
                </a:cxn>
                <a:cxn ang="0">
                  <a:pos x="T2" y="T3"/>
                </a:cxn>
                <a:cxn ang="0">
                  <a:pos x="T4" y="T5"/>
                </a:cxn>
                <a:cxn ang="0">
                  <a:pos x="T6" y="T7"/>
                </a:cxn>
                <a:cxn ang="0">
                  <a:pos x="T8" y="T9"/>
                </a:cxn>
                <a:cxn ang="0">
                  <a:pos x="T10" y="T11"/>
                </a:cxn>
              </a:cxnLst>
              <a:rect l="0" t="0" r="r" b="b"/>
              <a:pathLst>
                <a:path w="166" h="31">
                  <a:moveTo>
                    <a:pt x="166" y="17"/>
                  </a:moveTo>
                  <a:cubicBezTo>
                    <a:pt x="149" y="31"/>
                    <a:pt x="121" y="28"/>
                    <a:pt x="101" y="26"/>
                  </a:cubicBezTo>
                  <a:cubicBezTo>
                    <a:pt x="78" y="24"/>
                    <a:pt x="55" y="19"/>
                    <a:pt x="33" y="13"/>
                  </a:cubicBezTo>
                  <a:cubicBezTo>
                    <a:pt x="22" y="9"/>
                    <a:pt x="11" y="4"/>
                    <a:pt x="0" y="0"/>
                  </a:cubicBezTo>
                  <a:cubicBezTo>
                    <a:pt x="17" y="2"/>
                    <a:pt x="35" y="1"/>
                    <a:pt x="51" y="1"/>
                  </a:cubicBezTo>
                  <a:cubicBezTo>
                    <a:pt x="89" y="2"/>
                    <a:pt x="130" y="2"/>
                    <a:pt x="166" y="17"/>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0" name="Freeform 24"/>
            <p:cNvSpPr/>
            <p:nvPr/>
          </p:nvSpPr>
          <p:spPr bwMode="auto">
            <a:xfrm>
              <a:off x="6347" y="3272"/>
              <a:ext cx="286" cy="173"/>
            </a:xfrm>
            <a:custGeom>
              <a:avLst/>
              <a:gdLst>
                <a:gd name="T0" fmla="*/ 31 w 33"/>
                <a:gd name="T1" fmla="*/ 0 h 20"/>
                <a:gd name="T2" fmla="*/ 33 w 33"/>
                <a:gd name="T3" fmla="*/ 2 h 20"/>
                <a:gd name="T4" fmla="*/ 27 w 33"/>
                <a:gd name="T5" fmla="*/ 13 h 20"/>
                <a:gd name="T6" fmla="*/ 16 w 33"/>
                <a:gd name="T7" fmla="*/ 13 h 20"/>
                <a:gd name="T8" fmla="*/ 8 w 33"/>
                <a:gd name="T9" fmla="*/ 19 h 20"/>
                <a:gd name="T10" fmla="*/ 1 w 33"/>
                <a:gd name="T11" fmla="*/ 11 h 20"/>
                <a:gd name="T12" fmla="*/ 3 w 33"/>
                <a:gd name="T13" fmla="*/ 9 h 20"/>
                <a:gd name="T14" fmla="*/ 8 w 33"/>
                <a:gd name="T15" fmla="*/ 14 h 20"/>
                <a:gd name="T16" fmla="*/ 13 w 33"/>
                <a:gd name="T17" fmla="*/ 9 h 20"/>
                <a:gd name="T18" fmla="*/ 17 w 33"/>
                <a:gd name="T19" fmla="*/ 8 h 20"/>
                <a:gd name="T20" fmla="*/ 26 w 33"/>
                <a:gd name="T21" fmla="*/ 6 h 20"/>
                <a:gd name="T22" fmla="*/ 31 w 3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0">
                  <a:moveTo>
                    <a:pt x="31" y="0"/>
                  </a:moveTo>
                  <a:cubicBezTo>
                    <a:pt x="32" y="0"/>
                    <a:pt x="33" y="1"/>
                    <a:pt x="33" y="2"/>
                  </a:cubicBezTo>
                  <a:cubicBezTo>
                    <a:pt x="33" y="5"/>
                    <a:pt x="30" y="11"/>
                    <a:pt x="27" y="13"/>
                  </a:cubicBezTo>
                  <a:cubicBezTo>
                    <a:pt x="23" y="15"/>
                    <a:pt x="20" y="14"/>
                    <a:pt x="16" y="13"/>
                  </a:cubicBezTo>
                  <a:cubicBezTo>
                    <a:pt x="14" y="16"/>
                    <a:pt x="12" y="20"/>
                    <a:pt x="8" y="19"/>
                  </a:cubicBezTo>
                  <a:cubicBezTo>
                    <a:pt x="5" y="18"/>
                    <a:pt x="3" y="13"/>
                    <a:pt x="1" y="11"/>
                  </a:cubicBezTo>
                  <a:cubicBezTo>
                    <a:pt x="0" y="9"/>
                    <a:pt x="2" y="7"/>
                    <a:pt x="3" y="9"/>
                  </a:cubicBezTo>
                  <a:cubicBezTo>
                    <a:pt x="5" y="10"/>
                    <a:pt x="6" y="12"/>
                    <a:pt x="8" y="14"/>
                  </a:cubicBezTo>
                  <a:cubicBezTo>
                    <a:pt x="10" y="16"/>
                    <a:pt x="12" y="10"/>
                    <a:pt x="13" y="9"/>
                  </a:cubicBezTo>
                  <a:cubicBezTo>
                    <a:pt x="14" y="7"/>
                    <a:pt x="15" y="7"/>
                    <a:pt x="17" y="8"/>
                  </a:cubicBezTo>
                  <a:cubicBezTo>
                    <a:pt x="20" y="10"/>
                    <a:pt x="23" y="11"/>
                    <a:pt x="26" y="6"/>
                  </a:cubicBezTo>
                  <a:cubicBezTo>
                    <a:pt x="27" y="4"/>
                    <a:pt x="28" y="2"/>
                    <a:pt x="3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1" name="Freeform 25"/>
            <p:cNvSpPr/>
            <p:nvPr/>
          </p:nvSpPr>
          <p:spPr bwMode="auto">
            <a:xfrm>
              <a:off x="5983" y="3290"/>
              <a:ext cx="312" cy="362"/>
            </a:xfrm>
            <a:custGeom>
              <a:avLst/>
              <a:gdLst>
                <a:gd name="T0" fmla="*/ 33 w 36"/>
                <a:gd name="T1" fmla="*/ 30 h 42"/>
                <a:gd name="T2" fmla="*/ 34 w 36"/>
                <a:gd name="T3" fmla="*/ 34 h 42"/>
                <a:gd name="T4" fmla="*/ 15 w 36"/>
                <a:gd name="T5" fmla="*/ 38 h 42"/>
                <a:gd name="T6" fmla="*/ 12 w 36"/>
                <a:gd name="T7" fmla="*/ 23 h 42"/>
                <a:gd name="T8" fmla="*/ 1 w 36"/>
                <a:gd name="T9" fmla="*/ 16 h 42"/>
                <a:gd name="T10" fmla="*/ 5 w 36"/>
                <a:gd name="T11" fmla="*/ 2 h 42"/>
                <a:gd name="T12" fmla="*/ 8 w 36"/>
                <a:gd name="T13" fmla="*/ 3 h 42"/>
                <a:gd name="T14" fmla="*/ 5 w 36"/>
                <a:gd name="T15" fmla="*/ 13 h 42"/>
                <a:gd name="T16" fmla="*/ 15 w 36"/>
                <a:gd name="T17" fmla="*/ 19 h 42"/>
                <a:gd name="T18" fmla="*/ 17 w 36"/>
                <a:gd name="T19" fmla="*/ 21 h 42"/>
                <a:gd name="T20" fmla="*/ 19 w 36"/>
                <a:gd name="T21" fmla="*/ 34 h 42"/>
                <a:gd name="T22" fmla="*/ 33 w 36"/>
                <a:gd name="T23"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33" y="30"/>
                  </a:moveTo>
                  <a:cubicBezTo>
                    <a:pt x="35" y="29"/>
                    <a:pt x="36" y="32"/>
                    <a:pt x="34" y="34"/>
                  </a:cubicBezTo>
                  <a:cubicBezTo>
                    <a:pt x="31" y="37"/>
                    <a:pt x="20" y="42"/>
                    <a:pt x="15" y="38"/>
                  </a:cubicBezTo>
                  <a:cubicBezTo>
                    <a:pt x="11" y="35"/>
                    <a:pt x="11" y="28"/>
                    <a:pt x="12" y="23"/>
                  </a:cubicBezTo>
                  <a:cubicBezTo>
                    <a:pt x="8" y="22"/>
                    <a:pt x="2" y="21"/>
                    <a:pt x="1" y="16"/>
                  </a:cubicBezTo>
                  <a:cubicBezTo>
                    <a:pt x="0" y="11"/>
                    <a:pt x="4" y="6"/>
                    <a:pt x="5" y="2"/>
                  </a:cubicBezTo>
                  <a:cubicBezTo>
                    <a:pt x="6" y="0"/>
                    <a:pt x="9" y="1"/>
                    <a:pt x="8" y="3"/>
                  </a:cubicBezTo>
                  <a:cubicBezTo>
                    <a:pt x="7" y="6"/>
                    <a:pt x="6" y="10"/>
                    <a:pt x="5" y="13"/>
                  </a:cubicBezTo>
                  <a:cubicBezTo>
                    <a:pt x="4" y="18"/>
                    <a:pt x="12" y="18"/>
                    <a:pt x="15" y="19"/>
                  </a:cubicBezTo>
                  <a:cubicBezTo>
                    <a:pt x="16" y="19"/>
                    <a:pt x="17" y="20"/>
                    <a:pt x="17" y="21"/>
                  </a:cubicBezTo>
                  <a:cubicBezTo>
                    <a:pt x="17" y="23"/>
                    <a:pt x="15" y="34"/>
                    <a:pt x="19" y="34"/>
                  </a:cubicBezTo>
                  <a:cubicBezTo>
                    <a:pt x="24" y="34"/>
                    <a:pt x="28" y="31"/>
                    <a:pt x="33" y="3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2" name="Freeform 26"/>
            <p:cNvSpPr/>
            <p:nvPr/>
          </p:nvSpPr>
          <p:spPr bwMode="auto">
            <a:xfrm>
              <a:off x="5611" y="3040"/>
              <a:ext cx="277" cy="232"/>
            </a:xfrm>
            <a:custGeom>
              <a:avLst/>
              <a:gdLst>
                <a:gd name="T0" fmla="*/ 30 w 32"/>
                <a:gd name="T1" fmla="*/ 2 h 27"/>
                <a:gd name="T2" fmla="*/ 29 w 32"/>
                <a:gd name="T3" fmla="*/ 12 h 27"/>
                <a:gd name="T4" fmla="*/ 23 w 32"/>
                <a:gd name="T5" fmla="*/ 16 h 27"/>
                <a:gd name="T6" fmla="*/ 19 w 32"/>
                <a:gd name="T7" fmla="*/ 20 h 27"/>
                <a:gd name="T8" fmla="*/ 18 w 32"/>
                <a:gd name="T9" fmla="*/ 23 h 27"/>
                <a:gd name="T10" fmla="*/ 6 w 32"/>
                <a:gd name="T11" fmla="*/ 25 h 27"/>
                <a:gd name="T12" fmla="*/ 1 w 32"/>
                <a:gd name="T13" fmla="*/ 16 h 27"/>
                <a:gd name="T14" fmla="*/ 3 w 32"/>
                <a:gd name="T15" fmla="*/ 14 h 27"/>
                <a:gd name="T16" fmla="*/ 5 w 32"/>
                <a:gd name="T17" fmla="*/ 18 h 27"/>
                <a:gd name="T18" fmla="*/ 7 w 32"/>
                <a:gd name="T19" fmla="*/ 22 h 27"/>
                <a:gd name="T20" fmla="*/ 14 w 32"/>
                <a:gd name="T21" fmla="*/ 21 h 27"/>
                <a:gd name="T22" fmla="*/ 15 w 32"/>
                <a:gd name="T23" fmla="*/ 16 h 27"/>
                <a:gd name="T24" fmla="*/ 25 w 32"/>
                <a:gd name="T25" fmla="*/ 9 h 27"/>
                <a:gd name="T26" fmla="*/ 27 w 32"/>
                <a:gd name="T27" fmla="*/ 2 h 27"/>
                <a:gd name="T28" fmla="*/ 30 w 32"/>
                <a:gd name="T2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7">
                  <a:moveTo>
                    <a:pt x="30" y="2"/>
                  </a:moveTo>
                  <a:cubicBezTo>
                    <a:pt x="32" y="5"/>
                    <a:pt x="31" y="9"/>
                    <a:pt x="29" y="12"/>
                  </a:cubicBezTo>
                  <a:cubicBezTo>
                    <a:pt x="27" y="14"/>
                    <a:pt x="25" y="15"/>
                    <a:pt x="23" y="16"/>
                  </a:cubicBezTo>
                  <a:cubicBezTo>
                    <a:pt x="21" y="17"/>
                    <a:pt x="19" y="17"/>
                    <a:pt x="19" y="20"/>
                  </a:cubicBezTo>
                  <a:cubicBezTo>
                    <a:pt x="19" y="21"/>
                    <a:pt x="18" y="22"/>
                    <a:pt x="18" y="23"/>
                  </a:cubicBezTo>
                  <a:cubicBezTo>
                    <a:pt x="17" y="27"/>
                    <a:pt x="9" y="27"/>
                    <a:pt x="6" y="25"/>
                  </a:cubicBezTo>
                  <a:cubicBezTo>
                    <a:pt x="3" y="23"/>
                    <a:pt x="3" y="19"/>
                    <a:pt x="1" y="16"/>
                  </a:cubicBezTo>
                  <a:cubicBezTo>
                    <a:pt x="0" y="15"/>
                    <a:pt x="1" y="13"/>
                    <a:pt x="3" y="14"/>
                  </a:cubicBezTo>
                  <a:cubicBezTo>
                    <a:pt x="4" y="16"/>
                    <a:pt x="5" y="17"/>
                    <a:pt x="5" y="18"/>
                  </a:cubicBezTo>
                  <a:cubicBezTo>
                    <a:pt x="6" y="19"/>
                    <a:pt x="6" y="21"/>
                    <a:pt x="7" y="22"/>
                  </a:cubicBezTo>
                  <a:cubicBezTo>
                    <a:pt x="9" y="23"/>
                    <a:pt x="14" y="22"/>
                    <a:pt x="14" y="21"/>
                  </a:cubicBezTo>
                  <a:cubicBezTo>
                    <a:pt x="14" y="19"/>
                    <a:pt x="14" y="18"/>
                    <a:pt x="15" y="16"/>
                  </a:cubicBezTo>
                  <a:cubicBezTo>
                    <a:pt x="16" y="11"/>
                    <a:pt x="23" y="13"/>
                    <a:pt x="25" y="9"/>
                  </a:cubicBezTo>
                  <a:cubicBezTo>
                    <a:pt x="27" y="7"/>
                    <a:pt x="26" y="4"/>
                    <a:pt x="27" y="2"/>
                  </a:cubicBezTo>
                  <a:cubicBezTo>
                    <a:pt x="27" y="0"/>
                    <a:pt x="30" y="0"/>
                    <a:pt x="30"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481" name="组合 480"/>
          <p:cNvGrpSpPr/>
          <p:nvPr/>
        </p:nvGrpSpPr>
        <p:grpSpPr>
          <a:xfrm>
            <a:off x="7619715" y="1437871"/>
            <a:ext cx="2698523" cy="1980244"/>
            <a:chOff x="7619715" y="1437871"/>
            <a:chExt cx="2698523" cy="1980244"/>
          </a:xfrm>
          <a:solidFill>
            <a:schemeClr val="bg1">
              <a:lumMod val="95000"/>
            </a:schemeClr>
          </a:solidFill>
        </p:grpSpPr>
        <p:grpSp>
          <p:nvGrpSpPr>
            <p:cNvPr id="228" name="组合 227"/>
            <p:cNvGrpSpPr/>
            <p:nvPr/>
          </p:nvGrpSpPr>
          <p:grpSpPr>
            <a:xfrm flipH="1">
              <a:off x="7619715" y="1437871"/>
              <a:ext cx="2698523" cy="1980244"/>
              <a:chOff x="3246438" y="1068388"/>
              <a:chExt cx="5711825" cy="4678363"/>
            </a:xfrm>
            <a:grpFill/>
          </p:grpSpPr>
          <p:sp>
            <p:nvSpPr>
              <p:cNvPr id="22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236" name="组合 235"/>
              <p:cNvGrpSpPr/>
              <p:nvPr/>
            </p:nvGrpSpPr>
            <p:grpSpPr>
              <a:xfrm>
                <a:off x="3517901" y="1225551"/>
                <a:ext cx="5260975" cy="4090987"/>
                <a:chOff x="3517901" y="1225551"/>
                <a:chExt cx="5260975" cy="4090987"/>
              </a:xfrm>
              <a:grpFill/>
            </p:grpSpPr>
            <p:sp>
              <p:nvSpPr>
                <p:cNvPr id="23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69" name="组合 468"/>
            <p:cNvGrpSpPr/>
            <p:nvPr/>
          </p:nvGrpSpPr>
          <p:grpSpPr>
            <a:xfrm>
              <a:off x="7961481" y="1913452"/>
              <a:ext cx="2250723" cy="727759"/>
              <a:chOff x="7961481" y="1913452"/>
              <a:chExt cx="2250723" cy="727759"/>
            </a:xfrm>
            <a:grpFill/>
          </p:grpSpPr>
          <p:sp>
            <p:nvSpPr>
              <p:cNvPr id="467" name="文本框 466"/>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68" name="文本框 467"/>
              <p:cNvSpPr txBox="1"/>
              <p:nvPr/>
            </p:nvSpPr>
            <p:spPr>
              <a:xfrm>
                <a:off x="7961481" y="2201411"/>
                <a:ext cx="2187487" cy="43980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79" name="组合 478"/>
          <p:cNvGrpSpPr/>
          <p:nvPr/>
        </p:nvGrpSpPr>
        <p:grpSpPr>
          <a:xfrm>
            <a:off x="2046344" y="1354120"/>
            <a:ext cx="3271491" cy="2309600"/>
            <a:chOff x="2046344" y="1354120"/>
            <a:chExt cx="3271491" cy="2309600"/>
          </a:xfrm>
          <a:solidFill>
            <a:schemeClr val="bg1">
              <a:lumMod val="95000"/>
            </a:schemeClr>
          </a:solidFill>
        </p:grpSpPr>
        <p:grpSp>
          <p:nvGrpSpPr>
            <p:cNvPr id="138" name="组合 137"/>
            <p:cNvGrpSpPr/>
            <p:nvPr/>
          </p:nvGrpSpPr>
          <p:grpSpPr>
            <a:xfrm>
              <a:off x="2046344" y="1354120"/>
              <a:ext cx="3271491" cy="2309600"/>
              <a:chOff x="3246438" y="1068388"/>
              <a:chExt cx="5711825" cy="4678363"/>
            </a:xfrm>
            <a:grpFill/>
          </p:grpSpPr>
          <p:sp>
            <p:nvSpPr>
              <p:cNvPr id="13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146" name="组合 145"/>
              <p:cNvGrpSpPr/>
              <p:nvPr/>
            </p:nvGrpSpPr>
            <p:grpSpPr>
              <a:xfrm>
                <a:off x="3517901" y="1225551"/>
                <a:ext cx="5260975" cy="4090987"/>
                <a:chOff x="3517901" y="1225551"/>
                <a:chExt cx="5260975" cy="4090987"/>
              </a:xfrm>
              <a:grpFill/>
            </p:grpSpPr>
            <p:sp>
              <p:nvSpPr>
                <p:cNvPr id="14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0" name="组合 469"/>
            <p:cNvGrpSpPr/>
            <p:nvPr/>
          </p:nvGrpSpPr>
          <p:grpSpPr>
            <a:xfrm>
              <a:off x="2613304" y="1913452"/>
              <a:ext cx="2250723" cy="727759"/>
              <a:chOff x="7961481" y="1913452"/>
              <a:chExt cx="2250723" cy="727759"/>
            </a:xfrm>
            <a:grpFill/>
          </p:grpSpPr>
          <p:sp>
            <p:nvSpPr>
              <p:cNvPr id="471" name="文本框 470"/>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2" name="文本框 471"/>
              <p:cNvSpPr txBox="1"/>
              <p:nvPr/>
            </p:nvSpPr>
            <p:spPr>
              <a:xfrm>
                <a:off x="7961481" y="2201411"/>
                <a:ext cx="2187487" cy="43980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80" name="组合 479"/>
          <p:cNvGrpSpPr/>
          <p:nvPr/>
        </p:nvGrpSpPr>
        <p:grpSpPr>
          <a:xfrm>
            <a:off x="1090608" y="3439367"/>
            <a:ext cx="2195954" cy="1643551"/>
            <a:chOff x="1090608" y="3439367"/>
            <a:chExt cx="2195954" cy="1643551"/>
          </a:xfrm>
          <a:solidFill>
            <a:schemeClr val="bg1">
              <a:lumMod val="95000"/>
            </a:schemeClr>
          </a:solidFill>
        </p:grpSpPr>
        <p:grpSp>
          <p:nvGrpSpPr>
            <p:cNvPr id="47" name="组合 46"/>
            <p:cNvGrpSpPr/>
            <p:nvPr/>
          </p:nvGrpSpPr>
          <p:grpSpPr>
            <a:xfrm rot="20550789">
              <a:off x="1090608" y="3439367"/>
              <a:ext cx="2195954" cy="1643551"/>
              <a:chOff x="3246438" y="1068388"/>
              <a:chExt cx="5711825" cy="4678363"/>
            </a:xfrm>
            <a:grpFill/>
          </p:grpSpPr>
          <p:sp>
            <p:nvSpPr>
              <p:cNvPr id="48"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9"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0"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1"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2"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3"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4"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55" name="组合 54"/>
              <p:cNvGrpSpPr/>
              <p:nvPr/>
            </p:nvGrpSpPr>
            <p:grpSpPr>
              <a:xfrm>
                <a:off x="3517901" y="1225551"/>
                <a:ext cx="5260975" cy="4090987"/>
                <a:chOff x="3517901" y="1225551"/>
                <a:chExt cx="5260975" cy="4090987"/>
              </a:xfrm>
              <a:grpFill/>
            </p:grpSpPr>
            <p:sp>
              <p:nvSpPr>
                <p:cNvPr id="56"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7"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8"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9"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3" name="组合 472"/>
            <p:cNvGrpSpPr/>
            <p:nvPr/>
          </p:nvGrpSpPr>
          <p:grpSpPr>
            <a:xfrm>
              <a:off x="1453200" y="3754586"/>
              <a:ext cx="1302744" cy="1118956"/>
              <a:chOff x="7961481" y="1913452"/>
              <a:chExt cx="2250723" cy="1118956"/>
            </a:xfrm>
            <a:grpFill/>
          </p:grpSpPr>
          <p:sp>
            <p:nvSpPr>
              <p:cNvPr id="474" name="文本框 473"/>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5" name="文本框 474"/>
              <p:cNvSpPr txBox="1"/>
              <p:nvPr/>
            </p:nvSpPr>
            <p:spPr>
              <a:xfrm>
                <a:off x="7961481" y="2201411"/>
                <a:ext cx="2187487" cy="8309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82" name="组合 481"/>
          <p:cNvGrpSpPr/>
          <p:nvPr/>
        </p:nvGrpSpPr>
        <p:grpSpPr>
          <a:xfrm>
            <a:off x="8610087" y="3431653"/>
            <a:ext cx="2506734" cy="1762160"/>
            <a:chOff x="8610087" y="3431653"/>
            <a:chExt cx="2506734" cy="1762160"/>
          </a:xfrm>
          <a:solidFill>
            <a:schemeClr val="bg1">
              <a:lumMod val="95000"/>
            </a:schemeClr>
          </a:solidFill>
        </p:grpSpPr>
        <p:grpSp>
          <p:nvGrpSpPr>
            <p:cNvPr id="318" name="组合 317"/>
            <p:cNvGrpSpPr/>
            <p:nvPr/>
          </p:nvGrpSpPr>
          <p:grpSpPr>
            <a:xfrm rot="626096" flipH="1">
              <a:off x="8610087" y="3431653"/>
              <a:ext cx="2506734" cy="1762160"/>
              <a:chOff x="3246438" y="1068388"/>
              <a:chExt cx="5711825" cy="4678363"/>
            </a:xfrm>
            <a:grpFill/>
          </p:grpSpPr>
          <p:sp>
            <p:nvSpPr>
              <p:cNvPr id="31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326" name="组合 325"/>
              <p:cNvGrpSpPr/>
              <p:nvPr/>
            </p:nvGrpSpPr>
            <p:grpSpPr>
              <a:xfrm>
                <a:off x="3517901" y="1225551"/>
                <a:ext cx="5260975" cy="4090987"/>
                <a:chOff x="3517901" y="1225551"/>
                <a:chExt cx="5260975" cy="4090987"/>
              </a:xfrm>
              <a:grpFill/>
            </p:grpSpPr>
            <p:sp>
              <p:nvSpPr>
                <p:cNvPr id="32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6" name="组合 475"/>
            <p:cNvGrpSpPr/>
            <p:nvPr/>
          </p:nvGrpSpPr>
          <p:grpSpPr>
            <a:xfrm>
              <a:off x="9161919" y="3893456"/>
              <a:ext cx="1630098" cy="912425"/>
              <a:chOff x="7961481" y="1913452"/>
              <a:chExt cx="2250723" cy="912425"/>
            </a:xfrm>
            <a:grpFill/>
          </p:grpSpPr>
          <p:sp>
            <p:nvSpPr>
              <p:cNvPr id="477" name="文本框 476"/>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8" name="文本框 477"/>
              <p:cNvSpPr txBox="1"/>
              <p:nvPr/>
            </p:nvSpPr>
            <p:spPr>
              <a:xfrm>
                <a:off x="7961481" y="2201411"/>
                <a:ext cx="2187487" cy="62446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sp>
        <p:nvSpPr>
          <p:cNvPr id="40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barn(inVertical)">
                                      <p:cBhvr>
                                        <p:cTn id="7" dur="500"/>
                                        <p:tgtEl>
                                          <p:spTgt spid="40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55"/>
                                        </p:tgtEl>
                                        <p:attrNameLst>
                                          <p:attrName>style.visibility</p:attrName>
                                        </p:attrNameLst>
                                      </p:cBhvr>
                                      <p:to>
                                        <p:strVal val="visible"/>
                                      </p:to>
                                    </p:set>
                                    <p:animEffect transition="in" filter="fade">
                                      <p:cBhvr>
                                        <p:cTn id="11" dur="1000"/>
                                        <p:tgtEl>
                                          <p:spTgt spid="455"/>
                                        </p:tgtEl>
                                      </p:cBhvr>
                                    </p:animEffect>
                                    <p:anim calcmode="lin" valueType="num">
                                      <p:cBhvr>
                                        <p:cTn id="12" dur="1000" fill="hold"/>
                                        <p:tgtEl>
                                          <p:spTgt spid="455"/>
                                        </p:tgtEl>
                                        <p:attrNameLst>
                                          <p:attrName>ppt_x</p:attrName>
                                        </p:attrNameLst>
                                      </p:cBhvr>
                                      <p:tavLst>
                                        <p:tav tm="0">
                                          <p:val>
                                            <p:strVal val="#ppt_x"/>
                                          </p:val>
                                        </p:tav>
                                        <p:tav tm="100000">
                                          <p:val>
                                            <p:strVal val="#ppt_x"/>
                                          </p:val>
                                        </p:tav>
                                      </p:tavLst>
                                    </p:anim>
                                    <p:anim calcmode="lin" valueType="num">
                                      <p:cBhvr>
                                        <p:cTn id="13" dur="1000" fill="hold"/>
                                        <p:tgtEl>
                                          <p:spTgt spid="45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80"/>
                                        </p:tgtEl>
                                        <p:attrNameLst>
                                          <p:attrName>style.visibility</p:attrName>
                                        </p:attrNameLst>
                                      </p:cBhvr>
                                      <p:to>
                                        <p:strVal val="visible"/>
                                      </p:to>
                                    </p:set>
                                    <p:anim calcmode="lin" valueType="num">
                                      <p:cBhvr>
                                        <p:cTn id="17" dur="500" fill="hold"/>
                                        <p:tgtEl>
                                          <p:spTgt spid="480"/>
                                        </p:tgtEl>
                                        <p:attrNameLst>
                                          <p:attrName>ppt_w</p:attrName>
                                        </p:attrNameLst>
                                      </p:cBhvr>
                                      <p:tavLst>
                                        <p:tav tm="0">
                                          <p:val>
                                            <p:fltVal val="0"/>
                                          </p:val>
                                        </p:tav>
                                        <p:tav tm="100000">
                                          <p:val>
                                            <p:strVal val="#ppt_w"/>
                                          </p:val>
                                        </p:tav>
                                      </p:tavLst>
                                    </p:anim>
                                    <p:anim calcmode="lin" valueType="num">
                                      <p:cBhvr>
                                        <p:cTn id="18" dur="500" fill="hold"/>
                                        <p:tgtEl>
                                          <p:spTgt spid="480"/>
                                        </p:tgtEl>
                                        <p:attrNameLst>
                                          <p:attrName>ppt_h</p:attrName>
                                        </p:attrNameLst>
                                      </p:cBhvr>
                                      <p:tavLst>
                                        <p:tav tm="0">
                                          <p:val>
                                            <p:fltVal val="0"/>
                                          </p:val>
                                        </p:tav>
                                        <p:tav tm="100000">
                                          <p:val>
                                            <p:strVal val="#ppt_h"/>
                                          </p:val>
                                        </p:tav>
                                      </p:tavLst>
                                    </p:anim>
                                    <p:animEffect transition="in" filter="fade">
                                      <p:cBhvr>
                                        <p:cTn id="19" dur="500"/>
                                        <p:tgtEl>
                                          <p:spTgt spid="480"/>
                                        </p:tgtEl>
                                      </p:cBhvr>
                                    </p:animEffect>
                                  </p:childTnLst>
                                </p:cTn>
                              </p:par>
                              <p:par>
                                <p:cTn id="20" presetID="53" presetClass="entr" presetSubtype="16" fill="hold" nodeType="withEffect">
                                  <p:stCondLst>
                                    <p:cond delay="100"/>
                                  </p:stCondLst>
                                  <p:childTnLst>
                                    <p:set>
                                      <p:cBhvr>
                                        <p:cTn id="21" dur="1" fill="hold">
                                          <p:stCondLst>
                                            <p:cond delay="0"/>
                                          </p:stCondLst>
                                        </p:cTn>
                                        <p:tgtEl>
                                          <p:spTgt spid="479"/>
                                        </p:tgtEl>
                                        <p:attrNameLst>
                                          <p:attrName>style.visibility</p:attrName>
                                        </p:attrNameLst>
                                      </p:cBhvr>
                                      <p:to>
                                        <p:strVal val="visible"/>
                                      </p:to>
                                    </p:set>
                                    <p:anim calcmode="lin" valueType="num">
                                      <p:cBhvr>
                                        <p:cTn id="22" dur="500" fill="hold"/>
                                        <p:tgtEl>
                                          <p:spTgt spid="479"/>
                                        </p:tgtEl>
                                        <p:attrNameLst>
                                          <p:attrName>ppt_w</p:attrName>
                                        </p:attrNameLst>
                                      </p:cBhvr>
                                      <p:tavLst>
                                        <p:tav tm="0">
                                          <p:val>
                                            <p:fltVal val="0"/>
                                          </p:val>
                                        </p:tav>
                                        <p:tav tm="100000">
                                          <p:val>
                                            <p:strVal val="#ppt_w"/>
                                          </p:val>
                                        </p:tav>
                                      </p:tavLst>
                                    </p:anim>
                                    <p:anim calcmode="lin" valueType="num">
                                      <p:cBhvr>
                                        <p:cTn id="23" dur="500" fill="hold"/>
                                        <p:tgtEl>
                                          <p:spTgt spid="479"/>
                                        </p:tgtEl>
                                        <p:attrNameLst>
                                          <p:attrName>ppt_h</p:attrName>
                                        </p:attrNameLst>
                                      </p:cBhvr>
                                      <p:tavLst>
                                        <p:tav tm="0">
                                          <p:val>
                                            <p:fltVal val="0"/>
                                          </p:val>
                                        </p:tav>
                                        <p:tav tm="100000">
                                          <p:val>
                                            <p:strVal val="#ppt_h"/>
                                          </p:val>
                                        </p:tav>
                                      </p:tavLst>
                                    </p:anim>
                                    <p:animEffect transition="in" filter="fade">
                                      <p:cBhvr>
                                        <p:cTn id="24" dur="500"/>
                                        <p:tgtEl>
                                          <p:spTgt spid="479"/>
                                        </p:tgtEl>
                                      </p:cBhvr>
                                    </p:animEffect>
                                  </p:childTnLst>
                                </p:cTn>
                              </p:par>
                              <p:par>
                                <p:cTn id="25" presetID="53" presetClass="entr" presetSubtype="16" fill="hold" nodeType="withEffect">
                                  <p:stCondLst>
                                    <p:cond delay="200"/>
                                  </p:stCondLst>
                                  <p:childTnLst>
                                    <p:set>
                                      <p:cBhvr>
                                        <p:cTn id="26" dur="1" fill="hold">
                                          <p:stCondLst>
                                            <p:cond delay="0"/>
                                          </p:stCondLst>
                                        </p:cTn>
                                        <p:tgtEl>
                                          <p:spTgt spid="481"/>
                                        </p:tgtEl>
                                        <p:attrNameLst>
                                          <p:attrName>style.visibility</p:attrName>
                                        </p:attrNameLst>
                                      </p:cBhvr>
                                      <p:to>
                                        <p:strVal val="visible"/>
                                      </p:to>
                                    </p:set>
                                    <p:anim calcmode="lin" valueType="num">
                                      <p:cBhvr>
                                        <p:cTn id="27" dur="500" fill="hold"/>
                                        <p:tgtEl>
                                          <p:spTgt spid="481"/>
                                        </p:tgtEl>
                                        <p:attrNameLst>
                                          <p:attrName>ppt_w</p:attrName>
                                        </p:attrNameLst>
                                      </p:cBhvr>
                                      <p:tavLst>
                                        <p:tav tm="0">
                                          <p:val>
                                            <p:fltVal val="0"/>
                                          </p:val>
                                        </p:tav>
                                        <p:tav tm="100000">
                                          <p:val>
                                            <p:strVal val="#ppt_w"/>
                                          </p:val>
                                        </p:tav>
                                      </p:tavLst>
                                    </p:anim>
                                    <p:anim calcmode="lin" valueType="num">
                                      <p:cBhvr>
                                        <p:cTn id="28" dur="500" fill="hold"/>
                                        <p:tgtEl>
                                          <p:spTgt spid="481"/>
                                        </p:tgtEl>
                                        <p:attrNameLst>
                                          <p:attrName>ppt_h</p:attrName>
                                        </p:attrNameLst>
                                      </p:cBhvr>
                                      <p:tavLst>
                                        <p:tav tm="0">
                                          <p:val>
                                            <p:fltVal val="0"/>
                                          </p:val>
                                        </p:tav>
                                        <p:tav tm="100000">
                                          <p:val>
                                            <p:strVal val="#ppt_h"/>
                                          </p:val>
                                        </p:tav>
                                      </p:tavLst>
                                    </p:anim>
                                    <p:animEffect transition="in" filter="fade">
                                      <p:cBhvr>
                                        <p:cTn id="29" dur="500"/>
                                        <p:tgtEl>
                                          <p:spTgt spid="481"/>
                                        </p:tgtEl>
                                      </p:cBhvr>
                                    </p:animEffect>
                                  </p:childTnLst>
                                </p:cTn>
                              </p:par>
                              <p:par>
                                <p:cTn id="30" presetID="53" presetClass="entr" presetSubtype="16" fill="hold" nodeType="withEffect">
                                  <p:stCondLst>
                                    <p:cond delay="300"/>
                                  </p:stCondLst>
                                  <p:childTnLst>
                                    <p:set>
                                      <p:cBhvr>
                                        <p:cTn id="31" dur="1" fill="hold">
                                          <p:stCondLst>
                                            <p:cond delay="0"/>
                                          </p:stCondLst>
                                        </p:cTn>
                                        <p:tgtEl>
                                          <p:spTgt spid="482"/>
                                        </p:tgtEl>
                                        <p:attrNameLst>
                                          <p:attrName>style.visibility</p:attrName>
                                        </p:attrNameLst>
                                      </p:cBhvr>
                                      <p:to>
                                        <p:strVal val="visible"/>
                                      </p:to>
                                    </p:set>
                                    <p:anim calcmode="lin" valueType="num">
                                      <p:cBhvr>
                                        <p:cTn id="32" dur="500" fill="hold"/>
                                        <p:tgtEl>
                                          <p:spTgt spid="482"/>
                                        </p:tgtEl>
                                        <p:attrNameLst>
                                          <p:attrName>ppt_w</p:attrName>
                                        </p:attrNameLst>
                                      </p:cBhvr>
                                      <p:tavLst>
                                        <p:tav tm="0">
                                          <p:val>
                                            <p:fltVal val="0"/>
                                          </p:val>
                                        </p:tav>
                                        <p:tav tm="100000">
                                          <p:val>
                                            <p:strVal val="#ppt_w"/>
                                          </p:val>
                                        </p:tav>
                                      </p:tavLst>
                                    </p:anim>
                                    <p:anim calcmode="lin" valueType="num">
                                      <p:cBhvr>
                                        <p:cTn id="33" dur="500" fill="hold"/>
                                        <p:tgtEl>
                                          <p:spTgt spid="482"/>
                                        </p:tgtEl>
                                        <p:attrNameLst>
                                          <p:attrName>ppt_h</p:attrName>
                                        </p:attrNameLst>
                                      </p:cBhvr>
                                      <p:tavLst>
                                        <p:tav tm="0">
                                          <p:val>
                                            <p:fltVal val="0"/>
                                          </p:val>
                                        </p:tav>
                                        <p:tav tm="100000">
                                          <p:val>
                                            <p:strVal val="#ppt_h"/>
                                          </p:val>
                                        </p:tav>
                                      </p:tavLst>
                                    </p:anim>
                                    <p:animEffect transition="in" filter="fade">
                                      <p:cBhvr>
                                        <p:cTn id="34"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242675" y="3953771"/>
            <a:ext cx="1627533" cy="837981"/>
            <a:chOff x="1242675" y="4322260"/>
            <a:chExt cx="1627533" cy="837981"/>
          </a:xfrm>
        </p:grpSpPr>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NETWORKS</a:t>
              </a:r>
              <a:endParaRPr lang="id-ID" sz="1100" dirty="0">
                <a:solidFill>
                  <a:schemeClr val="bg1">
                    <a:lumMod val="95000"/>
                  </a:schemeClr>
                </a:solidFill>
                <a:latin typeface="+mn-lt"/>
                <a:ea typeface="+mn-ea"/>
                <a:cs typeface="+mn-ea"/>
                <a:sym typeface="+mn-lt"/>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11" name="组合 10"/>
          <p:cNvGrpSpPr/>
          <p:nvPr/>
        </p:nvGrpSpPr>
        <p:grpSpPr>
          <a:xfrm>
            <a:off x="3306474" y="3953771"/>
            <a:ext cx="1630564" cy="900615"/>
            <a:chOff x="3306474" y="4322260"/>
            <a:chExt cx="1630564" cy="900615"/>
          </a:xfrm>
        </p:grpSpPr>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SUPPORT</a:t>
              </a:r>
              <a:endParaRPr lang="id-ID" sz="1100" dirty="0">
                <a:solidFill>
                  <a:schemeClr val="bg1">
                    <a:lumMod val="95000"/>
                  </a:schemeClr>
                </a:solidFill>
                <a:latin typeface="+mn-lt"/>
                <a:ea typeface="+mn-ea"/>
                <a:cs typeface="+mn-ea"/>
                <a:sym typeface="+mn-lt"/>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12" name="组合 11"/>
          <p:cNvGrpSpPr/>
          <p:nvPr/>
        </p:nvGrpSpPr>
        <p:grpSpPr>
          <a:xfrm>
            <a:off x="5351943" y="3953771"/>
            <a:ext cx="1637707" cy="837981"/>
            <a:chOff x="5351943" y="4322260"/>
            <a:chExt cx="1637707" cy="837981"/>
          </a:xfrm>
        </p:grpSpPr>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UPLOADS</a:t>
              </a:r>
              <a:endParaRPr lang="id-ID" sz="1100" dirty="0">
                <a:solidFill>
                  <a:schemeClr val="bg1">
                    <a:lumMod val="95000"/>
                  </a:schemeClr>
                </a:solidFill>
                <a:latin typeface="+mn-lt"/>
                <a:ea typeface="+mn-ea"/>
                <a:cs typeface="+mn-ea"/>
                <a:sym typeface="+mn-lt"/>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13" name="组合 12"/>
          <p:cNvGrpSpPr/>
          <p:nvPr/>
        </p:nvGrpSpPr>
        <p:grpSpPr>
          <a:xfrm>
            <a:off x="7415742" y="3946200"/>
            <a:ext cx="1665555" cy="908186"/>
            <a:chOff x="7415742" y="4314689"/>
            <a:chExt cx="1665555" cy="908186"/>
          </a:xfrm>
        </p:grpSpPr>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PASSWORDS</a:t>
              </a:r>
              <a:endParaRPr lang="id-ID" sz="1100" dirty="0">
                <a:solidFill>
                  <a:schemeClr val="bg1">
                    <a:lumMod val="95000"/>
                  </a:schemeClr>
                </a:solidFill>
                <a:latin typeface="+mn-lt"/>
                <a:ea typeface="+mn-ea"/>
                <a:cs typeface="+mn-ea"/>
                <a:sym typeface="+mn-lt"/>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14" name="组合 13"/>
          <p:cNvGrpSpPr/>
          <p:nvPr/>
        </p:nvGrpSpPr>
        <p:grpSpPr>
          <a:xfrm>
            <a:off x="9482572" y="3953771"/>
            <a:ext cx="1654966" cy="900615"/>
            <a:chOff x="9482572" y="4322260"/>
            <a:chExt cx="1654966" cy="900615"/>
          </a:xfrm>
        </p:grpSpPr>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IMPROVEMENTS</a:t>
              </a:r>
              <a:endParaRPr lang="id-ID" sz="1100" dirty="0">
                <a:solidFill>
                  <a:schemeClr val="bg1">
                    <a:lumMod val="95000"/>
                  </a:schemeClr>
                </a:solidFill>
                <a:latin typeface="+mn-lt"/>
                <a:ea typeface="+mn-ea"/>
                <a:cs typeface="+mn-ea"/>
                <a:sym typeface="+mn-lt"/>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3" name="组合 2"/>
          <p:cNvGrpSpPr/>
          <p:nvPr/>
        </p:nvGrpSpPr>
        <p:grpSpPr>
          <a:xfrm>
            <a:off x="1062038" y="1763006"/>
            <a:ext cx="1286696" cy="1119438"/>
            <a:chOff x="935509" y="2131495"/>
            <a:chExt cx="1286696" cy="1119438"/>
          </a:xfrm>
        </p:grpSpPr>
        <p:sp>
          <p:nvSpPr>
            <p:cNvPr id="59" name="TextBox 9"/>
            <p:cNvSpPr txBox="1"/>
            <p:nvPr/>
          </p:nvSpPr>
          <p:spPr>
            <a:xfrm>
              <a:off x="1097056" y="2355525"/>
              <a:ext cx="983108"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01</a:t>
              </a:r>
              <a:endParaRPr lang="id-ID" sz="1100" dirty="0">
                <a:solidFill>
                  <a:schemeClr val="bg1">
                    <a:lumMod val="95000"/>
                  </a:schemeClr>
                </a:solidFill>
                <a:latin typeface="+mn-lt"/>
                <a:ea typeface="+mn-ea"/>
                <a:cs typeface="+mn-ea"/>
                <a:sym typeface="+mn-lt"/>
              </a:endParaRPr>
            </a:p>
          </p:txBody>
        </p:sp>
        <p:sp>
          <p:nvSpPr>
            <p:cNvPr id="2" name="任意多边形 1"/>
            <p:cNvSpPr/>
            <p:nvPr/>
          </p:nvSpPr>
          <p:spPr>
            <a:xfrm>
              <a:off x="935509"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6CA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4" name="组合 3"/>
          <p:cNvGrpSpPr/>
          <p:nvPr/>
        </p:nvGrpSpPr>
        <p:grpSpPr>
          <a:xfrm>
            <a:off x="3167172" y="1763006"/>
            <a:ext cx="1286696" cy="1119438"/>
            <a:chOff x="2955695" y="2131495"/>
            <a:chExt cx="1286696" cy="1119438"/>
          </a:xfrm>
        </p:grpSpPr>
        <p:sp>
          <p:nvSpPr>
            <p:cNvPr id="63" name="TextBox 10"/>
            <p:cNvSpPr txBox="1"/>
            <p:nvPr/>
          </p:nvSpPr>
          <p:spPr>
            <a:xfrm>
              <a:off x="3161455" y="2355525"/>
              <a:ext cx="984938"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02</a:t>
              </a:r>
              <a:endParaRPr lang="id-ID" sz="1100" dirty="0">
                <a:solidFill>
                  <a:schemeClr val="bg1">
                    <a:lumMod val="95000"/>
                  </a:schemeClr>
                </a:solidFill>
                <a:latin typeface="+mn-lt"/>
                <a:ea typeface="+mn-ea"/>
                <a:cs typeface="+mn-ea"/>
                <a:sym typeface="+mn-lt"/>
              </a:endParaRPr>
            </a:p>
          </p:txBody>
        </p:sp>
        <p:sp>
          <p:nvSpPr>
            <p:cNvPr id="79" name="任意多边形 78"/>
            <p:cNvSpPr/>
            <p:nvPr/>
          </p:nvSpPr>
          <p:spPr>
            <a:xfrm>
              <a:off x="2955695"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5" name="组合 4"/>
          <p:cNvGrpSpPr/>
          <p:nvPr/>
        </p:nvGrpSpPr>
        <p:grpSpPr>
          <a:xfrm>
            <a:off x="5272306" y="1763006"/>
            <a:ext cx="1286696" cy="1119438"/>
            <a:chOff x="5018411" y="2131495"/>
            <a:chExt cx="1286696" cy="1119438"/>
          </a:xfrm>
        </p:grpSpPr>
        <p:sp>
          <p:nvSpPr>
            <p:cNvPr id="67" name="TextBox 11"/>
            <p:cNvSpPr txBox="1"/>
            <p:nvPr/>
          </p:nvSpPr>
          <p:spPr>
            <a:xfrm>
              <a:off x="5213161" y="2355525"/>
              <a:ext cx="985620"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03</a:t>
              </a:r>
              <a:endParaRPr lang="id-ID" sz="1100" dirty="0">
                <a:solidFill>
                  <a:schemeClr val="bg1">
                    <a:lumMod val="95000"/>
                  </a:schemeClr>
                </a:solidFill>
                <a:latin typeface="+mn-lt"/>
                <a:ea typeface="+mn-ea"/>
                <a:cs typeface="+mn-ea"/>
                <a:sym typeface="+mn-lt"/>
              </a:endParaRPr>
            </a:p>
          </p:txBody>
        </p:sp>
        <p:sp>
          <p:nvSpPr>
            <p:cNvPr id="80" name="任意多边形 79"/>
            <p:cNvSpPr/>
            <p:nvPr/>
          </p:nvSpPr>
          <p:spPr>
            <a:xfrm>
              <a:off x="5018411"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6" name="组合 5"/>
          <p:cNvGrpSpPr/>
          <p:nvPr/>
        </p:nvGrpSpPr>
        <p:grpSpPr>
          <a:xfrm>
            <a:off x="7377440" y="1763006"/>
            <a:ext cx="1286696" cy="1119438"/>
            <a:chOff x="7081127" y="2131495"/>
            <a:chExt cx="1286696" cy="1119438"/>
          </a:xfrm>
        </p:grpSpPr>
        <p:sp>
          <p:nvSpPr>
            <p:cNvPr id="71" name="TextBox 12"/>
            <p:cNvSpPr txBox="1"/>
            <p:nvPr/>
          </p:nvSpPr>
          <p:spPr>
            <a:xfrm>
              <a:off x="7293399" y="2347954"/>
              <a:ext cx="994214" cy="715697"/>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04</a:t>
              </a:r>
              <a:endParaRPr lang="id-ID" sz="1100" dirty="0">
                <a:solidFill>
                  <a:schemeClr val="bg1">
                    <a:lumMod val="95000"/>
                  </a:schemeClr>
                </a:solidFill>
                <a:latin typeface="+mn-lt"/>
                <a:ea typeface="+mn-ea"/>
                <a:cs typeface="+mn-ea"/>
                <a:sym typeface="+mn-lt"/>
              </a:endParaRPr>
            </a:p>
          </p:txBody>
        </p:sp>
        <p:sp>
          <p:nvSpPr>
            <p:cNvPr id="81" name="任意多边形 80"/>
            <p:cNvSpPr/>
            <p:nvPr/>
          </p:nvSpPr>
          <p:spPr>
            <a:xfrm>
              <a:off x="7081127"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009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7" name="组合 6"/>
          <p:cNvGrpSpPr/>
          <p:nvPr/>
        </p:nvGrpSpPr>
        <p:grpSpPr>
          <a:xfrm>
            <a:off x="9482572" y="1763006"/>
            <a:ext cx="1286696" cy="1119438"/>
            <a:chOff x="9207639" y="2131495"/>
            <a:chExt cx="1286696" cy="1119438"/>
          </a:xfrm>
        </p:grpSpPr>
        <p:sp>
          <p:nvSpPr>
            <p:cNvPr id="75" name="TextBox 13"/>
            <p:cNvSpPr txBox="1"/>
            <p:nvPr/>
          </p:nvSpPr>
          <p:spPr>
            <a:xfrm>
              <a:off x="9358128" y="2355525"/>
              <a:ext cx="987820"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05</a:t>
              </a:r>
              <a:endParaRPr lang="id-ID" sz="1100" dirty="0">
                <a:solidFill>
                  <a:schemeClr val="bg1">
                    <a:lumMod val="95000"/>
                  </a:schemeClr>
                </a:solidFill>
                <a:latin typeface="+mn-lt"/>
                <a:ea typeface="+mn-ea"/>
                <a:cs typeface="+mn-ea"/>
                <a:sym typeface="+mn-lt"/>
              </a:endParaRPr>
            </a:p>
          </p:txBody>
        </p:sp>
        <p:sp>
          <p:nvSpPr>
            <p:cNvPr id="82" name="任意多边形 81"/>
            <p:cNvSpPr/>
            <p:nvPr/>
          </p:nvSpPr>
          <p:spPr>
            <a:xfrm>
              <a:off x="9207639"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 name="组合 8"/>
          <p:cNvGrpSpPr/>
          <p:nvPr/>
        </p:nvGrpSpPr>
        <p:grpSpPr>
          <a:xfrm>
            <a:off x="1644888" y="3106474"/>
            <a:ext cx="106325" cy="499730"/>
            <a:chOff x="1705386" y="3476847"/>
            <a:chExt cx="106325" cy="499730"/>
          </a:xfrm>
          <a:solidFill>
            <a:srgbClr val="8AC65A"/>
          </a:solidFill>
        </p:grpSpPr>
        <p:sp>
          <p:nvSpPr>
            <p:cNvPr id="8" name="椭圆 7"/>
            <p:cNvSpPr/>
            <p:nvPr/>
          </p:nvSpPr>
          <p:spPr>
            <a:xfrm>
              <a:off x="1705386" y="3476847"/>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3" name="椭圆 82"/>
            <p:cNvSpPr/>
            <p:nvPr/>
          </p:nvSpPr>
          <p:spPr>
            <a:xfrm>
              <a:off x="1705386" y="3678866"/>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4" name="椭圆 83"/>
            <p:cNvSpPr/>
            <p:nvPr/>
          </p:nvSpPr>
          <p:spPr>
            <a:xfrm>
              <a:off x="1705386" y="3870252"/>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85" name="组合 84"/>
          <p:cNvGrpSpPr/>
          <p:nvPr/>
        </p:nvGrpSpPr>
        <p:grpSpPr>
          <a:xfrm>
            <a:off x="3768741" y="3106474"/>
            <a:ext cx="106325" cy="499730"/>
            <a:chOff x="1705386" y="3476847"/>
            <a:chExt cx="106325" cy="499730"/>
          </a:xfrm>
        </p:grpSpPr>
        <p:sp>
          <p:nvSpPr>
            <p:cNvPr id="86" name="椭圆 85"/>
            <p:cNvSpPr/>
            <p:nvPr/>
          </p:nvSpPr>
          <p:spPr>
            <a:xfrm>
              <a:off x="1705386" y="3476847"/>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7" name="椭圆 86"/>
            <p:cNvSpPr/>
            <p:nvPr/>
          </p:nvSpPr>
          <p:spPr>
            <a:xfrm>
              <a:off x="1705386" y="3678866"/>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8" name="椭圆 87"/>
            <p:cNvSpPr/>
            <p:nvPr/>
          </p:nvSpPr>
          <p:spPr>
            <a:xfrm>
              <a:off x="1705386" y="3870252"/>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89" name="组合 88"/>
          <p:cNvGrpSpPr/>
          <p:nvPr/>
        </p:nvGrpSpPr>
        <p:grpSpPr>
          <a:xfrm>
            <a:off x="5892594" y="3106474"/>
            <a:ext cx="106325" cy="499730"/>
            <a:chOff x="1705386" y="3476847"/>
            <a:chExt cx="106325" cy="499730"/>
          </a:xfrm>
          <a:solidFill>
            <a:srgbClr val="FE5778"/>
          </a:solidFill>
        </p:grpSpPr>
        <p:sp>
          <p:nvSpPr>
            <p:cNvPr id="90" name="椭圆 89"/>
            <p:cNvSpPr/>
            <p:nvPr/>
          </p:nvSpPr>
          <p:spPr>
            <a:xfrm>
              <a:off x="1705386" y="3476847"/>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1" name="椭圆 90"/>
            <p:cNvSpPr/>
            <p:nvPr/>
          </p:nvSpPr>
          <p:spPr>
            <a:xfrm>
              <a:off x="1705386" y="3678866"/>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2" name="椭圆 91"/>
            <p:cNvSpPr/>
            <p:nvPr/>
          </p:nvSpPr>
          <p:spPr>
            <a:xfrm>
              <a:off x="1705386" y="3870252"/>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3" name="组合 92"/>
          <p:cNvGrpSpPr/>
          <p:nvPr/>
        </p:nvGrpSpPr>
        <p:grpSpPr>
          <a:xfrm>
            <a:off x="8016447" y="3106474"/>
            <a:ext cx="106325" cy="499730"/>
            <a:chOff x="1705386" y="3476847"/>
            <a:chExt cx="106325" cy="499730"/>
          </a:xfrm>
          <a:solidFill>
            <a:srgbClr val="009AD0"/>
          </a:solidFill>
        </p:grpSpPr>
        <p:sp>
          <p:nvSpPr>
            <p:cNvPr id="94" name="椭圆 93"/>
            <p:cNvSpPr/>
            <p:nvPr/>
          </p:nvSpPr>
          <p:spPr>
            <a:xfrm>
              <a:off x="1705386" y="3476847"/>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5" name="椭圆 94"/>
            <p:cNvSpPr/>
            <p:nvPr/>
          </p:nvSpPr>
          <p:spPr>
            <a:xfrm>
              <a:off x="1705386" y="3678866"/>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6" name="椭圆 95"/>
            <p:cNvSpPr/>
            <p:nvPr/>
          </p:nvSpPr>
          <p:spPr>
            <a:xfrm>
              <a:off x="1705386" y="3870252"/>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7" name="组合 96"/>
          <p:cNvGrpSpPr/>
          <p:nvPr/>
        </p:nvGrpSpPr>
        <p:grpSpPr>
          <a:xfrm>
            <a:off x="10140301" y="3106474"/>
            <a:ext cx="106325" cy="499730"/>
            <a:chOff x="1705386" y="3476847"/>
            <a:chExt cx="106325" cy="499730"/>
          </a:xfrm>
        </p:grpSpPr>
        <p:sp>
          <p:nvSpPr>
            <p:cNvPr id="98" name="椭圆 97"/>
            <p:cNvSpPr/>
            <p:nvPr/>
          </p:nvSpPr>
          <p:spPr>
            <a:xfrm>
              <a:off x="1705386" y="3476847"/>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9" name="椭圆 98"/>
            <p:cNvSpPr/>
            <p:nvPr/>
          </p:nvSpPr>
          <p:spPr>
            <a:xfrm>
              <a:off x="1705386" y="3678866"/>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0" name="椭圆 99"/>
            <p:cNvSpPr/>
            <p:nvPr/>
          </p:nvSpPr>
          <p:spPr>
            <a:xfrm>
              <a:off x="1705386" y="3870252"/>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sp>
        <p:nvSpPr>
          <p:cNvPr id="5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3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4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par>
                                <p:cTn id="38" presetID="22" presetClass="entr" presetSubtype="1"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up)">
                                      <p:cBhvr>
                                        <p:cTn id="40" dur="500"/>
                                        <p:tgtEl>
                                          <p:spTgt spid="85"/>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22" presetClass="entr" presetSubtype="1"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wipe(up)">
                                      <p:cBhvr>
                                        <p:cTn id="46" dur="500"/>
                                        <p:tgtEl>
                                          <p:spTgt spid="93"/>
                                        </p:tgtEl>
                                      </p:cBhvr>
                                    </p:animEffect>
                                  </p:childTnLst>
                                </p:cTn>
                              </p:par>
                              <p:par>
                                <p:cTn id="47" presetID="22" presetClass="entr" presetSubtype="1"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up)">
                                      <p:cBhvr>
                                        <p:cTn id="49" dur="500"/>
                                        <p:tgtEl>
                                          <p:spTgt spid="97"/>
                                        </p:tgtEl>
                                      </p:cBhvr>
                                    </p:animEffect>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未来工作计划</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04</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2010774" y="199024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2" name="文本框 61"/>
          <p:cNvSpPr txBox="1"/>
          <p:nvPr/>
        </p:nvSpPr>
        <p:spPr>
          <a:xfrm>
            <a:off x="2010774" y="233726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39" name="文本框 638"/>
          <p:cNvSpPr txBox="1"/>
          <p:nvPr/>
        </p:nvSpPr>
        <p:spPr>
          <a:xfrm>
            <a:off x="2010774" y="395239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0" name="文本框 639"/>
          <p:cNvSpPr txBox="1"/>
          <p:nvPr/>
        </p:nvSpPr>
        <p:spPr>
          <a:xfrm>
            <a:off x="2010774" y="429941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42" name="文本框 641"/>
          <p:cNvSpPr txBox="1"/>
          <p:nvPr/>
        </p:nvSpPr>
        <p:spPr>
          <a:xfrm>
            <a:off x="8349882" y="199024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3" name="文本框 642"/>
          <p:cNvSpPr txBox="1"/>
          <p:nvPr/>
        </p:nvSpPr>
        <p:spPr>
          <a:xfrm>
            <a:off x="8349882" y="233726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45" name="文本框 644"/>
          <p:cNvSpPr txBox="1"/>
          <p:nvPr/>
        </p:nvSpPr>
        <p:spPr>
          <a:xfrm>
            <a:off x="8349882" y="395239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6" name="文本框 645"/>
          <p:cNvSpPr txBox="1"/>
          <p:nvPr/>
        </p:nvSpPr>
        <p:spPr>
          <a:xfrm>
            <a:off x="8349882" y="429941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12"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
        <p:nvSpPr>
          <p:cNvPr id="13" name="Freeform 253"/>
          <p:cNvSpPr>
            <a:spLocks noEditPoints="1"/>
          </p:cNvSpPr>
          <p:nvPr/>
        </p:nvSpPr>
        <p:spPr bwMode="auto">
          <a:xfrm>
            <a:off x="5192084" y="1490472"/>
            <a:ext cx="2241038" cy="3665792"/>
          </a:xfrm>
          <a:custGeom>
            <a:avLst/>
            <a:gdLst>
              <a:gd name="T0" fmla="*/ 112 w 166"/>
              <a:gd name="T1" fmla="*/ 78 h 272"/>
              <a:gd name="T2" fmla="*/ 51 w 166"/>
              <a:gd name="T3" fmla="*/ 22 h 272"/>
              <a:gd name="T4" fmla="*/ 23 w 166"/>
              <a:gd name="T5" fmla="*/ 108 h 272"/>
              <a:gd name="T6" fmla="*/ 71 w 166"/>
              <a:gd name="T7" fmla="*/ 93 h 272"/>
              <a:gd name="T8" fmla="*/ 57 w 166"/>
              <a:gd name="T9" fmla="*/ 73 h 272"/>
              <a:gd name="T10" fmla="*/ 139 w 166"/>
              <a:gd name="T11" fmla="*/ 112 h 272"/>
              <a:gd name="T12" fmla="*/ 24 w 166"/>
              <a:gd name="T13" fmla="*/ 162 h 272"/>
              <a:gd name="T14" fmla="*/ 42 w 166"/>
              <a:gd name="T15" fmla="*/ 210 h 272"/>
              <a:gd name="T16" fmla="*/ 46 w 166"/>
              <a:gd name="T17" fmla="*/ 265 h 272"/>
              <a:gd name="T18" fmla="*/ 76 w 166"/>
              <a:gd name="T19" fmla="*/ 60 h 272"/>
              <a:gd name="T20" fmla="*/ 44 w 166"/>
              <a:gd name="T21" fmla="*/ 236 h 272"/>
              <a:gd name="T22" fmla="*/ 138 w 166"/>
              <a:gd name="T23" fmla="*/ 186 h 272"/>
              <a:gd name="T24" fmla="*/ 119 w 166"/>
              <a:gd name="T25" fmla="*/ 162 h 272"/>
              <a:gd name="T26" fmla="*/ 122 w 166"/>
              <a:gd name="T27" fmla="*/ 176 h 272"/>
              <a:gd name="T28" fmla="*/ 68 w 166"/>
              <a:gd name="T29" fmla="*/ 230 h 272"/>
              <a:gd name="T30" fmla="*/ 45 w 166"/>
              <a:gd name="T31" fmla="*/ 144 h 272"/>
              <a:gd name="T32" fmla="*/ 87 w 166"/>
              <a:gd name="T33" fmla="*/ 206 h 272"/>
              <a:gd name="T34" fmla="*/ 77 w 166"/>
              <a:gd name="T35" fmla="*/ 209 h 272"/>
              <a:gd name="T36" fmla="*/ 98 w 166"/>
              <a:gd name="T37" fmla="*/ 265 h 272"/>
              <a:gd name="T38" fmla="*/ 76 w 166"/>
              <a:gd name="T39" fmla="*/ 192 h 272"/>
              <a:gd name="T40" fmla="*/ 151 w 166"/>
              <a:gd name="T41" fmla="*/ 247 h 272"/>
              <a:gd name="T42" fmla="*/ 77 w 166"/>
              <a:gd name="T43" fmla="*/ 135 h 272"/>
              <a:gd name="T44" fmla="*/ 120 w 166"/>
              <a:gd name="T45" fmla="*/ 136 h 272"/>
              <a:gd name="T46" fmla="*/ 56 w 166"/>
              <a:gd name="T47" fmla="*/ 95 h 272"/>
              <a:gd name="T48" fmla="*/ 19 w 166"/>
              <a:gd name="T49" fmla="*/ 228 h 272"/>
              <a:gd name="T50" fmla="*/ 86 w 166"/>
              <a:gd name="T51" fmla="*/ 230 h 272"/>
              <a:gd name="T52" fmla="*/ 113 w 166"/>
              <a:gd name="T53" fmla="*/ 108 h 272"/>
              <a:gd name="T54" fmla="*/ 76 w 166"/>
              <a:gd name="T55" fmla="*/ 187 h 272"/>
              <a:gd name="T56" fmla="*/ 76 w 166"/>
              <a:gd name="T57" fmla="*/ 221 h 272"/>
              <a:gd name="T58" fmla="*/ 145 w 166"/>
              <a:gd name="T59" fmla="*/ 183 h 272"/>
              <a:gd name="T60" fmla="*/ 87 w 166"/>
              <a:gd name="T61" fmla="*/ 239 h 272"/>
              <a:gd name="T62" fmla="*/ 160 w 166"/>
              <a:gd name="T63" fmla="*/ 200 h 272"/>
              <a:gd name="T64" fmla="*/ 109 w 166"/>
              <a:gd name="T65" fmla="*/ 131 h 272"/>
              <a:gd name="T66" fmla="*/ 14 w 166"/>
              <a:gd name="T67" fmla="*/ 160 h 272"/>
              <a:gd name="T68" fmla="*/ 60 w 166"/>
              <a:gd name="T69" fmla="*/ 247 h 272"/>
              <a:gd name="T70" fmla="*/ 150 w 166"/>
              <a:gd name="T71" fmla="*/ 88 h 272"/>
              <a:gd name="T72" fmla="*/ 86 w 166"/>
              <a:gd name="T73" fmla="*/ 171 h 272"/>
              <a:gd name="T74" fmla="*/ 89 w 166"/>
              <a:gd name="T75" fmla="*/ 232 h 272"/>
              <a:gd name="T76" fmla="*/ 23 w 166"/>
              <a:gd name="T77" fmla="*/ 207 h 272"/>
              <a:gd name="T78" fmla="*/ 105 w 166"/>
              <a:gd name="T79" fmla="*/ 199 h 272"/>
              <a:gd name="T80" fmla="*/ 23 w 166"/>
              <a:gd name="T81" fmla="*/ 191 h 272"/>
              <a:gd name="T82" fmla="*/ 76 w 166"/>
              <a:gd name="T83" fmla="*/ 97 h 272"/>
              <a:gd name="T84" fmla="*/ 115 w 166"/>
              <a:gd name="T85" fmla="*/ 123 h 272"/>
              <a:gd name="T86" fmla="*/ 30 w 166"/>
              <a:gd name="T87" fmla="*/ 202 h 272"/>
              <a:gd name="T88" fmla="*/ 116 w 166"/>
              <a:gd name="T89" fmla="*/ 258 h 272"/>
              <a:gd name="T90" fmla="*/ 152 w 166"/>
              <a:gd name="T91" fmla="*/ 102 h 272"/>
              <a:gd name="T92" fmla="*/ 99 w 166"/>
              <a:gd name="T93" fmla="*/ 176 h 272"/>
              <a:gd name="T94" fmla="*/ 116 w 166"/>
              <a:gd name="T95" fmla="*/ 130 h 272"/>
              <a:gd name="T96" fmla="*/ 125 w 166"/>
              <a:gd name="T97" fmla="*/ 122 h 272"/>
              <a:gd name="T98" fmla="*/ 92 w 166"/>
              <a:gd name="T99" fmla="*/ 156 h 272"/>
              <a:gd name="T100" fmla="*/ 99 w 166"/>
              <a:gd name="T101" fmla="*/ 154 h 272"/>
              <a:gd name="T102" fmla="*/ 148 w 166"/>
              <a:gd name="T103" fmla="*/ 138 h 272"/>
              <a:gd name="T104" fmla="*/ 130 w 166"/>
              <a:gd name="T105" fmla="*/ 128 h 272"/>
              <a:gd name="T106" fmla="*/ 128 w 166"/>
              <a:gd name="T107" fmla="*/ 128 h 272"/>
              <a:gd name="T108" fmla="*/ 92 w 166"/>
              <a:gd name="T109" fmla="*/ 237 h 272"/>
              <a:gd name="T110" fmla="*/ 10 w 166"/>
              <a:gd name="T111" fmla="*/ 142 h 272"/>
              <a:gd name="T112" fmla="*/ 129 w 166"/>
              <a:gd name="T113" fmla="*/ 171 h 272"/>
              <a:gd name="T114" fmla="*/ 112 w 166"/>
              <a:gd name="T115" fmla="*/ 236 h 272"/>
              <a:gd name="T116" fmla="*/ 122 w 166"/>
              <a:gd name="T117" fmla="*/ 104 h 272"/>
              <a:gd name="T118" fmla="*/ 23 w 166"/>
              <a:gd name="T119" fmla="*/ 236 h 272"/>
              <a:gd name="T120" fmla="*/ 18 w 166"/>
              <a:gd name="T121" fmla="*/ 180 h 272"/>
              <a:gd name="T122" fmla="*/ 97 w 166"/>
              <a:gd name="T123" fmla="*/ 92 h 272"/>
              <a:gd name="T124" fmla="*/ 127 w 166"/>
              <a:gd name="T125" fmla="*/ 1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72">
                <a:moveTo>
                  <a:pt x="15" y="242"/>
                </a:moveTo>
                <a:cubicBezTo>
                  <a:pt x="16" y="241"/>
                  <a:pt x="17" y="240"/>
                  <a:pt x="17" y="238"/>
                </a:cubicBezTo>
                <a:cubicBezTo>
                  <a:pt x="17" y="238"/>
                  <a:pt x="17" y="238"/>
                  <a:pt x="17" y="238"/>
                </a:cubicBezTo>
                <a:cubicBezTo>
                  <a:pt x="16" y="237"/>
                  <a:pt x="16" y="236"/>
                  <a:pt x="15" y="235"/>
                </a:cubicBezTo>
                <a:cubicBezTo>
                  <a:pt x="12" y="232"/>
                  <a:pt x="10" y="228"/>
                  <a:pt x="8" y="224"/>
                </a:cubicBezTo>
                <a:cubicBezTo>
                  <a:pt x="7" y="223"/>
                  <a:pt x="6" y="221"/>
                  <a:pt x="5" y="219"/>
                </a:cubicBezTo>
                <a:cubicBezTo>
                  <a:pt x="4" y="216"/>
                  <a:pt x="3" y="213"/>
                  <a:pt x="2" y="210"/>
                </a:cubicBezTo>
                <a:cubicBezTo>
                  <a:pt x="2" y="208"/>
                  <a:pt x="1" y="206"/>
                  <a:pt x="1" y="204"/>
                </a:cubicBezTo>
                <a:cubicBezTo>
                  <a:pt x="1" y="201"/>
                  <a:pt x="0" y="197"/>
                  <a:pt x="0" y="193"/>
                </a:cubicBezTo>
                <a:cubicBezTo>
                  <a:pt x="0" y="190"/>
                  <a:pt x="0" y="187"/>
                  <a:pt x="0" y="183"/>
                </a:cubicBezTo>
                <a:cubicBezTo>
                  <a:pt x="0" y="179"/>
                  <a:pt x="1" y="174"/>
                  <a:pt x="1" y="169"/>
                </a:cubicBezTo>
                <a:cubicBezTo>
                  <a:pt x="1" y="168"/>
                  <a:pt x="1" y="166"/>
                  <a:pt x="1" y="165"/>
                </a:cubicBezTo>
                <a:cubicBezTo>
                  <a:pt x="1" y="164"/>
                  <a:pt x="1" y="163"/>
                  <a:pt x="2" y="162"/>
                </a:cubicBezTo>
                <a:cubicBezTo>
                  <a:pt x="2" y="161"/>
                  <a:pt x="2" y="160"/>
                  <a:pt x="2" y="160"/>
                </a:cubicBezTo>
                <a:cubicBezTo>
                  <a:pt x="3" y="158"/>
                  <a:pt x="3" y="157"/>
                  <a:pt x="4" y="155"/>
                </a:cubicBezTo>
                <a:cubicBezTo>
                  <a:pt x="4" y="154"/>
                  <a:pt x="5" y="153"/>
                  <a:pt x="5" y="152"/>
                </a:cubicBezTo>
                <a:cubicBezTo>
                  <a:pt x="6" y="150"/>
                  <a:pt x="6" y="147"/>
                  <a:pt x="7" y="144"/>
                </a:cubicBezTo>
                <a:cubicBezTo>
                  <a:pt x="7" y="142"/>
                  <a:pt x="7" y="139"/>
                  <a:pt x="7" y="136"/>
                </a:cubicBezTo>
                <a:cubicBezTo>
                  <a:pt x="7" y="133"/>
                  <a:pt x="7" y="130"/>
                  <a:pt x="6" y="127"/>
                </a:cubicBezTo>
                <a:cubicBezTo>
                  <a:pt x="6" y="124"/>
                  <a:pt x="6" y="121"/>
                  <a:pt x="5" y="119"/>
                </a:cubicBezTo>
                <a:cubicBezTo>
                  <a:pt x="5" y="118"/>
                  <a:pt x="5" y="118"/>
                  <a:pt x="5" y="117"/>
                </a:cubicBezTo>
                <a:cubicBezTo>
                  <a:pt x="5" y="114"/>
                  <a:pt x="5" y="110"/>
                  <a:pt x="6" y="107"/>
                </a:cubicBezTo>
                <a:cubicBezTo>
                  <a:pt x="6" y="103"/>
                  <a:pt x="6" y="99"/>
                  <a:pt x="7" y="96"/>
                </a:cubicBezTo>
                <a:cubicBezTo>
                  <a:pt x="8" y="95"/>
                  <a:pt x="8" y="94"/>
                  <a:pt x="7" y="93"/>
                </a:cubicBezTo>
                <a:cubicBezTo>
                  <a:pt x="7" y="93"/>
                  <a:pt x="8" y="92"/>
                  <a:pt x="8" y="91"/>
                </a:cubicBezTo>
                <a:cubicBezTo>
                  <a:pt x="9" y="90"/>
                  <a:pt x="10" y="89"/>
                  <a:pt x="11" y="88"/>
                </a:cubicBezTo>
                <a:cubicBezTo>
                  <a:pt x="11" y="87"/>
                  <a:pt x="12" y="87"/>
                  <a:pt x="13" y="86"/>
                </a:cubicBezTo>
                <a:cubicBezTo>
                  <a:pt x="16" y="83"/>
                  <a:pt x="20" y="82"/>
                  <a:pt x="24" y="81"/>
                </a:cubicBezTo>
                <a:cubicBezTo>
                  <a:pt x="26" y="81"/>
                  <a:pt x="28" y="81"/>
                  <a:pt x="31" y="81"/>
                </a:cubicBezTo>
                <a:cubicBezTo>
                  <a:pt x="33" y="81"/>
                  <a:pt x="36" y="80"/>
                  <a:pt x="38" y="80"/>
                </a:cubicBezTo>
                <a:cubicBezTo>
                  <a:pt x="38" y="80"/>
                  <a:pt x="38" y="80"/>
                  <a:pt x="39" y="80"/>
                </a:cubicBezTo>
                <a:cubicBezTo>
                  <a:pt x="38" y="79"/>
                  <a:pt x="38" y="78"/>
                  <a:pt x="38" y="78"/>
                </a:cubicBezTo>
                <a:cubicBezTo>
                  <a:pt x="37" y="76"/>
                  <a:pt x="37" y="73"/>
                  <a:pt x="36" y="71"/>
                </a:cubicBezTo>
                <a:cubicBezTo>
                  <a:pt x="36" y="71"/>
                  <a:pt x="36" y="70"/>
                  <a:pt x="36" y="70"/>
                </a:cubicBezTo>
                <a:cubicBezTo>
                  <a:pt x="36" y="61"/>
                  <a:pt x="36" y="53"/>
                  <a:pt x="36" y="44"/>
                </a:cubicBezTo>
                <a:cubicBezTo>
                  <a:pt x="36" y="41"/>
                  <a:pt x="36" y="38"/>
                  <a:pt x="36" y="35"/>
                </a:cubicBezTo>
                <a:cubicBezTo>
                  <a:pt x="36" y="35"/>
                  <a:pt x="36" y="34"/>
                  <a:pt x="35" y="34"/>
                </a:cubicBezTo>
                <a:cubicBezTo>
                  <a:pt x="34" y="31"/>
                  <a:pt x="33" y="29"/>
                  <a:pt x="31" y="28"/>
                </a:cubicBezTo>
                <a:cubicBezTo>
                  <a:pt x="30" y="26"/>
                  <a:pt x="29" y="25"/>
                  <a:pt x="28" y="23"/>
                </a:cubicBezTo>
                <a:cubicBezTo>
                  <a:pt x="27" y="23"/>
                  <a:pt x="27" y="23"/>
                  <a:pt x="27" y="22"/>
                </a:cubicBezTo>
                <a:cubicBezTo>
                  <a:pt x="26" y="22"/>
                  <a:pt x="26" y="21"/>
                  <a:pt x="25" y="20"/>
                </a:cubicBezTo>
                <a:cubicBezTo>
                  <a:pt x="25" y="20"/>
                  <a:pt x="25" y="20"/>
                  <a:pt x="25" y="20"/>
                </a:cubicBezTo>
                <a:cubicBezTo>
                  <a:pt x="23" y="19"/>
                  <a:pt x="23" y="18"/>
                  <a:pt x="23" y="17"/>
                </a:cubicBezTo>
                <a:cubicBezTo>
                  <a:pt x="23" y="15"/>
                  <a:pt x="24" y="13"/>
                  <a:pt x="26" y="12"/>
                </a:cubicBezTo>
                <a:cubicBezTo>
                  <a:pt x="26" y="12"/>
                  <a:pt x="26" y="12"/>
                  <a:pt x="26" y="11"/>
                </a:cubicBezTo>
                <a:cubicBezTo>
                  <a:pt x="27" y="9"/>
                  <a:pt x="29" y="7"/>
                  <a:pt x="31" y="6"/>
                </a:cubicBezTo>
                <a:cubicBezTo>
                  <a:pt x="31" y="5"/>
                  <a:pt x="32" y="5"/>
                  <a:pt x="32" y="5"/>
                </a:cubicBezTo>
                <a:cubicBezTo>
                  <a:pt x="32" y="5"/>
                  <a:pt x="33" y="4"/>
                  <a:pt x="33" y="4"/>
                </a:cubicBezTo>
                <a:cubicBezTo>
                  <a:pt x="33" y="4"/>
                  <a:pt x="34" y="4"/>
                  <a:pt x="34" y="4"/>
                </a:cubicBezTo>
                <a:cubicBezTo>
                  <a:pt x="37" y="2"/>
                  <a:pt x="39" y="1"/>
                  <a:pt x="42" y="1"/>
                </a:cubicBezTo>
                <a:cubicBezTo>
                  <a:pt x="43" y="1"/>
                  <a:pt x="43" y="1"/>
                  <a:pt x="44" y="1"/>
                </a:cubicBezTo>
                <a:cubicBezTo>
                  <a:pt x="46" y="0"/>
                  <a:pt x="47" y="0"/>
                  <a:pt x="49" y="0"/>
                </a:cubicBezTo>
                <a:cubicBezTo>
                  <a:pt x="50" y="0"/>
                  <a:pt x="52" y="0"/>
                  <a:pt x="53" y="0"/>
                </a:cubicBezTo>
                <a:cubicBezTo>
                  <a:pt x="54" y="0"/>
                  <a:pt x="56" y="0"/>
                  <a:pt x="57" y="1"/>
                </a:cubicBezTo>
                <a:cubicBezTo>
                  <a:pt x="58" y="1"/>
                  <a:pt x="59" y="1"/>
                  <a:pt x="60" y="2"/>
                </a:cubicBezTo>
                <a:cubicBezTo>
                  <a:pt x="60" y="3"/>
                  <a:pt x="61" y="4"/>
                  <a:pt x="61" y="4"/>
                </a:cubicBezTo>
                <a:cubicBezTo>
                  <a:pt x="61" y="5"/>
                  <a:pt x="61" y="5"/>
                  <a:pt x="61" y="5"/>
                </a:cubicBezTo>
                <a:cubicBezTo>
                  <a:pt x="61" y="6"/>
                  <a:pt x="61" y="6"/>
                  <a:pt x="61" y="7"/>
                </a:cubicBezTo>
                <a:cubicBezTo>
                  <a:pt x="60" y="7"/>
                  <a:pt x="60" y="8"/>
                  <a:pt x="60" y="9"/>
                </a:cubicBezTo>
                <a:cubicBezTo>
                  <a:pt x="59" y="9"/>
                  <a:pt x="59" y="10"/>
                  <a:pt x="59" y="11"/>
                </a:cubicBezTo>
                <a:cubicBezTo>
                  <a:pt x="59" y="13"/>
                  <a:pt x="59" y="15"/>
                  <a:pt x="59" y="17"/>
                </a:cubicBezTo>
                <a:cubicBezTo>
                  <a:pt x="60" y="18"/>
                  <a:pt x="60" y="20"/>
                  <a:pt x="61" y="21"/>
                </a:cubicBezTo>
                <a:cubicBezTo>
                  <a:pt x="62" y="23"/>
                  <a:pt x="62" y="26"/>
                  <a:pt x="63" y="28"/>
                </a:cubicBezTo>
                <a:cubicBezTo>
                  <a:pt x="64" y="29"/>
                  <a:pt x="64" y="29"/>
                  <a:pt x="65" y="30"/>
                </a:cubicBezTo>
                <a:cubicBezTo>
                  <a:pt x="67" y="33"/>
                  <a:pt x="69" y="36"/>
                  <a:pt x="71" y="39"/>
                </a:cubicBezTo>
                <a:cubicBezTo>
                  <a:pt x="73" y="41"/>
                  <a:pt x="75" y="44"/>
                  <a:pt x="77" y="46"/>
                </a:cubicBezTo>
                <a:cubicBezTo>
                  <a:pt x="78" y="47"/>
                  <a:pt x="78" y="48"/>
                  <a:pt x="79" y="48"/>
                </a:cubicBezTo>
                <a:cubicBezTo>
                  <a:pt x="81" y="52"/>
                  <a:pt x="83" y="57"/>
                  <a:pt x="85" y="61"/>
                </a:cubicBezTo>
                <a:cubicBezTo>
                  <a:pt x="86" y="62"/>
                  <a:pt x="86" y="63"/>
                  <a:pt x="87" y="64"/>
                </a:cubicBezTo>
                <a:cubicBezTo>
                  <a:pt x="88" y="67"/>
                  <a:pt x="89" y="71"/>
                  <a:pt x="90" y="74"/>
                </a:cubicBezTo>
                <a:cubicBezTo>
                  <a:pt x="90" y="75"/>
                  <a:pt x="91" y="75"/>
                  <a:pt x="91" y="76"/>
                </a:cubicBezTo>
                <a:cubicBezTo>
                  <a:pt x="91" y="77"/>
                  <a:pt x="91" y="77"/>
                  <a:pt x="92" y="77"/>
                </a:cubicBezTo>
                <a:cubicBezTo>
                  <a:pt x="92" y="77"/>
                  <a:pt x="92" y="77"/>
                  <a:pt x="93" y="77"/>
                </a:cubicBezTo>
                <a:cubicBezTo>
                  <a:pt x="93" y="77"/>
                  <a:pt x="94" y="77"/>
                  <a:pt x="94" y="77"/>
                </a:cubicBezTo>
                <a:cubicBezTo>
                  <a:pt x="96" y="77"/>
                  <a:pt x="98" y="77"/>
                  <a:pt x="100" y="77"/>
                </a:cubicBezTo>
                <a:cubicBezTo>
                  <a:pt x="104" y="78"/>
                  <a:pt x="108" y="78"/>
                  <a:pt x="112" y="78"/>
                </a:cubicBezTo>
                <a:cubicBezTo>
                  <a:pt x="115" y="78"/>
                  <a:pt x="119" y="78"/>
                  <a:pt x="122" y="79"/>
                </a:cubicBezTo>
                <a:cubicBezTo>
                  <a:pt x="125" y="79"/>
                  <a:pt x="127" y="79"/>
                  <a:pt x="130" y="80"/>
                </a:cubicBezTo>
                <a:cubicBezTo>
                  <a:pt x="132" y="81"/>
                  <a:pt x="134" y="81"/>
                  <a:pt x="136" y="81"/>
                </a:cubicBezTo>
                <a:cubicBezTo>
                  <a:pt x="138" y="81"/>
                  <a:pt x="140" y="82"/>
                  <a:pt x="142" y="82"/>
                </a:cubicBezTo>
                <a:cubicBezTo>
                  <a:pt x="143" y="82"/>
                  <a:pt x="143" y="82"/>
                  <a:pt x="144" y="82"/>
                </a:cubicBezTo>
                <a:cubicBezTo>
                  <a:pt x="144" y="82"/>
                  <a:pt x="144" y="83"/>
                  <a:pt x="145" y="82"/>
                </a:cubicBezTo>
                <a:cubicBezTo>
                  <a:pt x="145" y="82"/>
                  <a:pt x="146" y="82"/>
                  <a:pt x="146" y="83"/>
                </a:cubicBezTo>
                <a:cubicBezTo>
                  <a:pt x="148" y="84"/>
                  <a:pt x="149" y="85"/>
                  <a:pt x="151" y="86"/>
                </a:cubicBezTo>
                <a:cubicBezTo>
                  <a:pt x="151" y="86"/>
                  <a:pt x="152" y="87"/>
                  <a:pt x="153" y="87"/>
                </a:cubicBezTo>
                <a:cubicBezTo>
                  <a:pt x="154" y="88"/>
                  <a:pt x="155" y="88"/>
                  <a:pt x="155" y="89"/>
                </a:cubicBezTo>
                <a:cubicBezTo>
                  <a:pt x="156" y="89"/>
                  <a:pt x="156" y="90"/>
                  <a:pt x="156" y="90"/>
                </a:cubicBezTo>
                <a:cubicBezTo>
                  <a:pt x="158" y="91"/>
                  <a:pt x="159" y="93"/>
                  <a:pt x="159" y="95"/>
                </a:cubicBezTo>
                <a:cubicBezTo>
                  <a:pt x="159" y="97"/>
                  <a:pt x="159" y="98"/>
                  <a:pt x="159" y="100"/>
                </a:cubicBezTo>
                <a:cubicBezTo>
                  <a:pt x="159" y="101"/>
                  <a:pt x="159" y="102"/>
                  <a:pt x="159" y="103"/>
                </a:cubicBezTo>
                <a:cubicBezTo>
                  <a:pt x="159" y="104"/>
                  <a:pt x="159" y="106"/>
                  <a:pt x="159" y="108"/>
                </a:cubicBezTo>
                <a:cubicBezTo>
                  <a:pt x="159" y="109"/>
                  <a:pt x="159" y="111"/>
                  <a:pt x="159" y="113"/>
                </a:cubicBezTo>
                <a:cubicBezTo>
                  <a:pt x="159" y="116"/>
                  <a:pt x="159" y="119"/>
                  <a:pt x="158" y="121"/>
                </a:cubicBezTo>
                <a:cubicBezTo>
                  <a:pt x="158" y="124"/>
                  <a:pt x="157" y="127"/>
                  <a:pt x="157" y="130"/>
                </a:cubicBezTo>
                <a:cubicBezTo>
                  <a:pt x="157" y="134"/>
                  <a:pt x="156" y="137"/>
                  <a:pt x="157" y="141"/>
                </a:cubicBezTo>
                <a:cubicBezTo>
                  <a:pt x="157" y="141"/>
                  <a:pt x="157" y="142"/>
                  <a:pt x="157" y="142"/>
                </a:cubicBezTo>
                <a:cubicBezTo>
                  <a:pt x="157" y="144"/>
                  <a:pt x="158" y="146"/>
                  <a:pt x="159" y="148"/>
                </a:cubicBezTo>
                <a:cubicBezTo>
                  <a:pt x="160" y="151"/>
                  <a:pt x="161" y="155"/>
                  <a:pt x="163" y="158"/>
                </a:cubicBezTo>
                <a:cubicBezTo>
                  <a:pt x="164" y="160"/>
                  <a:pt x="165" y="162"/>
                  <a:pt x="165" y="164"/>
                </a:cubicBezTo>
                <a:cubicBezTo>
                  <a:pt x="166" y="166"/>
                  <a:pt x="166" y="169"/>
                  <a:pt x="166" y="172"/>
                </a:cubicBezTo>
                <a:cubicBezTo>
                  <a:pt x="166" y="176"/>
                  <a:pt x="166" y="180"/>
                  <a:pt x="166" y="184"/>
                </a:cubicBezTo>
                <a:cubicBezTo>
                  <a:pt x="166" y="186"/>
                  <a:pt x="166" y="188"/>
                  <a:pt x="166" y="190"/>
                </a:cubicBezTo>
                <a:cubicBezTo>
                  <a:pt x="165" y="192"/>
                  <a:pt x="165" y="194"/>
                  <a:pt x="165" y="196"/>
                </a:cubicBezTo>
                <a:cubicBezTo>
                  <a:pt x="164" y="202"/>
                  <a:pt x="163" y="207"/>
                  <a:pt x="161" y="213"/>
                </a:cubicBezTo>
                <a:cubicBezTo>
                  <a:pt x="160" y="216"/>
                  <a:pt x="159" y="219"/>
                  <a:pt x="158" y="222"/>
                </a:cubicBezTo>
                <a:cubicBezTo>
                  <a:pt x="158" y="224"/>
                  <a:pt x="157" y="226"/>
                  <a:pt x="156" y="228"/>
                </a:cubicBezTo>
                <a:cubicBezTo>
                  <a:pt x="156" y="228"/>
                  <a:pt x="156" y="228"/>
                  <a:pt x="156" y="228"/>
                </a:cubicBezTo>
                <a:cubicBezTo>
                  <a:pt x="156" y="230"/>
                  <a:pt x="156" y="231"/>
                  <a:pt x="156" y="232"/>
                </a:cubicBezTo>
                <a:cubicBezTo>
                  <a:pt x="156" y="232"/>
                  <a:pt x="156" y="233"/>
                  <a:pt x="156" y="233"/>
                </a:cubicBezTo>
                <a:cubicBezTo>
                  <a:pt x="157" y="233"/>
                  <a:pt x="157" y="234"/>
                  <a:pt x="157" y="234"/>
                </a:cubicBezTo>
                <a:cubicBezTo>
                  <a:pt x="157" y="235"/>
                  <a:pt x="157" y="235"/>
                  <a:pt x="157" y="235"/>
                </a:cubicBezTo>
                <a:cubicBezTo>
                  <a:pt x="158" y="237"/>
                  <a:pt x="159" y="239"/>
                  <a:pt x="159" y="240"/>
                </a:cubicBezTo>
                <a:cubicBezTo>
                  <a:pt x="160" y="242"/>
                  <a:pt x="160" y="243"/>
                  <a:pt x="160" y="244"/>
                </a:cubicBezTo>
                <a:cubicBezTo>
                  <a:pt x="161" y="247"/>
                  <a:pt x="160" y="250"/>
                  <a:pt x="159" y="253"/>
                </a:cubicBezTo>
                <a:cubicBezTo>
                  <a:pt x="159" y="254"/>
                  <a:pt x="158" y="255"/>
                  <a:pt x="157" y="256"/>
                </a:cubicBezTo>
                <a:cubicBezTo>
                  <a:pt x="155" y="258"/>
                  <a:pt x="153" y="260"/>
                  <a:pt x="150" y="261"/>
                </a:cubicBezTo>
                <a:cubicBezTo>
                  <a:pt x="145" y="263"/>
                  <a:pt x="141" y="265"/>
                  <a:pt x="136" y="266"/>
                </a:cubicBezTo>
                <a:cubicBezTo>
                  <a:pt x="132" y="267"/>
                  <a:pt x="129" y="268"/>
                  <a:pt x="125" y="268"/>
                </a:cubicBezTo>
                <a:cubicBezTo>
                  <a:pt x="123" y="269"/>
                  <a:pt x="121" y="269"/>
                  <a:pt x="119" y="269"/>
                </a:cubicBezTo>
                <a:cubicBezTo>
                  <a:pt x="117" y="269"/>
                  <a:pt x="116" y="270"/>
                  <a:pt x="114" y="270"/>
                </a:cubicBezTo>
                <a:cubicBezTo>
                  <a:pt x="111" y="270"/>
                  <a:pt x="109" y="270"/>
                  <a:pt x="106" y="271"/>
                </a:cubicBezTo>
                <a:cubicBezTo>
                  <a:pt x="103" y="271"/>
                  <a:pt x="99" y="271"/>
                  <a:pt x="95" y="272"/>
                </a:cubicBezTo>
                <a:cubicBezTo>
                  <a:pt x="95" y="272"/>
                  <a:pt x="94" y="272"/>
                  <a:pt x="93" y="272"/>
                </a:cubicBezTo>
                <a:cubicBezTo>
                  <a:pt x="85" y="272"/>
                  <a:pt x="77" y="272"/>
                  <a:pt x="70" y="272"/>
                </a:cubicBezTo>
                <a:cubicBezTo>
                  <a:pt x="65" y="272"/>
                  <a:pt x="61" y="271"/>
                  <a:pt x="57" y="271"/>
                </a:cubicBezTo>
                <a:cubicBezTo>
                  <a:pt x="55" y="270"/>
                  <a:pt x="53" y="270"/>
                  <a:pt x="50" y="270"/>
                </a:cubicBezTo>
                <a:cubicBezTo>
                  <a:pt x="46" y="270"/>
                  <a:pt x="42" y="269"/>
                  <a:pt x="38" y="268"/>
                </a:cubicBezTo>
                <a:cubicBezTo>
                  <a:pt x="33" y="267"/>
                  <a:pt x="28" y="265"/>
                  <a:pt x="23" y="262"/>
                </a:cubicBezTo>
                <a:cubicBezTo>
                  <a:pt x="21" y="261"/>
                  <a:pt x="20" y="260"/>
                  <a:pt x="18" y="259"/>
                </a:cubicBezTo>
                <a:cubicBezTo>
                  <a:pt x="17" y="258"/>
                  <a:pt x="16" y="257"/>
                  <a:pt x="16" y="257"/>
                </a:cubicBezTo>
                <a:cubicBezTo>
                  <a:pt x="15" y="257"/>
                  <a:pt x="15" y="256"/>
                  <a:pt x="15" y="256"/>
                </a:cubicBezTo>
                <a:cubicBezTo>
                  <a:pt x="14" y="256"/>
                  <a:pt x="14" y="256"/>
                  <a:pt x="14" y="255"/>
                </a:cubicBezTo>
                <a:cubicBezTo>
                  <a:pt x="14" y="255"/>
                  <a:pt x="14" y="254"/>
                  <a:pt x="15" y="254"/>
                </a:cubicBezTo>
                <a:cubicBezTo>
                  <a:pt x="16" y="253"/>
                  <a:pt x="16" y="253"/>
                  <a:pt x="15" y="253"/>
                </a:cubicBezTo>
                <a:cubicBezTo>
                  <a:pt x="14" y="251"/>
                  <a:pt x="14" y="249"/>
                  <a:pt x="14" y="246"/>
                </a:cubicBezTo>
                <a:cubicBezTo>
                  <a:pt x="15" y="246"/>
                  <a:pt x="14" y="245"/>
                  <a:pt x="14" y="245"/>
                </a:cubicBezTo>
                <a:cubicBezTo>
                  <a:pt x="14" y="245"/>
                  <a:pt x="14" y="244"/>
                  <a:pt x="13" y="244"/>
                </a:cubicBezTo>
                <a:cubicBezTo>
                  <a:pt x="13" y="244"/>
                  <a:pt x="13" y="243"/>
                  <a:pt x="13" y="242"/>
                </a:cubicBezTo>
                <a:cubicBezTo>
                  <a:pt x="14" y="242"/>
                  <a:pt x="14" y="242"/>
                  <a:pt x="15" y="242"/>
                </a:cubicBezTo>
                <a:cubicBezTo>
                  <a:pt x="15" y="242"/>
                  <a:pt x="15" y="242"/>
                  <a:pt x="15" y="242"/>
                </a:cubicBezTo>
                <a:close/>
                <a:moveTo>
                  <a:pt x="14" y="115"/>
                </a:moveTo>
                <a:cubicBezTo>
                  <a:pt x="15" y="115"/>
                  <a:pt x="15" y="115"/>
                  <a:pt x="15" y="115"/>
                </a:cubicBezTo>
                <a:cubicBezTo>
                  <a:pt x="15" y="115"/>
                  <a:pt x="15" y="115"/>
                  <a:pt x="15" y="115"/>
                </a:cubicBezTo>
                <a:cubicBezTo>
                  <a:pt x="15" y="115"/>
                  <a:pt x="15" y="115"/>
                  <a:pt x="14" y="115"/>
                </a:cubicBezTo>
                <a:cubicBezTo>
                  <a:pt x="14" y="115"/>
                  <a:pt x="14" y="115"/>
                  <a:pt x="14" y="114"/>
                </a:cubicBezTo>
                <a:cubicBezTo>
                  <a:pt x="14" y="114"/>
                  <a:pt x="14" y="115"/>
                  <a:pt x="14" y="115"/>
                </a:cubicBezTo>
                <a:cubicBezTo>
                  <a:pt x="14" y="115"/>
                  <a:pt x="14" y="115"/>
                  <a:pt x="14" y="115"/>
                </a:cubicBezTo>
                <a:close/>
                <a:moveTo>
                  <a:pt x="53" y="17"/>
                </a:moveTo>
                <a:cubicBezTo>
                  <a:pt x="53" y="17"/>
                  <a:pt x="53" y="18"/>
                  <a:pt x="52" y="18"/>
                </a:cubicBezTo>
                <a:cubicBezTo>
                  <a:pt x="52" y="19"/>
                  <a:pt x="52" y="19"/>
                  <a:pt x="51" y="19"/>
                </a:cubicBezTo>
                <a:cubicBezTo>
                  <a:pt x="50" y="20"/>
                  <a:pt x="50" y="21"/>
                  <a:pt x="51" y="22"/>
                </a:cubicBezTo>
                <a:cubicBezTo>
                  <a:pt x="51" y="22"/>
                  <a:pt x="51" y="22"/>
                  <a:pt x="51" y="22"/>
                </a:cubicBezTo>
                <a:cubicBezTo>
                  <a:pt x="52" y="22"/>
                  <a:pt x="52" y="22"/>
                  <a:pt x="52" y="21"/>
                </a:cubicBezTo>
                <a:cubicBezTo>
                  <a:pt x="52" y="20"/>
                  <a:pt x="53" y="20"/>
                  <a:pt x="53" y="19"/>
                </a:cubicBezTo>
                <a:cubicBezTo>
                  <a:pt x="53" y="18"/>
                  <a:pt x="53" y="18"/>
                  <a:pt x="53" y="17"/>
                </a:cubicBezTo>
                <a:cubicBezTo>
                  <a:pt x="54" y="17"/>
                  <a:pt x="54" y="16"/>
                  <a:pt x="55" y="16"/>
                </a:cubicBezTo>
                <a:cubicBezTo>
                  <a:pt x="55" y="16"/>
                  <a:pt x="55" y="15"/>
                  <a:pt x="55" y="15"/>
                </a:cubicBezTo>
                <a:cubicBezTo>
                  <a:pt x="54" y="15"/>
                  <a:pt x="54" y="16"/>
                  <a:pt x="53" y="17"/>
                </a:cubicBezTo>
                <a:close/>
                <a:moveTo>
                  <a:pt x="154" y="197"/>
                </a:moveTo>
                <a:cubicBezTo>
                  <a:pt x="154" y="196"/>
                  <a:pt x="155" y="196"/>
                  <a:pt x="156" y="195"/>
                </a:cubicBezTo>
                <a:cubicBezTo>
                  <a:pt x="156" y="195"/>
                  <a:pt x="156" y="195"/>
                  <a:pt x="157" y="194"/>
                </a:cubicBezTo>
                <a:cubicBezTo>
                  <a:pt x="157" y="193"/>
                  <a:pt x="157" y="192"/>
                  <a:pt x="156" y="192"/>
                </a:cubicBezTo>
                <a:cubicBezTo>
                  <a:pt x="155" y="191"/>
                  <a:pt x="154" y="191"/>
                  <a:pt x="154" y="192"/>
                </a:cubicBezTo>
                <a:cubicBezTo>
                  <a:pt x="153" y="193"/>
                  <a:pt x="153" y="193"/>
                  <a:pt x="152" y="193"/>
                </a:cubicBezTo>
                <a:cubicBezTo>
                  <a:pt x="149" y="196"/>
                  <a:pt x="144" y="198"/>
                  <a:pt x="140" y="198"/>
                </a:cubicBezTo>
                <a:cubicBezTo>
                  <a:pt x="138" y="198"/>
                  <a:pt x="137" y="198"/>
                  <a:pt x="135" y="198"/>
                </a:cubicBezTo>
                <a:cubicBezTo>
                  <a:pt x="135" y="198"/>
                  <a:pt x="135" y="198"/>
                  <a:pt x="134" y="198"/>
                </a:cubicBezTo>
                <a:cubicBezTo>
                  <a:pt x="135" y="197"/>
                  <a:pt x="135" y="197"/>
                  <a:pt x="134" y="196"/>
                </a:cubicBezTo>
                <a:cubicBezTo>
                  <a:pt x="134" y="196"/>
                  <a:pt x="134" y="197"/>
                  <a:pt x="133" y="197"/>
                </a:cubicBezTo>
                <a:cubicBezTo>
                  <a:pt x="133" y="197"/>
                  <a:pt x="134" y="198"/>
                  <a:pt x="134" y="198"/>
                </a:cubicBezTo>
                <a:cubicBezTo>
                  <a:pt x="134" y="198"/>
                  <a:pt x="134" y="198"/>
                  <a:pt x="134" y="198"/>
                </a:cubicBezTo>
                <a:cubicBezTo>
                  <a:pt x="132" y="198"/>
                  <a:pt x="130" y="198"/>
                  <a:pt x="128" y="198"/>
                </a:cubicBezTo>
                <a:cubicBezTo>
                  <a:pt x="128" y="197"/>
                  <a:pt x="128" y="197"/>
                  <a:pt x="128" y="196"/>
                </a:cubicBezTo>
                <a:cubicBezTo>
                  <a:pt x="127" y="195"/>
                  <a:pt x="127" y="195"/>
                  <a:pt x="128" y="194"/>
                </a:cubicBezTo>
                <a:cubicBezTo>
                  <a:pt x="128" y="194"/>
                  <a:pt x="129" y="194"/>
                  <a:pt x="129" y="194"/>
                </a:cubicBezTo>
                <a:cubicBezTo>
                  <a:pt x="129" y="193"/>
                  <a:pt x="129" y="193"/>
                  <a:pt x="128" y="193"/>
                </a:cubicBezTo>
                <a:cubicBezTo>
                  <a:pt x="128" y="193"/>
                  <a:pt x="127" y="193"/>
                  <a:pt x="127" y="193"/>
                </a:cubicBezTo>
                <a:cubicBezTo>
                  <a:pt x="125" y="193"/>
                  <a:pt x="125" y="193"/>
                  <a:pt x="124" y="194"/>
                </a:cubicBezTo>
                <a:cubicBezTo>
                  <a:pt x="124" y="195"/>
                  <a:pt x="124" y="195"/>
                  <a:pt x="124" y="195"/>
                </a:cubicBezTo>
                <a:cubicBezTo>
                  <a:pt x="124" y="196"/>
                  <a:pt x="124" y="196"/>
                  <a:pt x="125" y="197"/>
                </a:cubicBezTo>
                <a:cubicBezTo>
                  <a:pt x="124" y="197"/>
                  <a:pt x="124" y="197"/>
                  <a:pt x="124" y="197"/>
                </a:cubicBezTo>
                <a:cubicBezTo>
                  <a:pt x="123" y="197"/>
                  <a:pt x="122" y="197"/>
                  <a:pt x="122" y="198"/>
                </a:cubicBezTo>
                <a:cubicBezTo>
                  <a:pt x="122" y="199"/>
                  <a:pt x="122" y="199"/>
                  <a:pt x="123" y="200"/>
                </a:cubicBezTo>
                <a:cubicBezTo>
                  <a:pt x="123" y="200"/>
                  <a:pt x="123" y="200"/>
                  <a:pt x="124" y="200"/>
                </a:cubicBezTo>
                <a:cubicBezTo>
                  <a:pt x="125" y="201"/>
                  <a:pt x="127" y="201"/>
                  <a:pt x="128" y="201"/>
                </a:cubicBezTo>
                <a:cubicBezTo>
                  <a:pt x="131" y="202"/>
                  <a:pt x="134" y="202"/>
                  <a:pt x="137" y="202"/>
                </a:cubicBezTo>
                <a:cubicBezTo>
                  <a:pt x="137" y="202"/>
                  <a:pt x="137" y="202"/>
                  <a:pt x="138" y="202"/>
                </a:cubicBezTo>
                <a:cubicBezTo>
                  <a:pt x="138" y="202"/>
                  <a:pt x="138" y="203"/>
                  <a:pt x="138" y="203"/>
                </a:cubicBezTo>
                <a:cubicBezTo>
                  <a:pt x="138" y="203"/>
                  <a:pt x="138" y="202"/>
                  <a:pt x="138" y="202"/>
                </a:cubicBezTo>
                <a:cubicBezTo>
                  <a:pt x="138" y="202"/>
                  <a:pt x="139" y="202"/>
                  <a:pt x="139" y="202"/>
                </a:cubicBezTo>
                <a:cubicBezTo>
                  <a:pt x="139" y="203"/>
                  <a:pt x="138" y="203"/>
                  <a:pt x="138" y="204"/>
                </a:cubicBezTo>
                <a:cubicBezTo>
                  <a:pt x="138" y="204"/>
                  <a:pt x="139" y="204"/>
                  <a:pt x="139" y="204"/>
                </a:cubicBezTo>
                <a:cubicBezTo>
                  <a:pt x="139" y="203"/>
                  <a:pt x="140" y="203"/>
                  <a:pt x="140" y="202"/>
                </a:cubicBezTo>
                <a:cubicBezTo>
                  <a:pt x="140" y="202"/>
                  <a:pt x="141" y="202"/>
                  <a:pt x="141" y="202"/>
                </a:cubicBezTo>
                <a:cubicBezTo>
                  <a:pt x="146" y="201"/>
                  <a:pt x="150" y="200"/>
                  <a:pt x="153" y="197"/>
                </a:cubicBezTo>
                <a:cubicBezTo>
                  <a:pt x="154" y="197"/>
                  <a:pt x="154" y="197"/>
                  <a:pt x="154" y="197"/>
                </a:cubicBezTo>
                <a:cubicBezTo>
                  <a:pt x="154" y="197"/>
                  <a:pt x="154" y="197"/>
                  <a:pt x="154" y="197"/>
                </a:cubicBezTo>
                <a:cubicBezTo>
                  <a:pt x="154" y="198"/>
                  <a:pt x="154" y="198"/>
                  <a:pt x="154" y="198"/>
                </a:cubicBezTo>
                <a:cubicBezTo>
                  <a:pt x="153" y="200"/>
                  <a:pt x="152" y="202"/>
                  <a:pt x="151" y="204"/>
                </a:cubicBezTo>
                <a:cubicBezTo>
                  <a:pt x="151" y="204"/>
                  <a:pt x="151" y="204"/>
                  <a:pt x="151" y="204"/>
                </a:cubicBezTo>
                <a:cubicBezTo>
                  <a:pt x="151" y="204"/>
                  <a:pt x="151" y="204"/>
                  <a:pt x="151" y="204"/>
                </a:cubicBezTo>
                <a:cubicBezTo>
                  <a:pt x="152" y="202"/>
                  <a:pt x="153" y="200"/>
                  <a:pt x="154" y="198"/>
                </a:cubicBezTo>
                <a:cubicBezTo>
                  <a:pt x="154" y="198"/>
                  <a:pt x="154" y="198"/>
                  <a:pt x="154" y="197"/>
                </a:cubicBezTo>
                <a:close/>
                <a:moveTo>
                  <a:pt x="81" y="113"/>
                </a:moveTo>
                <a:cubicBezTo>
                  <a:pt x="80" y="113"/>
                  <a:pt x="67" y="113"/>
                  <a:pt x="66" y="113"/>
                </a:cubicBezTo>
                <a:cubicBezTo>
                  <a:pt x="67" y="114"/>
                  <a:pt x="67" y="115"/>
                  <a:pt x="67" y="116"/>
                </a:cubicBezTo>
                <a:cubicBezTo>
                  <a:pt x="67" y="117"/>
                  <a:pt x="67" y="116"/>
                  <a:pt x="67" y="116"/>
                </a:cubicBezTo>
                <a:cubicBezTo>
                  <a:pt x="66" y="115"/>
                  <a:pt x="66" y="114"/>
                  <a:pt x="66" y="113"/>
                </a:cubicBezTo>
                <a:cubicBezTo>
                  <a:pt x="65" y="113"/>
                  <a:pt x="65" y="113"/>
                  <a:pt x="64" y="113"/>
                </a:cubicBezTo>
                <a:cubicBezTo>
                  <a:pt x="62" y="113"/>
                  <a:pt x="59" y="113"/>
                  <a:pt x="56" y="112"/>
                </a:cubicBezTo>
                <a:cubicBezTo>
                  <a:pt x="52" y="112"/>
                  <a:pt x="49" y="112"/>
                  <a:pt x="46" y="111"/>
                </a:cubicBezTo>
                <a:cubicBezTo>
                  <a:pt x="45" y="111"/>
                  <a:pt x="45" y="111"/>
                  <a:pt x="45" y="111"/>
                </a:cubicBezTo>
                <a:cubicBezTo>
                  <a:pt x="45" y="113"/>
                  <a:pt x="45" y="114"/>
                  <a:pt x="45" y="116"/>
                </a:cubicBezTo>
                <a:cubicBezTo>
                  <a:pt x="45" y="116"/>
                  <a:pt x="45" y="116"/>
                  <a:pt x="45" y="116"/>
                </a:cubicBezTo>
                <a:cubicBezTo>
                  <a:pt x="44" y="114"/>
                  <a:pt x="44" y="113"/>
                  <a:pt x="44" y="111"/>
                </a:cubicBezTo>
                <a:cubicBezTo>
                  <a:pt x="42" y="110"/>
                  <a:pt x="40" y="110"/>
                  <a:pt x="37" y="109"/>
                </a:cubicBezTo>
                <a:cubicBezTo>
                  <a:pt x="37" y="111"/>
                  <a:pt x="37" y="113"/>
                  <a:pt x="37" y="115"/>
                </a:cubicBezTo>
                <a:cubicBezTo>
                  <a:pt x="37" y="115"/>
                  <a:pt x="37" y="115"/>
                  <a:pt x="37" y="114"/>
                </a:cubicBezTo>
                <a:cubicBezTo>
                  <a:pt x="37" y="113"/>
                  <a:pt x="36" y="112"/>
                  <a:pt x="36" y="110"/>
                </a:cubicBezTo>
                <a:cubicBezTo>
                  <a:pt x="36" y="110"/>
                  <a:pt x="36" y="110"/>
                  <a:pt x="36" y="109"/>
                </a:cubicBezTo>
                <a:cubicBezTo>
                  <a:pt x="34" y="109"/>
                  <a:pt x="32" y="108"/>
                  <a:pt x="30" y="108"/>
                </a:cubicBezTo>
                <a:cubicBezTo>
                  <a:pt x="30" y="109"/>
                  <a:pt x="30" y="109"/>
                  <a:pt x="30" y="110"/>
                </a:cubicBezTo>
                <a:cubicBezTo>
                  <a:pt x="30" y="111"/>
                  <a:pt x="30" y="112"/>
                  <a:pt x="30" y="113"/>
                </a:cubicBezTo>
                <a:cubicBezTo>
                  <a:pt x="29" y="112"/>
                  <a:pt x="29" y="112"/>
                  <a:pt x="29" y="112"/>
                </a:cubicBezTo>
                <a:cubicBezTo>
                  <a:pt x="29" y="111"/>
                  <a:pt x="29" y="111"/>
                  <a:pt x="29" y="110"/>
                </a:cubicBezTo>
                <a:cubicBezTo>
                  <a:pt x="29" y="109"/>
                  <a:pt x="29" y="108"/>
                  <a:pt x="29" y="107"/>
                </a:cubicBezTo>
                <a:cubicBezTo>
                  <a:pt x="27" y="107"/>
                  <a:pt x="25" y="106"/>
                  <a:pt x="23" y="106"/>
                </a:cubicBezTo>
                <a:cubicBezTo>
                  <a:pt x="23" y="107"/>
                  <a:pt x="23" y="108"/>
                  <a:pt x="23" y="108"/>
                </a:cubicBezTo>
                <a:cubicBezTo>
                  <a:pt x="22" y="108"/>
                  <a:pt x="22" y="108"/>
                  <a:pt x="22" y="107"/>
                </a:cubicBezTo>
                <a:cubicBezTo>
                  <a:pt x="22" y="107"/>
                  <a:pt x="22" y="106"/>
                  <a:pt x="22" y="106"/>
                </a:cubicBezTo>
                <a:cubicBezTo>
                  <a:pt x="22" y="105"/>
                  <a:pt x="22" y="105"/>
                  <a:pt x="22" y="105"/>
                </a:cubicBezTo>
                <a:cubicBezTo>
                  <a:pt x="20" y="104"/>
                  <a:pt x="19" y="103"/>
                  <a:pt x="20" y="101"/>
                </a:cubicBezTo>
                <a:cubicBezTo>
                  <a:pt x="20" y="100"/>
                  <a:pt x="20" y="99"/>
                  <a:pt x="20" y="98"/>
                </a:cubicBezTo>
                <a:cubicBezTo>
                  <a:pt x="21" y="97"/>
                  <a:pt x="21" y="97"/>
                  <a:pt x="21" y="96"/>
                </a:cubicBezTo>
                <a:cubicBezTo>
                  <a:pt x="22" y="96"/>
                  <a:pt x="22" y="96"/>
                  <a:pt x="22" y="95"/>
                </a:cubicBezTo>
                <a:cubicBezTo>
                  <a:pt x="22" y="92"/>
                  <a:pt x="22" y="90"/>
                  <a:pt x="22" y="87"/>
                </a:cubicBezTo>
                <a:cubicBezTo>
                  <a:pt x="22" y="86"/>
                  <a:pt x="22" y="86"/>
                  <a:pt x="22" y="85"/>
                </a:cubicBezTo>
                <a:cubicBezTo>
                  <a:pt x="21" y="86"/>
                  <a:pt x="19" y="87"/>
                  <a:pt x="18" y="87"/>
                </a:cubicBezTo>
                <a:cubicBezTo>
                  <a:pt x="18" y="88"/>
                  <a:pt x="18" y="88"/>
                  <a:pt x="18" y="88"/>
                </a:cubicBezTo>
                <a:cubicBezTo>
                  <a:pt x="18" y="89"/>
                  <a:pt x="18" y="90"/>
                  <a:pt x="18" y="91"/>
                </a:cubicBezTo>
                <a:cubicBezTo>
                  <a:pt x="18" y="94"/>
                  <a:pt x="18" y="98"/>
                  <a:pt x="18" y="101"/>
                </a:cubicBezTo>
                <a:cubicBezTo>
                  <a:pt x="18" y="101"/>
                  <a:pt x="18" y="101"/>
                  <a:pt x="18" y="101"/>
                </a:cubicBezTo>
                <a:cubicBezTo>
                  <a:pt x="17" y="101"/>
                  <a:pt x="17" y="100"/>
                  <a:pt x="17" y="99"/>
                </a:cubicBezTo>
                <a:cubicBezTo>
                  <a:pt x="18" y="99"/>
                  <a:pt x="17" y="98"/>
                  <a:pt x="17" y="98"/>
                </a:cubicBezTo>
                <a:cubicBezTo>
                  <a:pt x="17" y="97"/>
                  <a:pt x="16" y="97"/>
                  <a:pt x="16" y="97"/>
                </a:cubicBezTo>
                <a:cubicBezTo>
                  <a:pt x="16" y="95"/>
                  <a:pt x="16" y="92"/>
                  <a:pt x="16" y="89"/>
                </a:cubicBezTo>
                <a:cubicBezTo>
                  <a:pt x="15" y="90"/>
                  <a:pt x="15" y="90"/>
                  <a:pt x="15" y="90"/>
                </a:cubicBezTo>
                <a:cubicBezTo>
                  <a:pt x="14" y="91"/>
                  <a:pt x="14" y="91"/>
                  <a:pt x="15" y="91"/>
                </a:cubicBezTo>
                <a:cubicBezTo>
                  <a:pt x="15" y="93"/>
                  <a:pt x="15" y="95"/>
                  <a:pt x="16" y="96"/>
                </a:cubicBezTo>
                <a:cubicBezTo>
                  <a:pt x="16" y="97"/>
                  <a:pt x="16" y="97"/>
                  <a:pt x="16" y="97"/>
                </a:cubicBezTo>
                <a:cubicBezTo>
                  <a:pt x="15" y="97"/>
                  <a:pt x="15" y="97"/>
                  <a:pt x="15" y="97"/>
                </a:cubicBezTo>
                <a:cubicBezTo>
                  <a:pt x="15" y="97"/>
                  <a:pt x="15" y="97"/>
                  <a:pt x="15" y="96"/>
                </a:cubicBezTo>
                <a:cubicBezTo>
                  <a:pt x="15" y="96"/>
                  <a:pt x="15" y="95"/>
                  <a:pt x="15" y="95"/>
                </a:cubicBezTo>
                <a:cubicBezTo>
                  <a:pt x="14" y="95"/>
                  <a:pt x="14" y="94"/>
                  <a:pt x="14" y="94"/>
                </a:cubicBezTo>
                <a:cubicBezTo>
                  <a:pt x="15" y="93"/>
                  <a:pt x="14" y="93"/>
                  <a:pt x="14" y="92"/>
                </a:cubicBezTo>
                <a:cubicBezTo>
                  <a:pt x="13" y="92"/>
                  <a:pt x="13" y="92"/>
                  <a:pt x="13" y="93"/>
                </a:cubicBezTo>
                <a:cubicBezTo>
                  <a:pt x="13" y="94"/>
                  <a:pt x="12" y="95"/>
                  <a:pt x="12" y="96"/>
                </a:cubicBezTo>
                <a:cubicBezTo>
                  <a:pt x="11" y="97"/>
                  <a:pt x="11" y="98"/>
                  <a:pt x="11" y="99"/>
                </a:cubicBezTo>
                <a:cubicBezTo>
                  <a:pt x="10" y="101"/>
                  <a:pt x="11" y="103"/>
                  <a:pt x="11" y="105"/>
                </a:cubicBezTo>
                <a:cubicBezTo>
                  <a:pt x="11" y="106"/>
                  <a:pt x="12" y="107"/>
                  <a:pt x="13" y="108"/>
                </a:cubicBezTo>
                <a:cubicBezTo>
                  <a:pt x="13" y="109"/>
                  <a:pt x="14" y="110"/>
                  <a:pt x="15" y="111"/>
                </a:cubicBezTo>
                <a:cubicBezTo>
                  <a:pt x="17" y="112"/>
                  <a:pt x="19" y="114"/>
                  <a:pt x="21" y="115"/>
                </a:cubicBezTo>
                <a:cubicBezTo>
                  <a:pt x="23" y="116"/>
                  <a:pt x="25" y="117"/>
                  <a:pt x="27" y="118"/>
                </a:cubicBezTo>
                <a:cubicBezTo>
                  <a:pt x="27" y="119"/>
                  <a:pt x="28" y="119"/>
                  <a:pt x="29" y="119"/>
                </a:cubicBezTo>
                <a:cubicBezTo>
                  <a:pt x="29" y="119"/>
                  <a:pt x="29" y="119"/>
                  <a:pt x="29" y="119"/>
                </a:cubicBezTo>
                <a:cubicBezTo>
                  <a:pt x="29" y="119"/>
                  <a:pt x="29" y="119"/>
                  <a:pt x="30" y="119"/>
                </a:cubicBezTo>
                <a:cubicBezTo>
                  <a:pt x="30" y="119"/>
                  <a:pt x="31" y="119"/>
                  <a:pt x="31" y="120"/>
                </a:cubicBezTo>
                <a:cubicBezTo>
                  <a:pt x="31" y="120"/>
                  <a:pt x="31" y="120"/>
                  <a:pt x="31" y="120"/>
                </a:cubicBezTo>
                <a:cubicBezTo>
                  <a:pt x="33" y="120"/>
                  <a:pt x="35" y="121"/>
                  <a:pt x="37" y="121"/>
                </a:cubicBezTo>
                <a:cubicBezTo>
                  <a:pt x="37" y="121"/>
                  <a:pt x="37" y="121"/>
                  <a:pt x="37" y="121"/>
                </a:cubicBezTo>
                <a:cubicBezTo>
                  <a:pt x="37" y="121"/>
                  <a:pt x="37" y="121"/>
                  <a:pt x="38" y="121"/>
                </a:cubicBezTo>
                <a:cubicBezTo>
                  <a:pt x="38" y="121"/>
                  <a:pt x="38" y="122"/>
                  <a:pt x="39" y="122"/>
                </a:cubicBezTo>
                <a:cubicBezTo>
                  <a:pt x="39" y="122"/>
                  <a:pt x="40" y="122"/>
                  <a:pt x="41" y="122"/>
                </a:cubicBezTo>
                <a:cubicBezTo>
                  <a:pt x="43" y="122"/>
                  <a:pt x="45" y="123"/>
                  <a:pt x="47" y="123"/>
                </a:cubicBezTo>
                <a:cubicBezTo>
                  <a:pt x="48" y="123"/>
                  <a:pt x="49" y="123"/>
                  <a:pt x="49" y="123"/>
                </a:cubicBezTo>
                <a:cubicBezTo>
                  <a:pt x="49" y="124"/>
                  <a:pt x="49" y="124"/>
                  <a:pt x="50" y="124"/>
                </a:cubicBezTo>
                <a:cubicBezTo>
                  <a:pt x="51" y="124"/>
                  <a:pt x="52" y="124"/>
                  <a:pt x="53" y="124"/>
                </a:cubicBezTo>
                <a:cubicBezTo>
                  <a:pt x="57" y="124"/>
                  <a:pt x="60" y="124"/>
                  <a:pt x="64" y="124"/>
                </a:cubicBezTo>
                <a:cubicBezTo>
                  <a:pt x="64" y="124"/>
                  <a:pt x="65" y="124"/>
                  <a:pt x="66" y="124"/>
                </a:cubicBezTo>
                <a:cubicBezTo>
                  <a:pt x="67" y="124"/>
                  <a:pt x="67" y="124"/>
                  <a:pt x="67" y="124"/>
                </a:cubicBezTo>
                <a:cubicBezTo>
                  <a:pt x="68" y="123"/>
                  <a:pt x="68" y="123"/>
                  <a:pt x="68" y="123"/>
                </a:cubicBezTo>
                <a:cubicBezTo>
                  <a:pt x="70" y="123"/>
                  <a:pt x="72" y="123"/>
                  <a:pt x="74" y="123"/>
                </a:cubicBezTo>
                <a:cubicBezTo>
                  <a:pt x="83" y="123"/>
                  <a:pt x="91" y="123"/>
                  <a:pt x="100" y="122"/>
                </a:cubicBezTo>
                <a:cubicBezTo>
                  <a:pt x="99" y="119"/>
                  <a:pt x="99" y="116"/>
                  <a:pt x="98" y="112"/>
                </a:cubicBezTo>
                <a:cubicBezTo>
                  <a:pt x="93" y="113"/>
                  <a:pt x="87" y="113"/>
                  <a:pt x="82" y="113"/>
                </a:cubicBezTo>
                <a:cubicBezTo>
                  <a:pt x="82" y="114"/>
                  <a:pt x="82" y="115"/>
                  <a:pt x="82" y="116"/>
                </a:cubicBezTo>
                <a:cubicBezTo>
                  <a:pt x="82" y="116"/>
                  <a:pt x="82" y="116"/>
                  <a:pt x="82" y="116"/>
                </a:cubicBezTo>
                <a:cubicBezTo>
                  <a:pt x="82" y="115"/>
                  <a:pt x="82" y="115"/>
                  <a:pt x="82" y="115"/>
                </a:cubicBezTo>
                <a:cubicBezTo>
                  <a:pt x="81" y="114"/>
                  <a:pt x="81" y="114"/>
                  <a:pt x="81" y="113"/>
                </a:cubicBezTo>
                <a:close/>
                <a:moveTo>
                  <a:pt x="66" y="103"/>
                </a:moveTo>
                <a:cubicBezTo>
                  <a:pt x="66" y="103"/>
                  <a:pt x="66" y="102"/>
                  <a:pt x="66" y="102"/>
                </a:cubicBezTo>
                <a:cubicBezTo>
                  <a:pt x="66" y="101"/>
                  <a:pt x="66" y="99"/>
                  <a:pt x="66" y="98"/>
                </a:cubicBezTo>
                <a:cubicBezTo>
                  <a:pt x="66" y="96"/>
                  <a:pt x="65" y="95"/>
                  <a:pt x="65" y="94"/>
                </a:cubicBezTo>
                <a:cubicBezTo>
                  <a:pt x="65" y="93"/>
                  <a:pt x="66" y="93"/>
                  <a:pt x="66" y="93"/>
                </a:cubicBezTo>
                <a:cubicBezTo>
                  <a:pt x="66" y="93"/>
                  <a:pt x="67" y="93"/>
                  <a:pt x="67" y="93"/>
                </a:cubicBezTo>
                <a:cubicBezTo>
                  <a:pt x="67" y="93"/>
                  <a:pt x="67" y="94"/>
                  <a:pt x="67" y="94"/>
                </a:cubicBezTo>
                <a:cubicBezTo>
                  <a:pt x="68" y="95"/>
                  <a:pt x="68" y="96"/>
                  <a:pt x="69" y="98"/>
                </a:cubicBezTo>
                <a:cubicBezTo>
                  <a:pt x="70" y="100"/>
                  <a:pt x="70" y="102"/>
                  <a:pt x="71" y="104"/>
                </a:cubicBezTo>
                <a:cubicBezTo>
                  <a:pt x="71" y="104"/>
                  <a:pt x="71" y="104"/>
                  <a:pt x="71" y="104"/>
                </a:cubicBezTo>
                <a:cubicBezTo>
                  <a:pt x="71" y="104"/>
                  <a:pt x="71" y="104"/>
                  <a:pt x="71" y="104"/>
                </a:cubicBezTo>
                <a:cubicBezTo>
                  <a:pt x="71" y="101"/>
                  <a:pt x="71" y="99"/>
                  <a:pt x="71" y="96"/>
                </a:cubicBezTo>
                <a:cubicBezTo>
                  <a:pt x="71" y="96"/>
                  <a:pt x="71" y="95"/>
                  <a:pt x="71" y="95"/>
                </a:cubicBezTo>
                <a:cubicBezTo>
                  <a:pt x="71" y="95"/>
                  <a:pt x="71" y="94"/>
                  <a:pt x="71" y="94"/>
                </a:cubicBezTo>
                <a:cubicBezTo>
                  <a:pt x="71" y="94"/>
                  <a:pt x="71" y="93"/>
                  <a:pt x="71" y="93"/>
                </a:cubicBezTo>
                <a:cubicBezTo>
                  <a:pt x="70" y="93"/>
                  <a:pt x="70" y="92"/>
                  <a:pt x="69" y="92"/>
                </a:cubicBezTo>
                <a:cubicBezTo>
                  <a:pt x="69" y="90"/>
                  <a:pt x="68" y="89"/>
                  <a:pt x="68" y="88"/>
                </a:cubicBezTo>
                <a:cubicBezTo>
                  <a:pt x="68" y="88"/>
                  <a:pt x="68" y="88"/>
                  <a:pt x="67" y="88"/>
                </a:cubicBezTo>
                <a:cubicBezTo>
                  <a:pt x="66" y="88"/>
                  <a:pt x="65" y="87"/>
                  <a:pt x="66" y="86"/>
                </a:cubicBezTo>
                <a:cubicBezTo>
                  <a:pt x="66" y="85"/>
                  <a:pt x="66" y="85"/>
                  <a:pt x="66" y="85"/>
                </a:cubicBezTo>
                <a:cubicBezTo>
                  <a:pt x="66" y="84"/>
                  <a:pt x="67" y="84"/>
                  <a:pt x="66" y="84"/>
                </a:cubicBezTo>
                <a:cubicBezTo>
                  <a:pt x="66" y="83"/>
                  <a:pt x="66" y="82"/>
                  <a:pt x="65" y="81"/>
                </a:cubicBezTo>
                <a:cubicBezTo>
                  <a:pt x="65" y="81"/>
                  <a:pt x="65" y="81"/>
                  <a:pt x="65" y="81"/>
                </a:cubicBezTo>
                <a:cubicBezTo>
                  <a:pt x="63" y="81"/>
                  <a:pt x="63" y="80"/>
                  <a:pt x="63" y="79"/>
                </a:cubicBezTo>
                <a:cubicBezTo>
                  <a:pt x="63" y="78"/>
                  <a:pt x="64" y="78"/>
                  <a:pt x="64" y="77"/>
                </a:cubicBezTo>
                <a:cubicBezTo>
                  <a:pt x="64" y="77"/>
                  <a:pt x="64" y="77"/>
                  <a:pt x="64" y="76"/>
                </a:cubicBezTo>
                <a:cubicBezTo>
                  <a:pt x="63" y="74"/>
                  <a:pt x="62" y="73"/>
                  <a:pt x="62" y="71"/>
                </a:cubicBezTo>
                <a:cubicBezTo>
                  <a:pt x="60" y="68"/>
                  <a:pt x="59" y="65"/>
                  <a:pt x="58" y="61"/>
                </a:cubicBezTo>
                <a:cubicBezTo>
                  <a:pt x="57" y="59"/>
                  <a:pt x="56" y="56"/>
                  <a:pt x="55" y="53"/>
                </a:cubicBezTo>
                <a:cubicBezTo>
                  <a:pt x="55" y="52"/>
                  <a:pt x="55" y="52"/>
                  <a:pt x="55" y="52"/>
                </a:cubicBezTo>
                <a:cubicBezTo>
                  <a:pt x="54" y="51"/>
                  <a:pt x="54" y="51"/>
                  <a:pt x="54" y="50"/>
                </a:cubicBezTo>
                <a:cubicBezTo>
                  <a:pt x="54" y="50"/>
                  <a:pt x="54" y="50"/>
                  <a:pt x="54" y="49"/>
                </a:cubicBezTo>
                <a:cubicBezTo>
                  <a:pt x="54" y="49"/>
                  <a:pt x="54" y="49"/>
                  <a:pt x="54" y="48"/>
                </a:cubicBezTo>
                <a:cubicBezTo>
                  <a:pt x="53" y="47"/>
                  <a:pt x="53" y="47"/>
                  <a:pt x="52" y="46"/>
                </a:cubicBezTo>
                <a:cubicBezTo>
                  <a:pt x="51" y="46"/>
                  <a:pt x="51" y="45"/>
                  <a:pt x="51" y="44"/>
                </a:cubicBezTo>
                <a:cubicBezTo>
                  <a:pt x="52" y="44"/>
                  <a:pt x="52" y="43"/>
                  <a:pt x="52" y="43"/>
                </a:cubicBezTo>
                <a:cubicBezTo>
                  <a:pt x="51" y="43"/>
                  <a:pt x="51" y="42"/>
                  <a:pt x="51" y="42"/>
                </a:cubicBezTo>
                <a:cubicBezTo>
                  <a:pt x="51" y="42"/>
                  <a:pt x="50" y="42"/>
                  <a:pt x="50" y="42"/>
                </a:cubicBezTo>
                <a:cubicBezTo>
                  <a:pt x="49" y="42"/>
                  <a:pt x="48" y="42"/>
                  <a:pt x="47" y="42"/>
                </a:cubicBezTo>
                <a:cubicBezTo>
                  <a:pt x="45" y="42"/>
                  <a:pt x="45" y="41"/>
                  <a:pt x="46" y="40"/>
                </a:cubicBezTo>
                <a:cubicBezTo>
                  <a:pt x="46" y="39"/>
                  <a:pt x="46" y="39"/>
                  <a:pt x="47" y="39"/>
                </a:cubicBezTo>
                <a:cubicBezTo>
                  <a:pt x="46" y="39"/>
                  <a:pt x="45" y="39"/>
                  <a:pt x="44" y="39"/>
                </a:cubicBezTo>
                <a:cubicBezTo>
                  <a:pt x="43" y="39"/>
                  <a:pt x="43" y="39"/>
                  <a:pt x="43" y="38"/>
                </a:cubicBezTo>
                <a:cubicBezTo>
                  <a:pt x="42" y="37"/>
                  <a:pt x="43" y="37"/>
                  <a:pt x="43" y="37"/>
                </a:cubicBezTo>
                <a:cubicBezTo>
                  <a:pt x="45" y="36"/>
                  <a:pt x="46" y="35"/>
                  <a:pt x="47" y="34"/>
                </a:cubicBezTo>
                <a:cubicBezTo>
                  <a:pt x="48" y="34"/>
                  <a:pt x="48" y="34"/>
                  <a:pt x="48" y="34"/>
                </a:cubicBezTo>
                <a:cubicBezTo>
                  <a:pt x="48" y="34"/>
                  <a:pt x="48" y="33"/>
                  <a:pt x="48" y="33"/>
                </a:cubicBezTo>
                <a:cubicBezTo>
                  <a:pt x="48" y="33"/>
                  <a:pt x="48" y="33"/>
                  <a:pt x="48" y="32"/>
                </a:cubicBezTo>
                <a:cubicBezTo>
                  <a:pt x="47" y="31"/>
                  <a:pt x="47" y="31"/>
                  <a:pt x="47" y="31"/>
                </a:cubicBezTo>
                <a:cubicBezTo>
                  <a:pt x="45" y="31"/>
                  <a:pt x="44" y="31"/>
                  <a:pt x="43" y="31"/>
                </a:cubicBezTo>
                <a:cubicBezTo>
                  <a:pt x="42" y="31"/>
                  <a:pt x="41" y="31"/>
                  <a:pt x="40" y="31"/>
                </a:cubicBezTo>
                <a:cubicBezTo>
                  <a:pt x="40" y="31"/>
                  <a:pt x="40" y="31"/>
                  <a:pt x="40" y="32"/>
                </a:cubicBezTo>
                <a:cubicBezTo>
                  <a:pt x="39" y="32"/>
                  <a:pt x="40" y="33"/>
                  <a:pt x="40" y="33"/>
                </a:cubicBezTo>
                <a:cubicBezTo>
                  <a:pt x="40" y="34"/>
                  <a:pt x="40" y="36"/>
                  <a:pt x="40" y="37"/>
                </a:cubicBezTo>
                <a:cubicBezTo>
                  <a:pt x="40" y="40"/>
                  <a:pt x="40" y="43"/>
                  <a:pt x="40" y="46"/>
                </a:cubicBezTo>
                <a:cubicBezTo>
                  <a:pt x="40" y="46"/>
                  <a:pt x="40" y="47"/>
                  <a:pt x="40" y="47"/>
                </a:cubicBezTo>
                <a:cubicBezTo>
                  <a:pt x="40" y="48"/>
                  <a:pt x="40" y="49"/>
                  <a:pt x="40" y="50"/>
                </a:cubicBezTo>
                <a:cubicBezTo>
                  <a:pt x="40" y="50"/>
                  <a:pt x="41" y="50"/>
                  <a:pt x="41" y="50"/>
                </a:cubicBezTo>
                <a:cubicBezTo>
                  <a:pt x="42" y="50"/>
                  <a:pt x="43" y="50"/>
                  <a:pt x="43" y="51"/>
                </a:cubicBezTo>
                <a:cubicBezTo>
                  <a:pt x="43" y="52"/>
                  <a:pt x="43" y="52"/>
                  <a:pt x="43" y="52"/>
                </a:cubicBezTo>
                <a:cubicBezTo>
                  <a:pt x="42" y="53"/>
                  <a:pt x="43" y="53"/>
                  <a:pt x="43" y="54"/>
                </a:cubicBezTo>
                <a:cubicBezTo>
                  <a:pt x="43" y="55"/>
                  <a:pt x="43" y="55"/>
                  <a:pt x="43" y="56"/>
                </a:cubicBezTo>
                <a:cubicBezTo>
                  <a:pt x="44" y="56"/>
                  <a:pt x="44" y="56"/>
                  <a:pt x="45" y="57"/>
                </a:cubicBezTo>
                <a:cubicBezTo>
                  <a:pt x="46" y="57"/>
                  <a:pt x="48" y="57"/>
                  <a:pt x="49" y="58"/>
                </a:cubicBezTo>
                <a:cubicBezTo>
                  <a:pt x="50" y="58"/>
                  <a:pt x="51" y="59"/>
                  <a:pt x="51" y="59"/>
                </a:cubicBezTo>
                <a:cubicBezTo>
                  <a:pt x="52" y="61"/>
                  <a:pt x="51" y="62"/>
                  <a:pt x="50" y="62"/>
                </a:cubicBezTo>
                <a:cubicBezTo>
                  <a:pt x="49" y="62"/>
                  <a:pt x="49" y="62"/>
                  <a:pt x="49" y="62"/>
                </a:cubicBezTo>
                <a:cubicBezTo>
                  <a:pt x="47" y="62"/>
                  <a:pt x="46" y="61"/>
                  <a:pt x="45" y="60"/>
                </a:cubicBezTo>
                <a:cubicBezTo>
                  <a:pt x="45" y="60"/>
                  <a:pt x="44" y="59"/>
                  <a:pt x="44" y="58"/>
                </a:cubicBezTo>
                <a:cubicBezTo>
                  <a:pt x="43" y="58"/>
                  <a:pt x="43" y="58"/>
                  <a:pt x="43" y="58"/>
                </a:cubicBezTo>
                <a:cubicBezTo>
                  <a:pt x="42" y="58"/>
                  <a:pt x="42" y="58"/>
                  <a:pt x="41" y="59"/>
                </a:cubicBezTo>
                <a:cubicBezTo>
                  <a:pt x="41" y="59"/>
                  <a:pt x="41" y="59"/>
                  <a:pt x="41" y="60"/>
                </a:cubicBezTo>
                <a:cubicBezTo>
                  <a:pt x="42" y="61"/>
                  <a:pt x="42" y="61"/>
                  <a:pt x="43" y="62"/>
                </a:cubicBezTo>
                <a:cubicBezTo>
                  <a:pt x="43" y="62"/>
                  <a:pt x="44" y="63"/>
                  <a:pt x="45" y="63"/>
                </a:cubicBezTo>
                <a:cubicBezTo>
                  <a:pt x="45" y="63"/>
                  <a:pt x="46" y="63"/>
                  <a:pt x="46" y="63"/>
                </a:cubicBezTo>
                <a:cubicBezTo>
                  <a:pt x="48" y="63"/>
                  <a:pt x="50" y="63"/>
                  <a:pt x="51" y="64"/>
                </a:cubicBezTo>
                <a:cubicBezTo>
                  <a:pt x="52" y="64"/>
                  <a:pt x="52" y="64"/>
                  <a:pt x="52" y="64"/>
                </a:cubicBezTo>
                <a:cubicBezTo>
                  <a:pt x="53" y="65"/>
                  <a:pt x="53" y="65"/>
                  <a:pt x="53" y="66"/>
                </a:cubicBezTo>
                <a:cubicBezTo>
                  <a:pt x="53" y="66"/>
                  <a:pt x="53" y="66"/>
                  <a:pt x="52" y="67"/>
                </a:cubicBezTo>
                <a:cubicBezTo>
                  <a:pt x="52" y="67"/>
                  <a:pt x="52" y="67"/>
                  <a:pt x="52" y="67"/>
                </a:cubicBezTo>
                <a:cubicBezTo>
                  <a:pt x="51" y="67"/>
                  <a:pt x="51" y="67"/>
                  <a:pt x="50" y="67"/>
                </a:cubicBezTo>
                <a:cubicBezTo>
                  <a:pt x="49" y="66"/>
                  <a:pt x="47" y="66"/>
                  <a:pt x="46" y="65"/>
                </a:cubicBezTo>
                <a:cubicBezTo>
                  <a:pt x="46" y="65"/>
                  <a:pt x="45" y="65"/>
                  <a:pt x="45" y="65"/>
                </a:cubicBezTo>
                <a:cubicBezTo>
                  <a:pt x="45" y="66"/>
                  <a:pt x="45" y="66"/>
                  <a:pt x="45" y="66"/>
                </a:cubicBezTo>
                <a:cubicBezTo>
                  <a:pt x="45" y="67"/>
                  <a:pt x="46" y="68"/>
                  <a:pt x="46" y="68"/>
                </a:cubicBezTo>
                <a:cubicBezTo>
                  <a:pt x="47" y="69"/>
                  <a:pt x="49" y="70"/>
                  <a:pt x="50" y="70"/>
                </a:cubicBezTo>
                <a:cubicBezTo>
                  <a:pt x="50" y="70"/>
                  <a:pt x="51" y="70"/>
                  <a:pt x="51" y="70"/>
                </a:cubicBezTo>
                <a:cubicBezTo>
                  <a:pt x="52" y="70"/>
                  <a:pt x="53" y="70"/>
                  <a:pt x="54" y="70"/>
                </a:cubicBezTo>
                <a:cubicBezTo>
                  <a:pt x="55" y="70"/>
                  <a:pt x="56" y="70"/>
                  <a:pt x="57" y="71"/>
                </a:cubicBezTo>
                <a:cubicBezTo>
                  <a:pt x="57" y="71"/>
                  <a:pt x="58" y="71"/>
                  <a:pt x="58" y="72"/>
                </a:cubicBezTo>
                <a:cubicBezTo>
                  <a:pt x="58" y="73"/>
                  <a:pt x="57" y="73"/>
                  <a:pt x="57" y="73"/>
                </a:cubicBezTo>
                <a:cubicBezTo>
                  <a:pt x="56" y="73"/>
                  <a:pt x="56" y="73"/>
                  <a:pt x="55" y="73"/>
                </a:cubicBezTo>
                <a:cubicBezTo>
                  <a:pt x="54" y="73"/>
                  <a:pt x="53" y="73"/>
                  <a:pt x="52" y="72"/>
                </a:cubicBezTo>
                <a:cubicBezTo>
                  <a:pt x="51" y="72"/>
                  <a:pt x="50" y="72"/>
                  <a:pt x="48" y="73"/>
                </a:cubicBezTo>
                <a:cubicBezTo>
                  <a:pt x="48" y="73"/>
                  <a:pt x="48" y="73"/>
                  <a:pt x="47" y="73"/>
                </a:cubicBezTo>
                <a:cubicBezTo>
                  <a:pt x="47" y="74"/>
                  <a:pt x="46" y="74"/>
                  <a:pt x="46" y="74"/>
                </a:cubicBezTo>
                <a:cubicBezTo>
                  <a:pt x="46" y="75"/>
                  <a:pt x="46" y="75"/>
                  <a:pt x="46" y="76"/>
                </a:cubicBezTo>
                <a:cubicBezTo>
                  <a:pt x="47" y="76"/>
                  <a:pt x="47" y="76"/>
                  <a:pt x="47" y="76"/>
                </a:cubicBezTo>
                <a:cubicBezTo>
                  <a:pt x="48" y="77"/>
                  <a:pt x="49" y="77"/>
                  <a:pt x="50" y="77"/>
                </a:cubicBezTo>
                <a:cubicBezTo>
                  <a:pt x="50" y="78"/>
                  <a:pt x="51" y="78"/>
                  <a:pt x="51" y="77"/>
                </a:cubicBezTo>
                <a:cubicBezTo>
                  <a:pt x="54" y="77"/>
                  <a:pt x="56" y="77"/>
                  <a:pt x="58" y="77"/>
                </a:cubicBezTo>
                <a:cubicBezTo>
                  <a:pt x="58" y="77"/>
                  <a:pt x="58" y="78"/>
                  <a:pt x="59" y="78"/>
                </a:cubicBezTo>
                <a:cubicBezTo>
                  <a:pt x="59" y="78"/>
                  <a:pt x="59" y="79"/>
                  <a:pt x="59" y="79"/>
                </a:cubicBezTo>
                <a:cubicBezTo>
                  <a:pt x="58" y="80"/>
                  <a:pt x="58" y="80"/>
                  <a:pt x="58" y="80"/>
                </a:cubicBezTo>
                <a:cubicBezTo>
                  <a:pt x="57" y="80"/>
                  <a:pt x="56" y="80"/>
                  <a:pt x="56" y="80"/>
                </a:cubicBezTo>
                <a:cubicBezTo>
                  <a:pt x="54" y="80"/>
                  <a:pt x="53" y="80"/>
                  <a:pt x="52" y="80"/>
                </a:cubicBezTo>
                <a:cubicBezTo>
                  <a:pt x="51" y="79"/>
                  <a:pt x="51" y="79"/>
                  <a:pt x="51" y="79"/>
                </a:cubicBezTo>
                <a:cubicBezTo>
                  <a:pt x="50" y="80"/>
                  <a:pt x="49" y="80"/>
                  <a:pt x="48" y="81"/>
                </a:cubicBezTo>
                <a:cubicBezTo>
                  <a:pt x="47" y="81"/>
                  <a:pt x="47" y="82"/>
                  <a:pt x="48" y="82"/>
                </a:cubicBezTo>
                <a:cubicBezTo>
                  <a:pt x="48" y="83"/>
                  <a:pt x="49" y="84"/>
                  <a:pt x="49" y="85"/>
                </a:cubicBezTo>
                <a:cubicBezTo>
                  <a:pt x="49" y="85"/>
                  <a:pt x="49" y="85"/>
                  <a:pt x="50" y="85"/>
                </a:cubicBezTo>
                <a:cubicBezTo>
                  <a:pt x="51" y="86"/>
                  <a:pt x="52" y="86"/>
                  <a:pt x="53" y="86"/>
                </a:cubicBezTo>
                <a:cubicBezTo>
                  <a:pt x="54" y="87"/>
                  <a:pt x="56" y="87"/>
                  <a:pt x="57" y="87"/>
                </a:cubicBezTo>
                <a:cubicBezTo>
                  <a:pt x="58" y="87"/>
                  <a:pt x="58" y="88"/>
                  <a:pt x="59" y="88"/>
                </a:cubicBezTo>
                <a:cubicBezTo>
                  <a:pt x="59" y="88"/>
                  <a:pt x="59" y="88"/>
                  <a:pt x="59" y="88"/>
                </a:cubicBezTo>
                <a:cubicBezTo>
                  <a:pt x="60" y="88"/>
                  <a:pt x="61" y="88"/>
                  <a:pt x="61" y="89"/>
                </a:cubicBezTo>
                <a:cubicBezTo>
                  <a:pt x="62" y="90"/>
                  <a:pt x="62" y="91"/>
                  <a:pt x="62" y="92"/>
                </a:cubicBezTo>
                <a:cubicBezTo>
                  <a:pt x="62" y="93"/>
                  <a:pt x="62" y="93"/>
                  <a:pt x="62" y="94"/>
                </a:cubicBezTo>
                <a:cubicBezTo>
                  <a:pt x="62" y="94"/>
                  <a:pt x="63" y="94"/>
                  <a:pt x="63" y="94"/>
                </a:cubicBezTo>
                <a:cubicBezTo>
                  <a:pt x="64" y="94"/>
                  <a:pt x="64" y="95"/>
                  <a:pt x="64" y="95"/>
                </a:cubicBezTo>
                <a:cubicBezTo>
                  <a:pt x="64" y="96"/>
                  <a:pt x="64" y="97"/>
                  <a:pt x="63" y="97"/>
                </a:cubicBezTo>
                <a:cubicBezTo>
                  <a:pt x="63" y="97"/>
                  <a:pt x="63" y="97"/>
                  <a:pt x="63" y="98"/>
                </a:cubicBezTo>
                <a:cubicBezTo>
                  <a:pt x="63" y="99"/>
                  <a:pt x="63" y="101"/>
                  <a:pt x="64" y="102"/>
                </a:cubicBezTo>
                <a:cubicBezTo>
                  <a:pt x="65" y="102"/>
                  <a:pt x="65" y="102"/>
                  <a:pt x="66" y="103"/>
                </a:cubicBezTo>
                <a:close/>
                <a:moveTo>
                  <a:pt x="117" y="120"/>
                </a:moveTo>
                <a:cubicBezTo>
                  <a:pt x="117" y="120"/>
                  <a:pt x="117" y="120"/>
                  <a:pt x="117" y="120"/>
                </a:cubicBezTo>
                <a:cubicBezTo>
                  <a:pt x="119" y="120"/>
                  <a:pt x="120" y="120"/>
                  <a:pt x="122" y="119"/>
                </a:cubicBezTo>
                <a:cubicBezTo>
                  <a:pt x="126" y="118"/>
                  <a:pt x="131" y="117"/>
                  <a:pt x="135" y="115"/>
                </a:cubicBezTo>
                <a:cubicBezTo>
                  <a:pt x="136" y="115"/>
                  <a:pt x="137" y="114"/>
                  <a:pt x="138" y="113"/>
                </a:cubicBezTo>
                <a:cubicBezTo>
                  <a:pt x="140" y="112"/>
                  <a:pt x="142" y="110"/>
                  <a:pt x="144" y="109"/>
                </a:cubicBezTo>
                <a:cubicBezTo>
                  <a:pt x="145" y="108"/>
                  <a:pt x="145" y="108"/>
                  <a:pt x="145" y="108"/>
                </a:cubicBezTo>
                <a:cubicBezTo>
                  <a:pt x="146" y="107"/>
                  <a:pt x="146" y="107"/>
                  <a:pt x="145" y="107"/>
                </a:cubicBezTo>
                <a:cubicBezTo>
                  <a:pt x="145" y="106"/>
                  <a:pt x="145" y="105"/>
                  <a:pt x="145" y="104"/>
                </a:cubicBezTo>
                <a:cubicBezTo>
                  <a:pt x="143" y="98"/>
                  <a:pt x="142" y="93"/>
                  <a:pt x="140" y="88"/>
                </a:cubicBezTo>
                <a:cubicBezTo>
                  <a:pt x="140" y="87"/>
                  <a:pt x="140" y="87"/>
                  <a:pt x="139" y="86"/>
                </a:cubicBezTo>
                <a:cubicBezTo>
                  <a:pt x="139" y="86"/>
                  <a:pt x="139" y="86"/>
                  <a:pt x="139" y="86"/>
                </a:cubicBezTo>
                <a:cubicBezTo>
                  <a:pt x="139" y="86"/>
                  <a:pt x="139" y="85"/>
                  <a:pt x="138" y="85"/>
                </a:cubicBezTo>
                <a:cubicBezTo>
                  <a:pt x="137" y="85"/>
                  <a:pt x="135" y="84"/>
                  <a:pt x="133" y="84"/>
                </a:cubicBezTo>
                <a:cubicBezTo>
                  <a:pt x="127" y="82"/>
                  <a:pt x="121" y="81"/>
                  <a:pt x="115" y="81"/>
                </a:cubicBezTo>
                <a:cubicBezTo>
                  <a:pt x="113" y="81"/>
                  <a:pt x="110" y="81"/>
                  <a:pt x="108" y="81"/>
                </a:cubicBezTo>
                <a:cubicBezTo>
                  <a:pt x="105" y="81"/>
                  <a:pt x="102" y="81"/>
                  <a:pt x="100" y="81"/>
                </a:cubicBezTo>
                <a:cubicBezTo>
                  <a:pt x="99" y="81"/>
                  <a:pt x="99" y="81"/>
                  <a:pt x="99" y="81"/>
                </a:cubicBezTo>
                <a:cubicBezTo>
                  <a:pt x="98" y="81"/>
                  <a:pt x="98" y="81"/>
                  <a:pt x="98" y="81"/>
                </a:cubicBezTo>
                <a:cubicBezTo>
                  <a:pt x="97" y="81"/>
                  <a:pt x="95" y="81"/>
                  <a:pt x="94" y="81"/>
                </a:cubicBezTo>
                <a:cubicBezTo>
                  <a:pt x="94" y="81"/>
                  <a:pt x="93" y="81"/>
                  <a:pt x="93" y="81"/>
                </a:cubicBezTo>
                <a:cubicBezTo>
                  <a:pt x="93" y="81"/>
                  <a:pt x="93" y="81"/>
                  <a:pt x="93" y="82"/>
                </a:cubicBezTo>
                <a:cubicBezTo>
                  <a:pt x="93" y="83"/>
                  <a:pt x="94" y="85"/>
                  <a:pt x="94" y="86"/>
                </a:cubicBezTo>
                <a:cubicBezTo>
                  <a:pt x="94" y="86"/>
                  <a:pt x="94" y="86"/>
                  <a:pt x="94" y="87"/>
                </a:cubicBezTo>
                <a:cubicBezTo>
                  <a:pt x="94" y="87"/>
                  <a:pt x="95" y="87"/>
                  <a:pt x="95" y="87"/>
                </a:cubicBezTo>
                <a:cubicBezTo>
                  <a:pt x="96" y="87"/>
                  <a:pt x="96" y="87"/>
                  <a:pt x="97" y="87"/>
                </a:cubicBezTo>
                <a:cubicBezTo>
                  <a:pt x="104" y="87"/>
                  <a:pt x="110" y="87"/>
                  <a:pt x="117" y="87"/>
                </a:cubicBezTo>
                <a:cubicBezTo>
                  <a:pt x="118" y="87"/>
                  <a:pt x="119" y="87"/>
                  <a:pt x="120" y="87"/>
                </a:cubicBezTo>
                <a:cubicBezTo>
                  <a:pt x="122" y="87"/>
                  <a:pt x="124" y="88"/>
                  <a:pt x="126" y="88"/>
                </a:cubicBezTo>
                <a:cubicBezTo>
                  <a:pt x="129" y="89"/>
                  <a:pt x="131" y="89"/>
                  <a:pt x="132" y="91"/>
                </a:cubicBezTo>
                <a:cubicBezTo>
                  <a:pt x="132" y="91"/>
                  <a:pt x="133" y="91"/>
                  <a:pt x="133" y="91"/>
                </a:cubicBezTo>
                <a:cubicBezTo>
                  <a:pt x="132" y="90"/>
                  <a:pt x="132" y="90"/>
                  <a:pt x="132" y="89"/>
                </a:cubicBezTo>
                <a:cubicBezTo>
                  <a:pt x="132" y="89"/>
                  <a:pt x="132" y="88"/>
                  <a:pt x="132" y="88"/>
                </a:cubicBezTo>
                <a:cubicBezTo>
                  <a:pt x="132" y="88"/>
                  <a:pt x="133" y="88"/>
                  <a:pt x="133" y="88"/>
                </a:cubicBezTo>
                <a:cubicBezTo>
                  <a:pt x="134" y="88"/>
                  <a:pt x="134" y="88"/>
                  <a:pt x="134" y="89"/>
                </a:cubicBezTo>
                <a:cubicBezTo>
                  <a:pt x="134" y="89"/>
                  <a:pt x="134" y="90"/>
                  <a:pt x="134" y="91"/>
                </a:cubicBezTo>
                <a:cubicBezTo>
                  <a:pt x="134" y="92"/>
                  <a:pt x="134" y="92"/>
                  <a:pt x="134" y="93"/>
                </a:cubicBezTo>
                <a:cubicBezTo>
                  <a:pt x="135" y="94"/>
                  <a:pt x="135" y="95"/>
                  <a:pt x="136" y="95"/>
                </a:cubicBezTo>
                <a:cubicBezTo>
                  <a:pt x="136" y="97"/>
                  <a:pt x="136" y="98"/>
                  <a:pt x="136" y="100"/>
                </a:cubicBezTo>
                <a:cubicBezTo>
                  <a:pt x="136" y="100"/>
                  <a:pt x="136" y="101"/>
                  <a:pt x="136" y="101"/>
                </a:cubicBezTo>
                <a:cubicBezTo>
                  <a:pt x="137" y="104"/>
                  <a:pt x="138" y="108"/>
                  <a:pt x="139" y="111"/>
                </a:cubicBezTo>
                <a:cubicBezTo>
                  <a:pt x="140" y="111"/>
                  <a:pt x="140" y="111"/>
                  <a:pt x="140" y="111"/>
                </a:cubicBezTo>
                <a:cubicBezTo>
                  <a:pt x="140" y="112"/>
                  <a:pt x="139" y="112"/>
                  <a:pt x="139" y="112"/>
                </a:cubicBezTo>
                <a:cubicBezTo>
                  <a:pt x="139" y="113"/>
                  <a:pt x="138" y="112"/>
                  <a:pt x="138" y="112"/>
                </a:cubicBezTo>
                <a:cubicBezTo>
                  <a:pt x="138" y="112"/>
                  <a:pt x="138" y="112"/>
                  <a:pt x="138" y="111"/>
                </a:cubicBezTo>
                <a:cubicBezTo>
                  <a:pt x="137" y="110"/>
                  <a:pt x="137" y="109"/>
                  <a:pt x="137" y="108"/>
                </a:cubicBezTo>
                <a:cubicBezTo>
                  <a:pt x="137" y="106"/>
                  <a:pt x="136" y="104"/>
                  <a:pt x="136" y="102"/>
                </a:cubicBezTo>
                <a:cubicBezTo>
                  <a:pt x="136" y="102"/>
                  <a:pt x="135" y="102"/>
                  <a:pt x="135" y="102"/>
                </a:cubicBezTo>
                <a:cubicBezTo>
                  <a:pt x="134" y="104"/>
                  <a:pt x="133" y="106"/>
                  <a:pt x="131" y="107"/>
                </a:cubicBezTo>
                <a:cubicBezTo>
                  <a:pt x="130" y="107"/>
                  <a:pt x="129" y="107"/>
                  <a:pt x="129" y="108"/>
                </a:cubicBezTo>
                <a:cubicBezTo>
                  <a:pt x="129" y="108"/>
                  <a:pt x="129" y="108"/>
                  <a:pt x="129" y="108"/>
                </a:cubicBezTo>
                <a:cubicBezTo>
                  <a:pt x="129" y="110"/>
                  <a:pt x="130" y="112"/>
                  <a:pt x="130" y="114"/>
                </a:cubicBezTo>
                <a:cubicBezTo>
                  <a:pt x="131" y="115"/>
                  <a:pt x="130" y="116"/>
                  <a:pt x="130" y="116"/>
                </a:cubicBezTo>
                <a:cubicBezTo>
                  <a:pt x="129" y="116"/>
                  <a:pt x="129" y="115"/>
                  <a:pt x="129" y="115"/>
                </a:cubicBezTo>
                <a:cubicBezTo>
                  <a:pt x="129" y="113"/>
                  <a:pt x="129" y="112"/>
                  <a:pt x="129" y="111"/>
                </a:cubicBezTo>
                <a:cubicBezTo>
                  <a:pt x="128" y="110"/>
                  <a:pt x="128" y="109"/>
                  <a:pt x="128" y="108"/>
                </a:cubicBezTo>
                <a:cubicBezTo>
                  <a:pt x="126" y="109"/>
                  <a:pt x="124" y="110"/>
                  <a:pt x="122" y="111"/>
                </a:cubicBezTo>
                <a:cubicBezTo>
                  <a:pt x="119" y="111"/>
                  <a:pt x="117" y="112"/>
                  <a:pt x="115" y="112"/>
                </a:cubicBezTo>
                <a:cubicBezTo>
                  <a:pt x="115" y="115"/>
                  <a:pt x="116" y="118"/>
                  <a:pt x="117" y="120"/>
                </a:cubicBezTo>
                <a:close/>
                <a:moveTo>
                  <a:pt x="27" y="164"/>
                </a:moveTo>
                <a:cubicBezTo>
                  <a:pt x="28" y="164"/>
                  <a:pt x="28" y="164"/>
                  <a:pt x="28" y="165"/>
                </a:cubicBezTo>
                <a:cubicBezTo>
                  <a:pt x="29" y="165"/>
                  <a:pt x="30" y="166"/>
                  <a:pt x="32" y="166"/>
                </a:cubicBezTo>
                <a:cubicBezTo>
                  <a:pt x="36" y="167"/>
                  <a:pt x="41" y="168"/>
                  <a:pt x="46" y="168"/>
                </a:cubicBezTo>
                <a:cubicBezTo>
                  <a:pt x="47" y="168"/>
                  <a:pt x="47" y="168"/>
                  <a:pt x="48" y="168"/>
                </a:cubicBezTo>
                <a:cubicBezTo>
                  <a:pt x="51" y="167"/>
                  <a:pt x="54" y="167"/>
                  <a:pt x="57" y="166"/>
                </a:cubicBezTo>
                <a:cubicBezTo>
                  <a:pt x="57" y="166"/>
                  <a:pt x="58" y="166"/>
                  <a:pt x="59" y="166"/>
                </a:cubicBezTo>
                <a:cubicBezTo>
                  <a:pt x="58" y="165"/>
                  <a:pt x="58" y="164"/>
                  <a:pt x="59" y="162"/>
                </a:cubicBezTo>
                <a:cubicBezTo>
                  <a:pt x="59" y="162"/>
                  <a:pt x="59" y="162"/>
                  <a:pt x="60" y="162"/>
                </a:cubicBezTo>
                <a:cubicBezTo>
                  <a:pt x="61" y="160"/>
                  <a:pt x="62" y="158"/>
                  <a:pt x="63" y="157"/>
                </a:cubicBezTo>
                <a:cubicBezTo>
                  <a:pt x="64" y="157"/>
                  <a:pt x="64" y="156"/>
                  <a:pt x="64" y="156"/>
                </a:cubicBezTo>
                <a:cubicBezTo>
                  <a:pt x="64" y="156"/>
                  <a:pt x="64" y="156"/>
                  <a:pt x="63" y="156"/>
                </a:cubicBezTo>
                <a:cubicBezTo>
                  <a:pt x="62" y="156"/>
                  <a:pt x="60" y="156"/>
                  <a:pt x="59" y="156"/>
                </a:cubicBezTo>
                <a:cubicBezTo>
                  <a:pt x="58" y="156"/>
                  <a:pt x="58" y="156"/>
                  <a:pt x="58" y="156"/>
                </a:cubicBezTo>
                <a:cubicBezTo>
                  <a:pt x="56" y="157"/>
                  <a:pt x="55" y="158"/>
                  <a:pt x="53" y="159"/>
                </a:cubicBezTo>
                <a:cubicBezTo>
                  <a:pt x="51" y="161"/>
                  <a:pt x="48" y="163"/>
                  <a:pt x="46" y="166"/>
                </a:cubicBezTo>
                <a:cubicBezTo>
                  <a:pt x="46" y="166"/>
                  <a:pt x="46" y="166"/>
                  <a:pt x="46" y="166"/>
                </a:cubicBezTo>
                <a:cubicBezTo>
                  <a:pt x="45" y="167"/>
                  <a:pt x="44" y="166"/>
                  <a:pt x="44" y="166"/>
                </a:cubicBezTo>
                <a:cubicBezTo>
                  <a:pt x="44" y="165"/>
                  <a:pt x="44" y="165"/>
                  <a:pt x="45" y="164"/>
                </a:cubicBezTo>
                <a:cubicBezTo>
                  <a:pt x="45" y="164"/>
                  <a:pt x="46" y="163"/>
                  <a:pt x="47" y="163"/>
                </a:cubicBezTo>
                <a:cubicBezTo>
                  <a:pt x="50" y="160"/>
                  <a:pt x="53" y="158"/>
                  <a:pt x="56" y="156"/>
                </a:cubicBezTo>
                <a:cubicBezTo>
                  <a:pt x="56" y="156"/>
                  <a:pt x="56" y="156"/>
                  <a:pt x="56" y="156"/>
                </a:cubicBezTo>
                <a:cubicBezTo>
                  <a:pt x="56" y="156"/>
                  <a:pt x="56" y="156"/>
                  <a:pt x="56" y="155"/>
                </a:cubicBezTo>
                <a:cubicBezTo>
                  <a:pt x="52" y="155"/>
                  <a:pt x="48" y="155"/>
                  <a:pt x="44" y="154"/>
                </a:cubicBezTo>
                <a:cubicBezTo>
                  <a:pt x="44" y="155"/>
                  <a:pt x="44" y="155"/>
                  <a:pt x="44" y="155"/>
                </a:cubicBezTo>
                <a:cubicBezTo>
                  <a:pt x="45" y="156"/>
                  <a:pt x="44" y="157"/>
                  <a:pt x="43" y="157"/>
                </a:cubicBezTo>
                <a:cubicBezTo>
                  <a:pt x="43" y="157"/>
                  <a:pt x="42" y="157"/>
                  <a:pt x="42" y="157"/>
                </a:cubicBezTo>
                <a:cubicBezTo>
                  <a:pt x="40" y="157"/>
                  <a:pt x="40" y="155"/>
                  <a:pt x="40" y="154"/>
                </a:cubicBezTo>
                <a:cubicBezTo>
                  <a:pt x="40" y="154"/>
                  <a:pt x="40" y="154"/>
                  <a:pt x="40" y="154"/>
                </a:cubicBezTo>
                <a:cubicBezTo>
                  <a:pt x="39" y="154"/>
                  <a:pt x="38" y="154"/>
                  <a:pt x="37" y="153"/>
                </a:cubicBezTo>
                <a:cubicBezTo>
                  <a:pt x="35" y="153"/>
                  <a:pt x="33" y="153"/>
                  <a:pt x="31" y="152"/>
                </a:cubicBezTo>
                <a:cubicBezTo>
                  <a:pt x="30" y="152"/>
                  <a:pt x="29" y="152"/>
                  <a:pt x="29" y="151"/>
                </a:cubicBezTo>
                <a:cubicBezTo>
                  <a:pt x="28" y="150"/>
                  <a:pt x="27" y="149"/>
                  <a:pt x="28" y="148"/>
                </a:cubicBezTo>
                <a:cubicBezTo>
                  <a:pt x="29" y="148"/>
                  <a:pt x="30" y="147"/>
                  <a:pt x="31" y="147"/>
                </a:cubicBezTo>
                <a:cubicBezTo>
                  <a:pt x="31" y="147"/>
                  <a:pt x="31" y="147"/>
                  <a:pt x="31" y="146"/>
                </a:cubicBezTo>
                <a:cubicBezTo>
                  <a:pt x="31" y="146"/>
                  <a:pt x="31" y="146"/>
                  <a:pt x="31" y="146"/>
                </a:cubicBezTo>
                <a:cubicBezTo>
                  <a:pt x="28" y="146"/>
                  <a:pt x="25" y="144"/>
                  <a:pt x="22" y="143"/>
                </a:cubicBezTo>
                <a:cubicBezTo>
                  <a:pt x="20" y="144"/>
                  <a:pt x="19" y="146"/>
                  <a:pt x="18" y="147"/>
                </a:cubicBezTo>
                <a:cubicBezTo>
                  <a:pt x="19" y="149"/>
                  <a:pt x="21" y="150"/>
                  <a:pt x="22" y="152"/>
                </a:cubicBezTo>
                <a:cubicBezTo>
                  <a:pt x="23" y="151"/>
                  <a:pt x="23" y="151"/>
                  <a:pt x="24" y="150"/>
                </a:cubicBezTo>
                <a:cubicBezTo>
                  <a:pt x="24" y="150"/>
                  <a:pt x="24" y="150"/>
                  <a:pt x="25" y="150"/>
                </a:cubicBezTo>
                <a:cubicBezTo>
                  <a:pt x="25" y="150"/>
                  <a:pt x="25" y="150"/>
                  <a:pt x="26" y="150"/>
                </a:cubicBezTo>
                <a:cubicBezTo>
                  <a:pt x="26" y="150"/>
                  <a:pt x="26" y="151"/>
                  <a:pt x="26" y="151"/>
                </a:cubicBezTo>
                <a:cubicBezTo>
                  <a:pt x="26" y="151"/>
                  <a:pt x="26" y="152"/>
                  <a:pt x="25" y="152"/>
                </a:cubicBezTo>
                <a:cubicBezTo>
                  <a:pt x="25" y="152"/>
                  <a:pt x="25" y="153"/>
                  <a:pt x="25" y="153"/>
                </a:cubicBezTo>
                <a:cubicBezTo>
                  <a:pt x="26" y="154"/>
                  <a:pt x="27" y="154"/>
                  <a:pt x="27" y="154"/>
                </a:cubicBezTo>
                <a:cubicBezTo>
                  <a:pt x="28" y="154"/>
                  <a:pt x="29" y="154"/>
                  <a:pt x="30" y="154"/>
                </a:cubicBezTo>
                <a:cubicBezTo>
                  <a:pt x="32" y="155"/>
                  <a:pt x="34" y="155"/>
                  <a:pt x="36" y="156"/>
                </a:cubicBezTo>
                <a:cubicBezTo>
                  <a:pt x="37" y="156"/>
                  <a:pt x="37" y="157"/>
                  <a:pt x="37" y="157"/>
                </a:cubicBezTo>
                <a:cubicBezTo>
                  <a:pt x="38" y="157"/>
                  <a:pt x="38" y="158"/>
                  <a:pt x="38" y="158"/>
                </a:cubicBezTo>
                <a:cubicBezTo>
                  <a:pt x="38" y="159"/>
                  <a:pt x="37" y="159"/>
                  <a:pt x="37" y="159"/>
                </a:cubicBezTo>
                <a:cubicBezTo>
                  <a:pt x="36" y="159"/>
                  <a:pt x="36" y="159"/>
                  <a:pt x="35" y="159"/>
                </a:cubicBezTo>
                <a:cubicBezTo>
                  <a:pt x="33" y="158"/>
                  <a:pt x="30" y="158"/>
                  <a:pt x="28" y="157"/>
                </a:cubicBezTo>
                <a:cubicBezTo>
                  <a:pt x="27" y="156"/>
                  <a:pt x="26" y="156"/>
                  <a:pt x="25" y="156"/>
                </a:cubicBezTo>
                <a:cubicBezTo>
                  <a:pt x="24" y="156"/>
                  <a:pt x="24" y="156"/>
                  <a:pt x="24" y="157"/>
                </a:cubicBezTo>
                <a:cubicBezTo>
                  <a:pt x="23" y="157"/>
                  <a:pt x="22" y="157"/>
                  <a:pt x="21" y="158"/>
                </a:cubicBezTo>
                <a:cubicBezTo>
                  <a:pt x="21" y="159"/>
                  <a:pt x="21" y="160"/>
                  <a:pt x="21" y="160"/>
                </a:cubicBezTo>
                <a:cubicBezTo>
                  <a:pt x="21" y="162"/>
                  <a:pt x="22" y="163"/>
                  <a:pt x="23" y="164"/>
                </a:cubicBezTo>
                <a:cubicBezTo>
                  <a:pt x="24" y="164"/>
                  <a:pt x="24" y="164"/>
                  <a:pt x="24" y="164"/>
                </a:cubicBezTo>
                <a:cubicBezTo>
                  <a:pt x="24" y="163"/>
                  <a:pt x="24" y="163"/>
                  <a:pt x="24" y="162"/>
                </a:cubicBezTo>
                <a:cubicBezTo>
                  <a:pt x="24" y="162"/>
                  <a:pt x="25" y="161"/>
                  <a:pt x="25" y="161"/>
                </a:cubicBezTo>
                <a:cubicBezTo>
                  <a:pt x="26" y="160"/>
                  <a:pt x="28" y="161"/>
                  <a:pt x="28" y="163"/>
                </a:cubicBezTo>
                <a:cubicBezTo>
                  <a:pt x="27" y="163"/>
                  <a:pt x="27" y="164"/>
                  <a:pt x="27" y="164"/>
                </a:cubicBezTo>
                <a:close/>
                <a:moveTo>
                  <a:pt x="33" y="182"/>
                </a:moveTo>
                <a:cubicBezTo>
                  <a:pt x="34" y="182"/>
                  <a:pt x="34" y="182"/>
                  <a:pt x="34" y="183"/>
                </a:cubicBezTo>
                <a:cubicBezTo>
                  <a:pt x="36" y="184"/>
                  <a:pt x="38" y="185"/>
                  <a:pt x="40" y="185"/>
                </a:cubicBezTo>
                <a:cubicBezTo>
                  <a:pt x="43" y="186"/>
                  <a:pt x="47" y="187"/>
                  <a:pt x="50" y="188"/>
                </a:cubicBezTo>
                <a:cubicBezTo>
                  <a:pt x="52" y="188"/>
                  <a:pt x="54" y="188"/>
                  <a:pt x="55" y="188"/>
                </a:cubicBezTo>
                <a:cubicBezTo>
                  <a:pt x="56" y="188"/>
                  <a:pt x="56" y="188"/>
                  <a:pt x="57" y="187"/>
                </a:cubicBezTo>
                <a:cubicBezTo>
                  <a:pt x="58" y="186"/>
                  <a:pt x="60" y="184"/>
                  <a:pt x="61" y="183"/>
                </a:cubicBezTo>
                <a:cubicBezTo>
                  <a:pt x="63" y="182"/>
                  <a:pt x="64" y="181"/>
                  <a:pt x="65" y="179"/>
                </a:cubicBezTo>
                <a:cubicBezTo>
                  <a:pt x="65" y="179"/>
                  <a:pt x="65" y="179"/>
                  <a:pt x="65" y="179"/>
                </a:cubicBezTo>
                <a:cubicBezTo>
                  <a:pt x="67" y="177"/>
                  <a:pt x="69" y="174"/>
                  <a:pt x="71" y="172"/>
                </a:cubicBezTo>
                <a:cubicBezTo>
                  <a:pt x="71" y="172"/>
                  <a:pt x="71" y="171"/>
                  <a:pt x="71" y="171"/>
                </a:cubicBezTo>
                <a:cubicBezTo>
                  <a:pt x="71" y="171"/>
                  <a:pt x="71" y="171"/>
                  <a:pt x="71" y="171"/>
                </a:cubicBezTo>
                <a:cubicBezTo>
                  <a:pt x="67" y="171"/>
                  <a:pt x="63" y="171"/>
                  <a:pt x="59" y="171"/>
                </a:cubicBezTo>
                <a:cubicBezTo>
                  <a:pt x="58" y="171"/>
                  <a:pt x="58" y="171"/>
                  <a:pt x="58" y="171"/>
                </a:cubicBezTo>
                <a:cubicBezTo>
                  <a:pt x="56" y="173"/>
                  <a:pt x="53" y="175"/>
                  <a:pt x="52" y="177"/>
                </a:cubicBezTo>
                <a:cubicBezTo>
                  <a:pt x="51" y="177"/>
                  <a:pt x="51" y="178"/>
                  <a:pt x="50" y="177"/>
                </a:cubicBezTo>
                <a:cubicBezTo>
                  <a:pt x="50" y="177"/>
                  <a:pt x="49" y="176"/>
                  <a:pt x="50" y="175"/>
                </a:cubicBezTo>
                <a:cubicBezTo>
                  <a:pt x="50" y="175"/>
                  <a:pt x="51" y="175"/>
                  <a:pt x="51" y="174"/>
                </a:cubicBezTo>
                <a:cubicBezTo>
                  <a:pt x="52" y="173"/>
                  <a:pt x="54" y="172"/>
                  <a:pt x="55" y="171"/>
                </a:cubicBezTo>
                <a:cubicBezTo>
                  <a:pt x="55" y="171"/>
                  <a:pt x="55" y="171"/>
                  <a:pt x="56" y="171"/>
                </a:cubicBezTo>
                <a:cubicBezTo>
                  <a:pt x="55" y="171"/>
                  <a:pt x="55" y="170"/>
                  <a:pt x="55" y="170"/>
                </a:cubicBezTo>
                <a:cubicBezTo>
                  <a:pt x="52" y="170"/>
                  <a:pt x="50" y="170"/>
                  <a:pt x="48" y="170"/>
                </a:cubicBezTo>
                <a:cubicBezTo>
                  <a:pt x="47" y="170"/>
                  <a:pt x="47" y="170"/>
                  <a:pt x="47" y="170"/>
                </a:cubicBezTo>
                <a:cubicBezTo>
                  <a:pt x="45" y="171"/>
                  <a:pt x="43" y="171"/>
                  <a:pt x="41" y="172"/>
                </a:cubicBezTo>
                <a:cubicBezTo>
                  <a:pt x="41" y="172"/>
                  <a:pt x="41" y="172"/>
                  <a:pt x="40" y="172"/>
                </a:cubicBezTo>
                <a:cubicBezTo>
                  <a:pt x="41" y="172"/>
                  <a:pt x="41" y="172"/>
                  <a:pt x="42" y="172"/>
                </a:cubicBezTo>
                <a:cubicBezTo>
                  <a:pt x="43" y="173"/>
                  <a:pt x="44" y="173"/>
                  <a:pt x="45" y="173"/>
                </a:cubicBezTo>
                <a:cubicBezTo>
                  <a:pt x="45" y="173"/>
                  <a:pt x="46" y="173"/>
                  <a:pt x="46" y="173"/>
                </a:cubicBezTo>
                <a:cubicBezTo>
                  <a:pt x="46" y="174"/>
                  <a:pt x="46" y="174"/>
                  <a:pt x="46" y="174"/>
                </a:cubicBezTo>
                <a:cubicBezTo>
                  <a:pt x="46" y="175"/>
                  <a:pt x="46" y="175"/>
                  <a:pt x="46" y="175"/>
                </a:cubicBezTo>
                <a:cubicBezTo>
                  <a:pt x="45" y="175"/>
                  <a:pt x="45" y="175"/>
                  <a:pt x="45" y="175"/>
                </a:cubicBezTo>
                <a:cubicBezTo>
                  <a:pt x="44" y="175"/>
                  <a:pt x="44" y="175"/>
                  <a:pt x="43" y="175"/>
                </a:cubicBezTo>
                <a:cubicBezTo>
                  <a:pt x="42" y="175"/>
                  <a:pt x="40" y="174"/>
                  <a:pt x="38" y="174"/>
                </a:cubicBezTo>
                <a:cubicBezTo>
                  <a:pt x="37" y="174"/>
                  <a:pt x="37" y="174"/>
                  <a:pt x="36" y="174"/>
                </a:cubicBezTo>
                <a:cubicBezTo>
                  <a:pt x="37" y="177"/>
                  <a:pt x="36" y="180"/>
                  <a:pt x="33" y="182"/>
                </a:cubicBezTo>
                <a:close/>
                <a:moveTo>
                  <a:pt x="36" y="195"/>
                </a:moveTo>
                <a:cubicBezTo>
                  <a:pt x="36" y="195"/>
                  <a:pt x="36" y="195"/>
                  <a:pt x="37" y="195"/>
                </a:cubicBezTo>
                <a:cubicBezTo>
                  <a:pt x="38" y="196"/>
                  <a:pt x="39" y="197"/>
                  <a:pt x="41" y="198"/>
                </a:cubicBezTo>
                <a:cubicBezTo>
                  <a:pt x="42" y="198"/>
                  <a:pt x="42" y="199"/>
                  <a:pt x="41" y="200"/>
                </a:cubicBezTo>
                <a:cubicBezTo>
                  <a:pt x="41" y="201"/>
                  <a:pt x="40" y="201"/>
                  <a:pt x="39" y="201"/>
                </a:cubicBezTo>
                <a:cubicBezTo>
                  <a:pt x="37" y="199"/>
                  <a:pt x="35" y="198"/>
                  <a:pt x="33" y="197"/>
                </a:cubicBezTo>
                <a:cubicBezTo>
                  <a:pt x="33" y="197"/>
                  <a:pt x="33" y="197"/>
                  <a:pt x="33" y="197"/>
                </a:cubicBezTo>
                <a:cubicBezTo>
                  <a:pt x="32" y="197"/>
                  <a:pt x="32" y="197"/>
                  <a:pt x="32" y="197"/>
                </a:cubicBezTo>
                <a:cubicBezTo>
                  <a:pt x="32" y="197"/>
                  <a:pt x="32" y="197"/>
                  <a:pt x="32" y="197"/>
                </a:cubicBezTo>
                <a:cubicBezTo>
                  <a:pt x="31" y="198"/>
                  <a:pt x="31" y="198"/>
                  <a:pt x="31" y="198"/>
                </a:cubicBezTo>
                <a:cubicBezTo>
                  <a:pt x="32" y="199"/>
                  <a:pt x="33" y="200"/>
                  <a:pt x="35" y="200"/>
                </a:cubicBezTo>
                <a:cubicBezTo>
                  <a:pt x="36" y="200"/>
                  <a:pt x="37" y="201"/>
                  <a:pt x="38" y="201"/>
                </a:cubicBezTo>
                <a:cubicBezTo>
                  <a:pt x="38" y="201"/>
                  <a:pt x="39" y="201"/>
                  <a:pt x="39" y="202"/>
                </a:cubicBezTo>
                <a:cubicBezTo>
                  <a:pt x="39" y="202"/>
                  <a:pt x="39" y="202"/>
                  <a:pt x="40" y="202"/>
                </a:cubicBezTo>
                <a:cubicBezTo>
                  <a:pt x="42" y="203"/>
                  <a:pt x="44" y="204"/>
                  <a:pt x="47" y="204"/>
                </a:cubicBezTo>
                <a:cubicBezTo>
                  <a:pt x="50" y="205"/>
                  <a:pt x="53" y="205"/>
                  <a:pt x="57" y="206"/>
                </a:cubicBezTo>
                <a:cubicBezTo>
                  <a:pt x="57" y="206"/>
                  <a:pt x="57" y="206"/>
                  <a:pt x="58" y="205"/>
                </a:cubicBezTo>
                <a:cubicBezTo>
                  <a:pt x="61" y="202"/>
                  <a:pt x="64" y="200"/>
                  <a:pt x="67" y="197"/>
                </a:cubicBezTo>
                <a:cubicBezTo>
                  <a:pt x="67" y="197"/>
                  <a:pt x="67" y="196"/>
                  <a:pt x="68" y="196"/>
                </a:cubicBezTo>
                <a:cubicBezTo>
                  <a:pt x="69" y="195"/>
                  <a:pt x="70" y="193"/>
                  <a:pt x="71" y="192"/>
                </a:cubicBezTo>
                <a:cubicBezTo>
                  <a:pt x="71" y="191"/>
                  <a:pt x="71" y="191"/>
                  <a:pt x="71" y="191"/>
                </a:cubicBezTo>
                <a:cubicBezTo>
                  <a:pt x="71" y="191"/>
                  <a:pt x="71" y="191"/>
                  <a:pt x="71" y="191"/>
                </a:cubicBezTo>
                <a:cubicBezTo>
                  <a:pt x="68" y="191"/>
                  <a:pt x="65" y="191"/>
                  <a:pt x="62" y="191"/>
                </a:cubicBezTo>
                <a:cubicBezTo>
                  <a:pt x="62" y="191"/>
                  <a:pt x="61" y="191"/>
                  <a:pt x="61" y="191"/>
                </a:cubicBezTo>
                <a:cubicBezTo>
                  <a:pt x="60" y="191"/>
                  <a:pt x="59" y="192"/>
                  <a:pt x="59" y="192"/>
                </a:cubicBezTo>
                <a:cubicBezTo>
                  <a:pt x="56" y="194"/>
                  <a:pt x="54" y="195"/>
                  <a:pt x="52" y="196"/>
                </a:cubicBezTo>
                <a:cubicBezTo>
                  <a:pt x="51" y="196"/>
                  <a:pt x="51" y="197"/>
                  <a:pt x="50" y="197"/>
                </a:cubicBezTo>
                <a:cubicBezTo>
                  <a:pt x="50" y="197"/>
                  <a:pt x="49" y="197"/>
                  <a:pt x="49" y="197"/>
                </a:cubicBezTo>
                <a:cubicBezTo>
                  <a:pt x="48" y="196"/>
                  <a:pt x="48" y="196"/>
                  <a:pt x="49" y="195"/>
                </a:cubicBezTo>
                <a:cubicBezTo>
                  <a:pt x="49" y="195"/>
                  <a:pt x="50" y="194"/>
                  <a:pt x="50" y="193"/>
                </a:cubicBezTo>
                <a:cubicBezTo>
                  <a:pt x="51" y="192"/>
                  <a:pt x="52" y="191"/>
                  <a:pt x="53" y="190"/>
                </a:cubicBezTo>
                <a:cubicBezTo>
                  <a:pt x="53" y="190"/>
                  <a:pt x="53" y="190"/>
                  <a:pt x="54" y="190"/>
                </a:cubicBezTo>
                <a:cubicBezTo>
                  <a:pt x="47" y="191"/>
                  <a:pt x="42" y="192"/>
                  <a:pt x="36" y="195"/>
                </a:cubicBezTo>
                <a:close/>
                <a:moveTo>
                  <a:pt x="25" y="210"/>
                </a:moveTo>
                <a:cubicBezTo>
                  <a:pt x="26" y="211"/>
                  <a:pt x="26" y="211"/>
                  <a:pt x="27" y="210"/>
                </a:cubicBezTo>
                <a:cubicBezTo>
                  <a:pt x="29" y="210"/>
                  <a:pt x="31" y="209"/>
                  <a:pt x="34" y="209"/>
                </a:cubicBezTo>
                <a:cubicBezTo>
                  <a:pt x="35" y="209"/>
                  <a:pt x="37" y="209"/>
                  <a:pt x="39" y="209"/>
                </a:cubicBezTo>
                <a:cubicBezTo>
                  <a:pt x="40" y="210"/>
                  <a:pt x="41" y="210"/>
                  <a:pt x="42" y="210"/>
                </a:cubicBezTo>
                <a:cubicBezTo>
                  <a:pt x="42" y="210"/>
                  <a:pt x="43" y="210"/>
                  <a:pt x="43" y="210"/>
                </a:cubicBezTo>
                <a:cubicBezTo>
                  <a:pt x="44" y="211"/>
                  <a:pt x="44" y="212"/>
                  <a:pt x="43" y="212"/>
                </a:cubicBezTo>
                <a:cubicBezTo>
                  <a:pt x="43" y="212"/>
                  <a:pt x="43" y="212"/>
                  <a:pt x="42" y="212"/>
                </a:cubicBezTo>
                <a:cubicBezTo>
                  <a:pt x="40" y="213"/>
                  <a:pt x="37" y="213"/>
                  <a:pt x="34" y="213"/>
                </a:cubicBezTo>
                <a:cubicBezTo>
                  <a:pt x="32" y="213"/>
                  <a:pt x="30" y="213"/>
                  <a:pt x="28" y="212"/>
                </a:cubicBezTo>
                <a:cubicBezTo>
                  <a:pt x="27" y="212"/>
                  <a:pt x="26" y="212"/>
                  <a:pt x="26" y="213"/>
                </a:cubicBezTo>
                <a:cubicBezTo>
                  <a:pt x="25" y="213"/>
                  <a:pt x="24" y="214"/>
                  <a:pt x="23" y="215"/>
                </a:cubicBezTo>
                <a:cubicBezTo>
                  <a:pt x="23" y="216"/>
                  <a:pt x="23" y="217"/>
                  <a:pt x="22" y="218"/>
                </a:cubicBezTo>
                <a:cubicBezTo>
                  <a:pt x="23" y="219"/>
                  <a:pt x="25" y="220"/>
                  <a:pt x="27" y="220"/>
                </a:cubicBezTo>
                <a:cubicBezTo>
                  <a:pt x="27" y="220"/>
                  <a:pt x="28" y="220"/>
                  <a:pt x="28" y="219"/>
                </a:cubicBezTo>
                <a:cubicBezTo>
                  <a:pt x="29" y="219"/>
                  <a:pt x="29" y="218"/>
                  <a:pt x="30" y="218"/>
                </a:cubicBezTo>
                <a:cubicBezTo>
                  <a:pt x="30" y="218"/>
                  <a:pt x="31" y="218"/>
                  <a:pt x="31" y="218"/>
                </a:cubicBezTo>
                <a:cubicBezTo>
                  <a:pt x="32" y="218"/>
                  <a:pt x="32" y="219"/>
                  <a:pt x="32" y="220"/>
                </a:cubicBezTo>
                <a:cubicBezTo>
                  <a:pt x="32" y="220"/>
                  <a:pt x="31" y="221"/>
                  <a:pt x="31" y="221"/>
                </a:cubicBezTo>
                <a:cubicBezTo>
                  <a:pt x="31" y="221"/>
                  <a:pt x="31" y="222"/>
                  <a:pt x="31" y="222"/>
                </a:cubicBezTo>
                <a:cubicBezTo>
                  <a:pt x="32" y="222"/>
                  <a:pt x="32" y="222"/>
                  <a:pt x="33" y="222"/>
                </a:cubicBezTo>
                <a:cubicBezTo>
                  <a:pt x="33" y="221"/>
                  <a:pt x="34" y="221"/>
                  <a:pt x="35" y="220"/>
                </a:cubicBezTo>
                <a:cubicBezTo>
                  <a:pt x="36" y="220"/>
                  <a:pt x="36" y="220"/>
                  <a:pt x="36" y="220"/>
                </a:cubicBezTo>
                <a:cubicBezTo>
                  <a:pt x="39" y="218"/>
                  <a:pt x="42" y="217"/>
                  <a:pt x="45" y="216"/>
                </a:cubicBezTo>
                <a:cubicBezTo>
                  <a:pt x="51" y="213"/>
                  <a:pt x="58" y="211"/>
                  <a:pt x="65" y="209"/>
                </a:cubicBezTo>
                <a:cubicBezTo>
                  <a:pt x="66" y="209"/>
                  <a:pt x="66" y="208"/>
                  <a:pt x="66" y="208"/>
                </a:cubicBezTo>
                <a:cubicBezTo>
                  <a:pt x="65" y="208"/>
                  <a:pt x="64" y="208"/>
                  <a:pt x="63" y="208"/>
                </a:cubicBezTo>
                <a:cubicBezTo>
                  <a:pt x="63" y="208"/>
                  <a:pt x="62" y="208"/>
                  <a:pt x="61" y="209"/>
                </a:cubicBezTo>
                <a:cubicBezTo>
                  <a:pt x="60" y="209"/>
                  <a:pt x="59" y="210"/>
                  <a:pt x="58" y="210"/>
                </a:cubicBezTo>
                <a:cubicBezTo>
                  <a:pt x="58" y="210"/>
                  <a:pt x="57" y="210"/>
                  <a:pt x="57" y="210"/>
                </a:cubicBezTo>
                <a:cubicBezTo>
                  <a:pt x="56" y="211"/>
                  <a:pt x="56" y="211"/>
                  <a:pt x="56" y="210"/>
                </a:cubicBezTo>
                <a:cubicBezTo>
                  <a:pt x="55" y="210"/>
                  <a:pt x="55" y="209"/>
                  <a:pt x="55" y="209"/>
                </a:cubicBezTo>
                <a:cubicBezTo>
                  <a:pt x="56" y="208"/>
                  <a:pt x="56" y="208"/>
                  <a:pt x="56" y="208"/>
                </a:cubicBezTo>
                <a:cubicBezTo>
                  <a:pt x="56" y="208"/>
                  <a:pt x="56" y="208"/>
                  <a:pt x="56" y="207"/>
                </a:cubicBezTo>
                <a:cubicBezTo>
                  <a:pt x="55" y="207"/>
                  <a:pt x="54" y="207"/>
                  <a:pt x="53" y="207"/>
                </a:cubicBezTo>
                <a:cubicBezTo>
                  <a:pt x="48" y="206"/>
                  <a:pt x="44" y="205"/>
                  <a:pt x="39" y="204"/>
                </a:cubicBezTo>
                <a:cubicBezTo>
                  <a:pt x="39" y="204"/>
                  <a:pt x="38" y="204"/>
                  <a:pt x="38" y="204"/>
                </a:cubicBezTo>
                <a:cubicBezTo>
                  <a:pt x="38" y="204"/>
                  <a:pt x="37" y="204"/>
                  <a:pt x="37" y="204"/>
                </a:cubicBezTo>
                <a:cubicBezTo>
                  <a:pt x="35" y="205"/>
                  <a:pt x="34" y="205"/>
                  <a:pt x="33" y="204"/>
                </a:cubicBezTo>
                <a:cubicBezTo>
                  <a:pt x="31" y="204"/>
                  <a:pt x="30" y="204"/>
                  <a:pt x="29" y="203"/>
                </a:cubicBezTo>
                <a:cubicBezTo>
                  <a:pt x="27" y="202"/>
                  <a:pt x="26" y="202"/>
                  <a:pt x="25" y="203"/>
                </a:cubicBezTo>
                <a:cubicBezTo>
                  <a:pt x="25" y="203"/>
                  <a:pt x="25" y="203"/>
                  <a:pt x="24" y="203"/>
                </a:cubicBezTo>
                <a:cubicBezTo>
                  <a:pt x="24" y="204"/>
                  <a:pt x="24" y="204"/>
                  <a:pt x="24" y="204"/>
                </a:cubicBezTo>
                <a:cubicBezTo>
                  <a:pt x="24" y="204"/>
                  <a:pt x="24" y="204"/>
                  <a:pt x="24" y="204"/>
                </a:cubicBezTo>
                <a:cubicBezTo>
                  <a:pt x="25" y="204"/>
                  <a:pt x="25" y="203"/>
                  <a:pt x="26" y="203"/>
                </a:cubicBezTo>
                <a:cubicBezTo>
                  <a:pt x="26" y="203"/>
                  <a:pt x="27" y="203"/>
                  <a:pt x="27" y="204"/>
                </a:cubicBezTo>
                <a:cubicBezTo>
                  <a:pt x="27" y="205"/>
                  <a:pt x="27" y="205"/>
                  <a:pt x="27" y="206"/>
                </a:cubicBezTo>
                <a:cubicBezTo>
                  <a:pt x="27" y="207"/>
                  <a:pt x="26" y="208"/>
                  <a:pt x="26" y="209"/>
                </a:cubicBezTo>
                <a:cubicBezTo>
                  <a:pt x="26" y="209"/>
                  <a:pt x="26" y="210"/>
                  <a:pt x="25" y="210"/>
                </a:cubicBezTo>
                <a:close/>
                <a:moveTo>
                  <a:pt x="77" y="257"/>
                </a:moveTo>
                <a:cubicBezTo>
                  <a:pt x="76" y="257"/>
                  <a:pt x="76" y="257"/>
                  <a:pt x="75" y="257"/>
                </a:cubicBezTo>
                <a:cubicBezTo>
                  <a:pt x="72" y="257"/>
                  <a:pt x="70" y="257"/>
                  <a:pt x="67" y="256"/>
                </a:cubicBezTo>
                <a:cubicBezTo>
                  <a:pt x="61" y="256"/>
                  <a:pt x="56" y="256"/>
                  <a:pt x="50" y="255"/>
                </a:cubicBezTo>
                <a:cubicBezTo>
                  <a:pt x="47" y="254"/>
                  <a:pt x="43" y="253"/>
                  <a:pt x="40" y="251"/>
                </a:cubicBezTo>
                <a:cubicBezTo>
                  <a:pt x="40" y="251"/>
                  <a:pt x="39" y="251"/>
                  <a:pt x="38" y="251"/>
                </a:cubicBezTo>
                <a:cubicBezTo>
                  <a:pt x="38" y="252"/>
                  <a:pt x="38" y="252"/>
                  <a:pt x="37" y="252"/>
                </a:cubicBezTo>
                <a:cubicBezTo>
                  <a:pt x="37" y="251"/>
                  <a:pt x="37" y="251"/>
                  <a:pt x="36" y="252"/>
                </a:cubicBezTo>
                <a:cubicBezTo>
                  <a:pt x="37" y="252"/>
                  <a:pt x="37" y="252"/>
                  <a:pt x="37" y="253"/>
                </a:cubicBezTo>
                <a:cubicBezTo>
                  <a:pt x="37" y="253"/>
                  <a:pt x="37" y="253"/>
                  <a:pt x="38" y="252"/>
                </a:cubicBezTo>
                <a:cubicBezTo>
                  <a:pt x="38" y="253"/>
                  <a:pt x="38" y="254"/>
                  <a:pt x="38" y="254"/>
                </a:cubicBezTo>
                <a:cubicBezTo>
                  <a:pt x="37" y="255"/>
                  <a:pt x="36" y="256"/>
                  <a:pt x="35" y="257"/>
                </a:cubicBezTo>
                <a:cubicBezTo>
                  <a:pt x="36" y="257"/>
                  <a:pt x="37" y="257"/>
                  <a:pt x="37" y="258"/>
                </a:cubicBezTo>
                <a:cubicBezTo>
                  <a:pt x="38" y="257"/>
                  <a:pt x="39" y="256"/>
                  <a:pt x="39" y="255"/>
                </a:cubicBezTo>
                <a:cubicBezTo>
                  <a:pt x="40" y="255"/>
                  <a:pt x="40" y="255"/>
                  <a:pt x="41" y="256"/>
                </a:cubicBezTo>
                <a:cubicBezTo>
                  <a:pt x="40" y="257"/>
                  <a:pt x="39" y="259"/>
                  <a:pt x="38" y="260"/>
                </a:cubicBezTo>
                <a:cubicBezTo>
                  <a:pt x="39" y="260"/>
                  <a:pt x="39" y="260"/>
                  <a:pt x="39" y="260"/>
                </a:cubicBezTo>
                <a:cubicBezTo>
                  <a:pt x="40" y="259"/>
                  <a:pt x="41" y="258"/>
                  <a:pt x="43" y="256"/>
                </a:cubicBezTo>
                <a:cubicBezTo>
                  <a:pt x="43" y="257"/>
                  <a:pt x="44" y="257"/>
                  <a:pt x="44" y="257"/>
                </a:cubicBezTo>
                <a:cubicBezTo>
                  <a:pt x="43" y="258"/>
                  <a:pt x="42" y="260"/>
                  <a:pt x="40" y="261"/>
                </a:cubicBezTo>
                <a:cubicBezTo>
                  <a:pt x="41" y="261"/>
                  <a:pt x="41" y="261"/>
                  <a:pt x="41" y="261"/>
                </a:cubicBezTo>
                <a:cubicBezTo>
                  <a:pt x="42" y="261"/>
                  <a:pt x="43" y="261"/>
                  <a:pt x="44" y="261"/>
                </a:cubicBezTo>
                <a:cubicBezTo>
                  <a:pt x="45" y="260"/>
                  <a:pt x="45" y="259"/>
                  <a:pt x="46" y="258"/>
                </a:cubicBezTo>
                <a:cubicBezTo>
                  <a:pt x="46" y="258"/>
                  <a:pt x="47" y="258"/>
                  <a:pt x="47" y="258"/>
                </a:cubicBezTo>
                <a:cubicBezTo>
                  <a:pt x="47" y="259"/>
                  <a:pt x="46" y="260"/>
                  <a:pt x="46" y="261"/>
                </a:cubicBezTo>
                <a:cubicBezTo>
                  <a:pt x="46" y="262"/>
                  <a:pt x="45" y="262"/>
                  <a:pt x="45" y="263"/>
                </a:cubicBezTo>
                <a:cubicBezTo>
                  <a:pt x="45" y="263"/>
                  <a:pt x="46" y="262"/>
                  <a:pt x="47" y="261"/>
                </a:cubicBezTo>
                <a:cubicBezTo>
                  <a:pt x="48" y="261"/>
                  <a:pt x="48" y="260"/>
                  <a:pt x="49" y="259"/>
                </a:cubicBezTo>
                <a:cubicBezTo>
                  <a:pt x="49" y="259"/>
                  <a:pt x="50" y="258"/>
                  <a:pt x="50" y="259"/>
                </a:cubicBezTo>
                <a:cubicBezTo>
                  <a:pt x="50" y="259"/>
                  <a:pt x="51" y="259"/>
                  <a:pt x="51" y="259"/>
                </a:cubicBezTo>
                <a:cubicBezTo>
                  <a:pt x="50" y="260"/>
                  <a:pt x="50" y="261"/>
                  <a:pt x="49" y="262"/>
                </a:cubicBezTo>
                <a:cubicBezTo>
                  <a:pt x="48" y="263"/>
                  <a:pt x="47" y="264"/>
                  <a:pt x="46" y="265"/>
                </a:cubicBezTo>
                <a:cubicBezTo>
                  <a:pt x="47" y="265"/>
                  <a:pt x="48" y="266"/>
                  <a:pt x="50" y="266"/>
                </a:cubicBezTo>
                <a:cubicBezTo>
                  <a:pt x="51" y="264"/>
                  <a:pt x="52" y="261"/>
                  <a:pt x="53" y="259"/>
                </a:cubicBezTo>
                <a:cubicBezTo>
                  <a:pt x="53" y="259"/>
                  <a:pt x="54" y="259"/>
                  <a:pt x="54" y="259"/>
                </a:cubicBezTo>
                <a:cubicBezTo>
                  <a:pt x="54" y="260"/>
                  <a:pt x="54" y="260"/>
                  <a:pt x="54" y="260"/>
                </a:cubicBezTo>
                <a:cubicBezTo>
                  <a:pt x="53" y="262"/>
                  <a:pt x="53" y="264"/>
                  <a:pt x="52" y="265"/>
                </a:cubicBezTo>
                <a:cubicBezTo>
                  <a:pt x="52" y="265"/>
                  <a:pt x="52" y="266"/>
                  <a:pt x="52" y="266"/>
                </a:cubicBezTo>
                <a:cubicBezTo>
                  <a:pt x="52" y="266"/>
                  <a:pt x="52" y="265"/>
                  <a:pt x="53" y="265"/>
                </a:cubicBezTo>
                <a:cubicBezTo>
                  <a:pt x="54" y="263"/>
                  <a:pt x="56" y="262"/>
                  <a:pt x="57" y="260"/>
                </a:cubicBezTo>
                <a:cubicBezTo>
                  <a:pt x="58" y="260"/>
                  <a:pt x="58" y="260"/>
                  <a:pt x="58" y="260"/>
                </a:cubicBezTo>
                <a:cubicBezTo>
                  <a:pt x="59" y="260"/>
                  <a:pt x="59" y="260"/>
                  <a:pt x="60" y="260"/>
                </a:cubicBezTo>
                <a:cubicBezTo>
                  <a:pt x="59" y="261"/>
                  <a:pt x="59" y="261"/>
                  <a:pt x="58" y="262"/>
                </a:cubicBezTo>
                <a:cubicBezTo>
                  <a:pt x="58" y="262"/>
                  <a:pt x="57" y="263"/>
                  <a:pt x="57" y="263"/>
                </a:cubicBezTo>
                <a:cubicBezTo>
                  <a:pt x="56" y="264"/>
                  <a:pt x="56" y="264"/>
                  <a:pt x="55" y="265"/>
                </a:cubicBezTo>
                <a:cubicBezTo>
                  <a:pt x="55" y="265"/>
                  <a:pt x="54" y="266"/>
                  <a:pt x="54" y="266"/>
                </a:cubicBezTo>
                <a:cubicBezTo>
                  <a:pt x="56" y="267"/>
                  <a:pt x="58" y="267"/>
                  <a:pt x="60" y="267"/>
                </a:cubicBezTo>
                <a:cubicBezTo>
                  <a:pt x="60" y="266"/>
                  <a:pt x="60" y="265"/>
                  <a:pt x="60" y="264"/>
                </a:cubicBezTo>
                <a:cubicBezTo>
                  <a:pt x="61" y="263"/>
                  <a:pt x="61" y="262"/>
                  <a:pt x="62" y="261"/>
                </a:cubicBezTo>
                <a:cubicBezTo>
                  <a:pt x="62" y="260"/>
                  <a:pt x="62" y="260"/>
                  <a:pt x="62" y="260"/>
                </a:cubicBezTo>
                <a:cubicBezTo>
                  <a:pt x="63" y="260"/>
                  <a:pt x="63" y="260"/>
                  <a:pt x="64" y="260"/>
                </a:cubicBezTo>
                <a:cubicBezTo>
                  <a:pt x="63" y="262"/>
                  <a:pt x="62" y="263"/>
                  <a:pt x="62" y="265"/>
                </a:cubicBezTo>
                <a:cubicBezTo>
                  <a:pt x="63" y="264"/>
                  <a:pt x="64" y="264"/>
                  <a:pt x="65" y="263"/>
                </a:cubicBezTo>
                <a:cubicBezTo>
                  <a:pt x="66" y="262"/>
                  <a:pt x="67" y="261"/>
                  <a:pt x="68" y="261"/>
                </a:cubicBezTo>
                <a:cubicBezTo>
                  <a:pt x="68" y="260"/>
                  <a:pt x="68" y="260"/>
                  <a:pt x="68" y="260"/>
                </a:cubicBezTo>
                <a:cubicBezTo>
                  <a:pt x="69" y="260"/>
                  <a:pt x="70" y="260"/>
                  <a:pt x="70" y="260"/>
                </a:cubicBezTo>
                <a:cubicBezTo>
                  <a:pt x="70" y="260"/>
                  <a:pt x="70" y="260"/>
                  <a:pt x="70" y="260"/>
                </a:cubicBezTo>
                <a:cubicBezTo>
                  <a:pt x="70" y="261"/>
                  <a:pt x="69" y="261"/>
                  <a:pt x="69" y="262"/>
                </a:cubicBezTo>
                <a:cubicBezTo>
                  <a:pt x="68" y="262"/>
                  <a:pt x="68" y="263"/>
                  <a:pt x="67" y="263"/>
                </a:cubicBezTo>
                <a:cubicBezTo>
                  <a:pt x="67" y="263"/>
                  <a:pt x="67" y="264"/>
                  <a:pt x="66" y="264"/>
                </a:cubicBezTo>
                <a:cubicBezTo>
                  <a:pt x="66" y="265"/>
                  <a:pt x="65" y="265"/>
                  <a:pt x="65" y="266"/>
                </a:cubicBezTo>
                <a:cubicBezTo>
                  <a:pt x="64" y="266"/>
                  <a:pt x="63" y="266"/>
                  <a:pt x="63" y="267"/>
                </a:cubicBezTo>
                <a:cubicBezTo>
                  <a:pt x="66" y="267"/>
                  <a:pt x="68" y="267"/>
                  <a:pt x="71" y="267"/>
                </a:cubicBezTo>
                <a:cubicBezTo>
                  <a:pt x="71" y="265"/>
                  <a:pt x="72" y="262"/>
                  <a:pt x="72" y="260"/>
                </a:cubicBezTo>
                <a:cubicBezTo>
                  <a:pt x="73" y="260"/>
                  <a:pt x="74" y="260"/>
                  <a:pt x="74" y="260"/>
                </a:cubicBezTo>
                <a:cubicBezTo>
                  <a:pt x="74" y="262"/>
                  <a:pt x="73" y="264"/>
                  <a:pt x="73" y="265"/>
                </a:cubicBezTo>
                <a:cubicBezTo>
                  <a:pt x="73" y="265"/>
                  <a:pt x="73" y="266"/>
                  <a:pt x="73" y="266"/>
                </a:cubicBezTo>
                <a:cubicBezTo>
                  <a:pt x="73" y="265"/>
                  <a:pt x="73" y="265"/>
                  <a:pt x="74" y="265"/>
                </a:cubicBezTo>
                <a:cubicBezTo>
                  <a:pt x="75" y="264"/>
                  <a:pt x="76" y="263"/>
                  <a:pt x="77" y="261"/>
                </a:cubicBezTo>
                <a:cubicBezTo>
                  <a:pt x="78" y="261"/>
                  <a:pt x="78" y="260"/>
                  <a:pt x="79" y="260"/>
                </a:cubicBezTo>
                <a:cubicBezTo>
                  <a:pt x="79" y="260"/>
                  <a:pt x="80" y="260"/>
                  <a:pt x="80" y="260"/>
                </a:cubicBezTo>
                <a:cubicBezTo>
                  <a:pt x="81" y="260"/>
                  <a:pt x="82" y="258"/>
                  <a:pt x="81" y="257"/>
                </a:cubicBezTo>
                <a:cubicBezTo>
                  <a:pt x="81" y="257"/>
                  <a:pt x="80" y="257"/>
                  <a:pt x="80" y="257"/>
                </a:cubicBezTo>
                <a:cubicBezTo>
                  <a:pt x="81" y="257"/>
                  <a:pt x="81" y="257"/>
                  <a:pt x="82" y="256"/>
                </a:cubicBezTo>
                <a:cubicBezTo>
                  <a:pt x="80" y="256"/>
                  <a:pt x="77" y="256"/>
                  <a:pt x="75" y="256"/>
                </a:cubicBezTo>
                <a:cubicBezTo>
                  <a:pt x="75" y="257"/>
                  <a:pt x="76" y="256"/>
                  <a:pt x="77" y="257"/>
                </a:cubicBezTo>
                <a:close/>
                <a:moveTo>
                  <a:pt x="88" y="91"/>
                </a:moveTo>
                <a:cubicBezTo>
                  <a:pt x="88" y="91"/>
                  <a:pt x="88" y="91"/>
                  <a:pt x="88" y="91"/>
                </a:cubicBezTo>
                <a:cubicBezTo>
                  <a:pt x="86" y="91"/>
                  <a:pt x="86" y="90"/>
                  <a:pt x="86" y="89"/>
                </a:cubicBezTo>
                <a:cubicBezTo>
                  <a:pt x="86" y="89"/>
                  <a:pt x="86" y="89"/>
                  <a:pt x="86" y="88"/>
                </a:cubicBezTo>
                <a:cubicBezTo>
                  <a:pt x="86" y="87"/>
                  <a:pt x="86" y="85"/>
                  <a:pt x="86" y="83"/>
                </a:cubicBezTo>
                <a:cubicBezTo>
                  <a:pt x="86" y="81"/>
                  <a:pt x="85" y="78"/>
                  <a:pt x="84" y="75"/>
                </a:cubicBezTo>
                <a:cubicBezTo>
                  <a:pt x="84" y="73"/>
                  <a:pt x="84" y="71"/>
                  <a:pt x="83" y="69"/>
                </a:cubicBezTo>
                <a:cubicBezTo>
                  <a:pt x="82" y="69"/>
                  <a:pt x="82" y="68"/>
                  <a:pt x="82" y="68"/>
                </a:cubicBezTo>
                <a:cubicBezTo>
                  <a:pt x="82" y="68"/>
                  <a:pt x="82" y="67"/>
                  <a:pt x="82" y="67"/>
                </a:cubicBezTo>
                <a:cubicBezTo>
                  <a:pt x="82" y="67"/>
                  <a:pt x="82" y="67"/>
                  <a:pt x="82" y="66"/>
                </a:cubicBezTo>
                <a:cubicBezTo>
                  <a:pt x="81" y="64"/>
                  <a:pt x="81" y="62"/>
                  <a:pt x="80" y="60"/>
                </a:cubicBezTo>
                <a:cubicBezTo>
                  <a:pt x="80" y="59"/>
                  <a:pt x="80" y="59"/>
                  <a:pt x="79" y="59"/>
                </a:cubicBezTo>
                <a:cubicBezTo>
                  <a:pt x="79" y="59"/>
                  <a:pt x="79" y="58"/>
                  <a:pt x="79" y="58"/>
                </a:cubicBezTo>
                <a:cubicBezTo>
                  <a:pt x="79" y="57"/>
                  <a:pt x="79" y="57"/>
                  <a:pt x="79" y="56"/>
                </a:cubicBezTo>
                <a:cubicBezTo>
                  <a:pt x="77" y="54"/>
                  <a:pt x="76" y="53"/>
                  <a:pt x="75" y="51"/>
                </a:cubicBezTo>
                <a:cubicBezTo>
                  <a:pt x="75" y="51"/>
                  <a:pt x="75" y="51"/>
                  <a:pt x="75" y="51"/>
                </a:cubicBezTo>
                <a:cubicBezTo>
                  <a:pt x="74" y="52"/>
                  <a:pt x="73" y="52"/>
                  <a:pt x="72" y="53"/>
                </a:cubicBezTo>
                <a:cubicBezTo>
                  <a:pt x="70" y="55"/>
                  <a:pt x="68" y="57"/>
                  <a:pt x="66" y="59"/>
                </a:cubicBezTo>
                <a:cubicBezTo>
                  <a:pt x="65" y="59"/>
                  <a:pt x="65" y="60"/>
                  <a:pt x="65" y="60"/>
                </a:cubicBezTo>
                <a:cubicBezTo>
                  <a:pt x="65" y="60"/>
                  <a:pt x="65" y="60"/>
                  <a:pt x="65" y="60"/>
                </a:cubicBezTo>
                <a:cubicBezTo>
                  <a:pt x="68" y="58"/>
                  <a:pt x="70" y="57"/>
                  <a:pt x="72" y="56"/>
                </a:cubicBezTo>
                <a:cubicBezTo>
                  <a:pt x="73" y="56"/>
                  <a:pt x="73" y="55"/>
                  <a:pt x="73" y="55"/>
                </a:cubicBezTo>
                <a:cubicBezTo>
                  <a:pt x="73" y="55"/>
                  <a:pt x="74" y="55"/>
                  <a:pt x="74" y="55"/>
                </a:cubicBezTo>
                <a:cubicBezTo>
                  <a:pt x="74" y="56"/>
                  <a:pt x="74" y="56"/>
                  <a:pt x="74" y="56"/>
                </a:cubicBezTo>
                <a:cubicBezTo>
                  <a:pt x="74" y="57"/>
                  <a:pt x="74" y="57"/>
                  <a:pt x="74" y="57"/>
                </a:cubicBezTo>
                <a:cubicBezTo>
                  <a:pt x="73" y="58"/>
                  <a:pt x="73" y="58"/>
                  <a:pt x="72" y="59"/>
                </a:cubicBezTo>
                <a:cubicBezTo>
                  <a:pt x="73" y="59"/>
                  <a:pt x="73" y="59"/>
                  <a:pt x="73" y="59"/>
                </a:cubicBezTo>
                <a:cubicBezTo>
                  <a:pt x="74" y="58"/>
                  <a:pt x="75" y="58"/>
                  <a:pt x="75" y="58"/>
                </a:cubicBezTo>
                <a:cubicBezTo>
                  <a:pt x="76" y="58"/>
                  <a:pt x="76" y="57"/>
                  <a:pt x="77" y="57"/>
                </a:cubicBezTo>
                <a:cubicBezTo>
                  <a:pt x="77" y="57"/>
                  <a:pt x="77" y="57"/>
                  <a:pt x="78" y="58"/>
                </a:cubicBezTo>
                <a:cubicBezTo>
                  <a:pt x="78" y="58"/>
                  <a:pt x="78" y="59"/>
                  <a:pt x="77" y="59"/>
                </a:cubicBezTo>
                <a:cubicBezTo>
                  <a:pt x="77" y="59"/>
                  <a:pt x="77" y="60"/>
                  <a:pt x="76" y="60"/>
                </a:cubicBezTo>
                <a:cubicBezTo>
                  <a:pt x="75" y="62"/>
                  <a:pt x="73" y="63"/>
                  <a:pt x="72" y="65"/>
                </a:cubicBezTo>
                <a:cubicBezTo>
                  <a:pt x="72" y="65"/>
                  <a:pt x="72" y="65"/>
                  <a:pt x="71" y="65"/>
                </a:cubicBezTo>
                <a:cubicBezTo>
                  <a:pt x="72" y="65"/>
                  <a:pt x="72" y="65"/>
                  <a:pt x="72" y="65"/>
                </a:cubicBezTo>
                <a:cubicBezTo>
                  <a:pt x="72" y="65"/>
                  <a:pt x="73" y="65"/>
                  <a:pt x="73" y="65"/>
                </a:cubicBezTo>
                <a:cubicBezTo>
                  <a:pt x="73" y="65"/>
                  <a:pt x="74" y="65"/>
                  <a:pt x="74" y="65"/>
                </a:cubicBezTo>
                <a:cubicBezTo>
                  <a:pt x="74" y="65"/>
                  <a:pt x="74" y="66"/>
                  <a:pt x="74" y="66"/>
                </a:cubicBezTo>
                <a:cubicBezTo>
                  <a:pt x="74" y="67"/>
                  <a:pt x="74" y="67"/>
                  <a:pt x="74" y="67"/>
                </a:cubicBezTo>
                <a:cubicBezTo>
                  <a:pt x="73" y="68"/>
                  <a:pt x="73" y="68"/>
                  <a:pt x="73" y="68"/>
                </a:cubicBezTo>
                <a:cubicBezTo>
                  <a:pt x="74" y="68"/>
                  <a:pt x="74" y="68"/>
                  <a:pt x="75" y="67"/>
                </a:cubicBezTo>
                <a:cubicBezTo>
                  <a:pt x="75" y="67"/>
                  <a:pt x="76" y="67"/>
                  <a:pt x="76" y="67"/>
                </a:cubicBezTo>
                <a:cubicBezTo>
                  <a:pt x="77" y="67"/>
                  <a:pt x="77" y="67"/>
                  <a:pt x="77" y="67"/>
                </a:cubicBezTo>
                <a:cubicBezTo>
                  <a:pt x="78" y="68"/>
                  <a:pt x="78" y="68"/>
                  <a:pt x="77" y="69"/>
                </a:cubicBezTo>
                <a:cubicBezTo>
                  <a:pt x="77" y="69"/>
                  <a:pt x="77" y="69"/>
                  <a:pt x="77" y="69"/>
                </a:cubicBezTo>
                <a:cubicBezTo>
                  <a:pt x="76" y="70"/>
                  <a:pt x="76" y="70"/>
                  <a:pt x="75" y="71"/>
                </a:cubicBezTo>
                <a:cubicBezTo>
                  <a:pt x="74" y="72"/>
                  <a:pt x="72" y="74"/>
                  <a:pt x="71" y="75"/>
                </a:cubicBezTo>
                <a:cubicBezTo>
                  <a:pt x="71" y="75"/>
                  <a:pt x="71" y="76"/>
                  <a:pt x="71" y="76"/>
                </a:cubicBezTo>
                <a:cubicBezTo>
                  <a:pt x="71" y="76"/>
                  <a:pt x="71" y="76"/>
                  <a:pt x="71" y="75"/>
                </a:cubicBezTo>
                <a:cubicBezTo>
                  <a:pt x="73" y="74"/>
                  <a:pt x="75" y="73"/>
                  <a:pt x="76" y="72"/>
                </a:cubicBezTo>
                <a:cubicBezTo>
                  <a:pt x="77" y="72"/>
                  <a:pt x="77" y="71"/>
                  <a:pt x="78" y="71"/>
                </a:cubicBezTo>
                <a:cubicBezTo>
                  <a:pt x="78" y="71"/>
                  <a:pt x="79" y="71"/>
                  <a:pt x="79" y="71"/>
                </a:cubicBezTo>
                <a:cubicBezTo>
                  <a:pt x="79" y="72"/>
                  <a:pt x="79" y="72"/>
                  <a:pt x="79" y="72"/>
                </a:cubicBezTo>
                <a:cubicBezTo>
                  <a:pt x="79" y="73"/>
                  <a:pt x="78" y="73"/>
                  <a:pt x="78" y="73"/>
                </a:cubicBezTo>
                <a:cubicBezTo>
                  <a:pt x="77" y="74"/>
                  <a:pt x="77" y="75"/>
                  <a:pt x="76" y="75"/>
                </a:cubicBezTo>
                <a:cubicBezTo>
                  <a:pt x="77" y="75"/>
                  <a:pt x="77" y="75"/>
                  <a:pt x="77" y="75"/>
                </a:cubicBezTo>
                <a:cubicBezTo>
                  <a:pt x="78" y="75"/>
                  <a:pt x="78" y="75"/>
                  <a:pt x="79" y="74"/>
                </a:cubicBezTo>
                <a:cubicBezTo>
                  <a:pt x="80" y="74"/>
                  <a:pt x="81" y="75"/>
                  <a:pt x="81" y="77"/>
                </a:cubicBezTo>
                <a:cubicBezTo>
                  <a:pt x="81" y="77"/>
                  <a:pt x="81" y="78"/>
                  <a:pt x="81" y="78"/>
                </a:cubicBezTo>
                <a:cubicBezTo>
                  <a:pt x="81" y="78"/>
                  <a:pt x="81" y="79"/>
                  <a:pt x="80" y="79"/>
                </a:cubicBezTo>
                <a:cubicBezTo>
                  <a:pt x="81" y="79"/>
                  <a:pt x="81" y="79"/>
                  <a:pt x="81" y="79"/>
                </a:cubicBezTo>
                <a:cubicBezTo>
                  <a:pt x="81" y="79"/>
                  <a:pt x="82" y="78"/>
                  <a:pt x="82" y="78"/>
                </a:cubicBezTo>
                <a:cubicBezTo>
                  <a:pt x="82" y="78"/>
                  <a:pt x="83" y="78"/>
                  <a:pt x="83" y="79"/>
                </a:cubicBezTo>
                <a:cubicBezTo>
                  <a:pt x="83" y="79"/>
                  <a:pt x="83" y="79"/>
                  <a:pt x="83" y="80"/>
                </a:cubicBezTo>
                <a:cubicBezTo>
                  <a:pt x="83" y="80"/>
                  <a:pt x="83" y="80"/>
                  <a:pt x="83" y="80"/>
                </a:cubicBezTo>
                <a:cubicBezTo>
                  <a:pt x="82" y="81"/>
                  <a:pt x="81" y="83"/>
                  <a:pt x="80" y="84"/>
                </a:cubicBezTo>
                <a:cubicBezTo>
                  <a:pt x="78" y="86"/>
                  <a:pt x="76" y="89"/>
                  <a:pt x="74" y="92"/>
                </a:cubicBezTo>
                <a:cubicBezTo>
                  <a:pt x="73" y="92"/>
                  <a:pt x="73" y="93"/>
                  <a:pt x="73" y="93"/>
                </a:cubicBezTo>
                <a:cubicBezTo>
                  <a:pt x="73" y="93"/>
                  <a:pt x="73" y="94"/>
                  <a:pt x="73" y="94"/>
                </a:cubicBezTo>
                <a:cubicBezTo>
                  <a:pt x="74" y="94"/>
                  <a:pt x="74" y="94"/>
                  <a:pt x="74" y="93"/>
                </a:cubicBezTo>
                <a:cubicBezTo>
                  <a:pt x="74" y="93"/>
                  <a:pt x="75" y="92"/>
                  <a:pt x="75" y="92"/>
                </a:cubicBezTo>
                <a:cubicBezTo>
                  <a:pt x="76" y="92"/>
                  <a:pt x="76" y="93"/>
                  <a:pt x="76" y="92"/>
                </a:cubicBezTo>
                <a:cubicBezTo>
                  <a:pt x="77" y="92"/>
                  <a:pt x="77" y="92"/>
                  <a:pt x="78" y="91"/>
                </a:cubicBezTo>
                <a:cubicBezTo>
                  <a:pt x="77" y="91"/>
                  <a:pt x="77" y="90"/>
                  <a:pt x="77" y="89"/>
                </a:cubicBezTo>
                <a:cubicBezTo>
                  <a:pt x="78" y="89"/>
                  <a:pt x="78" y="88"/>
                  <a:pt x="79" y="88"/>
                </a:cubicBezTo>
                <a:cubicBezTo>
                  <a:pt x="80" y="88"/>
                  <a:pt x="80" y="89"/>
                  <a:pt x="81" y="90"/>
                </a:cubicBezTo>
                <a:cubicBezTo>
                  <a:pt x="81" y="90"/>
                  <a:pt x="81" y="89"/>
                  <a:pt x="82" y="89"/>
                </a:cubicBezTo>
                <a:cubicBezTo>
                  <a:pt x="82" y="89"/>
                  <a:pt x="83" y="89"/>
                  <a:pt x="83" y="88"/>
                </a:cubicBezTo>
                <a:cubicBezTo>
                  <a:pt x="84" y="88"/>
                  <a:pt x="84" y="88"/>
                  <a:pt x="85" y="88"/>
                </a:cubicBezTo>
                <a:cubicBezTo>
                  <a:pt x="85" y="89"/>
                  <a:pt x="85" y="89"/>
                  <a:pt x="85" y="90"/>
                </a:cubicBezTo>
                <a:cubicBezTo>
                  <a:pt x="84" y="90"/>
                  <a:pt x="84" y="90"/>
                  <a:pt x="84" y="90"/>
                </a:cubicBezTo>
                <a:cubicBezTo>
                  <a:pt x="83" y="91"/>
                  <a:pt x="83" y="92"/>
                  <a:pt x="82" y="93"/>
                </a:cubicBezTo>
                <a:cubicBezTo>
                  <a:pt x="82" y="93"/>
                  <a:pt x="82" y="94"/>
                  <a:pt x="83" y="95"/>
                </a:cubicBezTo>
                <a:cubicBezTo>
                  <a:pt x="83" y="95"/>
                  <a:pt x="83" y="96"/>
                  <a:pt x="83" y="96"/>
                </a:cubicBezTo>
                <a:cubicBezTo>
                  <a:pt x="83" y="96"/>
                  <a:pt x="83" y="97"/>
                  <a:pt x="83" y="97"/>
                </a:cubicBezTo>
                <a:cubicBezTo>
                  <a:pt x="83" y="97"/>
                  <a:pt x="83" y="96"/>
                  <a:pt x="84" y="96"/>
                </a:cubicBezTo>
                <a:cubicBezTo>
                  <a:pt x="85" y="96"/>
                  <a:pt x="86" y="95"/>
                  <a:pt x="87" y="94"/>
                </a:cubicBezTo>
                <a:cubicBezTo>
                  <a:pt x="87" y="94"/>
                  <a:pt x="88" y="93"/>
                  <a:pt x="89" y="94"/>
                </a:cubicBezTo>
                <a:cubicBezTo>
                  <a:pt x="88" y="93"/>
                  <a:pt x="88" y="92"/>
                  <a:pt x="88" y="91"/>
                </a:cubicBezTo>
                <a:close/>
                <a:moveTo>
                  <a:pt x="56" y="227"/>
                </a:moveTo>
                <a:cubicBezTo>
                  <a:pt x="57" y="225"/>
                  <a:pt x="57" y="224"/>
                  <a:pt x="58" y="223"/>
                </a:cubicBezTo>
                <a:cubicBezTo>
                  <a:pt x="60" y="221"/>
                  <a:pt x="62" y="219"/>
                  <a:pt x="64" y="217"/>
                </a:cubicBezTo>
                <a:cubicBezTo>
                  <a:pt x="67" y="215"/>
                  <a:pt x="69" y="212"/>
                  <a:pt x="72" y="210"/>
                </a:cubicBezTo>
                <a:cubicBezTo>
                  <a:pt x="72" y="209"/>
                  <a:pt x="72" y="209"/>
                  <a:pt x="72" y="209"/>
                </a:cubicBezTo>
                <a:cubicBezTo>
                  <a:pt x="71" y="209"/>
                  <a:pt x="70" y="209"/>
                  <a:pt x="69" y="209"/>
                </a:cubicBezTo>
                <a:cubicBezTo>
                  <a:pt x="61" y="211"/>
                  <a:pt x="53" y="214"/>
                  <a:pt x="46" y="217"/>
                </a:cubicBezTo>
                <a:cubicBezTo>
                  <a:pt x="43" y="218"/>
                  <a:pt x="40" y="219"/>
                  <a:pt x="37" y="221"/>
                </a:cubicBezTo>
                <a:cubicBezTo>
                  <a:pt x="37" y="221"/>
                  <a:pt x="36" y="222"/>
                  <a:pt x="36" y="222"/>
                </a:cubicBezTo>
                <a:cubicBezTo>
                  <a:pt x="37" y="222"/>
                  <a:pt x="37" y="222"/>
                  <a:pt x="38" y="222"/>
                </a:cubicBezTo>
                <a:cubicBezTo>
                  <a:pt x="40" y="222"/>
                  <a:pt x="43" y="222"/>
                  <a:pt x="45" y="223"/>
                </a:cubicBezTo>
                <a:cubicBezTo>
                  <a:pt x="46" y="223"/>
                  <a:pt x="46" y="223"/>
                  <a:pt x="47" y="224"/>
                </a:cubicBezTo>
                <a:cubicBezTo>
                  <a:pt x="47" y="224"/>
                  <a:pt x="47" y="225"/>
                  <a:pt x="47" y="225"/>
                </a:cubicBezTo>
                <a:cubicBezTo>
                  <a:pt x="47" y="225"/>
                  <a:pt x="47" y="226"/>
                  <a:pt x="46" y="226"/>
                </a:cubicBezTo>
                <a:cubicBezTo>
                  <a:pt x="50" y="226"/>
                  <a:pt x="53" y="226"/>
                  <a:pt x="56" y="227"/>
                </a:cubicBezTo>
                <a:close/>
                <a:moveTo>
                  <a:pt x="38" y="235"/>
                </a:moveTo>
                <a:cubicBezTo>
                  <a:pt x="39" y="234"/>
                  <a:pt x="39" y="234"/>
                  <a:pt x="41" y="234"/>
                </a:cubicBezTo>
                <a:cubicBezTo>
                  <a:pt x="41" y="235"/>
                  <a:pt x="42" y="235"/>
                  <a:pt x="43" y="236"/>
                </a:cubicBezTo>
                <a:cubicBezTo>
                  <a:pt x="43" y="236"/>
                  <a:pt x="44" y="236"/>
                  <a:pt x="44" y="236"/>
                </a:cubicBezTo>
                <a:cubicBezTo>
                  <a:pt x="45" y="236"/>
                  <a:pt x="45" y="236"/>
                  <a:pt x="45" y="236"/>
                </a:cubicBezTo>
                <a:cubicBezTo>
                  <a:pt x="47" y="235"/>
                  <a:pt x="49" y="234"/>
                  <a:pt x="51" y="233"/>
                </a:cubicBezTo>
                <a:cubicBezTo>
                  <a:pt x="54" y="231"/>
                  <a:pt x="58" y="230"/>
                  <a:pt x="62" y="229"/>
                </a:cubicBezTo>
                <a:cubicBezTo>
                  <a:pt x="62" y="229"/>
                  <a:pt x="62" y="229"/>
                  <a:pt x="62" y="229"/>
                </a:cubicBezTo>
                <a:cubicBezTo>
                  <a:pt x="62" y="229"/>
                  <a:pt x="62" y="229"/>
                  <a:pt x="62" y="229"/>
                </a:cubicBezTo>
                <a:cubicBezTo>
                  <a:pt x="61" y="229"/>
                  <a:pt x="60" y="229"/>
                  <a:pt x="60" y="229"/>
                </a:cubicBezTo>
                <a:cubicBezTo>
                  <a:pt x="59" y="230"/>
                  <a:pt x="58" y="230"/>
                  <a:pt x="58" y="230"/>
                </a:cubicBezTo>
                <a:cubicBezTo>
                  <a:pt x="56" y="230"/>
                  <a:pt x="55" y="230"/>
                  <a:pt x="55" y="228"/>
                </a:cubicBezTo>
                <a:cubicBezTo>
                  <a:pt x="55" y="228"/>
                  <a:pt x="55" y="228"/>
                  <a:pt x="54" y="228"/>
                </a:cubicBezTo>
                <a:cubicBezTo>
                  <a:pt x="52" y="228"/>
                  <a:pt x="51" y="228"/>
                  <a:pt x="49" y="228"/>
                </a:cubicBezTo>
                <a:cubicBezTo>
                  <a:pt x="45" y="227"/>
                  <a:pt x="42" y="227"/>
                  <a:pt x="39" y="226"/>
                </a:cubicBezTo>
                <a:cubicBezTo>
                  <a:pt x="37" y="226"/>
                  <a:pt x="35" y="226"/>
                  <a:pt x="33" y="224"/>
                </a:cubicBezTo>
                <a:cubicBezTo>
                  <a:pt x="33" y="224"/>
                  <a:pt x="33" y="224"/>
                  <a:pt x="33" y="224"/>
                </a:cubicBezTo>
                <a:cubicBezTo>
                  <a:pt x="32" y="225"/>
                  <a:pt x="31" y="225"/>
                  <a:pt x="30" y="226"/>
                </a:cubicBezTo>
                <a:cubicBezTo>
                  <a:pt x="29" y="227"/>
                  <a:pt x="29" y="228"/>
                  <a:pt x="30" y="230"/>
                </a:cubicBezTo>
                <a:cubicBezTo>
                  <a:pt x="31" y="230"/>
                  <a:pt x="31" y="231"/>
                  <a:pt x="32" y="231"/>
                </a:cubicBezTo>
                <a:cubicBezTo>
                  <a:pt x="32" y="232"/>
                  <a:pt x="33" y="232"/>
                  <a:pt x="34" y="233"/>
                </a:cubicBezTo>
                <a:cubicBezTo>
                  <a:pt x="34" y="233"/>
                  <a:pt x="35" y="233"/>
                  <a:pt x="35" y="233"/>
                </a:cubicBezTo>
                <a:cubicBezTo>
                  <a:pt x="36" y="232"/>
                  <a:pt x="37" y="233"/>
                  <a:pt x="38" y="234"/>
                </a:cubicBezTo>
                <a:cubicBezTo>
                  <a:pt x="38" y="234"/>
                  <a:pt x="38" y="234"/>
                  <a:pt x="38" y="235"/>
                </a:cubicBezTo>
                <a:close/>
                <a:moveTo>
                  <a:pt x="118" y="154"/>
                </a:moveTo>
                <a:cubicBezTo>
                  <a:pt x="118" y="154"/>
                  <a:pt x="118" y="154"/>
                  <a:pt x="118" y="154"/>
                </a:cubicBezTo>
                <a:cubicBezTo>
                  <a:pt x="118" y="153"/>
                  <a:pt x="119" y="152"/>
                  <a:pt x="119" y="153"/>
                </a:cubicBezTo>
                <a:cubicBezTo>
                  <a:pt x="120" y="153"/>
                  <a:pt x="120" y="153"/>
                  <a:pt x="120" y="153"/>
                </a:cubicBezTo>
                <a:cubicBezTo>
                  <a:pt x="121" y="153"/>
                  <a:pt x="122" y="153"/>
                  <a:pt x="122" y="152"/>
                </a:cubicBezTo>
                <a:cubicBezTo>
                  <a:pt x="123" y="151"/>
                  <a:pt x="123" y="151"/>
                  <a:pt x="124" y="151"/>
                </a:cubicBezTo>
                <a:cubicBezTo>
                  <a:pt x="124" y="151"/>
                  <a:pt x="125" y="151"/>
                  <a:pt x="125" y="151"/>
                </a:cubicBezTo>
                <a:cubicBezTo>
                  <a:pt x="125" y="151"/>
                  <a:pt x="125" y="151"/>
                  <a:pt x="125" y="151"/>
                </a:cubicBezTo>
                <a:cubicBezTo>
                  <a:pt x="125" y="151"/>
                  <a:pt x="125" y="151"/>
                  <a:pt x="125" y="152"/>
                </a:cubicBezTo>
                <a:cubicBezTo>
                  <a:pt x="125" y="152"/>
                  <a:pt x="126" y="152"/>
                  <a:pt x="126" y="151"/>
                </a:cubicBezTo>
                <a:cubicBezTo>
                  <a:pt x="126" y="151"/>
                  <a:pt x="126" y="151"/>
                  <a:pt x="127" y="151"/>
                </a:cubicBezTo>
                <a:cubicBezTo>
                  <a:pt x="129" y="151"/>
                  <a:pt x="132" y="151"/>
                  <a:pt x="134" y="150"/>
                </a:cubicBezTo>
                <a:cubicBezTo>
                  <a:pt x="139" y="149"/>
                  <a:pt x="143" y="148"/>
                  <a:pt x="147" y="146"/>
                </a:cubicBezTo>
                <a:cubicBezTo>
                  <a:pt x="148" y="146"/>
                  <a:pt x="148" y="146"/>
                  <a:pt x="148" y="146"/>
                </a:cubicBezTo>
                <a:cubicBezTo>
                  <a:pt x="149" y="146"/>
                  <a:pt x="149" y="147"/>
                  <a:pt x="149" y="148"/>
                </a:cubicBezTo>
                <a:cubicBezTo>
                  <a:pt x="149" y="148"/>
                  <a:pt x="150" y="147"/>
                  <a:pt x="150" y="147"/>
                </a:cubicBezTo>
                <a:cubicBezTo>
                  <a:pt x="150" y="147"/>
                  <a:pt x="150" y="146"/>
                  <a:pt x="150" y="146"/>
                </a:cubicBezTo>
                <a:cubicBezTo>
                  <a:pt x="150" y="145"/>
                  <a:pt x="150" y="145"/>
                  <a:pt x="150" y="145"/>
                </a:cubicBezTo>
                <a:cubicBezTo>
                  <a:pt x="151" y="144"/>
                  <a:pt x="151" y="144"/>
                  <a:pt x="152" y="143"/>
                </a:cubicBezTo>
                <a:cubicBezTo>
                  <a:pt x="152" y="143"/>
                  <a:pt x="153" y="143"/>
                  <a:pt x="153" y="142"/>
                </a:cubicBezTo>
                <a:cubicBezTo>
                  <a:pt x="154" y="141"/>
                  <a:pt x="154" y="140"/>
                  <a:pt x="152" y="140"/>
                </a:cubicBezTo>
                <a:cubicBezTo>
                  <a:pt x="152" y="139"/>
                  <a:pt x="151" y="139"/>
                  <a:pt x="150" y="140"/>
                </a:cubicBezTo>
                <a:cubicBezTo>
                  <a:pt x="150" y="140"/>
                  <a:pt x="149" y="141"/>
                  <a:pt x="149" y="141"/>
                </a:cubicBezTo>
                <a:cubicBezTo>
                  <a:pt x="148" y="141"/>
                  <a:pt x="147" y="142"/>
                  <a:pt x="146" y="143"/>
                </a:cubicBezTo>
                <a:cubicBezTo>
                  <a:pt x="139" y="146"/>
                  <a:pt x="132" y="147"/>
                  <a:pt x="125" y="147"/>
                </a:cubicBezTo>
                <a:cubicBezTo>
                  <a:pt x="123" y="147"/>
                  <a:pt x="120" y="147"/>
                  <a:pt x="117" y="147"/>
                </a:cubicBezTo>
                <a:cubicBezTo>
                  <a:pt x="116" y="147"/>
                  <a:pt x="115" y="147"/>
                  <a:pt x="115" y="148"/>
                </a:cubicBezTo>
                <a:cubicBezTo>
                  <a:pt x="115" y="149"/>
                  <a:pt x="116" y="150"/>
                  <a:pt x="117" y="150"/>
                </a:cubicBezTo>
                <a:cubicBezTo>
                  <a:pt x="117" y="151"/>
                  <a:pt x="117" y="151"/>
                  <a:pt x="118" y="151"/>
                </a:cubicBezTo>
                <a:cubicBezTo>
                  <a:pt x="118" y="151"/>
                  <a:pt x="119" y="151"/>
                  <a:pt x="120" y="151"/>
                </a:cubicBezTo>
                <a:cubicBezTo>
                  <a:pt x="118" y="152"/>
                  <a:pt x="115" y="153"/>
                  <a:pt x="112" y="154"/>
                </a:cubicBezTo>
                <a:cubicBezTo>
                  <a:pt x="112" y="155"/>
                  <a:pt x="112" y="155"/>
                  <a:pt x="112" y="155"/>
                </a:cubicBezTo>
                <a:cubicBezTo>
                  <a:pt x="114" y="156"/>
                  <a:pt x="116" y="155"/>
                  <a:pt x="118" y="154"/>
                </a:cubicBezTo>
                <a:close/>
                <a:moveTo>
                  <a:pt x="153" y="187"/>
                </a:moveTo>
                <a:cubicBezTo>
                  <a:pt x="153" y="186"/>
                  <a:pt x="153" y="186"/>
                  <a:pt x="153" y="186"/>
                </a:cubicBezTo>
                <a:cubicBezTo>
                  <a:pt x="154" y="184"/>
                  <a:pt x="154" y="183"/>
                  <a:pt x="155" y="181"/>
                </a:cubicBezTo>
                <a:cubicBezTo>
                  <a:pt x="155" y="180"/>
                  <a:pt x="154" y="179"/>
                  <a:pt x="153" y="179"/>
                </a:cubicBezTo>
                <a:cubicBezTo>
                  <a:pt x="153" y="179"/>
                  <a:pt x="153" y="179"/>
                  <a:pt x="153" y="179"/>
                </a:cubicBezTo>
                <a:cubicBezTo>
                  <a:pt x="153" y="178"/>
                  <a:pt x="153" y="178"/>
                  <a:pt x="154" y="177"/>
                </a:cubicBezTo>
                <a:cubicBezTo>
                  <a:pt x="154" y="177"/>
                  <a:pt x="154" y="177"/>
                  <a:pt x="154" y="176"/>
                </a:cubicBezTo>
                <a:cubicBezTo>
                  <a:pt x="154" y="175"/>
                  <a:pt x="154" y="174"/>
                  <a:pt x="154" y="172"/>
                </a:cubicBezTo>
                <a:cubicBezTo>
                  <a:pt x="154" y="172"/>
                  <a:pt x="154" y="172"/>
                  <a:pt x="154" y="172"/>
                </a:cubicBezTo>
                <a:cubicBezTo>
                  <a:pt x="152" y="172"/>
                  <a:pt x="151" y="173"/>
                  <a:pt x="149" y="173"/>
                </a:cubicBezTo>
                <a:cubicBezTo>
                  <a:pt x="149" y="174"/>
                  <a:pt x="150" y="174"/>
                  <a:pt x="150" y="174"/>
                </a:cubicBezTo>
                <a:cubicBezTo>
                  <a:pt x="150" y="174"/>
                  <a:pt x="151" y="174"/>
                  <a:pt x="151" y="174"/>
                </a:cubicBezTo>
                <a:cubicBezTo>
                  <a:pt x="151" y="173"/>
                  <a:pt x="152" y="173"/>
                  <a:pt x="152" y="173"/>
                </a:cubicBezTo>
                <a:cubicBezTo>
                  <a:pt x="153" y="173"/>
                  <a:pt x="154" y="174"/>
                  <a:pt x="154" y="175"/>
                </a:cubicBezTo>
                <a:cubicBezTo>
                  <a:pt x="154" y="175"/>
                  <a:pt x="153" y="175"/>
                  <a:pt x="153" y="176"/>
                </a:cubicBezTo>
                <a:cubicBezTo>
                  <a:pt x="153" y="177"/>
                  <a:pt x="152" y="177"/>
                  <a:pt x="151" y="178"/>
                </a:cubicBezTo>
                <a:cubicBezTo>
                  <a:pt x="151" y="178"/>
                  <a:pt x="151" y="179"/>
                  <a:pt x="151" y="179"/>
                </a:cubicBezTo>
                <a:cubicBezTo>
                  <a:pt x="151" y="180"/>
                  <a:pt x="151" y="180"/>
                  <a:pt x="150" y="181"/>
                </a:cubicBezTo>
                <a:cubicBezTo>
                  <a:pt x="150" y="181"/>
                  <a:pt x="150" y="180"/>
                  <a:pt x="150" y="180"/>
                </a:cubicBezTo>
                <a:cubicBezTo>
                  <a:pt x="149" y="181"/>
                  <a:pt x="148" y="182"/>
                  <a:pt x="147" y="183"/>
                </a:cubicBezTo>
                <a:cubicBezTo>
                  <a:pt x="147" y="183"/>
                  <a:pt x="147" y="183"/>
                  <a:pt x="147" y="183"/>
                </a:cubicBezTo>
                <a:cubicBezTo>
                  <a:pt x="147" y="183"/>
                  <a:pt x="147" y="183"/>
                  <a:pt x="147" y="183"/>
                </a:cubicBezTo>
                <a:cubicBezTo>
                  <a:pt x="144" y="185"/>
                  <a:pt x="141" y="186"/>
                  <a:pt x="138" y="186"/>
                </a:cubicBezTo>
                <a:cubicBezTo>
                  <a:pt x="137" y="186"/>
                  <a:pt x="137" y="185"/>
                  <a:pt x="137" y="184"/>
                </a:cubicBezTo>
                <a:cubicBezTo>
                  <a:pt x="136" y="184"/>
                  <a:pt x="136" y="184"/>
                  <a:pt x="135" y="186"/>
                </a:cubicBezTo>
                <a:cubicBezTo>
                  <a:pt x="136" y="186"/>
                  <a:pt x="136" y="186"/>
                  <a:pt x="136" y="186"/>
                </a:cubicBezTo>
                <a:cubicBezTo>
                  <a:pt x="136" y="186"/>
                  <a:pt x="135" y="186"/>
                  <a:pt x="135" y="186"/>
                </a:cubicBezTo>
                <a:cubicBezTo>
                  <a:pt x="134" y="186"/>
                  <a:pt x="132" y="186"/>
                  <a:pt x="131" y="186"/>
                </a:cubicBezTo>
                <a:cubicBezTo>
                  <a:pt x="130" y="186"/>
                  <a:pt x="129" y="186"/>
                  <a:pt x="128" y="186"/>
                </a:cubicBezTo>
                <a:cubicBezTo>
                  <a:pt x="127" y="186"/>
                  <a:pt x="126" y="185"/>
                  <a:pt x="124" y="185"/>
                </a:cubicBezTo>
                <a:cubicBezTo>
                  <a:pt x="124" y="185"/>
                  <a:pt x="124" y="185"/>
                  <a:pt x="124" y="185"/>
                </a:cubicBezTo>
                <a:cubicBezTo>
                  <a:pt x="123" y="185"/>
                  <a:pt x="123" y="185"/>
                  <a:pt x="122" y="185"/>
                </a:cubicBezTo>
                <a:cubicBezTo>
                  <a:pt x="122" y="184"/>
                  <a:pt x="123" y="184"/>
                  <a:pt x="123" y="184"/>
                </a:cubicBezTo>
                <a:cubicBezTo>
                  <a:pt x="122" y="184"/>
                  <a:pt x="122" y="183"/>
                  <a:pt x="121" y="183"/>
                </a:cubicBezTo>
                <a:cubicBezTo>
                  <a:pt x="121" y="183"/>
                  <a:pt x="121" y="184"/>
                  <a:pt x="121" y="184"/>
                </a:cubicBezTo>
                <a:cubicBezTo>
                  <a:pt x="120" y="184"/>
                  <a:pt x="120" y="185"/>
                  <a:pt x="120" y="185"/>
                </a:cubicBezTo>
                <a:cubicBezTo>
                  <a:pt x="120" y="185"/>
                  <a:pt x="121" y="185"/>
                  <a:pt x="121" y="185"/>
                </a:cubicBezTo>
                <a:cubicBezTo>
                  <a:pt x="121" y="185"/>
                  <a:pt x="121" y="185"/>
                  <a:pt x="121" y="185"/>
                </a:cubicBezTo>
                <a:cubicBezTo>
                  <a:pt x="120" y="186"/>
                  <a:pt x="120" y="188"/>
                  <a:pt x="122" y="188"/>
                </a:cubicBezTo>
                <a:cubicBezTo>
                  <a:pt x="122" y="188"/>
                  <a:pt x="122" y="188"/>
                  <a:pt x="122" y="188"/>
                </a:cubicBezTo>
                <a:cubicBezTo>
                  <a:pt x="124" y="189"/>
                  <a:pt x="127" y="190"/>
                  <a:pt x="129" y="190"/>
                </a:cubicBezTo>
                <a:cubicBezTo>
                  <a:pt x="129" y="190"/>
                  <a:pt x="130" y="190"/>
                  <a:pt x="130" y="190"/>
                </a:cubicBezTo>
                <a:cubicBezTo>
                  <a:pt x="130" y="190"/>
                  <a:pt x="131" y="191"/>
                  <a:pt x="131" y="191"/>
                </a:cubicBezTo>
                <a:cubicBezTo>
                  <a:pt x="131" y="191"/>
                  <a:pt x="131" y="191"/>
                  <a:pt x="131" y="191"/>
                </a:cubicBezTo>
                <a:cubicBezTo>
                  <a:pt x="131" y="191"/>
                  <a:pt x="131" y="190"/>
                  <a:pt x="131" y="190"/>
                </a:cubicBezTo>
                <a:cubicBezTo>
                  <a:pt x="134" y="190"/>
                  <a:pt x="137" y="190"/>
                  <a:pt x="140" y="190"/>
                </a:cubicBezTo>
                <a:cubicBezTo>
                  <a:pt x="140" y="190"/>
                  <a:pt x="140" y="190"/>
                  <a:pt x="141" y="191"/>
                </a:cubicBezTo>
                <a:cubicBezTo>
                  <a:pt x="141" y="191"/>
                  <a:pt x="141" y="190"/>
                  <a:pt x="142" y="190"/>
                </a:cubicBezTo>
                <a:cubicBezTo>
                  <a:pt x="142" y="189"/>
                  <a:pt x="142" y="189"/>
                  <a:pt x="143" y="189"/>
                </a:cubicBezTo>
                <a:cubicBezTo>
                  <a:pt x="145" y="188"/>
                  <a:pt x="147" y="188"/>
                  <a:pt x="149" y="187"/>
                </a:cubicBezTo>
                <a:cubicBezTo>
                  <a:pt x="149" y="186"/>
                  <a:pt x="149" y="186"/>
                  <a:pt x="150" y="186"/>
                </a:cubicBezTo>
                <a:cubicBezTo>
                  <a:pt x="149" y="187"/>
                  <a:pt x="149" y="187"/>
                  <a:pt x="149" y="187"/>
                </a:cubicBezTo>
                <a:cubicBezTo>
                  <a:pt x="149" y="188"/>
                  <a:pt x="148" y="188"/>
                  <a:pt x="149" y="188"/>
                </a:cubicBezTo>
                <a:cubicBezTo>
                  <a:pt x="149" y="188"/>
                  <a:pt x="149" y="188"/>
                  <a:pt x="150" y="188"/>
                </a:cubicBezTo>
                <a:cubicBezTo>
                  <a:pt x="150" y="187"/>
                  <a:pt x="150" y="187"/>
                  <a:pt x="151" y="187"/>
                </a:cubicBezTo>
                <a:cubicBezTo>
                  <a:pt x="151" y="187"/>
                  <a:pt x="151" y="186"/>
                  <a:pt x="151" y="186"/>
                </a:cubicBezTo>
                <a:cubicBezTo>
                  <a:pt x="151" y="186"/>
                  <a:pt x="151" y="186"/>
                  <a:pt x="151" y="185"/>
                </a:cubicBezTo>
                <a:cubicBezTo>
                  <a:pt x="151" y="185"/>
                  <a:pt x="152" y="185"/>
                  <a:pt x="152" y="184"/>
                </a:cubicBezTo>
                <a:cubicBezTo>
                  <a:pt x="152" y="185"/>
                  <a:pt x="152" y="186"/>
                  <a:pt x="153" y="187"/>
                </a:cubicBezTo>
                <a:close/>
                <a:moveTo>
                  <a:pt x="124" y="166"/>
                </a:moveTo>
                <a:cubicBezTo>
                  <a:pt x="124" y="166"/>
                  <a:pt x="124" y="166"/>
                  <a:pt x="124" y="166"/>
                </a:cubicBezTo>
                <a:cubicBezTo>
                  <a:pt x="124" y="165"/>
                  <a:pt x="124" y="165"/>
                  <a:pt x="124" y="165"/>
                </a:cubicBezTo>
                <a:cubicBezTo>
                  <a:pt x="124" y="164"/>
                  <a:pt x="125" y="164"/>
                  <a:pt x="125" y="164"/>
                </a:cubicBezTo>
                <a:cubicBezTo>
                  <a:pt x="127" y="164"/>
                  <a:pt x="128" y="164"/>
                  <a:pt x="129" y="164"/>
                </a:cubicBezTo>
                <a:cubicBezTo>
                  <a:pt x="131" y="164"/>
                  <a:pt x="132" y="164"/>
                  <a:pt x="133" y="164"/>
                </a:cubicBezTo>
                <a:cubicBezTo>
                  <a:pt x="135" y="164"/>
                  <a:pt x="138" y="163"/>
                  <a:pt x="140" y="162"/>
                </a:cubicBezTo>
                <a:cubicBezTo>
                  <a:pt x="140" y="162"/>
                  <a:pt x="140" y="162"/>
                  <a:pt x="141" y="163"/>
                </a:cubicBezTo>
                <a:cubicBezTo>
                  <a:pt x="141" y="162"/>
                  <a:pt x="141" y="162"/>
                  <a:pt x="141" y="162"/>
                </a:cubicBezTo>
                <a:cubicBezTo>
                  <a:pt x="142" y="162"/>
                  <a:pt x="142" y="162"/>
                  <a:pt x="142" y="161"/>
                </a:cubicBezTo>
                <a:cubicBezTo>
                  <a:pt x="145" y="160"/>
                  <a:pt x="148" y="159"/>
                  <a:pt x="150" y="157"/>
                </a:cubicBezTo>
                <a:cubicBezTo>
                  <a:pt x="150" y="157"/>
                  <a:pt x="151" y="157"/>
                  <a:pt x="151" y="157"/>
                </a:cubicBezTo>
                <a:cubicBezTo>
                  <a:pt x="151" y="157"/>
                  <a:pt x="152" y="158"/>
                  <a:pt x="152" y="159"/>
                </a:cubicBezTo>
                <a:cubicBezTo>
                  <a:pt x="153" y="159"/>
                  <a:pt x="153" y="159"/>
                  <a:pt x="153" y="159"/>
                </a:cubicBezTo>
                <a:cubicBezTo>
                  <a:pt x="153" y="158"/>
                  <a:pt x="153" y="158"/>
                  <a:pt x="153" y="158"/>
                </a:cubicBezTo>
                <a:cubicBezTo>
                  <a:pt x="153" y="157"/>
                  <a:pt x="153" y="156"/>
                  <a:pt x="153" y="155"/>
                </a:cubicBezTo>
                <a:cubicBezTo>
                  <a:pt x="152" y="155"/>
                  <a:pt x="152" y="155"/>
                  <a:pt x="152" y="156"/>
                </a:cubicBezTo>
                <a:cubicBezTo>
                  <a:pt x="152" y="155"/>
                  <a:pt x="152" y="155"/>
                  <a:pt x="152" y="155"/>
                </a:cubicBezTo>
                <a:cubicBezTo>
                  <a:pt x="152" y="155"/>
                  <a:pt x="152" y="155"/>
                  <a:pt x="152" y="155"/>
                </a:cubicBezTo>
                <a:cubicBezTo>
                  <a:pt x="153" y="154"/>
                  <a:pt x="153" y="154"/>
                  <a:pt x="154" y="153"/>
                </a:cubicBezTo>
                <a:cubicBezTo>
                  <a:pt x="155" y="152"/>
                  <a:pt x="154" y="150"/>
                  <a:pt x="152" y="150"/>
                </a:cubicBezTo>
                <a:cubicBezTo>
                  <a:pt x="152" y="150"/>
                  <a:pt x="152" y="150"/>
                  <a:pt x="151" y="150"/>
                </a:cubicBezTo>
                <a:cubicBezTo>
                  <a:pt x="151" y="149"/>
                  <a:pt x="151" y="149"/>
                  <a:pt x="151" y="148"/>
                </a:cubicBezTo>
                <a:cubicBezTo>
                  <a:pt x="150" y="149"/>
                  <a:pt x="150" y="150"/>
                  <a:pt x="149" y="151"/>
                </a:cubicBezTo>
                <a:cubicBezTo>
                  <a:pt x="149" y="151"/>
                  <a:pt x="149" y="151"/>
                  <a:pt x="149" y="152"/>
                </a:cubicBezTo>
                <a:cubicBezTo>
                  <a:pt x="150" y="152"/>
                  <a:pt x="150" y="152"/>
                  <a:pt x="149" y="153"/>
                </a:cubicBezTo>
                <a:cubicBezTo>
                  <a:pt x="148" y="154"/>
                  <a:pt x="146" y="156"/>
                  <a:pt x="143" y="157"/>
                </a:cubicBezTo>
                <a:cubicBezTo>
                  <a:pt x="143" y="157"/>
                  <a:pt x="143" y="157"/>
                  <a:pt x="143" y="157"/>
                </a:cubicBezTo>
                <a:cubicBezTo>
                  <a:pt x="143" y="157"/>
                  <a:pt x="144" y="156"/>
                  <a:pt x="144" y="156"/>
                </a:cubicBezTo>
                <a:cubicBezTo>
                  <a:pt x="144" y="156"/>
                  <a:pt x="144" y="156"/>
                  <a:pt x="144" y="156"/>
                </a:cubicBezTo>
                <a:cubicBezTo>
                  <a:pt x="144" y="155"/>
                  <a:pt x="144" y="155"/>
                  <a:pt x="145" y="154"/>
                </a:cubicBezTo>
                <a:cubicBezTo>
                  <a:pt x="143" y="155"/>
                  <a:pt x="142" y="155"/>
                  <a:pt x="140" y="156"/>
                </a:cubicBezTo>
                <a:cubicBezTo>
                  <a:pt x="139" y="156"/>
                  <a:pt x="139" y="157"/>
                  <a:pt x="140" y="158"/>
                </a:cubicBezTo>
                <a:cubicBezTo>
                  <a:pt x="140" y="158"/>
                  <a:pt x="140" y="158"/>
                  <a:pt x="140" y="158"/>
                </a:cubicBezTo>
                <a:cubicBezTo>
                  <a:pt x="140" y="158"/>
                  <a:pt x="140" y="158"/>
                  <a:pt x="140" y="158"/>
                </a:cubicBezTo>
                <a:cubicBezTo>
                  <a:pt x="140" y="158"/>
                  <a:pt x="140" y="158"/>
                  <a:pt x="140" y="158"/>
                </a:cubicBezTo>
                <a:cubicBezTo>
                  <a:pt x="140" y="158"/>
                  <a:pt x="140" y="158"/>
                  <a:pt x="140" y="158"/>
                </a:cubicBezTo>
                <a:cubicBezTo>
                  <a:pt x="137" y="160"/>
                  <a:pt x="134" y="160"/>
                  <a:pt x="130" y="160"/>
                </a:cubicBezTo>
                <a:cubicBezTo>
                  <a:pt x="127" y="160"/>
                  <a:pt x="125" y="160"/>
                  <a:pt x="122" y="160"/>
                </a:cubicBezTo>
                <a:cubicBezTo>
                  <a:pt x="121" y="160"/>
                  <a:pt x="120" y="160"/>
                  <a:pt x="119" y="162"/>
                </a:cubicBezTo>
                <a:cubicBezTo>
                  <a:pt x="119" y="163"/>
                  <a:pt x="120" y="163"/>
                  <a:pt x="121" y="164"/>
                </a:cubicBezTo>
                <a:cubicBezTo>
                  <a:pt x="122" y="164"/>
                  <a:pt x="122" y="164"/>
                  <a:pt x="123" y="164"/>
                </a:cubicBezTo>
                <a:cubicBezTo>
                  <a:pt x="123" y="164"/>
                  <a:pt x="124" y="164"/>
                  <a:pt x="124" y="164"/>
                </a:cubicBezTo>
                <a:cubicBezTo>
                  <a:pt x="124" y="164"/>
                  <a:pt x="124" y="164"/>
                  <a:pt x="124" y="164"/>
                </a:cubicBezTo>
                <a:cubicBezTo>
                  <a:pt x="124" y="164"/>
                  <a:pt x="123" y="165"/>
                  <a:pt x="123" y="165"/>
                </a:cubicBezTo>
                <a:cubicBezTo>
                  <a:pt x="123" y="165"/>
                  <a:pt x="123" y="166"/>
                  <a:pt x="124" y="166"/>
                </a:cubicBezTo>
                <a:close/>
                <a:moveTo>
                  <a:pt x="32" y="12"/>
                </a:moveTo>
                <a:cubicBezTo>
                  <a:pt x="32" y="12"/>
                  <a:pt x="32" y="12"/>
                  <a:pt x="32" y="12"/>
                </a:cubicBezTo>
                <a:cubicBezTo>
                  <a:pt x="34" y="11"/>
                  <a:pt x="35" y="11"/>
                  <a:pt x="36" y="10"/>
                </a:cubicBezTo>
                <a:cubicBezTo>
                  <a:pt x="39" y="9"/>
                  <a:pt x="41" y="8"/>
                  <a:pt x="43" y="7"/>
                </a:cubicBezTo>
                <a:cubicBezTo>
                  <a:pt x="43" y="7"/>
                  <a:pt x="43" y="7"/>
                  <a:pt x="43" y="7"/>
                </a:cubicBezTo>
                <a:cubicBezTo>
                  <a:pt x="44" y="7"/>
                  <a:pt x="45" y="7"/>
                  <a:pt x="45" y="8"/>
                </a:cubicBezTo>
                <a:cubicBezTo>
                  <a:pt x="45" y="9"/>
                  <a:pt x="44" y="10"/>
                  <a:pt x="43" y="10"/>
                </a:cubicBezTo>
                <a:cubicBezTo>
                  <a:pt x="42" y="10"/>
                  <a:pt x="41" y="10"/>
                  <a:pt x="39" y="11"/>
                </a:cubicBezTo>
                <a:cubicBezTo>
                  <a:pt x="38" y="11"/>
                  <a:pt x="36" y="12"/>
                  <a:pt x="35" y="12"/>
                </a:cubicBezTo>
                <a:cubicBezTo>
                  <a:pt x="33" y="13"/>
                  <a:pt x="31" y="14"/>
                  <a:pt x="30" y="15"/>
                </a:cubicBezTo>
                <a:cubicBezTo>
                  <a:pt x="29" y="16"/>
                  <a:pt x="29" y="17"/>
                  <a:pt x="28" y="17"/>
                </a:cubicBezTo>
                <a:cubicBezTo>
                  <a:pt x="29" y="18"/>
                  <a:pt x="29" y="18"/>
                  <a:pt x="30" y="18"/>
                </a:cubicBezTo>
                <a:cubicBezTo>
                  <a:pt x="31" y="18"/>
                  <a:pt x="33" y="18"/>
                  <a:pt x="35" y="18"/>
                </a:cubicBezTo>
                <a:cubicBezTo>
                  <a:pt x="37" y="18"/>
                  <a:pt x="39" y="17"/>
                  <a:pt x="42" y="16"/>
                </a:cubicBezTo>
                <a:cubicBezTo>
                  <a:pt x="42" y="16"/>
                  <a:pt x="42" y="16"/>
                  <a:pt x="42" y="16"/>
                </a:cubicBezTo>
                <a:cubicBezTo>
                  <a:pt x="42" y="15"/>
                  <a:pt x="41" y="15"/>
                  <a:pt x="41" y="14"/>
                </a:cubicBezTo>
                <a:cubicBezTo>
                  <a:pt x="41" y="14"/>
                  <a:pt x="41" y="14"/>
                  <a:pt x="41" y="13"/>
                </a:cubicBezTo>
                <a:cubicBezTo>
                  <a:pt x="41" y="13"/>
                  <a:pt x="42" y="12"/>
                  <a:pt x="43" y="12"/>
                </a:cubicBezTo>
                <a:cubicBezTo>
                  <a:pt x="43" y="12"/>
                  <a:pt x="44" y="13"/>
                  <a:pt x="44" y="13"/>
                </a:cubicBezTo>
                <a:cubicBezTo>
                  <a:pt x="45" y="14"/>
                  <a:pt x="45" y="14"/>
                  <a:pt x="44" y="15"/>
                </a:cubicBezTo>
                <a:cubicBezTo>
                  <a:pt x="44" y="15"/>
                  <a:pt x="44" y="15"/>
                  <a:pt x="44" y="15"/>
                </a:cubicBezTo>
                <a:cubicBezTo>
                  <a:pt x="44" y="15"/>
                  <a:pt x="45" y="15"/>
                  <a:pt x="45" y="15"/>
                </a:cubicBezTo>
                <a:cubicBezTo>
                  <a:pt x="46" y="14"/>
                  <a:pt x="48" y="13"/>
                  <a:pt x="50" y="12"/>
                </a:cubicBezTo>
                <a:cubicBezTo>
                  <a:pt x="52" y="10"/>
                  <a:pt x="54" y="8"/>
                  <a:pt x="55" y="6"/>
                </a:cubicBezTo>
                <a:cubicBezTo>
                  <a:pt x="56" y="6"/>
                  <a:pt x="56" y="5"/>
                  <a:pt x="55" y="5"/>
                </a:cubicBezTo>
                <a:cubicBezTo>
                  <a:pt x="55" y="5"/>
                  <a:pt x="55" y="5"/>
                  <a:pt x="54" y="5"/>
                </a:cubicBezTo>
                <a:cubicBezTo>
                  <a:pt x="54" y="5"/>
                  <a:pt x="54" y="5"/>
                  <a:pt x="54" y="5"/>
                </a:cubicBezTo>
                <a:cubicBezTo>
                  <a:pt x="54" y="6"/>
                  <a:pt x="53" y="6"/>
                  <a:pt x="53" y="6"/>
                </a:cubicBezTo>
                <a:cubicBezTo>
                  <a:pt x="52" y="6"/>
                  <a:pt x="52" y="6"/>
                  <a:pt x="52" y="6"/>
                </a:cubicBezTo>
                <a:cubicBezTo>
                  <a:pt x="51" y="5"/>
                  <a:pt x="51" y="5"/>
                  <a:pt x="50" y="6"/>
                </a:cubicBezTo>
                <a:cubicBezTo>
                  <a:pt x="50" y="6"/>
                  <a:pt x="50" y="6"/>
                  <a:pt x="50" y="6"/>
                </a:cubicBezTo>
                <a:cubicBezTo>
                  <a:pt x="49" y="5"/>
                  <a:pt x="48" y="5"/>
                  <a:pt x="47" y="5"/>
                </a:cubicBezTo>
                <a:cubicBezTo>
                  <a:pt x="46" y="5"/>
                  <a:pt x="44" y="5"/>
                  <a:pt x="42" y="5"/>
                </a:cubicBezTo>
                <a:cubicBezTo>
                  <a:pt x="40" y="6"/>
                  <a:pt x="39" y="6"/>
                  <a:pt x="37" y="7"/>
                </a:cubicBezTo>
                <a:cubicBezTo>
                  <a:pt x="37" y="7"/>
                  <a:pt x="37" y="8"/>
                  <a:pt x="37" y="8"/>
                </a:cubicBezTo>
                <a:cubicBezTo>
                  <a:pt x="36" y="8"/>
                  <a:pt x="36" y="8"/>
                  <a:pt x="35" y="8"/>
                </a:cubicBezTo>
                <a:cubicBezTo>
                  <a:pt x="35" y="8"/>
                  <a:pt x="35" y="8"/>
                  <a:pt x="35" y="8"/>
                </a:cubicBezTo>
                <a:cubicBezTo>
                  <a:pt x="34" y="9"/>
                  <a:pt x="33" y="10"/>
                  <a:pt x="32" y="12"/>
                </a:cubicBezTo>
                <a:cubicBezTo>
                  <a:pt x="32" y="12"/>
                  <a:pt x="32" y="12"/>
                  <a:pt x="32" y="12"/>
                </a:cubicBezTo>
                <a:close/>
                <a:moveTo>
                  <a:pt x="147" y="174"/>
                </a:moveTo>
                <a:cubicBezTo>
                  <a:pt x="147" y="174"/>
                  <a:pt x="147" y="174"/>
                  <a:pt x="147" y="174"/>
                </a:cubicBezTo>
                <a:cubicBezTo>
                  <a:pt x="147" y="173"/>
                  <a:pt x="147" y="173"/>
                  <a:pt x="147" y="173"/>
                </a:cubicBezTo>
                <a:cubicBezTo>
                  <a:pt x="148" y="173"/>
                  <a:pt x="149" y="172"/>
                  <a:pt x="150" y="171"/>
                </a:cubicBezTo>
                <a:cubicBezTo>
                  <a:pt x="151" y="171"/>
                  <a:pt x="151" y="171"/>
                  <a:pt x="151" y="171"/>
                </a:cubicBezTo>
                <a:cubicBezTo>
                  <a:pt x="152" y="171"/>
                  <a:pt x="153" y="170"/>
                  <a:pt x="154" y="170"/>
                </a:cubicBezTo>
                <a:cubicBezTo>
                  <a:pt x="154" y="169"/>
                  <a:pt x="154" y="165"/>
                  <a:pt x="154" y="164"/>
                </a:cubicBezTo>
                <a:cubicBezTo>
                  <a:pt x="153" y="165"/>
                  <a:pt x="152" y="166"/>
                  <a:pt x="152" y="167"/>
                </a:cubicBezTo>
                <a:cubicBezTo>
                  <a:pt x="150" y="166"/>
                  <a:pt x="150" y="167"/>
                  <a:pt x="149" y="168"/>
                </a:cubicBezTo>
                <a:cubicBezTo>
                  <a:pt x="149" y="168"/>
                  <a:pt x="148" y="168"/>
                  <a:pt x="148" y="169"/>
                </a:cubicBezTo>
                <a:cubicBezTo>
                  <a:pt x="147" y="169"/>
                  <a:pt x="146" y="170"/>
                  <a:pt x="145" y="170"/>
                </a:cubicBezTo>
                <a:cubicBezTo>
                  <a:pt x="145" y="170"/>
                  <a:pt x="145" y="170"/>
                  <a:pt x="144" y="171"/>
                </a:cubicBezTo>
                <a:cubicBezTo>
                  <a:pt x="144" y="170"/>
                  <a:pt x="144" y="170"/>
                  <a:pt x="145" y="169"/>
                </a:cubicBezTo>
                <a:cubicBezTo>
                  <a:pt x="145" y="169"/>
                  <a:pt x="145" y="169"/>
                  <a:pt x="145" y="168"/>
                </a:cubicBezTo>
                <a:cubicBezTo>
                  <a:pt x="145" y="168"/>
                  <a:pt x="144" y="168"/>
                  <a:pt x="144" y="169"/>
                </a:cubicBezTo>
                <a:cubicBezTo>
                  <a:pt x="143" y="169"/>
                  <a:pt x="143" y="169"/>
                  <a:pt x="143" y="169"/>
                </a:cubicBezTo>
                <a:cubicBezTo>
                  <a:pt x="143" y="170"/>
                  <a:pt x="143" y="171"/>
                  <a:pt x="142" y="171"/>
                </a:cubicBezTo>
                <a:cubicBezTo>
                  <a:pt x="142" y="171"/>
                  <a:pt x="142" y="171"/>
                  <a:pt x="142" y="171"/>
                </a:cubicBezTo>
                <a:cubicBezTo>
                  <a:pt x="142" y="172"/>
                  <a:pt x="141" y="172"/>
                  <a:pt x="141" y="172"/>
                </a:cubicBezTo>
                <a:cubicBezTo>
                  <a:pt x="140" y="172"/>
                  <a:pt x="140" y="172"/>
                  <a:pt x="140" y="172"/>
                </a:cubicBezTo>
                <a:cubicBezTo>
                  <a:pt x="138" y="173"/>
                  <a:pt x="137" y="173"/>
                  <a:pt x="135" y="173"/>
                </a:cubicBezTo>
                <a:cubicBezTo>
                  <a:pt x="135" y="173"/>
                  <a:pt x="135" y="172"/>
                  <a:pt x="135" y="172"/>
                </a:cubicBezTo>
                <a:cubicBezTo>
                  <a:pt x="134" y="172"/>
                  <a:pt x="134" y="173"/>
                  <a:pt x="133" y="173"/>
                </a:cubicBezTo>
                <a:cubicBezTo>
                  <a:pt x="133" y="173"/>
                  <a:pt x="132" y="173"/>
                  <a:pt x="132" y="173"/>
                </a:cubicBezTo>
                <a:cubicBezTo>
                  <a:pt x="130" y="173"/>
                  <a:pt x="127" y="173"/>
                  <a:pt x="125" y="173"/>
                </a:cubicBezTo>
                <a:cubicBezTo>
                  <a:pt x="123" y="173"/>
                  <a:pt x="121" y="173"/>
                  <a:pt x="119" y="172"/>
                </a:cubicBezTo>
                <a:cubicBezTo>
                  <a:pt x="119" y="172"/>
                  <a:pt x="118" y="172"/>
                  <a:pt x="118" y="173"/>
                </a:cubicBezTo>
                <a:cubicBezTo>
                  <a:pt x="117" y="174"/>
                  <a:pt x="117" y="174"/>
                  <a:pt x="116" y="174"/>
                </a:cubicBezTo>
                <a:cubicBezTo>
                  <a:pt x="117" y="174"/>
                  <a:pt x="117" y="174"/>
                  <a:pt x="117" y="174"/>
                </a:cubicBezTo>
                <a:cubicBezTo>
                  <a:pt x="117" y="176"/>
                  <a:pt x="118" y="176"/>
                  <a:pt x="120" y="176"/>
                </a:cubicBezTo>
                <a:cubicBezTo>
                  <a:pt x="120" y="176"/>
                  <a:pt x="121" y="176"/>
                  <a:pt x="122" y="176"/>
                </a:cubicBezTo>
                <a:cubicBezTo>
                  <a:pt x="124" y="176"/>
                  <a:pt x="125" y="177"/>
                  <a:pt x="127" y="177"/>
                </a:cubicBezTo>
                <a:cubicBezTo>
                  <a:pt x="129" y="177"/>
                  <a:pt x="132" y="177"/>
                  <a:pt x="134" y="177"/>
                </a:cubicBezTo>
                <a:cubicBezTo>
                  <a:pt x="135" y="177"/>
                  <a:pt x="135" y="177"/>
                  <a:pt x="136" y="177"/>
                </a:cubicBezTo>
                <a:cubicBezTo>
                  <a:pt x="136" y="178"/>
                  <a:pt x="136" y="178"/>
                  <a:pt x="136" y="178"/>
                </a:cubicBezTo>
                <a:cubicBezTo>
                  <a:pt x="136" y="177"/>
                  <a:pt x="136" y="177"/>
                  <a:pt x="136" y="177"/>
                </a:cubicBezTo>
                <a:cubicBezTo>
                  <a:pt x="137" y="177"/>
                  <a:pt x="137" y="176"/>
                  <a:pt x="138" y="176"/>
                </a:cubicBezTo>
                <a:cubicBezTo>
                  <a:pt x="138" y="177"/>
                  <a:pt x="138" y="177"/>
                  <a:pt x="138" y="177"/>
                </a:cubicBezTo>
                <a:cubicBezTo>
                  <a:pt x="138" y="177"/>
                  <a:pt x="138" y="177"/>
                  <a:pt x="139" y="177"/>
                </a:cubicBezTo>
                <a:cubicBezTo>
                  <a:pt x="139" y="176"/>
                  <a:pt x="139" y="176"/>
                  <a:pt x="140" y="176"/>
                </a:cubicBezTo>
                <a:cubicBezTo>
                  <a:pt x="142" y="175"/>
                  <a:pt x="144" y="175"/>
                  <a:pt x="146" y="174"/>
                </a:cubicBezTo>
                <a:cubicBezTo>
                  <a:pt x="146" y="174"/>
                  <a:pt x="146" y="174"/>
                  <a:pt x="146" y="174"/>
                </a:cubicBezTo>
                <a:cubicBezTo>
                  <a:pt x="146" y="174"/>
                  <a:pt x="146" y="174"/>
                  <a:pt x="146" y="174"/>
                </a:cubicBezTo>
                <a:cubicBezTo>
                  <a:pt x="145" y="175"/>
                  <a:pt x="144" y="176"/>
                  <a:pt x="142" y="178"/>
                </a:cubicBezTo>
                <a:cubicBezTo>
                  <a:pt x="142" y="178"/>
                  <a:pt x="142" y="178"/>
                  <a:pt x="143" y="178"/>
                </a:cubicBezTo>
                <a:cubicBezTo>
                  <a:pt x="145" y="177"/>
                  <a:pt x="146" y="176"/>
                  <a:pt x="148" y="175"/>
                </a:cubicBezTo>
                <a:cubicBezTo>
                  <a:pt x="148" y="174"/>
                  <a:pt x="148" y="174"/>
                  <a:pt x="148" y="174"/>
                </a:cubicBezTo>
                <a:cubicBezTo>
                  <a:pt x="148" y="174"/>
                  <a:pt x="147" y="174"/>
                  <a:pt x="147" y="174"/>
                </a:cubicBezTo>
                <a:close/>
                <a:moveTo>
                  <a:pt x="69" y="125"/>
                </a:moveTo>
                <a:cubicBezTo>
                  <a:pt x="69" y="125"/>
                  <a:pt x="69" y="125"/>
                  <a:pt x="69" y="125"/>
                </a:cubicBezTo>
                <a:cubicBezTo>
                  <a:pt x="68" y="125"/>
                  <a:pt x="67" y="125"/>
                  <a:pt x="65" y="125"/>
                </a:cubicBezTo>
                <a:cubicBezTo>
                  <a:pt x="63" y="125"/>
                  <a:pt x="61" y="125"/>
                  <a:pt x="58" y="125"/>
                </a:cubicBezTo>
                <a:cubicBezTo>
                  <a:pt x="58" y="125"/>
                  <a:pt x="58" y="125"/>
                  <a:pt x="57" y="125"/>
                </a:cubicBezTo>
                <a:cubicBezTo>
                  <a:pt x="57" y="126"/>
                  <a:pt x="56" y="126"/>
                  <a:pt x="56" y="125"/>
                </a:cubicBezTo>
                <a:cubicBezTo>
                  <a:pt x="56" y="125"/>
                  <a:pt x="56" y="125"/>
                  <a:pt x="55" y="125"/>
                </a:cubicBezTo>
                <a:cubicBezTo>
                  <a:pt x="54" y="125"/>
                  <a:pt x="52" y="125"/>
                  <a:pt x="50" y="125"/>
                </a:cubicBezTo>
                <a:cubicBezTo>
                  <a:pt x="49" y="125"/>
                  <a:pt x="49" y="125"/>
                  <a:pt x="49" y="125"/>
                </a:cubicBezTo>
                <a:cubicBezTo>
                  <a:pt x="49" y="126"/>
                  <a:pt x="48" y="126"/>
                  <a:pt x="47" y="126"/>
                </a:cubicBezTo>
                <a:cubicBezTo>
                  <a:pt x="46" y="126"/>
                  <a:pt x="45" y="126"/>
                  <a:pt x="44" y="126"/>
                </a:cubicBezTo>
                <a:cubicBezTo>
                  <a:pt x="42" y="125"/>
                  <a:pt x="40" y="125"/>
                  <a:pt x="38" y="124"/>
                </a:cubicBezTo>
                <a:cubicBezTo>
                  <a:pt x="38" y="124"/>
                  <a:pt x="37" y="124"/>
                  <a:pt x="36" y="124"/>
                </a:cubicBezTo>
                <a:cubicBezTo>
                  <a:pt x="38" y="127"/>
                  <a:pt x="38" y="127"/>
                  <a:pt x="37" y="129"/>
                </a:cubicBezTo>
                <a:cubicBezTo>
                  <a:pt x="39" y="129"/>
                  <a:pt x="40" y="130"/>
                  <a:pt x="42" y="131"/>
                </a:cubicBezTo>
                <a:cubicBezTo>
                  <a:pt x="42" y="131"/>
                  <a:pt x="42" y="131"/>
                  <a:pt x="42" y="131"/>
                </a:cubicBezTo>
                <a:cubicBezTo>
                  <a:pt x="44" y="130"/>
                  <a:pt x="46" y="130"/>
                  <a:pt x="48" y="130"/>
                </a:cubicBezTo>
                <a:cubicBezTo>
                  <a:pt x="51" y="130"/>
                  <a:pt x="55" y="129"/>
                  <a:pt x="58" y="130"/>
                </a:cubicBezTo>
                <a:cubicBezTo>
                  <a:pt x="59" y="130"/>
                  <a:pt x="59" y="130"/>
                  <a:pt x="60" y="130"/>
                </a:cubicBezTo>
                <a:cubicBezTo>
                  <a:pt x="60" y="130"/>
                  <a:pt x="60" y="129"/>
                  <a:pt x="60" y="129"/>
                </a:cubicBezTo>
                <a:cubicBezTo>
                  <a:pt x="61" y="128"/>
                  <a:pt x="61" y="128"/>
                  <a:pt x="62" y="128"/>
                </a:cubicBezTo>
                <a:cubicBezTo>
                  <a:pt x="62" y="128"/>
                  <a:pt x="63" y="128"/>
                  <a:pt x="63" y="128"/>
                </a:cubicBezTo>
                <a:cubicBezTo>
                  <a:pt x="63" y="129"/>
                  <a:pt x="64" y="129"/>
                  <a:pt x="64" y="129"/>
                </a:cubicBezTo>
                <a:cubicBezTo>
                  <a:pt x="67" y="130"/>
                  <a:pt x="69" y="130"/>
                  <a:pt x="71" y="130"/>
                </a:cubicBezTo>
                <a:cubicBezTo>
                  <a:pt x="75" y="130"/>
                  <a:pt x="78" y="129"/>
                  <a:pt x="81" y="129"/>
                </a:cubicBezTo>
                <a:cubicBezTo>
                  <a:pt x="81" y="129"/>
                  <a:pt x="82" y="129"/>
                  <a:pt x="83" y="129"/>
                </a:cubicBezTo>
                <a:cubicBezTo>
                  <a:pt x="82" y="129"/>
                  <a:pt x="82" y="128"/>
                  <a:pt x="81" y="128"/>
                </a:cubicBezTo>
                <a:cubicBezTo>
                  <a:pt x="79" y="128"/>
                  <a:pt x="77" y="128"/>
                  <a:pt x="75" y="128"/>
                </a:cubicBezTo>
                <a:cubicBezTo>
                  <a:pt x="72" y="128"/>
                  <a:pt x="70" y="128"/>
                  <a:pt x="67" y="128"/>
                </a:cubicBezTo>
                <a:cubicBezTo>
                  <a:pt x="67" y="128"/>
                  <a:pt x="67" y="128"/>
                  <a:pt x="66" y="128"/>
                </a:cubicBezTo>
                <a:cubicBezTo>
                  <a:pt x="66" y="127"/>
                  <a:pt x="66" y="127"/>
                  <a:pt x="66" y="126"/>
                </a:cubicBezTo>
                <a:cubicBezTo>
                  <a:pt x="66" y="126"/>
                  <a:pt x="67" y="126"/>
                  <a:pt x="67" y="126"/>
                </a:cubicBezTo>
                <a:cubicBezTo>
                  <a:pt x="68" y="126"/>
                  <a:pt x="68" y="126"/>
                  <a:pt x="69" y="125"/>
                </a:cubicBezTo>
                <a:close/>
                <a:moveTo>
                  <a:pt x="62" y="231"/>
                </a:moveTo>
                <a:cubicBezTo>
                  <a:pt x="60" y="231"/>
                  <a:pt x="59" y="232"/>
                  <a:pt x="57" y="232"/>
                </a:cubicBezTo>
                <a:cubicBezTo>
                  <a:pt x="55" y="233"/>
                  <a:pt x="52" y="234"/>
                  <a:pt x="50" y="235"/>
                </a:cubicBezTo>
                <a:cubicBezTo>
                  <a:pt x="50" y="235"/>
                  <a:pt x="49" y="235"/>
                  <a:pt x="49" y="235"/>
                </a:cubicBezTo>
                <a:cubicBezTo>
                  <a:pt x="50" y="236"/>
                  <a:pt x="52" y="236"/>
                  <a:pt x="53" y="236"/>
                </a:cubicBezTo>
                <a:cubicBezTo>
                  <a:pt x="53" y="236"/>
                  <a:pt x="54" y="236"/>
                  <a:pt x="54" y="236"/>
                </a:cubicBezTo>
                <a:cubicBezTo>
                  <a:pt x="55" y="237"/>
                  <a:pt x="55" y="237"/>
                  <a:pt x="55" y="238"/>
                </a:cubicBezTo>
                <a:cubicBezTo>
                  <a:pt x="55" y="238"/>
                  <a:pt x="55" y="238"/>
                  <a:pt x="54" y="239"/>
                </a:cubicBezTo>
                <a:cubicBezTo>
                  <a:pt x="54" y="239"/>
                  <a:pt x="53" y="239"/>
                  <a:pt x="53" y="239"/>
                </a:cubicBezTo>
                <a:cubicBezTo>
                  <a:pt x="52" y="239"/>
                  <a:pt x="50" y="239"/>
                  <a:pt x="49" y="239"/>
                </a:cubicBezTo>
                <a:cubicBezTo>
                  <a:pt x="48" y="239"/>
                  <a:pt x="47" y="239"/>
                  <a:pt x="46" y="239"/>
                </a:cubicBezTo>
                <a:cubicBezTo>
                  <a:pt x="46" y="239"/>
                  <a:pt x="46" y="239"/>
                  <a:pt x="47" y="239"/>
                </a:cubicBezTo>
                <a:cubicBezTo>
                  <a:pt x="48" y="240"/>
                  <a:pt x="49" y="241"/>
                  <a:pt x="50" y="241"/>
                </a:cubicBezTo>
                <a:cubicBezTo>
                  <a:pt x="53" y="242"/>
                  <a:pt x="55" y="242"/>
                  <a:pt x="57" y="243"/>
                </a:cubicBezTo>
                <a:cubicBezTo>
                  <a:pt x="58" y="243"/>
                  <a:pt x="58" y="243"/>
                  <a:pt x="59" y="243"/>
                </a:cubicBezTo>
                <a:cubicBezTo>
                  <a:pt x="59" y="243"/>
                  <a:pt x="59" y="243"/>
                  <a:pt x="59" y="242"/>
                </a:cubicBezTo>
                <a:cubicBezTo>
                  <a:pt x="58" y="241"/>
                  <a:pt x="57" y="239"/>
                  <a:pt x="57" y="238"/>
                </a:cubicBezTo>
                <a:cubicBezTo>
                  <a:pt x="57" y="237"/>
                  <a:pt x="56" y="237"/>
                  <a:pt x="56" y="237"/>
                </a:cubicBezTo>
                <a:cubicBezTo>
                  <a:pt x="56" y="235"/>
                  <a:pt x="57" y="235"/>
                  <a:pt x="58" y="235"/>
                </a:cubicBezTo>
                <a:cubicBezTo>
                  <a:pt x="59" y="235"/>
                  <a:pt x="59" y="236"/>
                  <a:pt x="60" y="236"/>
                </a:cubicBezTo>
                <a:cubicBezTo>
                  <a:pt x="61" y="237"/>
                  <a:pt x="63" y="238"/>
                  <a:pt x="64" y="240"/>
                </a:cubicBezTo>
                <a:cubicBezTo>
                  <a:pt x="64" y="240"/>
                  <a:pt x="65" y="240"/>
                  <a:pt x="65" y="240"/>
                </a:cubicBezTo>
                <a:cubicBezTo>
                  <a:pt x="65" y="240"/>
                  <a:pt x="65" y="240"/>
                  <a:pt x="65" y="240"/>
                </a:cubicBezTo>
                <a:cubicBezTo>
                  <a:pt x="67" y="238"/>
                  <a:pt x="68" y="237"/>
                  <a:pt x="69" y="236"/>
                </a:cubicBezTo>
                <a:cubicBezTo>
                  <a:pt x="70" y="235"/>
                  <a:pt x="70" y="234"/>
                  <a:pt x="70" y="234"/>
                </a:cubicBezTo>
                <a:cubicBezTo>
                  <a:pt x="68" y="233"/>
                  <a:pt x="68" y="232"/>
                  <a:pt x="68" y="230"/>
                </a:cubicBezTo>
                <a:cubicBezTo>
                  <a:pt x="67" y="230"/>
                  <a:pt x="66" y="230"/>
                  <a:pt x="66" y="230"/>
                </a:cubicBezTo>
                <a:cubicBezTo>
                  <a:pt x="66" y="230"/>
                  <a:pt x="65" y="230"/>
                  <a:pt x="65" y="231"/>
                </a:cubicBezTo>
                <a:cubicBezTo>
                  <a:pt x="65" y="231"/>
                  <a:pt x="65" y="231"/>
                  <a:pt x="65" y="231"/>
                </a:cubicBezTo>
                <a:cubicBezTo>
                  <a:pt x="64" y="232"/>
                  <a:pt x="63" y="232"/>
                  <a:pt x="62" y="231"/>
                </a:cubicBezTo>
                <a:cubicBezTo>
                  <a:pt x="62" y="231"/>
                  <a:pt x="62" y="231"/>
                  <a:pt x="62" y="231"/>
                </a:cubicBezTo>
                <a:close/>
                <a:moveTo>
                  <a:pt x="114" y="112"/>
                </a:moveTo>
                <a:cubicBezTo>
                  <a:pt x="114" y="112"/>
                  <a:pt x="114" y="112"/>
                  <a:pt x="114" y="112"/>
                </a:cubicBezTo>
                <a:cubicBezTo>
                  <a:pt x="111" y="113"/>
                  <a:pt x="109" y="113"/>
                  <a:pt x="107" y="114"/>
                </a:cubicBezTo>
                <a:cubicBezTo>
                  <a:pt x="106" y="114"/>
                  <a:pt x="105" y="113"/>
                  <a:pt x="105" y="112"/>
                </a:cubicBezTo>
                <a:cubicBezTo>
                  <a:pt x="105" y="112"/>
                  <a:pt x="105" y="112"/>
                  <a:pt x="105" y="112"/>
                </a:cubicBezTo>
                <a:cubicBezTo>
                  <a:pt x="103" y="112"/>
                  <a:pt x="101" y="112"/>
                  <a:pt x="99" y="112"/>
                </a:cubicBezTo>
                <a:cubicBezTo>
                  <a:pt x="99" y="113"/>
                  <a:pt x="99" y="114"/>
                  <a:pt x="99" y="114"/>
                </a:cubicBezTo>
                <a:cubicBezTo>
                  <a:pt x="99" y="117"/>
                  <a:pt x="100" y="119"/>
                  <a:pt x="101" y="120"/>
                </a:cubicBezTo>
                <a:cubicBezTo>
                  <a:pt x="101" y="121"/>
                  <a:pt x="101" y="121"/>
                  <a:pt x="101" y="122"/>
                </a:cubicBezTo>
                <a:cubicBezTo>
                  <a:pt x="103" y="122"/>
                  <a:pt x="104" y="122"/>
                  <a:pt x="105" y="122"/>
                </a:cubicBezTo>
                <a:cubicBezTo>
                  <a:pt x="106" y="122"/>
                  <a:pt x="106" y="121"/>
                  <a:pt x="106" y="121"/>
                </a:cubicBezTo>
                <a:cubicBezTo>
                  <a:pt x="106" y="121"/>
                  <a:pt x="107" y="121"/>
                  <a:pt x="108" y="121"/>
                </a:cubicBezTo>
                <a:cubicBezTo>
                  <a:pt x="108" y="121"/>
                  <a:pt x="108" y="121"/>
                  <a:pt x="108" y="121"/>
                </a:cubicBezTo>
                <a:cubicBezTo>
                  <a:pt x="110" y="121"/>
                  <a:pt x="112" y="121"/>
                  <a:pt x="114" y="121"/>
                </a:cubicBezTo>
                <a:cubicBezTo>
                  <a:pt x="114" y="121"/>
                  <a:pt x="115" y="121"/>
                  <a:pt x="115" y="121"/>
                </a:cubicBezTo>
                <a:cubicBezTo>
                  <a:pt x="115" y="118"/>
                  <a:pt x="115" y="115"/>
                  <a:pt x="114" y="112"/>
                </a:cubicBezTo>
                <a:close/>
                <a:moveTo>
                  <a:pt x="124" y="209"/>
                </a:moveTo>
                <a:cubicBezTo>
                  <a:pt x="122" y="211"/>
                  <a:pt x="120" y="212"/>
                  <a:pt x="119" y="213"/>
                </a:cubicBezTo>
                <a:cubicBezTo>
                  <a:pt x="120" y="213"/>
                  <a:pt x="122" y="212"/>
                  <a:pt x="123" y="212"/>
                </a:cubicBezTo>
                <a:cubicBezTo>
                  <a:pt x="122" y="213"/>
                  <a:pt x="123" y="214"/>
                  <a:pt x="124" y="215"/>
                </a:cubicBezTo>
                <a:cubicBezTo>
                  <a:pt x="125" y="216"/>
                  <a:pt x="127" y="216"/>
                  <a:pt x="128" y="216"/>
                </a:cubicBezTo>
                <a:cubicBezTo>
                  <a:pt x="131" y="216"/>
                  <a:pt x="134" y="216"/>
                  <a:pt x="137" y="215"/>
                </a:cubicBezTo>
                <a:cubicBezTo>
                  <a:pt x="137" y="215"/>
                  <a:pt x="138" y="215"/>
                  <a:pt x="138" y="216"/>
                </a:cubicBezTo>
                <a:cubicBezTo>
                  <a:pt x="138" y="215"/>
                  <a:pt x="138" y="215"/>
                  <a:pt x="139" y="215"/>
                </a:cubicBezTo>
                <a:cubicBezTo>
                  <a:pt x="141" y="215"/>
                  <a:pt x="143" y="214"/>
                  <a:pt x="145" y="213"/>
                </a:cubicBezTo>
                <a:cubicBezTo>
                  <a:pt x="147" y="213"/>
                  <a:pt x="148" y="212"/>
                  <a:pt x="150" y="211"/>
                </a:cubicBezTo>
                <a:cubicBezTo>
                  <a:pt x="151" y="211"/>
                  <a:pt x="151" y="210"/>
                  <a:pt x="152" y="210"/>
                </a:cubicBezTo>
                <a:cubicBezTo>
                  <a:pt x="153" y="209"/>
                  <a:pt x="153" y="208"/>
                  <a:pt x="152" y="207"/>
                </a:cubicBezTo>
                <a:cubicBezTo>
                  <a:pt x="152" y="207"/>
                  <a:pt x="151" y="206"/>
                  <a:pt x="150" y="207"/>
                </a:cubicBezTo>
                <a:cubicBezTo>
                  <a:pt x="150" y="207"/>
                  <a:pt x="149" y="207"/>
                  <a:pt x="149" y="207"/>
                </a:cubicBezTo>
                <a:cubicBezTo>
                  <a:pt x="149" y="208"/>
                  <a:pt x="148" y="208"/>
                  <a:pt x="148" y="208"/>
                </a:cubicBezTo>
                <a:cubicBezTo>
                  <a:pt x="147" y="209"/>
                  <a:pt x="147" y="209"/>
                  <a:pt x="146" y="209"/>
                </a:cubicBezTo>
                <a:cubicBezTo>
                  <a:pt x="142" y="211"/>
                  <a:pt x="138" y="212"/>
                  <a:pt x="133" y="212"/>
                </a:cubicBezTo>
                <a:cubicBezTo>
                  <a:pt x="132" y="212"/>
                  <a:pt x="132" y="212"/>
                  <a:pt x="131" y="212"/>
                </a:cubicBezTo>
                <a:cubicBezTo>
                  <a:pt x="131" y="212"/>
                  <a:pt x="131" y="211"/>
                  <a:pt x="131" y="210"/>
                </a:cubicBezTo>
                <a:cubicBezTo>
                  <a:pt x="130" y="211"/>
                  <a:pt x="130" y="211"/>
                  <a:pt x="130" y="211"/>
                </a:cubicBezTo>
                <a:cubicBezTo>
                  <a:pt x="130" y="211"/>
                  <a:pt x="130" y="212"/>
                  <a:pt x="130" y="212"/>
                </a:cubicBezTo>
                <a:cubicBezTo>
                  <a:pt x="129" y="212"/>
                  <a:pt x="129" y="212"/>
                  <a:pt x="129" y="212"/>
                </a:cubicBezTo>
                <a:cubicBezTo>
                  <a:pt x="128" y="212"/>
                  <a:pt x="127" y="212"/>
                  <a:pt x="127" y="212"/>
                </a:cubicBezTo>
                <a:cubicBezTo>
                  <a:pt x="126" y="212"/>
                  <a:pt x="125" y="211"/>
                  <a:pt x="124" y="211"/>
                </a:cubicBezTo>
                <a:cubicBezTo>
                  <a:pt x="124" y="211"/>
                  <a:pt x="124" y="210"/>
                  <a:pt x="124" y="209"/>
                </a:cubicBezTo>
                <a:close/>
                <a:moveTo>
                  <a:pt x="56" y="135"/>
                </a:moveTo>
                <a:cubicBezTo>
                  <a:pt x="56" y="135"/>
                  <a:pt x="56" y="135"/>
                  <a:pt x="56" y="135"/>
                </a:cubicBezTo>
                <a:cubicBezTo>
                  <a:pt x="56" y="135"/>
                  <a:pt x="56" y="135"/>
                  <a:pt x="55" y="135"/>
                </a:cubicBezTo>
                <a:cubicBezTo>
                  <a:pt x="50" y="135"/>
                  <a:pt x="46" y="134"/>
                  <a:pt x="41" y="133"/>
                </a:cubicBezTo>
                <a:cubicBezTo>
                  <a:pt x="41" y="133"/>
                  <a:pt x="40" y="133"/>
                  <a:pt x="40" y="133"/>
                </a:cubicBezTo>
                <a:cubicBezTo>
                  <a:pt x="39" y="133"/>
                  <a:pt x="37" y="133"/>
                  <a:pt x="36" y="134"/>
                </a:cubicBezTo>
                <a:cubicBezTo>
                  <a:pt x="36" y="134"/>
                  <a:pt x="35" y="134"/>
                  <a:pt x="35" y="134"/>
                </a:cubicBezTo>
                <a:cubicBezTo>
                  <a:pt x="35" y="134"/>
                  <a:pt x="35" y="134"/>
                  <a:pt x="34" y="134"/>
                </a:cubicBezTo>
                <a:cubicBezTo>
                  <a:pt x="34" y="134"/>
                  <a:pt x="34" y="134"/>
                  <a:pt x="33" y="134"/>
                </a:cubicBezTo>
                <a:cubicBezTo>
                  <a:pt x="32" y="135"/>
                  <a:pt x="31" y="135"/>
                  <a:pt x="30" y="135"/>
                </a:cubicBezTo>
                <a:cubicBezTo>
                  <a:pt x="29" y="135"/>
                  <a:pt x="29" y="136"/>
                  <a:pt x="29" y="136"/>
                </a:cubicBezTo>
                <a:cubicBezTo>
                  <a:pt x="29" y="136"/>
                  <a:pt x="30" y="136"/>
                  <a:pt x="30" y="136"/>
                </a:cubicBezTo>
                <a:cubicBezTo>
                  <a:pt x="32" y="137"/>
                  <a:pt x="34" y="138"/>
                  <a:pt x="36" y="138"/>
                </a:cubicBezTo>
                <a:cubicBezTo>
                  <a:pt x="40" y="139"/>
                  <a:pt x="45" y="139"/>
                  <a:pt x="49" y="140"/>
                </a:cubicBezTo>
                <a:cubicBezTo>
                  <a:pt x="50" y="140"/>
                  <a:pt x="50" y="139"/>
                  <a:pt x="51" y="139"/>
                </a:cubicBezTo>
                <a:cubicBezTo>
                  <a:pt x="52" y="138"/>
                  <a:pt x="54" y="137"/>
                  <a:pt x="56" y="136"/>
                </a:cubicBezTo>
                <a:cubicBezTo>
                  <a:pt x="56" y="136"/>
                  <a:pt x="56" y="136"/>
                  <a:pt x="56" y="135"/>
                </a:cubicBezTo>
                <a:close/>
                <a:moveTo>
                  <a:pt x="29" y="150"/>
                </a:moveTo>
                <a:cubicBezTo>
                  <a:pt x="30" y="150"/>
                  <a:pt x="30" y="150"/>
                  <a:pt x="30" y="150"/>
                </a:cubicBezTo>
                <a:cubicBezTo>
                  <a:pt x="31" y="150"/>
                  <a:pt x="32" y="151"/>
                  <a:pt x="33" y="151"/>
                </a:cubicBezTo>
                <a:cubicBezTo>
                  <a:pt x="36" y="151"/>
                  <a:pt x="39" y="152"/>
                  <a:pt x="41" y="152"/>
                </a:cubicBezTo>
                <a:cubicBezTo>
                  <a:pt x="42" y="152"/>
                  <a:pt x="42" y="152"/>
                  <a:pt x="42" y="152"/>
                </a:cubicBezTo>
                <a:cubicBezTo>
                  <a:pt x="47" y="148"/>
                  <a:pt x="52" y="145"/>
                  <a:pt x="57" y="142"/>
                </a:cubicBezTo>
                <a:cubicBezTo>
                  <a:pt x="57" y="142"/>
                  <a:pt x="57" y="142"/>
                  <a:pt x="57" y="142"/>
                </a:cubicBezTo>
                <a:cubicBezTo>
                  <a:pt x="57" y="142"/>
                  <a:pt x="57" y="142"/>
                  <a:pt x="57" y="142"/>
                </a:cubicBezTo>
                <a:cubicBezTo>
                  <a:pt x="57" y="142"/>
                  <a:pt x="56" y="142"/>
                  <a:pt x="56" y="141"/>
                </a:cubicBezTo>
                <a:cubicBezTo>
                  <a:pt x="55" y="141"/>
                  <a:pt x="54" y="142"/>
                  <a:pt x="53" y="142"/>
                </a:cubicBezTo>
                <a:cubicBezTo>
                  <a:pt x="52" y="143"/>
                  <a:pt x="51" y="143"/>
                  <a:pt x="49" y="144"/>
                </a:cubicBezTo>
                <a:cubicBezTo>
                  <a:pt x="48" y="144"/>
                  <a:pt x="47" y="145"/>
                  <a:pt x="46" y="145"/>
                </a:cubicBezTo>
                <a:cubicBezTo>
                  <a:pt x="45" y="145"/>
                  <a:pt x="45" y="145"/>
                  <a:pt x="45" y="144"/>
                </a:cubicBezTo>
                <a:cubicBezTo>
                  <a:pt x="45" y="144"/>
                  <a:pt x="45" y="144"/>
                  <a:pt x="44" y="143"/>
                </a:cubicBezTo>
                <a:cubicBezTo>
                  <a:pt x="43" y="144"/>
                  <a:pt x="42" y="144"/>
                  <a:pt x="40" y="145"/>
                </a:cubicBezTo>
                <a:cubicBezTo>
                  <a:pt x="40" y="145"/>
                  <a:pt x="40" y="145"/>
                  <a:pt x="40" y="145"/>
                </a:cubicBezTo>
                <a:cubicBezTo>
                  <a:pt x="41" y="146"/>
                  <a:pt x="40" y="147"/>
                  <a:pt x="39" y="147"/>
                </a:cubicBezTo>
                <a:cubicBezTo>
                  <a:pt x="39" y="147"/>
                  <a:pt x="38" y="147"/>
                  <a:pt x="38" y="147"/>
                </a:cubicBezTo>
                <a:cubicBezTo>
                  <a:pt x="37" y="147"/>
                  <a:pt x="36" y="147"/>
                  <a:pt x="35" y="147"/>
                </a:cubicBezTo>
                <a:cubicBezTo>
                  <a:pt x="35" y="147"/>
                  <a:pt x="34" y="147"/>
                  <a:pt x="34" y="147"/>
                </a:cubicBezTo>
                <a:cubicBezTo>
                  <a:pt x="33" y="148"/>
                  <a:pt x="32" y="148"/>
                  <a:pt x="30" y="149"/>
                </a:cubicBezTo>
                <a:cubicBezTo>
                  <a:pt x="30" y="149"/>
                  <a:pt x="30" y="149"/>
                  <a:pt x="29" y="150"/>
                </a:cubicBezTo>
                <a:close/>
                <a:moveTo>
                  <a:pt x="29" y="134"/>
                </a:moveTo>
                <a:cubicBezTo>
                  <a:pt x="29" y="133"/>
                  <a:pt x="29" y="133"/>
                  <a:pt x="29" y="133"/>
                </a:cubicBezTo>
                <a:cubicBezTo>
                  <a:pt x="27" y="133"/>
                  <a:pt x="26" y="133"/>
                  <a:pt x="24" y="133"/>
                </a:cubicBezTo>
                <a:cubicBezTo>
                  <a:pt x="23" y="133"/>
                  <a:pt x="21" y="133"/>
                  <a:pt x="20" y="133"/>
                </a:cubicBezTo>
                <a:cubicBezTo>
                  <a:pt x="18" y="133"/>
                  <a:pt x="19" y="133"/>
                  <a:pt x="18" y="134"/>
                </a:cubicBezTo>
                <a:cubicBezTo>
                  <a:pt x="17" y="135"/>
                  <a:pt x="16" y="136"/>
                  <a:pt x="16" y="137"/>
                </a:cubicBezTo>
                <a:cubicBezTo>
                  <a:pt x="16" y="137"/>
                  <a:pt x="17" y="138"/>
                  <a:pt x="17" y="138"/>
                </a:cubicBezTo>
                <a:cubicBezTo>
                  <a:pt x="18" y="138"/>
                  <a:pt x="18" y="138"/>
                  <a:pt x="18" y="138"/>
                </a:cubicBezTo>
                <a:cubicBezTo>
                  <a:pt x="18" y="139"/>
                  <a:pt x="19" y="139"/>
                  <a:pt x="20" y="140"/>
                </a:cubicBezTo>
                <a:cubicBezTo>
                  <a:pt x="21" y="139"/>
                  <a:pt x="21" y="138"/>
                  <a:pt x="22" y="138"/>
                </a:cubicBezTo>
                <a:cubicBezTo>
                  <a:pt x="22" y="138"/>
                  <a:pt x="23" y="137"/>
                  <a:pt x="23" y="137"/>
                </a:cubicBezTo>
                <a:cubicBezTo>
                  <a:pt x="24" y="137"/>
                  <a:pt x="24" y="138"/>
                  <a:pt x="24" y="138"/>
                </a:cubicBezTo>
                <a:cubicBezTo>
                  <a:pt x="24" y="139"/>
                  <a:pt x="24" y="139"/>
                  <a:pt x="24" y="139"/>
                </a:cubicBezTo>
                <a:cubicBezTo>
                  <a:pt x="24" y="140"/>
                  <a:pt x="24" y="140"/>
                  <a:pt x="23" y="140"/>
                </a:cubicBezTo>
                <a:cubicBezTo>
                  <a:pt x="24" y="140"/>
                  <a:pt x="24" y="140"/>
                  <a:pt x="24" y="140"/>
                </a:cubicBezTo>
                <a:cubicBezTo>
                  <a:pt x="26" y="140"/>
                  <a:pt x="28" y="141"/>
                  <a:pt x="31" y="141"/>
                </a:cubicBezTo>
                <a:cubicBezTo>
                  <a:pt x="33" y="141"/>
                  <a:pt x="36" y="142"/>
                  <a:pt x="38" y="143"/>
                </a:cubicBezTo>
                <a:cubicBezTo>
                  <a:pt x="39" y="144"/>
                  <a:pt x="39" y="143"/>
                  <a:pt x="39" y="143"/>
                </a:cubicBezTo>
                <a:cubicBezTo>
                  <a:pt x="42" y="143"/>
                  <a:pt x="44" y="142"/>
                  <a:pt x="46" y="141"/>
                </a:cubicBezTo>
                <a:cubicBezTo>
                  <a:pt x="46" y="141"/>
                  <a:pt x="46" y="141"/>
                  <a:pt x="47" y="141"/>
                </a:cubicBezTo>
                <a:cubicBezTo>
                  <a:pt x="46" y="141"/>
                  <a:pt x="46" y="141"/>
                  <a:pt x="46" y="141"/>
                </a:cubicBezTo>
                <a:cubicBezTo>
                  <a:pt x="42" y="141"/>
                  <a:pt x="39" y="140"/>
                  <a:pt x="36" y="140"/>
                </a:cubicBezTo>
                <a:cubicBezTo>
                  <a:pt x="34" y="140"/>
                  <a:pt x="32" y="139"/>
                  <a:pt x="29" y="138"/>
                </a:cubicBezTo>
                <a:cubicBezTo>
                  <a:pt x="29" y="138"/>
                  <a:pt x="28" y="137"/>
                  <a:pt x="28" y="137"/>
                </a:cubicBezTo>
                <a:cubicBezTo>
                  <a:pt x="27" y="136"/>
                  <a:pt x="27" y="135"/>
                  <a:pt x="28" y="134"/>
                </a:cubicBezTo>
                <a:cubicBezTo>
                  <a:pt x="28" y="134"/>
                  <a:pt x="28" y="134"/>
                  <a:pt x="28" y="134"/>
                </a:cubicBezTo>
                <a:cubicBezTo>
                  <a:pt x="29" y="134"/>
                  <a:pt x="29" y="134"/>
                  <a:pt x="29" y="134"/>
                </a:cubicBezTo>
                <a:close/>
                <a:moveTo>
                  <a:pt x="123" y="227"/>
                </a:moveTo>
                <a:cubicBezTo>
                  <a:pt x="124" y="228"/>
                  <a:pt x="124" y="228"/>
                  <a:pt x="125" y="228"/>
                </a:cubicBezTo>
                <a:cubicBezTo>
                  <a:pt x="125" y="228"/>
                  <a:pt x="126" y="228"/>
                  <a:pt x="126" y="229"/>
                </a:cubicBezTo>
                <a:cubicBezTo>
                  <a:pt x="131" y="229"/>
                  <a:pt x="135" y="229"/>
                  <a:pt x="140" y="229"/>
                </a:cubicBezTo>
                <a:cubicBezTo>
                  <a:pt x="142" y="229"/>
                  <a:pt x="145" y="228"/>
                  <a:pt x="147" y="226"/>
                </a:cubicBezTo>
                <a:cubicBezTo>
                  <a:pt x="148" y="226"/>
                  <a:pt x="148" y="225"/>
                  <a:pt x="148" y="224"/>
                </a:cubicBezTo>
                <a:cubicBezTo>
                  <a:pt x="148" y="223"/>
                  <a:pt x="146" y="223"/>
                  <a:pt x="146" y="223"/>
                </a:cubicBezTo>
                <a:cubicBezTo>
                  <a:pt x="145" y="223"/>
                  <a:pt x="145" y="224"/>
                  <a:pt x="144" y="224"/>
                </a:cubicBezTo>
                <a:cubicBezTo>
                  <a:pt x="142" y="225"/>
                  <a:pt x="140" y="225"/>
                  <a:pt x="138" y="225"/>
                </a:cubicBezTo>
                <a:cubicBezTo>
                  <a:pt x="134" y="225"/>
                  <a:pt x="129" y="225"/>
                  <a:pt x="125" y="224"/>
                </a:cubicBezTo>
                <a:cubicBezTo>
                  <a:pt x="124" y="224"/>
                  <a:pt x="123" y="225"/>
                  <a:pt x="123" y="226"/>
                </a:cubicBezTo>
                <a:cubicBezTo>
                  <a:pt x="123" y="226"/>
                  <a:pt x="123" y="226"/>
                  <a:pt x="123" y="227"/>
                </a:cubicBezTo>
                <a:cubicBezTo>
                  <a:pt x="121" y="227"/>
                  <a:pt x="119" y="227"/>
                  <a:pt x="119" y="229"/>
                </a:cubicBezTo>
                <a:cubicBezTo>
                  <a:pt x="120" y="229"/>
                  <a:pt x="122" y="229"/>
                  <a:pt x="123" y="229"/>
                </a:cubicBezTo>
                <a:cubicBezTo>
                  <a:pt x="123" y="228"/>
                  <a:pt x="123" y="228"/>
                  <a:pt x="123" y="227"/>
                </a:cubicBezTo>
                <a:close/>
                <a:moveTo>
                  <a:pt x="45" y="153"/>
                </a:moveTo>
                <a:cubicBezTo>
                  <a:pt x="45" y="153"/>
                  <a:pt x="45" y="153"/>
                  <a:pt x="45" y="153"/>
                </a:cubicBezTo>
                <a:cubicBezTo>
                  <a:pt x="50" y="153"/>
                  <a:pt x="54" y="154"/>
                  <a:pt x="58" y="154"/>
                </a:cubicBezTo>
                <a:cubicBezTo>
                  <a:pt x="59" y="154"/>
                  <a:pt x="59" y="154"/>
                  <a:pt x="59" y="154"/>
                </a:cubicBezTo>
                <a:cubicBezTo>
                  <a:pt x="61" y="152"/>
                  <a:pt x="63" y="151"/>
                  <a:pt x="65" y="150"/>
                </a:cubicBezTo>
                <a:cubicBezTo>
                  <a:pt x="65" y="150"/>
                  <a:pt x="65" y="150"/>
                  <a:pt x="65" y="150"/>
                </a:cubicBezTo>
                <a:cubicBezTo>
                  <a:pt x="65" y="150"/>
                  <a:pt x="65" y="150"/>
                  <a:pt x="65" y="150"/>
                </a:cubicBezTo>
                <a:cubicBezTo>
                  <a:pt x="63" y="150"/>
                  <a:pt x="62" y="150"/>
                  <a:pt x="61" y="151"/>
                </a:cubicBezTo>
                <a:cubicBezTo>
                  <a:pt x="60" y="151"/>
                  <a:pt x="60" y="151"/>
                  <a:pt x="59" y="151"/>
                </a:cubicBezTo>
                <a:cubicBezTo>
                  <a:pt x="58" y="150"/>
                  <a:pt x="57" y="149"/>
                  <a:pt x="58" y="148"/>
                </a:cubicBezTo>
                <a:cubicBezTo>
                  <a:pt x="58" y="148"/>
                  <a:pt x="58" y="147"/>
                  <a:pt x="59" y="147"/>
                </a:cubicBezTo>
                <a:cubicBezTo>
                  <a:pt x="60" y="145"/>
                  <a:pt x="61" y="144"/>
                  <a:pt x="62" y="142"/>
                </a:cubicBezTo>
                <a:cubicBezTo>
                  <a:pt x="62" y="142"/>
                  <a:pt x="63" y="142"/>
                  <a:pt x="63" y="142"/>
                </a:cubicBezTo>
                <a:cubicBezTo>
                  <a:pt x="62" y="142"/>
                  <a:pt x="62" y="142"/>
                  <a:pt x="61" y="142"/>
                </a:cubicBezTo>
                <a:cubicBezTo>
                  <a:pt x="61" y="142"/>
                  <a:pt x="60" y="142"/>
                  <a:pt x="60" y="142"/>
                </a:cubicBezTo>
                <a:cubicBezTo>
                  <a:pt x="59" y="143"/>
                  <a:pt x="57" y="143"/>
                  <a:pt x="56" y="144"/>
                </a:cubicBezTo>
                <a:cubicBezTo>
                  <a:pt x="53" y="147"/>
                  <a:pt x="49" y="149"/>
                  <a:pt x="46" y="152"/>
                </a:cubicBezTo>
                <a:cubicBezTo>
                  <a:pt x="46" y="152"/>
                  <a:pt x="46" y="152"/>
                  <a:pt x="45" y="153"/>
                </a:cubicBezTo>
                <a:close/>
                <a:moveTo>
                  <a:pt x="102" y="201"/>
                </a:moveTo>
                <a:cubicBezTo>
                  <a:pt x="101" y="201"/>
                  <a:pt x="100" y="201"/>
                  <a:pt x="99" y="201"/>
                </a:cubicBezTo>
                <a:cubicBezTo>
                  <a:pt x="99" y="201"/>
                  <a:pt x="98" y="202"/>
                  <a:pt x="98" y="202"/>
                </a:cubicBezTo>
                <a:cubicBezTo>
                  <a:pt x="94" y="203"/>
                  <a:pt x="91" y="205"/>
                  <a:pt x="87" y="206"/>
                </a:cubicBezTo>
                <a:cubicBezTo>
                  <a:pt x="87" y="206"/>
                  <a:pt x="87" y="206"/>
                  <a:pt x="87" y="206"/>
                </a:cubicBezTo>
                <a:cubicBezTo>
                  <a:pt x="87" y="206"/>
                  <a:pt x="87" y="206"/>
                  <a:pt x="87" y="206"/>
                </a:cubicBezTo>
                <a:cubicBezTo>
                  <a:pt x="87" y="206"/>
                  <a:pt x="87" y="206"/>
                  <a:pt x="87" y="206"/>
                </a:cubicBezTo>
                <a:cubicBezTo>
                  <a:pt x="88" y="207"/>
                  <a:pt x="88" y="207"/>
                  <a:pt x="88" y="207"/>
                </a:cubicBezTo>
                <a:cubicBezTo>
                  <a:pt x="88" y="208"/>
                  <a:pt x="87" y="208"/>
                  <a:pt x="87" y="208"/>
                </a:cubicBezTo>
                <a:cubicBezTo>
                  <a:pt x="87" y="208"/>
                  <a:pt x="86" y="208"/>
                  <a:pt x="86" y="208"/>
                </a:cubicBezTo>
                <a:cubicBezTo>
                  <a:pt x="85" y="208"/>
                  <a:pt x="85" y="208"/>
                  <a:pt x="84" y="208"/>
                </a:cubicBezTo>
                <a:cubicBezTo>
                  <a:pt x="83" y="211"/>
                  <a:pt x="82" y="213"/>
                  <a:pt x="81" y="216"/>
                </a:cubicBezTo>
                <a:cubicBezTo>
                  <a:pt x="81" y="216"/>
                  <a:pt x="82" y="215"/>
                  <a:pt x="82" y="215"/>
                </a:cubicBezTo>
                <a:cubicBezTo>
                  <a:pt x="84" y="214"/>
                  <a:pt x="87" y="212"/>
                  <a:pt x="90" y="211"/>
                </a:cubicBezTo>
                <a:cubicBezTo>
                  <a:pt x="90" y="211"/>
                  <a:pt x="91" y="211"/>
                  <a:pt x="91" y="210"/>
                </a:cubicBezTo>
                <a:cubicBezTo>
                  <a:pt x="91" y="209"/>
                  <a:pt x="92" y="208"/>
                  <a:pt x="91" y="207"/>
                </a:cubicBezTo>
                <a:cubicBezTo>
                  <a:pt x="91" y="207"/>
                  <a:pt x="91" y="207"/>
                  <a:pt x="91" y="207"/>
                </a:cubicBezTo>
                <a:cubicBezTo>
                  <a:pt x="92" y="206"/>
                  <a:pt x="93" y="206"/>
                  <a:pt x="93" y="207"/>
                </a:cubicBezTo>
                <a:cubicBezTo>
                  <a:pt x="93" y="207"/>
                  <a:pt x="94" y="207"/>
                  <a:pt x="93" y="207"/>
                </a:cubicBezTo>
                <a:cubicBezTo>
                  <a:pt x="93" y="208"/>
                  <a:pt x="93" y="208"/>
                  <a:pt x="93" y="209"/>
                </a:cubicBezTo>
                <a:cubicBezTo>
                  <a:pt x="96" y="206"/>
                  <a:pt x="100" y="204"/>
                  <a:pt x="103" y="202"/>
                </a:cubicBezTo>
                <a:cubicBezTo>
                  <a:pt x="103" y="202"/>
                  <a:pt x="102" y="201"/>
                  <a:pt x="102" y="201"/>
                </a:cubicBezTo>
                <a:close/>
                <a:moveTo>
                  <a:pt x="78" y="173"/>
                </a:moveTo>
                <a:cubicBezTo>
                  <a:pt x="77" y="173"/>
                  <a:pt x="77" y="173"/>
                  <a:pt x="77" y="173"/>
                </a:cubicBezTo>
                <a:cubicBezTo>
                  <a:pt x="73" y="176"/>
                  <a:pt x="69" y="179"/>
                  <a:pt x="65" y="182"/>
                </a:cubicBezTo>
                <a:cubicBezTo>
                  <a:pt x="65" y="183"/>
                  <a:pt x="64" y="184"/>
                  <a:pt x="64" y="185"/>
                </a:cubicBezTo>
                <a:cubicBezTo>
                  <a:pt x="64" y="185"/>
                  <a:pt x="64" y="185"/>
                  <a:pt x="64" y="185"/>
                </a:cubicBezTo>
                <a:cubicBezTo>
                  <a:pt x="64" y="185"/>
                  <a:pt x="64" y="185"/>
                  <a:pt x="65" y="185"/>
                </a:cubicBezTo>
                <a:cubicBezTo>
                  <a:pt x="66" y="185"/>
                  <a:pt x="67" y="185"/>
                  <a:pt x="68" y="184"/>
                </a:cubicBezTo>
                <a:cubicBezTo>
                  <a:pt x="74" y="181"/>
                  <a:pt x="80" y="178"/>
                  <a:pt x="87" y="175"/>
                </a:cubicBezTo>
                <a:cubicBezTo>
                  <a:pt x="87" y="174"/>
                  <a:pt x="87" y="174"/>
                  <a:pt x="87" y="174"/>
                </a:cubicBezTo>
                <a:cubicBezTo>
                  <a:pt x="87" y="174"/>
                  <a:pt x="87" y="174"/>
                  <a:pt x="86" y="174"/>
                </a:cubicBezTo>
                <a:cubicBezTo>
                  <a:pt x="84" y="175"/>
                  <a:pt x="81" y="176"/>
                  <a:pt x="78" y="176"/>
                </a:cubicBezTo>
                <a:cubicBezTo>
                  <a:pt x="77" y="177"/>
                  <a:pt x="77" y="177"/>
                  <a:pt x="76" y="177"/>
                </a:cubicBezTo>
                <a:cubicBezTo>
                  <a:pt x="76" y="177"/>
                  <a:pt x="76" y="176"/>
                  <a:pt x="75" y="176"/>
                </a:cubicBezTo>
                <a:cubicBezTo>
                  <a:pt x="75" y="175"/>
                  <a:pt x="76" y="175"/>
                  <a:pt x="76" y="175"/>
                </a:cubicBezTo>
                <a:cubicBezTo>
                  <a:pt x="76" y="175"/>
                  <a:pt x="77" y="174"/>
                  <a:pt x="77" y="174"/>
                </a:cubicBezTo>
                <a:cubicBezTo>
                  <a:pt x="77" y="174"/>
                  <a:pt x="78" y="174"/>
                  <a:pt x="78" y="174"/>
                </a:cubicBezTo>
                <a:cubicBezTo>
                  <a:pt x="78" y="173"/>
                  <a:pt x="78" y="173"/>
                  <a:pt x="78" y="173"/>
                </a:cubicBezTo>
                <a:close/>
                <a:moveTo>
                  <a:pt x="27" y="184"/>
                </a:moveTo>
                <a:cubicBezTo>
                  <a:pt x="28" y="185"/>
                  <a:pt x="30" y="186"/>
                  <a:pt x="32" y="187"/>
                </a:cubicBezTo>
                <a:cubicBezTo>
                  <a:pt x="32" y="187"/>
                  <a:pt x="32" y="187"/>
                  <a:pt x="33" y="187"/>
                </a:cubicBezTo>
                <a:cubicBezTo>
                  <a:pt x="35" y="186"/>
                  <a:pt x="37" y="187"/>
                  <a:pt x="38" y="187"/>
                </a:cubicBezTo>
                <a:cubicBezTo>
                  <a:pt x="39" y="188"/>
                  <a:pt x="40" y="188"/>
                  <a:pt x="40" y="188"/>
                </a:cubicBezTo>
                <a:cubicBezTo>
                  <a:pt x="41" y="189"/>
                  <a:pt x="40" y="190"/>
                  <a:pt x="40" y="190"/>
                </a:cubicBezTo>
                <a:cubicBezTo>
                  <a:pt x="39" y="190"/>
                  <a:pt x="39" y="190"/>
                  <a:pt x="39" y="190"/>
                </a:cubicBezTo>
                <a:cubicBezTo>
                  <a:pt x="38" y="190"/>
                  <a:pt x="38" y="190"/>
                  <a:pt x="37" y="190"/>
                </a:cubicBezTo>
                <a:cubicBezTo>
                  <a:pt x="35" y="190"/>
                  <a:pt x="34" y="189"/>
                  <a:pt x="32" y="189"/>
                </a:cubicBezTo>
                <a:cubicBezTo>
                  <a:pt x="32" y="189"/>
                  <a:pt x="32" y="189"/>
                  <a:pt x="32" y="189"/>
                </a:cubicBezTo>
                <a:cubicBezTo>
                  <a:pt x="31" y="189"/>
                  <a:pt x="30" y="189"/>
                  <a:pt x="29" y="190"/>
                </a:cubicBezTo>
                <a:cubicBezTo>
                  <a:pt x="29" y="190"/>
                  <a:pt x="29" y="190"/>
                  <a:pt x="30" y="191"/>
                </a:cubicBezTo>
                <a:cubicBezTo>
                  <a:pt x="31" y="192"/>
                  <a:pt x="32" y="193"/>
                  <a:pt x="33" y="193"/>
                </a:cubicBezTo>
                <a:cubicBezTo>
                  <a:pt x="34" y="194"/>
                  <a:pt x="34" y="194"/>
                  <a:pt x="35" y="194"/>
                </a:cubicBezTo>
                <a:cubicBezTo>
                  <a:pt x="39" y="192"/>
                  <a:pt x="43" y="190"/>
                  <a:pt x="47" y="189"/>
                </a:cubicBezTo>
                <a:cubicBezTo>
                  <a:pt x="48" y="189"/>
                  <a:pt x="48" y="189"/>
                  <a:pt x="48" y="189"/>
                </a:cubicBezTo>
                <a:cubicBezTo>
                  <a:pt x="48" y="189"/>
                  <a:pt x="48" y="189"/>
                  <a:pt x="48" y="189"/>
                </a:cubicBezTo>
                <a:cubicBezTo>
                  <a:pt x="45" y="188"/>
                  <a:pt x="43" y="188"/>
                  <a:pt x="41" y="187"/>
                </a:cubicBezTo>
                <a:cubicBezTo>
                  <a:pt x="38" y="187"/>
                  <a:pt x="35" y="185"/>
                  <a:pt x="32" y="183"/>
                </a:cubicBezTo>
                <a:cubicBezTo>
                  <a:pt x="32" y="183"/>
                  <a:pt x="32" y="183"/>
                  <a:pt x="31" y="183"/>
                </a:cubicBezTo>
                <a:cubicBezTo>
                  <a:pt x="30" y="183"/>
                  <a:pt x="30" y="183"/>
                  <a:pt x="29" y="183"/>
                </a:cubicBezTo>
                <a:cubicBezTo>
                  <a:pt x="28" y="183"/>
                  <a:pt x="28" y="183"/>
                  <a:pt x="27" y="182"/>
                </a:cubicBezTo>
                <a:cubicBezTo>
                  <a:pt x="27" y="183"/>
                  <a:pt x="27" y="184"/>
                  <a:pt x="27" y="184"/>
                </a:cubicBezTo>
                <a:close/>
                <a:moveTo>
                  <a:pt x="68" y="155"/>
                </a:moveTo>
                <a:cubicBezTo>
                  <a:pt x="68" y="155"/>
                  <a:pt x="68" y="155"/>
                  <a:pt x="68" y="155"/>
                </a:cubicBezTo>
                <a:cubicBezTo>
                  <a:pt x="71" y="155"/>
                  <a:pt x="74" y="155"/>
                  <a:pt x="77" y="155"/>
                </a:cubicBezTo>
                <a:cubicBezTo>
                  <a:pt x="77" y="155"/>
                  <a:pt x="78" y="155"/>
                  <a:pt x="78" y="155"/>
                </a:cubicBezTo>
                <a:cubicBezTo>
                  <a:pt x="80" y="154"/>
                  <a:pt x="82" y="153"/>
                  <a:pt x="84" y="151"/>
                </a:cubicBezTo>
                <a:cubicBezTo>
                  <a:pt x="84" y="151"/>
                  <a:pt x="84" y="151"/>
                  <a:pt x="84" y="151"/>
                </a:cubicBezTo>
                <a:cubicBezTo>
                  <a:pt x="84" y="151"/>
                  <a:pt x="83" y="150"/>
                  <a:pt x="83" y="150"/>
                </a:cubicBezTo>
                <a:cubicBezTo>
                  <a:pt x="83" y="149"/>
                  <a:pt x="83" y="149"/>
                  <a:pt x="83" y="149"/>
                </a:cubicBezTo>
                <a:cubicBezTo>
                  <a:pt x="82" y="148"/>
                  <a:pt x="82" y="148"/>
                  <a:pt x="81" y="148"/>
                </a:cubicBezTo>
                <a:cubicBezTo>
                  <a:pt x="81" y="148"/>
                  <a:pt x="80" y="148"/>
                  <a:pt x="79" y="148"/>
                </a:cubicBezTo>
                <a:cubicBezTo>
                  <a:pt x="77" y="149"/>
                  <a:pt x="75" y="149"/>
                  <a:pt x="73" y="150"/>
                </a:cubicBezTo>
                <a:cubicBezTo>
                  <a:pt x="72" y="150"/>
                  <a:pt x="72" y="150"/>
                  <a:pt x="72" y="150"/>
                </a:cubicBezTo>
                <a:cubicBezTo>
                  <a:pt x="71" y="151"/>
                  <a:pt x="69" y="153"/>
                  <a:pt x="68" y="155"/>
                </a:cubicBezTo>
                <a:close/>
                <a:moveTo>
                  <a:pt x="69" y="223"/>
                </a:moveTo>
                <a:cubicBezTo>
                  <a:pt x="69" y="223"/>
                  <a:pt x="69" y="222"/>
                  <a:pt x="69" y="222"/>
                </a:cubicBezTo>
                <a:cubicBezTo>
                  <a:pt x="71" y="222"/>
                  <a:pt x="72" y="221"/>
                  <a:pt x="74" y="220"/>
                </a:cubicBezTo>
                <a:cubicBezTo>
                  <a:pt x="74" y="220"/>
                  <a:pt x="74" y="220"/>
                  <a:pt x="74" y="219"/>
                </a:cubicBezTo>
                <a:cubicBezTo>
                  <a:pt x="77" y="216"/>
                  <a:pt x="79" y="213"/>
                  <a:pt x="81" y="209"/>
                </a:cubicBezTo>
                <a:cubicBezTo>
                  <a:pt x="82" y="209"/>
                  <a:pt x="82" y="209"/>
                  <a:pt x="82" y="209"/>
                </a:cubicBezTo>
                <a:cubicBezTo>
                  <a:pt x="81" y="209"/>
                  <a:pt x="80" y="209"/>
                  <a:pt x="80" y="209"/>
                </a:cubicBezTo>
                <a:cubicBezTo>
                  <a:pt x="79" y="209"/>
                  <a:pt x="78" y="209"/>
                  <a:pt x="77" y="209"/>
                </a:cubicBezTo>
                <a:cubicBezTo>
                  <a:pt x="77" y="209"/>
                  <a:pt x="76" y="209"/>
                  <a:pt x="76" y="209"/>
                </a:cubicBezTo>
                <a:cubicBezTo>
                  <a:pt x="75" y="209"/>
                  <a:pt x="74" y="210"/>
                  <a:pt x="74" y="210"/>
                </a:cubicBezTo>
                <a:cubicBezTo>
                  <a:pt x="73" y="210"/>
                  <a:pt x="73" y="211"/>
                  <a:pt x="73" y="212"/>
                </a:cubicBezTo>
                <a:cubicBezTo>
                  <a:pt x="72" y="213"/>
                  <a:pt x="72" y="215"/>
                  <a:pt x="71" y="217"/>
                </a:cubicBezTo>
                <a:cubicBezTo>
                  <a:pt x="70" y="219"/>
                  <a:pt x="69" y="220"/>
                  <a:pt x="69" y="222"/>
                </a:cubicBezTo>
                <a:cubicBezTo>
                  <a:pt x="69" y="222"/>
                  <a:pt x="69" y="222"/>
                  <a:pt x="69" y="223"/>
                </a:cubicBezTo>
                <a:close/>
                <a:moveTo>
                  <a:pt x="3" y="186"/>
                </a:moveTo>
                <a:cubicBezTo>
                  <a:pt x="3" y="186"/>
                  <a:pt x="3" y="186"/>
                  <a:pt x="3" y="186"/>
                </a:cubicBezTo>
                <a:cubicBezTo>
                  <a:pt x="3" y="186"/>
                  <a:pt x="3" y="187"/>
                  <a:pt x="3" y="187"/>
                </a:cubicBezTo>
                <a:cubicBezTo>
                  <a:pt x="3" y="191"/>
                  <a:pt x="3" y="195"/>
                  <a:pt x="3" y="199"/>
                </a:cubicBezTo>
                <a:cubicBezTo>
                  <a:pt x="3" y="201"/>
                  <a:pt x="4" y="203"/>
                  <a:pt x="4" y="206"/>
                </a:cubicBezTo>
                <a:cubicBezTo>
                  <a:pt x="4" y="208"/>
                  <a:pt x="5" y="211"/>
                  <a:pt x="6" y="213"/>
                </a:cubicBezTo>
                <a:cubicBezTo>
                  <a:pt x="8" y="217"/>
                  <a:pt x="10" y="221"/>
                  <a:pt x="12" y="225"/>
                </a:cubicBezTo>
                <a:cubicBezTo>
                  <a:pt x="12" y="226"/>
                  <a:pt x="12" y="226"/>
                  <a:pt x="13" y="226"/>
                </a:cubicBezTo>
                <a:cubicBezTo>
                  <a:pt x="12" y="225"/>
                  <a:pt x="12" y="224"/>
                  <a:pt x="12" y="223"/>
                </a:cubicBezTo>
                <a:cubicBezTo>
                  <a:pt x="12" y="223"/>
                  <a:pt x="11" y="222"/>
                  <a:pt x="11" y="222"/>
                </a:cubicBezTo>
                <a:cubicBezTo>
                  <a:pt x="11" y="222"/>
                  <a:pt x="11" y="221"/>
                  <a:pt x="11" y="221"/>
                </a:cubicBezTo>
                <a:cubicBezTo>
                  <a:pt x="11" y="220"/>
                  <a:pt x="11" y="220"/>
                  <a:pt x="10" y="219"/>
                </a:cubicBezTo>
                <a:cubicBezTo>
                  <a:pt x="10" y="219"/>
                  <a:pt x="10" y="218"/>
                  <a:pt x="10" y="218"/>
                </a:cubicBezTo>
                <a:cubicBezTo>
                  <a:pt x="9" y="215"/>
                  <a:pt x="9" y="213"/>
                  <a:pt x="8" y="211"/>
                </a:cubicBezTo>
                <a:cubicBezTo>
                  <a:pt x="7" y="208"/>
                  <a:pt x="7" y="205"/>
                  <a:pt x="6" y="203"/>
                </a:cubicBezTo>
                <a:cubicBezTo>
                  <a:pt x="5" y="200"/>
                  <a:pt x="4" y="197"/>
                  <a:pt x="4" y="194"/>
                </a:cubicBezTo>
                <a:cubicBezTo>
                  <a:pt x="4" y="193"/>
                  <a:pt x="4" y="193"/>
                  <a:pt x="4" y="192"/>
                </a:cubicBezTo>
                <a:cubicBezTo>
                  <a:pt x="3" y="192"/>
                  <a:pt x="3" y="191"/>
                  <a:pt x="3" y="191"/>
                </a:cubicBezTo>
                <a:cubicBezTo>
                  <a:pt x="3" y="191"/>
                  <a:pt x="4" y="191"/>
                  <a:pt x="4" y="190"/>
                </a:cubicBezTo>
                <a:cubicBezTo>
                  <a:pt x="4" y="189"/>
                  <a:pt x="4" y="187"/>
                  <a:pt x="3" y="186"/>
                </a:cubicBezTo>
                <a:close/>
                <a:moveTo>
                  <a:pt x="146" y="130"/>
                </a:moveTo>
                <a:cubicBezTo>
                  <a:pt x="146" y="130"/>
                  <a:pt x="146" y="130"/>
                  <a:pt x="146" y="130"/>
                </a:cubicBezTo>
                <a:cubicBezTo>
                  <a:pt x="146" y="130"/>
                  <a:pt x="146" y="130"/>
                  <a:pt x="146" y="131"/>
                </a:cubicBezTo>
                <a:cubicBezTo>
                  <a:pt x="147" y="131"/>
                  <a:pt x="147" y="131"/>
                  <a:pt x="147" y="132"/>
                </a:cubicBezTo>
                <a:cubicBezTo>
                  <a:pt x="147" y="132"/>
                  <a:pt x="147" y="132"/>
                  <a:pt x="147" y="132"/>
                </a:cubicBezTo>
                <a:cubicBezTo>
                  <a:pt x="146" y="133"/>
                  <a:pt x="145" y="133"/>
                  <a:pt x="144" y="134"/>
                </a:cubicBezTo>
                <a:cubicBezTo>
                  <a:pt x="144" y="134"/>
                  <a:pt x="143" y="134"/>
                  <a:pt x="143" y="134"/>
                </a:cubicBezTo>
                <a:cubicBezTo>
                  <a:pt x="142" y="134"/>
                  <a:pt x="142" y="135"/>
                  <a:pt x="141" y="135"/>
                </a:cubicBezTo>
                <a:cubicBezTo>
                  <a:pt x="139" y="136"/>
                  <a:pt x="138" y="137"/>
                  <a:pt x="136" y="138"/>
                </a:cubicBezTo>
                <a:cubicBezTo>
                  <a:pt x="131" y="139"/>
                  <a:pt x="126" y="140"/>
                  <a:pt x="121" y="140"/>
                </a:cubicBezTo>
                <a:cubicBezTo>
                  <a:pt x="118" y="139"/>
                  <a:pt x="115" y="139"/>
                  <a:pt x="112" y="139"/>
                </a:cubicBezTo>
                <a:cubicBezTo>
                  <a:pt x="112" y="138"/>
                  <a:pt x="111" y="138"/>
                  <a:pt x="111" y="139"/>
                </a:cubicBezTo>
                <a:cubicBezTo>
                  <a:pt x="111" y="139"/>
                  <a:pt x="111" y="139"/>
                  <a:pt x="112" y="140"/>
                </a:cubicBezTo>
                <a:cubicBezTo>
                  <a:pt x="113" y="140"/>
                  <a:pt x="114" y="140"/>
                  <a:pt x="115" y="140"/>
                </a:cubicBezTo>
                <a:cubicBezTo>
                  <a:pt x="115" y="141"/>
                  <a:pt x="115" y="141"/>
                  <a:pt x="115" y="141"/>
                </a:cubicBezTo>
                <a:cubicBezTo>
                  <a:pt x="115" y="141"/>
                  <a:pt x="115" y="141"/>
                  <a:pt x="115" y="141"/>
                </a:cubicBezTo>
                <a:cubicBezTo>
                  <a:pt x="115" y="142"/>
                  <a:pt x="116" y="142"/>
                  <a:pt x="117" y="142"/>
                </a:cubicBezTo>
                <a:cubicBezTo>
                  <a:pt x="117" y="141"/>
                  <a:pt x="118" y="141"/>
                  <a:pt x="118" y="141"/>
                </a:cubicBezTo>
                <a:cubicBezTo>
                  <a:pt x="122" y="141"/>
                  <a:pt x="126" y="141"/>
                  <a:pt x="130" y="140"/>
                </a:cubicBezTo>
                <a:cubicBezTo>
                  <a:pt x="130" y="140"/>
                  <a:pt x="130" y="141"/>
                  <a:pt x="130" y="141"/>
                </a:cubicBezTo>
                <a:cubicBezTo>
                  <a:pt x="130" y="141"/>
                  <a:pt x="130" y="141"/>
                  <a:pt x="130" y="141"/>
                </a:cubicBezTo>
                <a:cubicBezTo>
                  <a:pt x="131" y="141"/>
                  <a:pt x="131" y="141"/>
                  <a:pt x="132" y="141"/>
                </a:cubicBezTo>
                <a:cubicBezTo>
                  <a:pt x="132" y="141"/>
                  <a:pt x="132" y="140"/>
                  <a:pt x="132" y="140"/>
                </a:cubicBezTo>
                <a:cubicBezTo>
                  <a:pt x="132" y="140"/>
                  <a:pt x="132" y="140"/>
                  <a:pt x="132" y="140"/>
                </a:cubicBezTo>
                <a:cubicBezTo>
                  <a:pt x="134" y="140"/>
                  <a:pt x="135" y="139"/>
                  <a:pt x="136" y="139"/>
                </a:cubicBezTo>
                <a:cubicBezTo>
                  <a:pt x="140" y="138"/>
                  <a:pt x="144" y="136"/>
                  <a:pt x="148" y="134"/>
                </a:cubicBezTo>
                <a:cubicBezTo>
                  <a:pt x="148" y="134"/>
                  <a:pt x="149" y="133"/>
                  <a:pt x="150" y="133"/>
                </a:cubicBezTo>
                <a:cubicBezTo>
                  <a:pt x="150" y="133"/>
                  <a:pt x="150" y="133"/>
                  <a:pt x="150" y="133"/>
                </a:cubicBezTo>
                <a:cubicBezTo>
                  <a:pt x="150" y="132"/>
                  <a:pt x="150" y="132"/>
                  <a:pt x="150" y="132"/>
                </a:cubicBezTo>
                <a:cubicBezTo>
                  <a:pt x="149" y="132"/>
                  <a:pt x="149" y="132"/>
                  <a:pt x="149" y="132"/>
                </a:cubicBezTo>
                <a:cubicBezTo>
                  <a:pt x="148" y="132"/>
                  <a:pt x="148" y="132"/>
                  <a:pt x="148" y="132"/>
                </a:cubicBezTo>
                <a:cubicBezTo>
                  <a:pt x="147" y="131"/>
                  <a:pt x="147" y="130"/>
                  <a:pt x="146" y="130"/>
                </a:cubicBezTo>
                <a:close/>
                <a:moveTo>
                  <a:pt x="103" y="262"/>
                </a:moveTo>
                <a:cubicBezTo>
                  <a:pt x="102" y="262"/>
                  <a:pt x="102" y="262"/>
                  <a:pt x="101" y="262"/>
                </a:cubicBezTo>
                <a:cubicBezTo>
                  <a:pt x="100" y="261"/>
                  <a:pt x="100" y="261"/>
                  <a:pt x="99" y="262"/>
                </a:cubicBezTo>
                <a:cubicBezTo>
                  <a:pt x="98" y="263"/>
                  <a:pt x="97" y="265"/>
                  <a:pt x="96" y="266"/>
                </a:cubicBezTo>
                <a:cubicBezTo>
                  <a:pt x="95" y="266"/>
                  <a:pt x="95" y="267"/>
                  <a:pt x="94" y="267"/>
                </a:cubicBezTo>
                <a:cubicBezTo>
                  <a:pt x="94" y="267"/>
                  <a:pt x="93" y="267"/>
                  <a:pt x="93" y="267"/>
                </a:cubicBezTo>
                <a:cubicBezTo>
                  <a:pt x="92" y="266"/>
                  <a:pt x="92" y="266"/>
                  <a:pt x="93" y="265"/>
                </a:cubicBezTo>
                <a:cubicBezTo>
                  <a:pt x="93" y="265"/>
                  <a:pt x="93" y="264"/>
                  <a:pt x="93" y="263"/>
                </a:cubicBezTo>
                <a:cubicBezTo>
                  <a:pt x="94" y="262"/>
                  <a:pt x="95" y="260"/>
                  <a:pt x="95" y="259"/>
                </a:cubicBezTo>
                <a:cubicBezTo>
                  <a:pt x="95" y="259"/>
                  <a:pt x="95" y="258"/>
                  <a:pt x="95" y="258"/>
                </a:cubicBezTo>
                <a:cubicBezTo>
                  <a:pt x="94" y="258"/>
                  <a:pt x="94" y="258"/>
                  <a:pt x="93" y="259"/>
                </a:cubicBezTo>
                <a:cubicBezTo>
                  <a:pt x="90" y="262"/>
                  <a:pt x="87" y="264"/>
                  <a:pt x="84" y="267"/>
                </a:cubicBezTo>
                <a:cubicBezTo>
                  <a:pt x="84" y="267"/>
                  <a:pt x="84" y="267"/>
                  <a:pt x="84" y="267"/>
                </a:cubicBezTo>
                <a:cubicBezTo>
                  <a:pt x="90" y="267"/>
                  <a:pt x="96" y="268"/>
                  <a:pt x="101" y="268"/>
                </a:cubicBezTo>
                <a:cubicBezTo>
                  <a:pt x="101" y="267"/>
                  <a:pt x="101" y="267"/>
                  <a:pt x="101" y="267"/>
                </a:cubicBezTo>
                <a:cubicBezTo>
                  <a:pt x="101" y="266"/>
                  <a:pt x="101" y="266"/>
                  <a:pt x="101" y="266"/>
                </a:cubicBezTo>
                <a:cubicBezTo>
                  <a:pt x="101" y="266"/>
                  <a:pt x="101" y="266"/>
                  <a:pt x="100" y="266"/>
                </a:cubicBezTo>
                <a:cubicBezTo>
                  <a:pt x="99" y="266"/>
                  <a:pt x="99" y="266"/>
                  <a:pt x="98" y="265"/>
                </a:cubicBezTo>
                <a:cubicBezTo>
                  <a:pt x="98" y="264"/>
                  <a:pt x="99" y="264"/>
                  <a:pt x="99" y="263"/>
                </a:cubicBezTo>
                <a:cubicBezTo>
                  <a:pt x="100" y="263"/>
                  <a:pt x="100" y="263"/>
                  <a:pt x="101" y="263"/>
                </a:cubicBezTo>
                <a:cubicBezTo>
                  <a:pt x="101" y="264"/>
                  <a:pt x="102" y="264"/>
                  <a:pt x="102" y="264"/>
                </a:cubicBezTo>
                <a:cubicBezTo>
                  <a:pt x="102" y="263"/>
                  <a:pt x="103" y="262"/>
                  <a:pt x="103" y="262"/>
                </a:cubicBezTo>
                <a:close/>
                <a:moveTo>
                  <a:pt x="74" y="49"/>
                </a:moveTo>
                <a:cubicBezTo>
                  <a:pt x="74" y="49"/>
                  <a:pt x="74" y="49"/>
                  <a:pt x="74" y="49"/>
                </a:cubicBezTo>
                <a:cubicBezTo>
                  <a:pt x="72" y="47"/>
                  <a:pt x="70" y="44"/>
                  <a:pt x="68" y="42"/>
                </a:cubicBezTo>
                <a:cubicBezTo>
                  <a:pt x="67" y="41"/>
                  <a:pt x="66" y="40"/>
                  <a:pt x="65" y="38"/>
                </a:cubicBezTo>
                <a:cubicBezTo>
                  <a:pt x="65" y="38"/>
                  <a:pt x="65" y="38"/>
                  <a:pt x="65" y="38"/>
                </a:cubicBezTo>
                <a:cubicBezTo>
                  <a:pt x="64" y="38"/>
                  <a:pt x="64" y="38"/>
                  <a:pt x="64" y="38"/>
                </a:cubicBezTo>
                <a:cubicBezTo>
                  <a:pt x="65" y="39"/>
                  <a:pt x="64" y="40"/>
                  <a:pt x="64" y="40"/>
                </a:cubicBezTo>
                <a:cubicBezTo>
                  <a:pt x="63" y="41"/>
                  <a:pt x="62" y="42"/>
                  <a:pt x="61" y="44"/>
                </a:cubicBezTo>
                <a:cubicBezTo>
                  <a:pt x="61" y="44"/>
                  <a:pt x="61" y="44"/>
                  <a:pt x="60" y="44"/>
                </a:cubicBezTo>
                <a:cubicBezTo>
                  <a:pt x="61" y="44"/>
                  <a:pt x="61" y="44"/>
                  <a:pt x="61" y="44"/>
                </a:cubicBezTo>
                <a:cubicBezTo>
                  <a:pt x="63" y="44"/>
                  <a:pt x="65" y="43"/>
                  <a:pt x="67" y="43"/>
                </a:cubicBezTo>
                <a:cubicBezTo>
                  <a:pt x="68" y="43"/>
                  <a:pt x="68" y="43"/>
                  <a:pt x="68" y="43"/>
                </a:cubicBezTo>
                <a:cubicBezTo>
                  <a:pt x="68" y="43"/>
                  <a:pt x="69" y="43"/>
                  <a:pt x="69" y="43"/>
                </a:cubicBezTo>
                <a:cubicBezTo>
                  <a:pt x="69" y="44"/>
                  <a:pt x="69" y="44"/>
                  <a:pt x="69" y="44"/>
                </a:cubicBezTo>
                <a:cubicBezTo>
                  <a:pt x="69" y="44"/>
                  <a:pt x="68" y="45"/>
                  <a:pt x="68" y="45"/>
                </a:cubicBezTo>
                <a:cubicBezTo>
                  <a:pt x="67" y="45"/>
                  <a:pt x="67" y="46"/>
                  <a:pt x="66" y="46"/>
                </a:cubicBezTo>
                <a:cubicBezTo>
                  <a:pt x="66" y="46"/>
                  <a:pt x="66" y="47"/>
                  <a:pt x="65" y="47"/>
                </a:cubicBezTo>
                <a:cubicBezTo>
                  <a:pt x="65" y="47"/>
                  <a:pt x="65" y="48"/>
                  <a:pt x="65" y="48"/>
                </a:cubicBezTo>
                <a:cubicBezTo>
                  <a:pt x="64" y="49"/>
                  <a:pt x="64" y="50"/>
                  <a:pt x="63" y="51"/>
                </a:cubicBezTo>
                <a:cubicBezTo>
                  <a:pt x="63" y="51"/>
                  <a:pt x="63" y="51"/>
                  <a:pt x="63" y="51"/>
                </a:cubicBezTo>
                <a:cubicBezTo>
                  <a:pt x="64" y="51"/>
                  <a:pt x="71" y="50"/>
                  <a:pt x="74" y="49"/>
                </a:cubicBezTo>
                <a:close/>
                <a:moveTo>
                  <a:pt x="18" y="123"/>
                </a:moveTo>
                <a:cubicBezTo>
                  <a:pt x="19" y="124"/>
                  <a:pt x="20" y="125"/>
                  <a:pt x="22" y="125"/>
                </a:cubicBezTo>
                <a:cubicBezTo>
                  <a:pt x="22" y="126"/>
                  <a:pt x="22" y="126"/>
                  <a:pt x="23" y="126"/>
                </a:cubicBezTo>
                <a:cubicBezTo>
                  <a:pt x="23" y="126"/>
                  <a:pt x="23" y="126"/>
                  <a:pt x="24" y="126"/>
                </a:cubicBezTo>
                <a:cubicBezTo>
                  <a:pt x="24" y="127"/>
                  <a:pt x="24" y="127"/>
                  <a:pt x="25" y="127"/>
                </a:cubicBezTo>
                <a:cubicBezTo>
                  <a:pt x="27" y="128"/>
                  <a:pt x="30" y="128"/>
                  <a:pt x="33" y="129"/>
                </a:cubicBezTo>
                <a:cubicBezTo>
                  <a:pt x="33" y="129"/>
                  <a:pt x="34" y="129"/>
                  <a:pt x="34" y="128"/>
                </a:cubicBezTo>
                <a:cubicBezTo>
                  <a:pt x="34" y="128"/>
                  <a:pt x="35" y="128"/>
                  <a:pt x="36" y="128"/>
                </a:cubicBezTo>
                <a:cubicBezTo>
                  <a:pt x="36" y="128"/>
                  <a:pt x="36" y="128"/>
                  <a:pt x="36" y="128"/>
                </a:cubicBezTo>
                <a:cubicBezTo>
                  <a:pt x="36" y="127"/>
                  <a:pt x="36" y="127"/>
                  <a:pt x="36" y="127"/>
                </a:cubicBezTo>
                <a:cubicBezTo>
                  <a:pt x="35" y="126"/>
                  <a:pt x="35" y="126"/>
                  <a:pt x="35" y="125"/>
                </a:cubicBezTo>
                <a:cubicBezTo>
                  <a:pt x="34" y="125"/>
                  <a:pt x="33" y="125"/>
                  <a:pt x="33" y="124"/>
                </a:cubicBezTo>
                <a:cubicBezTo>
                  <a:pt x="32" y="124"/>
                  <a:pt x="32" y="124"/>
                  <a:pt x="31" y="124"/>
                </a:cubicBezTo>
                <a:cubicBezTo>
                  <a:pt x="31" y="124"/>
                  <a:pt x="31" y="124"/>
                  <a:pt x="30" y="124"/>
                </a:cubicBezTo>
                <a:cubicBezTo>
                  <a:pt x="30" y="125"/>
                  <a:pt x="29" y="125"/>
                  <a:pt x="28" y="124"/>
                </a:cubicBezTo>
                <a:cubicBezTo>
                  <a:pt x="25" y="124"/>
                  <a:pt x="22" y="123"/>
                  <a:pt x="20" y="121"/>
                </a:cubicBezTo>
                <a:cubicBezTo>
                  <a:pt x="19" y="121"/>
                  <a:pt x="19" y="120"/>
                  <a:pt x="18" y="120"/>
                </a:cubicBezTo>
                <a:cubicBezTo>
                  <a:pt x="18" y="121"/>
                  <a:pt x="18" y="122"/>
                  <a:pt x="18" y="123"/>
                </a:cubicBezTo>
                <a:close/>
                <a:moveTo>
                  <a:pt x="18" y="224"/>
                </a:moveTo>
                <a:cubicBezTo>
                  <a:pt x="19" y="222"/>
                  <a:pt x="19" y="220"/>
                  <a:pt x="20" y="218"/>
                </a:cubicBezTo>
                <a:cubicBezTo>
                  <a:pt x="20" y="218"/>
                  <a:pt x="20" y="217"/>
                  <a:pt x="20" y="217"/>
                </a:cubicBezTo>
                <a:cubicBezTo>
                  <a:pt x="20" y="216"/>
                  <a:pt x="20" y="215"/>
                  <a:pt x="21" y="214"/>
                </a:cubicBezTo>
                <a:cubicBezTo>
                  <a:pt x="21" y="214"/>
                  <a:pt x="22" y="213"/>
                  <a:pt x="22" y="213"/>
                </a:cubicBezTo>
                <a:cubicBezTo>
                  <a:pt x="23" y="212"/>
                  <a:pt x="23" y="212"/>
                  <a:pt x="23" y="212"/>
                </a:cubicBezTo>
                <a:cubicBezTo>
                  <a:pt x="22" y="211"/>
                  <a:pt x="21" y="210"/>
                  <a:pt x="19" y="210"/>
                </a:cubicBezTo>
                <a:cubicBezTo>
                  <a:pt x="17" y="211"/>
                  <a:pt x="16" y="212"/>
                  <a:pt x="13" y="213"/>
                </a:cubicBezTo>
                <a:cubicBezTo>
                  <a:pt x="13" y="213"/>
                  <a:pt x="13" y="213"/>
                  <a:pt x="13" y="213"/>
                </a:cubicBezTo>
                <a:cubicBezTo>
                  <a:pt x="14" y="215"/>
                  <a:pt x="15" y="217"/>
                  <a:pt x="16" y="219"/>
                </a:cubicBezTo>
                <a:cubicBezTo>
                  <a:pt x="16" y="219"/>
                  <a:pt x="16" y="219"/>
                  <a:pt x="16" y="219"/>
                </a:cubicBezTo>
                <a:cubicBezTo>
                  <a:pt x="16" y="220"/>
                  <a:pt x="17" y="221"/>
                  <a:pt x="17" y="222"/>
                </a:cubicBezTo>
                <a:cubicBezTo>
                  <a:pt x="18" y="223"/>
                  <a:pt x="18" y="223"/>
                  <a:pt x="18" y="224"/>
                </a:cubicBezTo>
                <a:close/>
                <a:moveTo>
                  <a:pt x="92" y="139"/>
                </a:moveTo>
                <a:cubicBezTo>
                  <a:pt x="91" y="139"/>
                  <a:pt x="91" y="139"/>
                  <a:pt x="91" y="139"/>
                </a:cubicBezTo>
                <a:cubicBezTo>
                  <a:pt x="90" y="139"/>
                  <a:pt x="89" y="139"/>
                  <a:pt x="88" y="139"/>
                </a:cubicBezTo>
                <a:cubicBezTo>
                  <a:pt x="87" y="139"/>
                  <a:pt x="87" y="139"/>
                  <a:pt x="86" y="138"/>
                </a:cubicBezTo>
                <a:cubicBezTo>
                  <a:pt x="85" y="139"/>
                  <a:pt x="83" y="140"/>
                  <a:pt x="82" y="141"/>
                </a:cubicBezTo>
                <a:cubicBezTo>
                  <a:pt x="82" y="141"/>
                  <a:pt x="82" y="141"/>
                  <a:pt x="82" y="141"/>
                </a:cubicBezTo>
                <a:cubicBezTo>
                  <a:pt x="81" y="142"/>
                  <a:pt x="81" y="142"/>
                  <a:pt x="81" y="142"/>
                </a:cubicBezTo>
                <a:cubicBezTo>
                  <a:pt x="80" y="142"/>
                  <a:pt x="80" y="142"/>
                  <a:pt x="80" y="142"/>
                </a:cubicBezTo>
                <a:cubicBezTo>
                  <a:pt x="79" y="142"/>
                  <a:pt x="79" y="142"/>
                  <a:pt x="78" y="143"/>
                </a:cubicBezTo>
                <a:cubicBezTo>
                  <a:pt x="78" y="143"/>
                  <a:pt x="78" y="144"/>
                  <a:pt x="78" y="144"/>
                </a:cubicBezTo>
                <a:cubicBezTo>
                  <a:pt x="78" y="145"/>
                  <a:pt x="79" y="146"/>
                  <a:pt x="80" y="146"/>
                </a:cubicBezTo>
                <a:cubicBezTo>
                  <a:pt x="80" y="146"/>
                  <a:pt x="81" y="146"/>
                  <a:pt x="81" y="146"/>
                </a:cubicBezTo>
                <a:cubicBezTo>
                  <a:pt x="82" y="146"/>
                  <a:pt x="82" y="146"/>
                  <a:pt x="83" y="146"/>
                </a:cubicBezTo>
                <a:cubicBezTo>
                  <a:pt x="85" y="145"/>
                  <a:pt x="87" y="144"/>
                  <a:pt x="89" y="144"/>
                </a:cubicBezTo>
                <a:cubicBezTo>
                  <a:pt x="89" y="144"/>
                  <a:pt x="90" y="143"/>
                  <a:pt x="90" y="143"/>
                </a:cubicBezTo>
                <a:cubicBezTo>
                  <a:pt x="90" y="142"/>
                  <a:pt x="90" y="142"/>
                  <a:pt x="91" y="142"/>
                </a:cubicBezTo>
                <a:cubicBezTo>
                  <a:pt x="91" y="141"/>
                  <a:pt x="91" y="140"/>
                  <a:pt x="92" y="139"/>
                </a:cubicBezTo>
                <a:close/>
                <a:moveTo>
                  <a:pt x="79" y="191"/>
                </a:moveTo>
                <a:cubicBezTo>
                  <a:pt x="79" y="191"/>
                  <a:pt x="78" y="191"/>
                  <a:pt x="77" y="191"/>
                </a:cubicBezTo>
                <a:cubicBezTo>
                  <a:pt x="77" y="191"/>
                  <a:pt x="76" y="191"/>
                  <a:pt x="76" y="192"/>
                </a:cubicBezTo>
                <a:cubicBezTo>
                  <a:pt x="74" y="193"/>
                  <a:pt x="72" y="195"/>
                  <a:pt x="70" y="197"/>
                </a:cubicBezTo>
                <a:cubicBezTo>
                  <a:pt x="69" y="197"/>
                  <a:pt x="68" y="198"/>
                  <a:pt x="68" y="199"/>
                </a:cubicBezTo>
                <a:cubicBezTo>
                  <a:pt x="67" y="200"/>
                  <a:pt x="67" y="201"/>
                  <a:pt x="66" y="203"/>
                </a:cubicBezTo>
                <a:cubicBezTo>
                  <a:pt x="66" y="203"/>
                  <a:pt x="66" y="203"/>
                  <a:pt x="66" y="204"/>
                </a:cubicBezTo>
                <a:cubicBezTo>
                  <a:pt x="66" y="203"/>
                  <a:pt x="67" y="203"/>
                  <a:pt x="67" y="203"/>
                </a:cubicBezTo>
                <a:cubicBezTo>
                  <a:pt x="70" y="201"/>
                  <a:pt x="73" y="199"/>
                  <a:pt x="77" y="197"/>
                </a:cubicBezTo>
                <a:cubicBezTo>
                  <a:pt x="77" y="197"/>
                  <a:pt x="77" y="197"/>
                  <a:pt x="77" y="196"/>
                </a:cubicBezTo>
                <a:cubicBezTo>
                  <a:pt x="78" y="195"/>
                  <a:pt x="78" y="194"/>
                  <a:pt x="79" y="192"/>
                </a:cubicBezTo>
                <a:cubicBezTo>
                  <a:pt x="79" y="192"/>
                  <a:pt x="79" y="192"/>
                  <a:pt x="79" y="191"/>
                </a:cubicBezTo>
                <a:close/>
                <a:moveTo>
                  <a:pt x="39" y="83"/>
                </a:moveTo>
                <a:cubicBezTo>
                  <a:pt x="37" y="83"/>
                  <a:pt x="35" y="83"/>
                  <a:pt x="33" y="83"/>
                </a:cubicBezTo>
                <a:cubicBezTo>
                  <a:pt x="33" y="83"/>
                  <a:pt x="32" y="83"/>
                  <a:pt x="32" y="83"/>
                </a:cubicBezTo>
                <a:cubicBezTo>
                  <a:pt x="32" y="84"/>
                  <a:pt x="32" y="84"/>
                  <a:pt x="32" y="85"/>
                </a:cubicBezTo>
                <a:cubicBezTo>
                  <a:pt x="32" y="86"/>
                  <a:pt x="32" y="88"/>
                  <a:pt x="32" y="90"/>
                </a:cubicBezTo>
                <a:cubicBezTo>
                  <a:pt x="32" y="90"/>
                  <a:pt x="32" y="90"/>
                  <a:pt x="32" y="90"/>
                </a:cubicBezTo>
                <a:cubicBezTo>
                  <a:pt x="34" y="89"/>
                  <a:pt x="35" y="89"/>
                  <a:pt x="37" y="89"/>
                </a:cubicBezTo>
                <a:cubicBezTo>
                  <a:pt x="38" y="89"/>
                  <a:pt x="40" y="89"/>
                  <a:pt x="42" y="89"/>
                </a:cubicBezTo>
                <a:cubicBezTo>
                  <a:pt x="41" y="87"/>
                  <a:pt x="40" y="85"/>
                  <a:pt x="39" y="83"/>
                </a:cubicBezTo>
                <a:close/>
                <a:moveTo>
                  <a:pt x="21" y="174"/>
                </a:moveTo>
                <a:cubicBezTo>
                  <a:pt x="21" y="175"/>
                  <a:pt x="21" y="176"/>
                  <a:pt x="21" y="177"/>
                </a:cubicBezTo>
                <a:cubicBezTo>
                  <a:pt x="21" y="177"/>
                  <a:pt x="21" y="177"/>
                  <a:pt x="21" y="177"/>
                </a:cubicBezTo>
                <a:cubicBezTo>
                  <a:pt x="22" y="178"/>
                  <a:pt x="23" y="179"/>
                  <a:pt x="24" y="179"/>
                </a:cubicBezTo>
                <a:cubicBezTo>
                  <a:pt x="24" y="180"/>
                  <a:pt x="25" y="180"/>
                  <a:pt x="25" y="180"/>
                </a:cubicBezTo>
                <a:cubicBezTo>
                  <a:pt x="27" y="176"/>
                  <a:pt x="30" y="174"/>
                  <a:pt x="33" y="173"/>
                </a:cubicBezTo>
                <a:cubicBezTo>
                  <a:pt x="33" y="172"/>
                  <a:pt x="32" y="172"/>
                  <a:pt x="32" y="172"/>
                </a:cubicBezTo>
                <a:cubicBezTo>
                  <a:pt x="31" y="171"/>
                  <a:pt x="30" y="171"/>
                  <a:pt x="29" y="170"/>
                </a:cubicBezTo>
                <a:cubicBezTo>
                  <a:pt x="28" y="170"/>
                  <a:pt x="27" y="170"/>
                  <a:pt x="27" y="170"/>
                </a:cubicBezTo>
                <a:cubicBezTo>
                  <a:pt x="25" y="170"/>
                  <a:pt x="24" y="171"/>
                  <a:pt x="23" y="172"/>
                </a:cubicBezTo>
                <a:cubicBezTo>
                  <a:pt x="24" y="172"/>
                  <a:pt x="24" y="172"/>
                  <a:pt x="24" y="173"/>
                </a:cubicBezTo>
                <a:cubicBezTo>
                  <a:pt x="24" y="173"/>
                  <a:pt x="25" y="173"/>
                  <a:pt x="25" y="173"/>
                </a:cubicBezTo>
                <a:cubicBezTo>
                  <a:pt x="25" y="173"/>
                  <a:pt x="25" y="174"/>
                  <a:pt x="25" y="174"/>
                </a:cubicBezTo>
                <a:cubicBezTo>
                  <a:pt x="25" y="175"/>
                  <a:pt x="25" y="175"/>
                  <a:pt x="24" y="175"/>
                </a:cubicBezTo>
                <a:cubicBezTo>
                  <a:pt x="24" y="175"/>
                  <a:pt x="24" y="175"/>
                  <a:pt x="23" y="175"/>
                </a:cubicBezTo>
                <a:cubicBezTo>
                  <a:pt x="23" y="174"/>
                  <a:pt x="22" y="174"/>
                  <a:pt x="21" y="174"/>
                </a:cubicBezTo>
                <a:close/>
                <a:moveTo>
                  <a:pt x="78" y="233"/>
                </a:moveTo>
                <a:cubicBezTo>
                  <a:pt x="78" y="233"/>
                  <a:pt x="78" y="233"/>
                  <a:pt x="78" y="232"/>
                </a:cubicBezTo>
                <a:cubicBezTo>
                  <a:pt x="78" y="232"/>
                  <a:pt x="78" y="233"/>
                  <a:pt x="78" y="233"/>
                </a:cubicBezTo>
                <a:cubicBezTo>
                  <a:pt x="76" y="233"/>
                  <a:pt x="75" y="233"/>
                  <a:pt x="73" y="234"/>
                </a:cubicBezTo>
                <a:cubicBezTo>
                  <a:pt x="73" y="234"/>
                  <a:pt x="73" y="234"/>
                  <a:pt x="73" y="234"/>
                </a:cubicBezTo>
                <a:cubicBezTo>
                  <a:pt x="71" y="236"/>
                  <a:pt x="69" y="239"/>
                  <a:pt x="67" y="241"/>
                </a:cubicBezTo>
                <a:cubicBezTo>
                  <a:pt x="66" y="241"/>
                  <a:pt x="66" y="241"/>
                  <a:pt x="66" y="242"/>
                </a:cubicBezTo>
                <a:cubicBezTo>
                  <a:pt x="67" y="242"/>
                  <a:pt x="68" y="243"/>
                  <a:pt x="69" y="244"/>
                </a:cubicBezTo>
                <a:cubicBezTo>
                  <a:pt x="70" y="243"/>
                  <a:pt x="70" y="243"/>
                  <a:pt x="71" y="242"/>
                </a:cubicBezTo>
                <a:cubicBezTo>
                  <a:pt x="73" y="242"/>
                  <a:pt x="74" y="241"/>
                  <a:pt x="75" y="239"/>
                </a:cubicBezTo>
                <a:cubicBezTo>
                  <a:pt x="75" y="239"/>
                  <a:pt x="75" y="239"/>
                  <a:pt x="75" y="239"/>
                </a:cubicBezTo>
                <a:cubicBezTo>
                  <a:pt x="75" y="238"/>
                  <a:pt x="75" y="238"/>
                  <a:pt x="75" y="237"/>
                </a:cubicBezTo>
                <a:cubicBezTo>
                  <a:pt x="75" y="237"/>
                  <a:pt x="75" y="237"/>
                  <a:pt x="75" y="237"/>
                </a:cubicBezTo>
                <a:cubicBezTo>
                  <a:pt x="75" y="236"/>
                  <a:pt x="75" y="235"/>
                  <a:pt x="77" y="236"/>
                </a:cubicBezTo>
                <a:cubicBezTo>
                  <a:pt x="77" y="236"/>
                  <a:pt x="77" y="236"/>
                  <a:pt x="77" y="236"/>
                </a:cubicBezTo>
                <a:cubicBezTo>
                  <a:pt x="77" y="235"/>
                  <a:pt x="78" y="234"/>
                  <a:pt x="78" y="233"/>
                </a:cubicBezTo>
                <a:close/>
                <a:moveTo>
                  <a:pt x="73" y="157"/>
                </a:moveTo>
                <a:cubicBezTo>
                  <a:pt x="73" y="157"/>
                  <a:pt x="73" y="157"/>
                  <a:pt x="72" y="157"/>
                </a:cubicBezTo>
                <a:cubicBezTo>
                  <a:pt x="70" y="157"/>
                  <a:pt x="69" y="156"/>
                  <a:pt x="67" y="156"/>
                </a:cubicBezTo>
                <a:cubicBezTo>
                  <a:pt x="66" y="156"/>
                  <a:pt x="66" y="157"/>
                  <a:pt x="66" y="157"/>
                </a:cubicBezTo>
                <a:cubicBezTo>
                  <a:pt x="64" y="159"/>
                  <a:pt x="62" y="161"/>
                  <a:pt x="61" y="163"/>
                </a:cubicBezTo>
                <a:cubicBezTo>
                  <a:pt x="61" y="163"/>
                  <a:pt x="60" y="164"/>
                  <a:pt x="60" y="164"/>
                </a:cubicBezTo>
                <a:cubicBezTo>
                  <a:pt x="60" y="165"/>
                  <a:pt x="60" y="165"/>
                  <a:pt x="61" y="165"/>
                </a:cubicBezTo>
                <a:cubicBezTo>
                  <a:pt x="62" y="165"/>
                  <a:pt x="63" y="165"/>
                  <a:pt x="64" y="165"/>
                </a:cubicBezTo>
                <a:cubicBezTo>
                  <a:pt x="66" y="163"/>
                  <a:pt x="69" y="161"/>
                  <a:pt x="72" y="159"/>
                </a:cubicBezTo>
                <a:cubicBezTo>
                  <a:pt x="72" y="159"/>
                  <a:pt x="72" y="159"/>
                  <a:pt x="72" y="159"/>
                </a:cubicBezTo>
                <a:cubicBezTo>
                  <a:pt x="72" y="158"/>
                  <a:pt x="72" y="158"/>
                  <a:pt x="73" y="157"/>
                </a:cubicBezTo>
                <a:close/>
                <a:moveTo>
                  <a:pt x="100" y="212"/>
                </a:moveTo>
                <a:cubicBezTo>
                  <a:pt x="99" y="212"/>
                  <a:pt x="98" y="212"/>
                  <a:pt x="97" y="212"/>
                </a:cubicBezTo>
                <a:cubicBezTo>
                  <a:pt x="97" y="212"/>
                  <a:pt x="96" y="212"/>
                  <a:pt x="96" y="213"/>
                </a:cubicBezTo>
                <a:cubicBezTo>
                  <a:pt x="93" y="215"/>
                  <a:pt x="91" y="217"/>
                  <a:pt x="88" y="219"/>
                </a:cubicBezTo>
                <a:cubicBezTo>
                  <a:pt x="88" y="220"/>
                  <a:pt x="88" y="220"/>
                  <a:pt x="88" y="220"/>
                </a:cubicBezTo>
                <a:cubicBezTo>
                  <a:pt x="88" y="220"/>
                  <a:pt x="88" y="220"/>
                  <a:pt x="88" y="220"/>
                </a:cubicBezTo>
                <a:cubicBezTo>
                  <a:pt x="88" y="220"/>
                  <a:pt x="89" y="220"/>
                  <a:pt x="89" y="220"/>
                </a:cubicBezTo>
                <a:cubicBezTo>
                  <a:pt x="92" y="220"/>
                  <a:pt x="95" y="220"/>
                  <a:pt x="98" y="219"/>
                </a:cubicBezTo>
                <a:cubicBezTo>
                  <a:pt x="98" y="219"/>
                  <a:pt x="98" y="219"/>
                  <a:pt x="98" y="218"/>
                </a:cubicBezTo>
                <a:cubicBezTo>
                  <a:pt x="98" y="218"/>
                  <a:pt x="99" y="218"/>
                  <a:pt x="99" y="217"/>
                </a:cubicBezTo>
                <a:cubicBezTo>
                  <a:pt x="99" y="217"/>
                  <a:pt x="100" y="217"/>
                  <a:pt x="100" y="217"/>
                </a:cubicBezTo>
                <a:cubicBezTo>
                  <a:pt x="99" y="215"/>
                  <a:pt x="99" y="214"/>
                  <a:pt x="100" y="212"/>
                </a:cubicBezTo>
                <a:close/>
                <a:moveTo>
                  <a:pt x="150" y="250"/>
                </a:moveTo>
                <a:cubicBezTo>
                  <a:pt x="150" y="250"/>
                  <a:pt x="150" y="250"/>
                  <a:pt x="150" y="250"/>
                </a:cubicBezTo>
                <a:cubicBezTo>
                  <a:pt x="150" y="249"/>
                  <a:pt x="151" y="248"/>
                  <a:pt x="151" y="247"/>
                </a:cubicBezTo>
                <a:cubicBezTo>
                  <a:pt x="152" y="246"/>
                  <a:pt x="152" y="245"/>
                  <a:pt x="153" y="244"/>
                </a:cubicBezTo>
                <a:cubicBezTo>
                  <a:pt x="153" y="243"/>
                  <a:pt x="154" y="243"/>
                  <a:pt x="154" y="243"/>
                </a:cubicBezTo>
                <a:cubicBezTo>
                  <a:pt x="154" y="242"/>
                  <a:pt x="155" y="242"/>
                  <a:pt x="156" y="243"/>
                </a:cubicBezTo>
                <a:cubicBezTo>
                  <a:pt x="156" y="243"/>
                  <a:pt x="156" y="244"/>
                  <a:pt x="156" y="244"/>
                </a:cubicBezTo>
                <a:cubicBezTo>
                  <a:pt x="157" y="245"/>
                  <a:pt x="157" y="245"/>
                  <a:pt x="157" y="245"/>
                </a:cubicBezTo>
                <a:cubicBezTo>
                  <a:pt x="157" y="245"/>
                  <a:pt x="157" y="245"/>
                  <a:pt x="157" y="245"/>
                </a:cubicBezTo>
                <a:cubicBezTo>
                  <a:pt x="157" y="244"/>
                  <a:pt x="157" y="244"/>
                  <a:pt x="157" y="244"/>
                </a:cubicBezTo>
                <a:cubicBezTo>
                  <a:pt x="156" y="242"/>
                  <a:pt x="155" y="240"/>
                  <a:pt x="154" y="238"/>
                </a:cubicBezTo>
                <a:cubicBezTo>
                  <a:pt x="154" y="237"/>
                  <a:pt x="153" y="237"/>
                  <a:pt x="152" y="236"/>
                </a:cubicBezTo>
                <a:cubicBezTo>
                  <a:pt x="152" y="237"/>
                  <a:pt x="152" y="237"/>
                  <a:pt x="152" y="237"/>
                </a:cubicBezTo>
                <a:cubicBezTo>
                  <a:pt x="152" y="237"/>
                  <a:pt x="152" y="237"/>
                  <a:pt x="151" y="238"/>
                </a:cubicBezTo>
                <a:cubicBezTo>
                  <a:pt x="151" y="238"/>
                  <a:pt x="151" y="238"/>
                  <a:pt x="151" y="238"/>
                </a:cubicBezTo>
                <a:cubicBezTo>
                  <a:pt x="151" y="239"/>
                  <a:pt x="151" y="240"/>
                  <a:pt x="150" y="240"/>
                </a:cubicBezTo>
                <a:cubicBezTo>
                  <a:pt x="149" y="241"/>
                  <a:pt x="147" y="241"/>
                  <a:pt x="145" y="242"/>
                </a:cubicBezTo>
                <a:cubicBezTo>
                  <a:pt x="145" y="242"/>
                  <a:pt x="145" y="243"/>
                  <a:pt x="145" y="243"/>
                </a:cubicBezTo>
                <a:cubicBezTo>
                  <a:pt x="146" y="243"/>
                  <a:pt x="147" y="244"/>
                  <a:pt x="148" y="244"/>
                </a:cubicBezTo>
                <a:cubicBezTo>
                  <a:pt x="149" y="244"/>
                  <a:pt x="149" y="244"/>
                  <a:pt x="149" y="244"/>
                </a:cubicBezTo>
                <a:cubicBezTo>
                  <a:pt x="149" y="244"/>
                  <a:pt x="149" y="245"/>
                  <a:pt x="149" y="245"/>
                </a:cubicBezTo>
                <a:cubicBezTo>
                  <a:pt x="150" y="246"/>
                  <a:pt x="150" y="247"/>
                  <a:pt x="150" y="248"/>
                </a:cubicBezTo>
                <a:cubicBezTo>
                  <a:pt x="150" y="248"/>
                  <a:pt x="150" y="249"/>
                  <a:pt x="150" y="250"/>
                </a:cubicBezTo>
                <a:close/>
                <a:moveTo>
                  <a:pt x="59" y="149"/>
                </a:moveTo>
                <a:cubicBezTo>
                  <a:pt x="60" y="149"/>
                  <a:pt x="60" y="149"/>
                  <a:pt x="61" y="149"/>
                </a:cubicBezTo>
                <a:cubicBezTo>
                  <a:pt x="61" y="149"/>
                  <a:pt x="62" y="149"/>
                  <a:pt x="63" y="148"/>
                </a:cubicBezTo>
                <a:cubicBezTo>
                  <a:pt x="65" y="148"/>
                  <a:pt x="68" y="147"/>
                  <a:pt x="70" y="146"/>
                </a:cubicBezTo>
                <a:cubicBezTo>
                  <a:pt x="70" y="146"/>
                  <a:pt x="70" y="145"/>
                  <a:pt x="71" y="145"/>
                </a:cubicBezTo>
                <a:cubicBezTo>
                  <a:pt x="72" y="144"/>
                  <a:pt x="73" y="143"/>
                  <a:pt x="74" y="142"/>
                </a:cubicBezTo>
                <a:cubicBezTo>
                  <a:pt x="74" y="142"/>
                  <a:pt x="74" y="142"/>
                  <a:pt x="74" y="142"/>
                </a:cubicBezTo>
                <a:cubicBezTo>
                  <a:pt x="74" y="142"/>
                  <a:pt x="74" y="142"/>
                  <a:pt x="74" y="142"/>
                </a:cubicBezTo>
                <a:cubicBezTo>
                  <a:pt x="71" y="142"/>
                  <a:pt x="68" y="142"/>
                  <a:pt x="66" y="142"/>
                </a:cubicBezTo>
                <a:cubicBezTo>
                  <a:pt x="65" y="142"/>
                  <a:pt x="65" y="142"/>
                  <a:pt x="65" y="142"/>
                </a:cubicBezTo>
                <a:cubicBezTo>
                  <a:pt x="63" y="144"/>
                  <a:pt x="61" y="146"/>
                  <a:pt x="60" y="148"/>
                </a:cubicBezTo>
                <a:cubicBezTo>
                  <a:pt x="60" y="148"/>
                  <a:pt x="60" y="149"/>
                  <a:pt x="59" y="149"/>
                </a:cubicBezTo>
                <a:close/>
                <a:moveTo>
                  <a:pt x="71" y="213"/>
                </a:moveTo>
                <a:cubicBezTo>
                  <a:pt x="71" y="213"/>
                  <a:pt x="71" y="213"/>
                  <a:pt x="71" y="213"/>
                </a:cubicBezTo>
                <a:cubicBezTo>
                  <a:pt x="71" y="213"/>
                  <a:pt x="70" y="213"/>
                  <a:pt x="70" y="213"/>
                </a:cubicBezTo>
                <a:cubicBezTo>
                  <a:pt x="67" y="217"/>
                  <a:pt x="64" y="220"/>
                  <a:pt x="61" y="223"/>
                </a:cubicBezTo>
                <a:cubicBezTo>
                  <a:pt x="60" y="224"/>
                  <a:pt x="59" y="225"/>
                  <a:pt x="58" y="226"/>
                </a:cubicBezTo>
                <a:cubicBezTo>
                  <a:pt x="58" y="226"/>
                  <a:pt x="58" y="227"/>
                  <a:pt x="58" y="227"/>
                </a:cubicBezTo>
                <a:cubicBezTo>
                  <a:pt x="58" y="227"/>
                  <a:pt x="59" y="227"/>
                  <a:pt x="59" y="227"/>
                </a:cubicBezTo>
                <a:cubicBezTo>
                  <a:pt x="60" y="227"/>
                  <a:pt x="61" y="227"/>
                  <a:pt x="61" y="227"/>
                </a:cubicBezTo>
                <a:cubicBezTo>
                  <a:pt x="63" y="226"/>
                  <a:pt x="64" y="225"/>
                  <a:pt x="65" y="225"/>
                </a:cubicBezTo>
                <a:cubicBezTo>
                  <a:pt x="65" y="224"/>
                  <a:pt x="66" y="224"/>
                  <a:pt x="66" y="224"/>
                </a:cubicBezTo>
                <a:cubicBezTo>
                  <a:pt x="68" y="221"/>
                  <a:pt x="69" y="217"/>
                  <a:pt x="71" y="214"/>
                </a:cubicBezTo>
                <a:cubicBezTo>
                  <a:pt x="71" y="213"/>
                  <a:pt x="71" y="213"/>
                  <a:pt x="71" y="213"/>
                </a:cubicBezTo>
                <a:close/>
                <a:moveTo>
                  <a:pt x="147" y="105"/>
                </a:moveTo>
                <a:cubicBezTo>
                  <a:pt x="147" y="105"/>
                  <a:pt x="147" y="105"/>
                  <a:pt x="147" y="105"/>
                </a:cubicBezTo>
                <a:cubicBezTo>
                  <a:pt x="147" y="105"/>
                  <a:pt x="147" y="104"/>
                  <a:pt x="147" y="104"/>
                </a:cubicBezTo>
                <a:cubicBezTo>
                  <a:pt x="147" y="102"/>
                  <a:pt x="147" y="99"/>
                  <a:pt x="148" y="97"/>
                </a:cubicBezTo>
                <a:cubicBezTo>
                  <a:pt x="148" y="96"/>
                  <a:pt x="148" y="95"/>
                  <a:pt x="148" y="95"/>
                </a:cubicBezTo>
                <a:cubicBezTo>
                  <a:pt x="149" y="95"/>
                  <a:pt x="149" y="95"/>
                  <a:pt x="149" y="94"/>
                </a:cubicBezTo>
                <a:cubicBezTo>
                  <a:pt x="149" y="93"/>
                  <a:pt x="144" y="88"/>
                  <a:pt x="142" y="88"/>
                </a:cubicBezTo>
                <a:cubicBezTo>
                  <a:pt x="142" y="88"/>
                  <a:pt x="142" y="88"/>
                  <a:pt x="142" y="88"/>
                </a:cubicBezTo>
                <a:cubicBezTo>
                  <a:pt x="143" y="90"/>
                  <a:pt x="143" y="92"/>
                  <a:pt x="144" y="94"/>
                </a:cubicBezTo>
                <a:cubicBezTo>
                  <a:pt x="144" y="97"/>
                  <a:pt x="145" y="99"/>
                  <a:pt x="146" y="102"/>
                </a:cubicBezTo>
                <a:cubicBezTo>
                  <a:pt x="146" y="103"/>
                  <a:pt x="146" y="104"/>
                  <a:pt x="147" y="105"/>
                </a:cubicBezTo>
                <a:close/>
                <a:moveTo>
                  <a:pt x="17" y="190"/>
                </a:moveTo>
                <a:cubicBezTo>
                  <a:pt x="17" y="190"/>
                  <a:pt x="17" y="190"/>
                  <a:pt x="17" y="190"/>
                </a:cubicBezTo>
                <a:cubicBezTo>
                  <a:pt x="15" y="192"/>
                  <a:pt x="13" y="193"/>
                  <a:pt x="11" y="195"/>
                </a:cubicBezTo>
                <a:cubicBezTo>
                  <a:pt x="11" y="195"/>
                  <a:pt x="11" y="195"/>
                  <a:pt x="11" y="196"/>
                </a:cubicBezTo>
                <a:cubicBezTo>
                  <a:pt x="11" y="197"/>
                  <a:pt x="11" y="198"/>
                  <a:pt x="11" y="199"/>
                </a:cubicBezTo>
                <a:cubicBezTo>
                  <a:pt x="11" y="199"/>
                  <a:pt x="12" y="200"/>
                  <a:pt x="12" y="200"/>
                </a:cubicBezTo>
                <a:cubicBezTo>
                  <a:pt x="13" y="200"/>
                  <a:pt x="14" y="201"/>
                  <a:pt x="15" y="202"/>
                </a:cubicBezTo>
                <a:cubicBezTo>
                  <a:pt x="15" y="201"/>
                  <a:pt x="16" y="201"/>
                  <a:pt x="16" y="200"/>
                </a:cubicBezTo>
                <a:cubicBezTo>
                  <a:pt x="16" y="199"/>
                  <a:pt x="15" y="198"/>
                  <a:pt x="15" y="198"/>
                </a:cubicBezTo>
                <a:cubicBezTo>
                  <a:pt x="15" y="196"/>
                  <a:pt x="16" y="194"/>
                  <a:pt x="18" y="194"/>
                </a:cubicBezTo>
                <a:cubicBezTo>
                  <a:pt x="18" y="194"/>
                  <a:pt x="19" y="194"/>
                  <a:pt x="19" y="194"/>
                </a:cubicBezTo>
                <a:cubicBezTo>
                  <a:pt x="19" y="194"/>
                  <a:pt x="19" y="194"/>
                  <a:pt x="19" y="194"/>
                </a:cubicBezTo>
                <a:cubicBezTo>
                  <a:pt x="20" y="193"/>
                  <a:pt x="20" y="193"/>
                  <a:pt x="20" y="192"/>
                </a:cubicBezTo>
                <a:cubicBezTo>
                  <a:pt x="19" y="191"/>
                  <a:pt x="18" y="191"/>
                  <a:pt x="17" y="190"/>
                </a:cubicBezTo>
                <a:close/>
                <a:moveTo>
                  <a:pt x="87" y="132"/>
                </a:moveTo>
                <a:cubicBezTo>
                  <a:pt x="87" y="132"/>
                  <a:pt x="87" y="132"/>
                  <a:pt x="87" y="132"/>
                </a:cubicBezTo>
                <a:cubicBezTo>
                  <a:pt x="86" y="132"/>
                  <a:pt x="86" y="132"/>
                  <a:pt x="85" y="132"/>
                </a:cubicBezTo>
                <a:cubicBezTo>
                  <a:pt x="84" y="132"/>
                  <a:pt x="82" y="133"/>
                  <a:pt x="81" y="133"/>
                </a:cubicBezTo>
                <a:cubicBezTo>
                  <a:pt x="80" y="134"/>
                  <a:pt x="79" y="134"/>
                  <a:pt x="78" y="134"/>
                </a:cubicBezTo>
                <a:cubicBezTo>
                  <a:pt x="78" y="134"/>
                  <a:pt x="78" y="134"/>
                  <a:pt x="78" y="135"/>
                </a:cubicBezTo>
                <a:cubicBezTo>
                  <a:pt x="78" y="135"/>
                  <a:pt x="77" y="135"/>
                  <a:pt x="77" y="135"/>
                </a:cubicBezTo>
                <a:cubicBezTo>
                  <a:pt x="76" y="135"/>
                  <a:pt x="76" y="135"/>
                  <a:pt x="75" y="136"/>
                </a:cubicBezTo>
                <a:cubicBezTo>
                  <a:pt x="74" y="136"/>
                  <a:pt x="74" y="136"/>
                  <a:pt x="73" y="136"/>
                </a:cubicBezTo>
                <a:cubicBezTo>
                  <a:pt x="72" y="137"/>
                  <a:pt x="71" y="138"/>
                  <a:pt x="70" y="138"/>
                </a:cubicBezTo>
                <a:cubicBezTo>
                  <a:pt x="70" y="138"/>
                  <a:pt x="69" y="139"/>
                  <a:pt x="69" y="139"/>
                </a:cubicBezTo>
                <a:cubicBezTo>
                  <a:pt x="69" y="139"/>
                  <a:pt x="70" y="139"/>
                  <a:pt x="70" y="139"/>
                </a:cubicBezTo>
                <a:cubicBezTo>
                  <a:pt x="72" y="139"/>
                  <a:pt x="74" y="139"/>
                  <a:pt x="77" y="139"/>
                </a:cubicBezTo>
                <a:cubicBezTo>
                  <a:pt x="77" y="139"/>
                  <a:pt x="78" y="139"/>
                  <a:pt x="78" y="139"/>
                </a:cubicBezTo>
                <a:cubicBezTo>
                  <a:pt x="81" y="137"/>
                  <a:pt x="83" y="135"/>
                  <a:pt x="86" y="133"/>
                </a:cubicBezTo>
                <a:cubicBezTo>
                  <a:pt x="86" y="132"/>
                  <a:pt x="87" y="132"/>
                  <a:pt x="87" y="132"/>
                </a:cubicBezTo>
                <a:close/>
                <a:moveTo>
                  <a:pt x="70" y="133"/>
                </a:moveTo>
                <a:cubicBezTo>
                  <a:pt x="64" y="131"/>
                  <a:pt x="52" y="131"/>
                  <a:pt x="46" y="132"/>
                </a:cubicBezTo>
                <a:cubicBezTo>
                  <a:pt x="46" y="132"/>
                  <a:pt x="46" y="132"/>
                  <a:pt x="46" y="132"/>
                </a:cubicBezTo>
                <a:cubicBezTo>
                  <a:pt x="48" y="132"/>
                  <a:pt x="50" y="133"/>
                  <a:pt x="52" y="133"/>
                </a:cubicBezTo>
                <a:cubicBezTo>
                  <a:pt x="57" y="134"/>
                  <a:pt x="61" y="134"/>
                  <a:pt x="66" y="134"/>
                </a:cubicBezTo>
                <a:cubicBezTo>
                  <a:pt x="66" y="134"/>
                  <a:pt x="67" y="134"/>
                  <a:pt x="67" y="134"/>
                </a:cubicBezTo>
                <a:cubicBezTo>
                  <a:pt x="68" y="134"/>
                  <a:pt x="69" y="133"/>
                  <a:pt x="70" y="133"/>
                </a:cubicBezTo>
                <a:close/>
                <a:moveTo>
                  <a:pt x="31" y="90"/>
                </a:moveTo>
                <a:cubicBezTo>
                  <a:pt x="31" y="90"/>
                  <a:pt x="31" y="90"/>
                  <a:pt x="31" y="90"/>
                </a:cubicBezTo>
                <a:cubicBezTo>
                  <a:pt x="31" y="88"/>
                  <a:pt x="31" y="86"/>
                  <a:pt x="31" y="84"/>
                </a:cubicBezTo>
                <a:cubicBezTo>
                  <a:pt x="31" y="84"/>
                  <a:pt x="31" y="83"/>
                  <a:pt x="31" y="83"/>
                </a:cubicBezTo>
                <a:cubicBezTo>
                  <a:pt x="31" y="83"/>
                  <a:pt x="31" y="83"/>
                  <a:pt x="30" y="83"/>
                </a:cubicBezTo>
                <a:cubicBezTo>
                  <a:pt x="29" y="83"/>
                  <a:pt x="28" y="83"/>
                  <a:pt x="27" y="83"/>
                </a:cubicBezTo>
                <a:cubicBezTo>
                  <a:pt x="27" y="84"/>
                  <a:pt x="27" y="85"/>
                  <a:pt x="26" y="85"/>
                </a:cubicBezTo>
                <a:cubicBezTo>
                  <a:pt x="26" y="88"/>
                  <a:pt x="27" y="90"/>
                  <a:pt x="27" y="93"/>
                </a:cubicBezTo>
                <a:cubicBezTo>
                  <a:pt x="29" y="92"/>
                  <a:pt x="30" y="91"/>
                  <a:pt x="31" y="90"/>
                </a:cubicBezTo>
                <a:close/>
                <a:moveTo>
                  <a:pt x="40" y="29"/>
                </a:moveTo>
                <a:cubicBezTo>
                  <a:pt x="40" y="29"/>
                  <a:pt x="40" y="28"/>
                  <a:pt x="40" y="28"/>
                </a:cubicBezTo>
                <a:cubicBezTo>
                  <a:pt x="40" y="27"/>
                  <a:pt x="40" y="26"/>
                  <a:pt x="41" y="26"/>
                </a:cubicBezTo>
                <a:cubicBezTo>
                  <a:pt x="43" y="26"/>
                  <a:pt x="44" y="25"/>
                  <a:pt x="45" y="25"/>
                </a:cubicBezTo>
                <a:cubicBezTo>
                  <a:pt x="45" y="25"/>
                  <a:pt x="45" y="24"/>
                  <a:pt x="45" y="24"/>
                </a:cubicBezTo>
                <a:cubicBezTo>
                  <a:pt x="44" y="23"/>
                  <a:pt x="44" y="23"/>
                  <a:pt x="44" y="22"/>
                </a:cubicBezTo>
                <a:cubicBezTo>
                  <a:pt x="44" y="22"/>
                  <a:pt x="44" y="22"/>
                  <a:pt x="44" y="22"/>
                </a:cubicBezTo>
                <a:cubicBezTo>
                  <a:pt x="42" y="22"/>
                  <a:pt x="41" y="22"/>
                  <a:pt x="39" y="23"/>
                </a:cubicBezTo>
                <a:cubicBezTo>
                  <a:pt x="37" y="23"/>
                  <a:pt x="36" y="23"/>
                  <a:pt x="34" y="23"/>
                </a:cubicBezTo>
                <a:cubicBezTo>
                  <a:pt x="36" y="25"/>
                  <a:pt x="37" y="27"/>
                  <a:pt x="38" y="29"/>
                </a:cubicBezTo>
                <a:cubicBezTo>
                  <a:pt x="38" y="29"/>
                  <a:pt x="39" y="29"/>
                  <a:pt x="40" y="29"/>
                </a:cubicBezTo>
                <a:cubicBezTo>
                  <a:pt x="40" y="29"/>
                  <a:pt x="40" y="29"/>
                  <a:pt x="40" y="29"/>
                </a:cubicBezTo>
                <a:close/>
                <a:moveTo>
                  <a:pt x="75" y="227"/>
                </a:moveTo>
                <a:cubicBezTo>
                  <a:pt x="76" y="227"/>
                  <a:pt x="76" y="227"/>
                  <a:pt x="77" y="227"/>
                </a:cubicBezTo>
                <a:cubicBezTo>
                  <a:pt x="77" y="227"/>
                  <a:pt x="78" y="227"/>
                  <a:pt x="78" y="227"/>
                </a:cubicBezTo>
                <a:cubicBezTo>
                  <a:pt x="80" y="225"/>
                  <a:pt x="82" y="223"/>
                  <a:pt x="84" y="221"/>
                </a:cubicBezTo>
                <a:cubicBezTo>
                  <a:pt x="84" y="221"/>
                  <a:pt x="84" y="221"/>
                  <a:pt x="84" y="221"/>
                </a:cubicBezTo>
                <a:cubicBezTo>
                  <a:pt x="84" y="221"/>
                  <a:pt x="84" y="221"/>
                  <a:pt x="84" y="220"/>
                </a:cubicBezTo>
                <a:cubicBezTo>
                  <a:pt x="83" y="220"/>
                  <a:pt x="83" y="219"/>
                  <a:pt x="83" y="218"/>
                </a:cubicBezTo>
                <a:cubicBezTo>
                  <a:pt x="84" y="217"/>
                  <a:pt x="84" y="217"/>
                  <a:pt x="84" y="216"/>
                </a:cubicBezTo>
                <a:cubicBezTo>
                  <a:pt x="84" y="216"/>
                  <a:pt x="85" y="216"/>
                  <a:pt x="85" y="216"/>
                </a:cubicBezTo>
                <a:cubicBezTo>
                  <a:pt x="84" y="216"/>
                  <a:pt x="84" y="216"/>
                  <a:pt x="84" y="216"/>
                </a:cubicBezTo>
                <a:cubicBezTo>
                  <a:pt x="83" y="217"/>
                  <a:pt x="82" y="217"/>
                  <a:pt x="80" y="218"/>
                </a:cubicBezTo>
                <a:cubicBezTo>
                  <a:pt x="80" y="218"/>
                  <a:pt x="80" y="219"/>
                  <a:pt x="79" y="219"/>
                </a:cubicBezTo>
                <a:cubicBezTo>
                  <a:pt x="78" y="221"/>
                  <a:pt x="77" y="224"/>
                  <a:pt x="76" y="226"/>
                </a:cubicBezTo>
                <a:cubicBezTo>
                  <a:pt x="76" y="227"/>
                  <a:pt x="76" y="227"/>
                  <a:pt x="75" y="227"/>
                </a:cubicBezTo>
                <a:close/>
                <a:moveTo>
                  <a:pt x="120" y="136"/>
                </a:moveTo>
                <a:cubicBezTo>
                  <a:pt x="121" y="136"/>
                  <a:pt x="123" y="135"/>
                  <a:pt x="124" y="135"/>
                </a:cubicBezTo>
                <a:cubicBezTo>
                  <a:pt x="128" y="135"/>
                  <a:pt x="131" y="134"/>
                  <a:pt x="135" y="132"/>
                </a:cubicBezTo>
                <a:cubicBezTo>
                  <a:pt x="139" y="130"/>
                  <a:pt x="143" y="128"/>
                  <a:pt x="148" y="126"/>
                </a:cubicBezTo>
                <a:cubicBezTo>
                  <a:pt x="148" y="126"/>
                  <a:pt x="148" y="125"/>
                  <a:pt x="148" y="125"/>
                </a:cubicBezTo>
                <a:cubicBezTo>
                  <a:pt x="149" y="125"/>
                  <a:pt x="149" y="125"/>
                  <a:pt x="149" y="125"/>
                </a:cubicBezTo>
                <a:cubicBezTo>
                  <a:pt x="149" y="125"/>
                  <a:pt x="149" y="124"/>
                  <a:pt x="149" y="124"/>
                </a:cubicBezTo>
                <a:cubicBezTo>
                  <a:pt x="149" y="124"/>
                  <a:pt x="148" y="124"/>
                  <a:pt x="148" y="124"/>
                </a:cubicBezTo>
                <a:cubicBezTo>
                  <a:pt x="147" y="125"/>
                  <a:pt x="147" y="125"/>
                  <a:pt x="146" y="125"/>
                </a:cubicBezTo>
                <a:cubicBezTo>
                  <a:pt x="144" y="126"/>
                  <a:pt x="143" y="127"/>
                  <a:pt x="142" y="127"/>
                </a:cubicBezTo>
                <a:cubicBezTo>
                  <a:pt x="138" y="129"/>
                  <a:pt x="134" y="131"/>
                  <a:pt x="130" y="133"/>
                </a:cubicBezTo>
                <a:cubicBezTo>
                  <a:pt x="130" y="133"/>
                  <a:pt x="129" y="133"/>
                  <a:pt x="129" y="133"/>
                </a:cubicBezTo>
                <a:cubicBezTo>
                  <a:pt x="128" y="133"/>
                  <a:pt x="126" y="133"/>
                  <a:pt x="125" y="133"/>
                </a:cubicBezTo>
                <a:cubicBezTo>
                  <a:pt x="125" y="133"/>
                  <a:pt x="125" y="133"/>
                  <a:pt x="125" y="133"/>
                </a:cubicBezTo>
                <a:cubicBezTo>
                  <a:pt x="125" y="133"/>
                  <a:pt x="125" y="134"/>
                  <a:pt x="125" y="134"/>
                </a:cubicBezTo>
                <a:cubicBezTo>
                  <a:pt x="125" y="134"/>
                  <a:pt x="124" y="134"/>
                  <a:pt x="123" y="134"/>
                </a:cubicBezTo>
                <a:cubicBezTo>
                  <a:pt x="123" y="134"/>
                  <a:pt x="123" y="134"/>
                  <a:pt x="122" y="134"/>
                </a:cubicBezTo>
                <a:cubicBezTo>
                  <a:pt x="122" y="134"/>
                  <a:pt x="122" y="134"/>
                  <a:pt x="121" y="134"/>
                </a:cubicBezTo>
                <a:cubicBezTo>
                  <a:pt x="120" y="134"/>
                  <a:pt x="119" y="134"/>
                  <a:pt x="118" y="134"/>
                </a:cubicBezTo>
                <a:cubicBezTo>
                  <a:pt x="118" y="134"/>
                  <a:pt x="118" y="134"/>
                  <a:pt x="117" y="134"/>
                </a:cubicBezTo>
                <a:cubicBezTo>
                  <a:pt x="117" y="134"/>
                  <a:pt x="117" y="134"/>
                  <a:pt x="117" y="134"/>
                </a:cubicBezTo>
                <a:cubicBezTo>
                  <a:pt x="117" y="134"/>
                  <a:pt x="116" y="135"/>
                  <a:pt x="117" y="135"/>
                </a:cubicBezTo>
                <a:cubicBezTo>
                  <a:pt x="117" y="135"/>
                  <a:pt x="117" y="135"/>
                  <a:pt x="117" y="135"/>
                </a:cubicBezTo>
                <a:cubicBezTo>
                  <a:pt x="118" y="135"/>
                  <a:pt x="118" y="135"/>
                  <a:pt x="119" y="135"/>
                </a:cubicBezTo>
                <a:cubicBezTo>
                  <a:pt x="119" y="135"/>
                  <a:pt x="120" y="135"/>
                  <a:pt x="120" y="136"/>
                </a:cubicBezTo>
                <a:close/>
                <a:moveTo>
                  <a:pt x="116" y="89"/>
                </a:moveTo>
                <a:cubicBezTo>
                  <a:pt x="116" y="89"/>
                  <a:pt x="116" y="89"/>
                  <a:pt x="116" y="89"/>
                </a:cubicBezTo>
                <a:cubicBezTo>
                  <a:pt x="118" y="89"/>
                  <a:pt x="120" y="90"/>
                  <a:pt x="122" y="90"/>
                </a:cubicBezTo>
                <a:cubicBezTo>
                  <a:pt x="124" y="90"/>
                  <a:pt x="127" y="91"/>
                  <a:pt x="129" y="92"/>
                </a:cubicBezTo>
                <a:cubicBezTo>
                  <a:pt x="130" y="93"/>
                  <a:pt x="130" y="93"/>
                  <a:pt x="131" y="94"/>
                </a:cubicBezTo>
                <a:cubicBezTo>
                  <a:pt x="133" y="96"/>
                  <a:pt x="134" y="100"/>
                  <a:pt x="132" y="102"/>
                </a:cubicBezTo>
                <a:cubicBezTo>
                  <a:pt x="131" y="103"/>
                  <a:pt x="130" y="103"/>
                  <a:pt x="129" y="104"/>
                </a:cubicBezTo>
                <a:cubicBezTo>
                  <a:pt x="128" y="105"/>
                  <a:pt x="128" y="105"/>
                  <a:pt x="128" y="105"/>
                </a:cubicBezTo>
                <a:cubicBezTo>
                  <a:pt x="128" y="106"/>
                  <a:pt x="128" y="106"/>
                  <a:pt x="128" y="106"/>
                </a:cubicBezTo>
                <a:cubicBezTo>
                  <a:pt x="130" y="105"/>
                  <a:pt x="131" y="105"/>
                  <a:pt x="132" y="104"/>
                </a:cubicBezTo>
                <a:cubicBezTo>
                  <a:pt x="132" y="103"/>
                  <a:pt x="133" y="103"/>
                  <a:pt x="134" y="102"/>
                </a:cubicBezTo>
                <a:cubicBezTo>
                  <a:pt x="134" y="101"/>
                  <a:pt x="135" y="100"/>
                  <a:pt x="134" y="99"/>
                </a:cubicBezTo>
                <a:cubicBezTo>
                  <a:pt x="134" y="99"/>
                  <a:pt x="134" y="98"/>
                  <a:pt x="134" y="98"/>
                </a:cubicBezTo>
                <a:cubicBezTo>
                  <a:pt x="134" y="97"/>
                  <a:pt x="134" y="95"/>
                  <a:pt x="133" y="94"/>
                </a:cubicBezTo>
                <a:cubicBezTo>
                  <a:pt x="132" y="92"/>
                  <a:pt x="131" y="91"/>
                  <a:pt x="129" y="91"/>
                </a:cubicBezTo>
                <a:cubicBezTo>
                  <a:pt x="127" y="90"/>
                  <a:pt x="126" y="90"/>
                  <a:pt x="125" y="90"/>
                </a:cubicBezTo>
                <a:cubicBezTo>
                  <a:pt x="122" y="89"/>
                  <a:pt x="119" y="89"/>
                  <a:pt x="116" y="89"/>
                </a:cubicBezTo>
                <a:close/>
                <a:moveTo>
                  <a:pt x="77" y="77"/>
                </a:moveTo>
                <a:cubicBezTo>
                  <a:pt x="76" y="77"/>
                  <a:pt x="75" y="78"/>
                  <a:pt x="74" y="78"/>
                </a:cubicBezTo>
                <a:cubicBezTo>
                  <a:pt x="73" y="78"/>
                  <a:pt x="73" y="79"/>
                  <a:pt x="73" y="79"/>
                </a:cubicBezTo>
                <a:cubicBezTo>
                  <a:pt x="72" y="80"/>
                  <a:pt x="70" y="82"/>
                  <a:pt x="69" y="84"/>
                </a:cubicBezTo>
                <a:cubicBezTo>
                  <a:pt x="69" y="84"/>
                  <a:pt x="69" y="84"/>
                  <a:pt x="69" y="84"/>
                </a:cubicBezTo>
                <a:cubicBezTo>
                  <a:pt x="69" y="85"/>
                  <a:pt x="69" y="85"/>
                  <a:pt x="69" y="85"/>
                </a:cubicBezTo>
                <a:cubicBezTo>
                  <a:pt x="69" y="85"/>
                  <a:pt x="69" y="86"/>
                  <a:pt x="70" y="86"/>
                </a:cubicBezTo>
                <a:cubicBezTo>
                  <a:pt x="71" y="85"/>
                  <a:pt x="78" y="81"/>
                  <a:pt x="79" y="80"/>
                </a:cubicBezTo>
                <a:cubicBezTo>
                  <a:pt x="77" y="80"/>
                  <a:pt x="77" y="79"/>
                  <a:pt x="77" y="77"/>
                </a:cubicBezTo>
                <a:close/>
                <a:moveTo>
                  <a:pt x="129" y="237"/>
                </a:moveTo>
                <a:cubicBezTo>
                  <a:pt x="129" y="237"/>
                  <a:pt x="129" y="237"/>
                  <a:pt x="129" y="237"/>
                </a:cubicBezTo>
                <a:cubicBezTo>
                  <a:pt x="130" y="238"/>
                  <a:pt x="130" y="238"/>
                  <a:pt x="131" y="238"/>
                </a:cubicBezTo>
                <a:cubicBezTo>
                  <a:pt x="133" y="238"/>
                  <a:pt x="135" y="238"/>
                  <a:pt x="137" y="237"/>
                </a:cubicBezTo>
                <a:cubicBezTo>
                  <a:pt x="138" y="236"/>
                  <a:pt x="139" y="236"/>
                  <a:pt x="138" y="234"/>
                </a:cubicBezTo>
                <a:cubicBezTo>
                  <a:pt x="138" y="234"/>
                  <a:pt x="138" y="234"/>
                  <a:pt x="138" y="234"/>
                </a:cubicBezTo>
                <a:cubicBezTo>
                  <a:pt x="138" y="234"/>
                  <a:pt x="138" y="233"/>
                  <a:pt x="139" y="233"/>
                </a:cubicBezTo>
                <a:cubicBezTo>
                  <a:pt x="138" y="233"/>
                  <a:pt x="138" y="233"/>
                  <a:pt x="138" y="233"/>
                </a:cubicBezTo>
                <a:cubicBezTo>
                  <a:pt x="138" y="233"/>
                  <a:pt x="137" y="233"/>
                  <a:pt x="137" y="233"/>
                </a:cubicBezTo>
                <a:cubicBezTo>
                  <a:pt x="137" y="233"/>
                  <a:pt x="136" y="233"/>
                  <a:pt x="136" y="233"/>
                </a:cubicBezTo>
                <a:cubicBezTo>
                  <a:pt x="136" y="234"/>
                  <a:pt x="136" y="234"/>
                  <a:pt x="135" y="234"/>
                </a:cubicBezTo>
                <a:cubicBezTo>
                  <a:pt x="135" y="234"/>
                  <a:pt x="134" y="234"/>
                  <a:pt x="134" y="234"/>
                </a:cubicBezTo>
                <a:cubicBezTo>
                  <a:pt x="133" y="234"/>
                  <a:pt x="133" y="234"/>
                  <a:pt x="133" y="234"/>
                </a:cubicBezTo>
                <a:cubicBezTo>
                  <a:pt x="132" y="234"/>
                  <a:pt x="132" y="234"/>
                  <a:pt x="131" y="234"/>
                </a:cubicBezTo>
                <a:cubicBezTo>
                  <a:pt x="131" y="234"/>
                  <a:pt x="131" y="234"/>
                  <a:pt x="131" y="234"/>
                </a:cubicBezTo>
                <a:cubicBezTo>
                  <a:pt x="130" y="234"/>
                  <a:pt x="129" y="234"/>
                  <a:pt x="129" y="234"/>
                </a:cubicBezTo>
                <a:cubicBezTo>
                  <a:pt x="128" y="235"/>
                  <a:pt x="128" y="236"/>
                  <a:pt x="128" y="236"/>
                </a:cubicBezTo>
                <a:cubicBezTo>
                  <a:pt x="129" y="237"/>
                  <a:pt x="129" y="237"/>
                  <a:pt x="129" y="237"/>
                </a:cubicBezTo>
                <a:close/>
                <a:moveTo>
                  <a:pt x="31" y="195"/>
                </a:moveTo>
                <a:cubicBezTo>
                  <a:pt x="29" y="194"/>
                  <a:pt x="28" y="193"/>
                  <a:pt x="27" y="191"/>
                </a:cubicBezTo>
                <a:cubicBezTo>
                  <a:pt x="26" y="192"/>
                  <a:pt x="25" y="193"/>
                  <a:pt x="25" y="193"/>
                </a:cubicBezTo>
                <a:cubicBezTo>
                  <a:pt x="25" y="193"/>
                  <a:pt x="25" y="194"/>
                  <a:pt x="25" y="194"/>
                </a:cubicBezTo>
                <a:cubicBezTo>
                  <a:pt x="26" y="195"/>
                  <a:pt x="26" y="195"/>
                  <a:pt x="25" y="196"/>
                </a:cubicBezTo>
                <a:cubicBezTo>
                  <a:pt x="24" y="196"/>
                  <a:pt x="24" y="196"/>
                  <a:pt x="24" y="196"/>
                </a:cubicBezTo>
                <a:cubicBezTo>
                  <a:pt x="24" y="196"/>
                  <a:pt x="24" y="197"/>
                  <a:pt x="24" y="197"/>
                </a:cubicBezTo>
                <a:cubicBezTo>
                  <a:pt x="25" y="198"/>
                  <a:pt x="25" y="199"/>
                  <a:pt x="26" y="200"/>
                </a:cubicBezTo>
                <a:cubicBezTo>
                  <a:pt x="27" y="200"/>
                  <a:pt x="28" y="200"/>
                  <a:pt x="28" y="200"/>
                </a:cubicBezTo>
                <a:cubicBezTo>
                  <a:pt x="29" y="200"/>
                  <a:pt x="29" y="200"/>
                  <a:pt x="30" y="200"/>
                </a:cubicBezTo>
                <a:cubicBezTo>
                  <a:pt x="30" y="200"/>
                  <a:pt x="30" y="200"/>
                  <a:pt x="30" y="200"/>
                </a:cubicBezTo>
                <a:cubicBezTo>
                  <a:pt x="29" y="198"/>
                  <a:pt x="29" y="197"/>
                  <a:pt x="31" y="195"/>
                </a:cubicBezTo>
                <a:close/>
                <a:moveTo>
                  <a:pt x="53" y="35"/>
                </a:moveTo>
                <a:cubicBezTo>
                  <a:pt x="53" y="35"/>
                  <a:pt x="53" y="35"/>
                  <a:pt x="53" y="35"/>
                </a:cubicBezTo>
                <a:cubicBezTo>
                  <a:pt x="55" y="34"/>
                  <a:pt x="56" y="34"/>
                  <a:pt x="58" y="33"/>
                </a:cubicBezTo>
                <a:cubicBezTo>
                  <a:pt x="58" y="33"/>
                  <a:pt x="58" y="33"/>
                  <a:pt x="58" y="33"/>
                </a:cubicBezTo>
                <a:cubicBezTo>
                  <a:pt x="59" y="33"/>
                  <a:pt x="59" y="34"/>
                  <a:pt x="60" y="34"/>
                </a:cubicBezTo>
                <a:cubicBezTo>
                  <a:pt x="60" y="34"/>
                  <a:pt x="60" y="34"/>
                  <a:pt x="60" y="35"/>
                </a:cubicBezTo>
                <a:cubicBezTo>
                  <a:pt x="60" y="35"/>
                  <a:pt x="60" y="35"/>
                  <a:pt x="60" y="36"/>
                </a:cubicBezTo>
                <a:cubicBezTo>
                  <a:pt x="59" y="36"/>
                  <a:pt x="59" y="37"/>
                  <a:pt x="58" y="38"/>
                </a:cubicBezTo>
                <a:cubicBezTo>
                  <a:pt x="58" y="38"/>
                  <a:pt x="58" y="38"/>
                  <a:pt x="58" y="38"/>
                </a:cubicBezTo>
                <a:cubicBezTo>
                  <a:pt x="60" y="38"/>
                  <a:pt x="62" y="37"/>
                  <a:pt x="64" y="37"/>
                </a:cubicBezTo>
                <a:cubicBezTo>
                  <a:pt x="62" y="34"/>
                  <a:pt x="61" y="32"/>
                  <a:pt x="60" y="29"/>
                </a:cubicBezTo>
                <a:cubicBezTo>
                  <a:pt x="60" y="30"/>
                  <a:pt x="59" y="30"/>
                  <a:pt x="58" y="30"/>
                </a:cubicBezTo>
                <a:cubicBezTo>
                  <a:pt x="58" y="30"/>
                  <a:pt x="57" y="30"/>
                  <a:pt x="57" y="31"/>
                </a:cubicBezTo>
                <a:cubicBezTo>
                  <a:pt x="57" y="32"/>
                  <a:pt x="56" y="32"/>
                  <a:pt x="55" y="32"/>
                </a:cubicBezTo>
                <a:cubicBezTo>
                  <a:pt x="55" y="32"/>
                  <a:pt x="55" y="32"/>
                  <a:pt x="55" y="32"/>
                </a:cubicBezTo>
                <a:cubicBezTo>
                  <a:pt x="54" y="33"/>
                  <a:pt x="53" y="34"/>
                  <a:pt x="53" y="35"/>
                </a:cubicBezTo>
                <a:close/>
                <a:moveTo>
                  <a:pt x="62" y="103"/>
                </a:moveTo>
                <a:cubicBezTo>
                  <a:pt x="62" y="101"/>
                  <a:pt x="61" y="99"/>
                  <a:pt x="61" y="97"/>
                </a:cubicBezTo>
                <a:cubicBezTo>
                  <a:pt x="60" y="97"/>
                  <a:pt x="60" y="97"/>
                  <a:pt x="60" y="97"/>
                </a:cubicBezTo>
                <a:cubicBezTo>
                  <a:pt x="58" y="96"/>
                  <a:pt x="57" y="96"/>
                  <a:pt x="56" y="95"/>
                </a:cubicBezTo>
                <a:cubicBezTo>
                  <a:pt x="55" y="95"/>
                  <a:pt x="55" y="95"/>
                  <a:pt x="55" y="95"/>
                </a:cubicBezTo>
                <a:cubicBezTo>
                  <a:pt x="56" y="98"/>
                  <a:pt x="57" y="101"/>
                  <a:pt x="59" y="104"/>
                </a:cubicBezTo>
                <a:cubicBezTo>
                  <a:pt x="59" y="105"/>
                  <a:pt x="59" y="105"/>
                  <a:pt x="59" y="105"/>
                </a:cubicBezTo>
                <a:cubicBezTo>
                  <a:pt x="60" y="104"/>
                  <a:pt x="61" y="103"/>
                  <a:pt x="62" y="103"/>
                </a:cubicBezTo>
                <a:close/>
                <a:moveTo>
                  <a:pt x="87" y="196"/>
                </a:moveTo>
                <a:cubicBezTo>
                  <a:pt x="87" y="196"/>
                  <a:pt x="87" y="196"/>
                  <a:pt x="87" y="195"/>
                </a:cubicBezTo>
                <a:cubicBezTo>
                  <a:pt x="87" y="196"/>
                  <a:pt x="87" y="196"/>
                  <a:pt x="87" y="196"/>
                </a:cubicBezTo>
                <a:cubicBezTo>
                  <a:pt x="86" y="196"/>
                  <a:pt x="85" y="196"/>
                  <a:pt x="85" y="196"/>
                </a:cubicBezTo>
                <a:cubicBezTo>
                  <a:pt x="84" y="196"/>
                  <a:pt x="83" y="197"/>
                  <a:pt x="82" y="196"/>
                </a:cubicBezTo>
                <a:cubicBezTo>
                  <a:pt x="82" y="196"/>
                  <a:pt x="81" y="196"/>
                  <a:pt x="81" y="197"/>
                </a:cubicBezTo>
                <a:cubicBezTo>
                  <a:pt x="80" y="197"/>
                  <a:pt x="79" y="198"/>
                  <a:pt x="79" y="198"/>
                </a:cubicBezTo>
                <a:cubicBezTo>
                  <a:pt x="78" y="198"/>
                  <a:pt x="78" y="199"/>
                  <a:pt x="78" y="199"/>
                </a:cubicBezTo>
                <a:cubicBezTo>
                  <a:pt x="77" y="201"/>
                  <a:pt x="77" y="202"/>
                  <a:pt x="76" y="204"/>
                </a:cubicBezTo>
                <a:cubicBezTo>
                  <a:pt x="76" y="204"/>
                  <a:pt x="76" y="204"/>
                  <a:pt x="76" y="204"/>
                </a:cubicBezTo>
                <a:cubicBezTo>
                  <a:pt x="77" y="204"/>
                  <a:pt x="78" y="204"/>
                  <a:pt x="79" y="203"/>
                </a:cubicBezTo>
                <a:cubicBezTo>
                  <a:pt x="80" y="203"/>
                  <a:pt x="81" y="202"/>
                  <a:pt x="81" y="202"/>
                </a:cubicBezTo>
                <a:cubicBezTo>
                  <a:pt x="81" y="201"/>
                  <a:pt x="81" y="201"/>
                  <a:pt x="81" y="201"/>
                </a:cubicBezTo>
                <a:cubicBezTo>
                  <a:pt x="81" y="201"/>
                  <a:pt x="81" y="200"/>
                  <a:pt x="82" y="200"/>
                </a:cubicBezTo>
                <a:cubicBezTo>
                  <a:pt x="83" y="199"/>
                  <a:pt x="85" y="197"/>
                  <a:pt x="86" y="196"/>
                </a:cubicBezTo>
                <a:cubicBezTo>
                  <a:pt x="87" y="196"/>
                  <a:pt x="87" y="196"/>
                  <a:pt x="87" y="196"/>
                </a:cubicBezTo>
                <a:close/>
                <a:moveTo>
                  <a:pt x="74" y="267"/>
                </a:moveTo>
                <a:cubicBezTo>
                  <a:pt x="76" y="267"/>
                  <a:pt x="79" y="267"/>
                  <a:pt x="81" y="267"/>
                </a:cubicBezTo>
                <a:cubicBezTo>
                  <a:pt x="81" y="266"/>
                  <a:pt x="81" y="266"/>
                  <a:pt x="81" y="265"/>
                </a:cubicBezTo>
                <a:cubicBezTo>
                  <a:pt x="82" y="263"/>
                  <a:pt x="83" y="261"/>
                  <a:pt x="83" y="259"/>
                </a:cubicBezTo>
                <a:cubicBezTo>
                  <a:pt x="83" y="259"/>
                  <a:pt x="83" y="259"/>
                  <a:pt x="84" y="259"/>
                </a:cubicBezTo>
                <a:cubicBezTo>
                  <a:pt x="83" y="258"/>
                  <a:pt x="82" y="258"/>
                  <a:pt x="82" y="259"/>
                </a:cubicBezTo>
                <a:cubicBezTo>
                  <a:pt x="79" y="262"/>
                  <a:pt x="77" y="264"/>
                  <a:pt x="74" y="267"/>
                </a:cubicBezTo>
                <a:cubicBezTo>
                  <a:pt x="74" y="267"/>
                  <a:pt x="74" y="267"/>
                  <a:pt x="74" y="267"/>
                </a:cubicBezTo>
                <a:close/>
                <a:moveTo>
                  <a:pt x="17" y="149"/>
                </a:moveTo>
                <a:cubicBezTo>
                  <a:pt x="16" y="150"/>
                  <a:pt x="16" y="151"/>
                  <a:pt x="15" y="152"/>
                </a:cubicBezTo>
                <a:cubicBezTo>
                  <a:pt x="15" y="152"/>
                  <a:pt x="16" y="153"/>
                  <a:pt x="16" y="153"/>
                </a:cubicBezTo>
                <a:cubicBezTo>
                  <a:pt x="16" y="154"/>
                  <a:pt x="16" y="154"/>
                  <a:pt x="16" y="155"/>
                </a:cubicBezTo>
                <a:cubicBezTo>
                  <a:pt x="16" y="155"/>
                  <a:pt x="15" y="155"/>
                  <a:pt x="15" y="155"/>
                </a:cubicBezTo>
                <a:cubicBezTo>
                  <a:pt x="14" y="156"/>
                  <a:pt x="14" y="155"/>
                  <a:pt x="13" y="155"/>
                </a:cubicBezTo>
                <a:cubicBezTo>
                  <a:pt x="12" y="157"/>
                  <a:pt x="11" y="159"/>
                  <a:pt x="10" y="160"/>
                </a:cubicBezTo>
                <a:cubicBezTo>
                  <a:pt x="9" y="161"/>
                  <a:pt x="9" y="161"/>
                  <a:pt x="9" y="161"/>
                </a:cubicBezTo>
                <a:cubicBezTo>
                  <a:pt x="9" y="161"/>
                  <a:pt x="10" y="161"/>
                  <a:pt x="10" y="161"/>
                </a:cubicBezTo>
                <a:cubicBezTo>
                  <a:pt x="10" y="161"/>
                  <a:pt x="10" y="161"/>
                  <a:pt x="10" y="161"/>
                </a:cubicBezTo>
                <a:cubicBezTo>
                  <a:pt x="12" y="159"/>
                  <a:pt x="15" y="158"/>
                  <a:pt x="17" y="156"/>
                </a:cubicBezTo>
                <a:cubicBezTo>
                  <a:pt x="17" y="155"/>
                  <a:pt x="18" y="154"/>
                  <a:pt x="19" y="153"/>
                </a:cubicBezTo>
                <a:cubicBezTo>
                  <a:pt x="19" y="153"/>
                  <a:pt x="19" y="152"/>
                  <a:pt x="20" y="153"/>
                </a:cubicBezTo>
                <a:cubicBezTo>
                  <a:pt x="20" y="153"/>
                  <a:pt x="20" y="153"/>
                  <a:pt x="21" y="153"/>
                </a:cubicBezTo>
                <a:cubicBezTo>
                  <a:pt x="19" y="151"/>
                  <a:pt x="18" y="150"/>
                  <a:pt x="17" y="149"/>
                </a:cubicBezTo>
                <a:close/>
                <a:moveTo>
                  <a:pt x="12" y="176"/>
                </a:moveTo>
                <a:cubicBezTo>
                  <a:pt x="11" y="176"/>
                  <a:pt x="11" y="176"/>
                  <a:pt x="10" y="176"/>
                </a:cubicBezTo>
                <a:cubicBezTo>
                  <a:pt x="10" y="176"/>
                  <a:pt x="10" y="175"/>
                  <a:pt x="10" y="174"/>
                </a:cubicBezTo>
                <a:cubicBezTo>
                  <a:pt x="9" y="175"/>
                  <a:pt x="9" y="176"/>
                  <a:pt x="9" y="176"/>
                </a:cubicBezTo>
                <a:cubicBezTo>
                  <a:pt x="9" y="179"/>
                  <a:pt x="9" y="183"/>
                  <a:pt x="10" y="186"/>
                </a:cubicBezTo>
                <a:cubicBezTo>
                  <a:pt x="10" y="186"/>
                  <a:pt x="10" y="186"/>
                  <a:pt x="10" y="186"/>
                </a:cubicBezTo>
                <a:cubicBezTo>
                  <a:pt x="10" y="186"/>
                  <a:pt x="11" y="186"/>
                  <a:pt x="11" y="186"/>
                </a:cubicBezTo>
                <a:cubicBezTo>
                  <a:pt x="12" y="186"/>
                  <a:pt x="12" y="186"/>
                  <a:pt x="12" y="185"/>
                </a:cubicBezTo>
                <a:cubicBezTo>
                  <a:pt x="12" y="185"/>
                  <a:pt x="11" y="184"/>
                  <a:pt x="11" y="184"/>
                </a:cubicBezTo>
                <a:cubicBezTo>
                  <a:pt x="11" y="183"/>
                  <a:pt x="11" y="183"/>
                  <a:pt x="10" y="182"/>
                </a:cubicBezTo>
                <a:cubicBezTo>
                  <a:pt x="10" y="181"/>
                  <a:pt x="11" y="180"/>
                  <a:pt x="12" y="180"/>
                </a:cubicBezTo>
                <a:cubicBezTo>
                  <a:pt x="12" y="180"/>
                  <a:pt x="13" y="180"/>
                  <a:pt x="13" y="180"/>
                </a:cubicBezTo>
                <a:cubicBezTo>
                  <a:pt x="14" y="180"/>
                  <a:pt x="15" y="180"/>
                  <a:pt x="15" y="180"/>
                </a:cubicBezTo>
                <a:cubicBezTo>
                  <a:pt x="15" y="180"/>
                  <a:pt x="16" y="179"/>
                  <a:pt x="16" y="179"/>
                </a:cubicBezTo>
                <a:cubicBezTo>
                  <a:pt x="15" y="178"/>
                  <a:pt x="13" y="177"/>
                  <a:pt x="12" y="176"/>
                </a:cubicBezTo>
                <a:close/>
                <a:moveTo>
                  <a:pt x="26" y="167"/>
                </a:moveTo>
                <a:cubicBezTo>
                  <a:pt x="27" y="167"/>
                  <a:pt x="28" y="168"/>
                  <a:pt x="29" y="169"/>
                </a:cubicBezTo>
                <a:cubicBezTo>
                  <a:pt x="31" y="169"/>
                  <a:pt x="32" y="169"/>
                  <a:pt x="33" y="170"/>
                </a:cubicBezTo>
                <a:cubicBezTo>
                  <a:pt x="33" y="171"/>
                  <a:pt x="33" y="171"/>
                  <a:pt x="34" y="171"/>
                </a:cubicBezTo>
                <a:cubicBezTo>
                  <a:pt x="35" y="171"/>
                  <a:pt x="35" y="171"/>
                  <a:pt x="36" y="172"/>
                </a:cubicBezTo>
                <a:cubicBezTo>
                  <a:pt x="36" y="172"/>
                  <a:pt x="37" y="172"/>
                  <a:pt x="37" y="172"/>
                </a:cubicBezTo>
                <a:cubicBezTo>
                  <a:pt x="39" y="171"/>
                  <a:pt x="40" y="170"/>
                  <a:pt x="42" y="170"/>
                </a:cubicBezTo>
                <a:cubicBezTo>
                  <a:pt x="42" y="170"/>
                  <a:pt x="42" y="170"/>
                  <a:pt x="43" y="169"/>
                </a:cubicBezTo>
                <a:cubicBezTo>
                  <a:pt x="37" y="169"/>
                  <a:pt x="32" y="168"/>
                  <a:pt x="27" y="166"/>
                </a:cubicBezTo>
                <a:cubicBezTo>
                  <a:pt x="26" y="166"/>
                  <a:pt x="26" y="166"/>
                  <a:pt x="26" y="166"/>
                </a:cubicBezTo>
                <a:cubicBezTo>
                  <a:pt x="26" y="166"/>
                  <a:pt x="26" y="167"/>
                  <a:pt x="26" y="167"/>
                </a:cubicBezTo>
                <a:close/>
                <a:moveTo>
                  <a:pt x="19" y="228"/>
                </a:moveTo>
                <a:cubicBezTo>
                  <a:pt x="20" y="229"/>
                  <a:pt x="21" y="232"/>
                  <a:pt x="21" y="233"/>
                </a:cubicBezTo>
                <a:cubicBezTo>
                  <a:pt x="21" y="233"/>
                  <a:pt x="21" y="233"/>
                  <a:pt x="22" y="233"/>
                </a:cubicBezTo>
                <a:cubicBezTo>
                  <a:pt x="22" y="233"/>
                  <a:pt x="23" y="234"/>
                  <a:pt x="24" y="235"/>
                </a:cubicBezTo>
                <a:cubicBezTo>
                  <a:pt x="25" y="233"/>
                  <a:pt x="25" y="232"/>
                  <a:pt x="26" y="230"/>
                </a:cubicBezTo>
                <a:cubicBezTo>
                  <a:pt x="25" y="229"/>
                  <a:pt x="23" y="227"/>
                  <a:pt x="22" y="226"/>
                </a:cubicBezTo>
                <a:cubicBezTo>
                  <a:pt x="21" y="227"/>
                  <a:pt x="20" y="227"/>
                  <a:pt x="19" y="228"/>
                </a:cubicBezTo>
                <a:close/>
                <a:moveTo>
                  <a:pt x="41" y="62"/>
                </a:moveTo>
                <a:cubicBezTo>
                  <a:pt x="41" y="63"/>
                  <a:pt x="41" y="63"/>
                  <a:pt x="41" y="63"/>
                </a:cubicBezTo>
                <a:cubicBezTo>
                  <a:pt x="41" y="66"/>
                  <a:pt x="42" y="70"/>
                  <a:pt x="43" y="73"/>
                </a:cubicBezTo>
                <a:cubicBezTo>
                  <a:pt x="43" y="74"/>
                  <a:pt x="44" y="74"/>
                  <a:pt x="44" y="75"/>
                </a:cubicBezTo>
                <a:cubicBezTo>
                  <a:pt x="44" y="73"/>
                  <a:pt x="46" y="72"/>
                  <a:pt x="48" y="71"/>
                </a:cubicBezTo>
                <a:cubicBezTo>
                  <a:pt x="48" y="71"/>
                  <a:pt x="47" y="71"/>
                  <a:pt x="47" y="71"/>
                </a:cubicBezTo>
                <a:cubicBezTo>
                  <a:pt x="46" y="70"/>
                  <a:pt x="45" y="69"/>
                  <a:pt x="44" y="68"/>
                </a:cubicBezTo>
                <a:cubicBezTo>
                  <a:pt x="43" y="67"/>
                  <a:pt x="43" y="66"/>
                  <a:pt x="44" y="64"/>
                </a:cubicBezTo>
                <a:cubicBezTo>
                  <a:pt x="43" y="64"/>
                  <a:pt x="42" y="63"/>
                  <a:pt x="41" y="62"/>
                </a:cubicBezTo>
                <a:close/>
                <a:moveTo>
                  <a:pt x="97" y="192"/>
                </a:moveTo>
                <a:cubicBezTo>
                  <a:pt x="97" y="192"/>
                  <a:pt x="97" y="192"/>
                  <a:pt x="97" y="192"/>
                </a:cubicBezTo>
                <a:cubicBezTo>
                  <a:pt x="97" y="192"/>
                  <a:pt x="97" y="192"/>
                  <a:pt x="97" y="192"/>
                </a:cubicBezTo>
                <a:cubicBezTo>
                  <a:pt x="95" y="193"/>
                  <a:pt x="93" y="195"/>
                  <a:pt x="90" y="196"/>
                </a:cubicBezTo>
                <a:cubicBezTo>
                  <a:pt x="89" y="197"/>
                  <a:pt x="88" y="198"/>
                  <a:pt x="88" y="200"/>
                </a:cubicBezTo>
                <a:cubicBezTo>
                  <a:pt x="88" y="200"/>
                  <a:pt x="88" y="200"/>
                  <a:pt x="88" y="200"/>
                </a:cubicBezTo>
                <a:cubicBezTo>
                  <a:pt x="88" y="201"/>
                  <a:pt x="87" y="201"/>
                  <a:pt x="87" y="201"/>
                </a:cubicBezTo>
                <a:cubicBezTo>
                  <a:pt x="89" y="201"/>
                  <a:pt x="90" y="200"/>
                  <a:pt x="92" y="199"/>
                </a:cubicBezTo>
                <a:cubicBezTo>
                  <a:pt x="92" y="199"/>
                  <a:pt x="92" y="199"/>
                  <a:pt x="92" y="199"/>
                </a:cubicBezTo>
                <a:cubicBezTo>
                  <a:pt x="92" y="198"/>
                  <a:pt x="92" y="198"/>
                  <a:pt x="93" y="198"/>
                </a:cubicBezTo>
                <a:cubicBezTo>
                  <a:pt x="93" y="197"/>
                  <a:pt x="94" y="197"/>
                  <a:pt x="94" y="197"/>
                </a:cubicBezTo>
                <a:cubicBezTo>
                  <a:pt x="95" y="197"/>
                  <a:pt x="96" y="197"/>
                  <a:pt x="97" y="196"/>
                </a:cubicBezTo>
                <a:cubicBezTo>
                  <a:pt x="96" y="195"/>
                  <a:pt x="97" y="193"/>
                  <a:pt x="97" y="192"/>
                </a:cubicBezTo>
                <a:close/>
                <a:moveTo>
                  <a:pt x="98" y="171"/>
                </a:moveTo>
                <a:cubicBezTo>
                  <a:pt x="94" y="173"/>
                  <a:pt x="89" y="175"/>
                  <a:pt x="85" y="177"/>
                </a:cubicBezTo>
                <a:cubicBezTo>
                  <a:pt x="86" y="178"/>
                  <a:pt x="85" y="178"/>
                  <a:pt x="85" y="179"/>
                </a:cubicBezTo>
                <a:cubicBezTo>
                  <a:pt x="85" y="179"/>
                  <a:pt x="85" y="180"/>
                  <a:pt x="85" y="180"/>
                </a:cubicBezTo>
                <a:cubicBezTo>
                  <a:pt x="85" y="180"/>
                  <a:pt x="85" y="180"/>
                  <a:pt x="85" y="180"/>
                </a:cubicBezTo>
                <a:cubicBezTo>
                  <a:pt x="89" y="178"/>
                  <a:pt x="93" y="176"/>
                  <a:pt x="96" y="174"/>
                </a:cubicBezTo>
                <a:cubicBezTo>
                  <a:pt x="96" y="174"/>
                  <a:pt x="97" y="174"/>
                  <a:pt x="97" y="174"/>
                </a:cubicBezTo>
                <a:cubicBezTo>
                  <a:pt x="97" y="173"/>
                  <a:pt x="98" y="172"/>
                  <a:pt x="98" y="171"/>
                </a:cubicBezTo>
                <a:close/>
                <a:moveTo>
                  <a:pt x="96" y="106"/>
                </a:moveTo>
                <a:cubicBezTo>
                  <a:pt x="96" y="105"/>
                  <a:pt x="95" y="104"/>
                  <a:pt x="95" y="104"/>
                </a:cubicBezTo>
                <a:cubicBezTo>
                  <a:pt x="95" y="102"/>
                  <a:pt x="95" y="101"/>
                  <a:pt x="94" y="100"/>
                </a:cubicBezTo>
                <a:cubicBezTo>
                  <a:pt x="93" y="97"/>
                  <a:pt x="92" y="95"/>
                  <a:pt x="91" y="93"/>
                </a:cubicBezTo>
                <a:cubicBezTo>
                  <a:pt x="91" y="92"/>
                  <a:pt x="91" y="92"/>
                  <a:pt x="91" y="92"/>
                </a:cubicBezTo>
                <a:cubicBezTo>
                  <a:pt x="90" y="92"/>
                  <a:pt x="90" y="92"/>
                  <a:pt x="90" y="93"/>
                </a:cubicBezTo>
                <a:cubicBezTo>
                  <a:pt x="91" y="96"/>
                  <a:pt x="91" y="98"/>
                  <a:pt x="91" y="101"/>
                </a:cubicBezTo>
                <a:cubicBezTo>
                  <a:pt x="91" y="102"/>
                  <a:pt x="91" y="102"/>
                  <a:pt x="92" y="102"/>
                </a:cubicBezTo>
                <a:cubicBezTo>
                  <a:pt x="92" y="103"/>
                  <a:pt x="93" y="104"/>
                  <a:pt x="93" y="105"/>
                </a:cubicBezTo>
                <a:cubicBezTo>
                  <a:pt x="94" y="105"/>
                  <a:pt x="95" y="105"/>
                  <a:pt x="96" y="106"/>
                </a:cubicBezTo>
                <a:close/>
                <a:moveTo>
                  <a:pt x="103" y="222"/>
                </a:moveTo>
                <a:cubicBezTo>
                  <a:pt x="102" y="222"/>
                  <a:pt x="102" y="222"/>
                  <a:pt x="101" y="223"/>
                </a:cubicBezTo>
                <a:cubicBezTo>
                  <a:pt x="100" y="223"/>
                  <a:pt x="99" y="225"/>
                  <a:pt x="98" y="226"/>
                </a:cubicBezTo>
                <a:cubicBezTo>
                  <a:pt x="98" y="226"/>
                  <a:pt x="98" y="226"/>
                  <a:pt x="98" y="227"/>
                </a:cubicBezTo>
                <a:cubicBezTo>
                  <a:pt x="98" y="227"/>
                  <a:pt x="98" y="227"/>
                  <a:pt x="98" y="227"/>
                </a:cubicBezTo>
                <a:cubicBezTo>
                  <a:pt x="98" y="227"/>
                  <a:pt x="98" y="227"/>
                  <a:pt x="98" y="227"/>
                </a:cubicBezTo>
                <a:cubicBezTo>
                  <a:pt x="99" y="227"/>
                  <a:pt x="101" y="228"/>
                  <a:pt x="103" y="228"/>
                </a:cubicBezTo>
                <a:cubicBezTo>
                  <a:pt x="103" y="228"/>
                  <a:pt x="103" y="227"/>
                  <a:pt x="103" y="227"/>
                </a:cubicBezTo>
                <a:cubicBezTo>
                  <a:pt x="104" y="226"/>
                  <a:pt x="105" y="225"/>
                  <a:pt x="106" y="224"/>
                </a:cubicBezTo>
                <a:cubicBezTo>
                  <a:pt x="106" y="224"/>
                  <a:pt x="106" y="223"/>
                  <a:pt x="106" y="223"/>
                </a:cubicBezTo>
                <a:cubicBezTo>
                  <a:pt x="105" y="223"/>
                  <a:pt x="104" y="222"/>
                  <a:pt x="103" y="222"/>
                </a:cubicBezTo>
                <a:close/>
                <a:moveTo>
                  <a:pt x="97" y="186"/>
                </a:moveTo>
                <a:cubicBezTo>
                  <a:pt x="97" y="186"/>
                  <a:pt x="97" y="186"/>
                  <a:pt x="97" y="186"/>
                </a:cubicBezTo>
                <a:cubicBezTo>
                  <a:pt x="96" y="186"/>
                  <a:pt x="95" y="186"/>
                  <a:pt x="93" y="186"/>
                </a:cubicBezTo>
                <a:cubicBezTo>
                  <a:pt x="93" y="185"/>
                  <a:pt x="92" y="186"/>
                  <a:pt x="91" y="186"/>
                </a:cubicBezTo>
                <a:cubicBezTo>
                  <a:pt x="90" y="187"/>
                  <a:pt x="89" y="188"/>
                  <a:pt x="88" y="189"/>
                </a:cubicBezTo>
                <a:cubicBezTo>
                  <a:pt x="87" y="189"/>
                  <a:pt x="87" y="189"/>
                  <a:pt x="87" y="189"/>
                </a:cubicBezTo>
                <a:cubicBezTo>
                  <a:pt x="87" y="190"/>
                  <a:pt x="87" y="190"/>
                  <a:pt x="86" y="190"/>
                </a:cubicBezTo>
                <a:cubicBezTo>
                  <a:pt x="86" y="191"/>
                  <a:pt x="86" y="191"/>
                  <a:pt x="85" y="191"/>
                </a:cubicBezTo>
                <a:cubicBezTo>
                  <a:pt x="85" y="192"/>
                  <a:pt x="84" y="192"/>
                  <a:pt x="83" y="193"/>
                </a:cubicBezTo>
                <a:cubicBezTo>
                  <a:pt x="83" y="193"/>
                  <a:pt x="83" y="193"/>
                  <a:pt x="83" y="194"/>
                </a:cubicBezTo>
                <a:cubicBezTo>
                  <a:pt x="88" y="191"/>
                  <a:pt x="92" y="189"/>
                  <a:pt x="97" y="186"/>
                </a:cubicBezTo>
                <a:close/>
                <a:moveTo>
                  <a:pt x="60" y="169"/>
                </a:moveTo>
                <a:cubicBezTo>
                  <a:pt x="60" y="169"/>
                  <a:pt x="60" y="169"/>
                  <a:pt x="60" y="169"/>
                </a:cubicBezTo>
                <a:cubicBezTo>
                  <a:pt x="61" y="169"/>
                  <a:pt x="61" y="169"/>
                  <a:pt x="61" y="169"/>
                </a:cubicBezTo>
                <a:cubicBezTo>
                  <a:pt x="65" y="169"/>
                  <a:pt x="68" y="169"/>
                  <a:pt x="71" y="169"/>
                </a:cubicBezTo>
                <a:cubicBezTo>
                  <a:pt x="72" y="169"/>
                  <a:pt x="72" y="170"/>
                  <a:pt x="73" y="169"/>
                </a:cubicBezTo>
                <a:cubicBezTo>
                  <a:pt x="73" y="169"/>
                  <a:pt x="74" y="169"/>
                  <a:pt x="74" y="168"/>
                </a:cubicBezTo>
                <a:cubicBezTo>
                  <a:pt x="74" y="168"/>
                  <a:pt x="75" y="168"/>
                  <a:pt x="75" y="167"/>
                </a:cubicBezTo>
                <a:cubicBezTo>
                  <a:pt x="75" y="167"/>
                  <a:pt x="75" y="167"/>
                  <a:pt x="75" y="167"/>
                </a:cubicBezTo>
                <a:cubicBezTo>
                  <a:pt x="71" y="167"/>
                  <a:pt x="66" y="167"/>
                  <a:pt x="62" y="167"/>
                </a:cubicBezTo>
                <a:cubicBezTo>
                  <a:pt x="62" y="167"/>
                  <a:pt x="62" y="167"/>
                  <a:pt x="62" y="168"/>
                </a:cubicBezTo>
                <a:cubicBezTo>
                  <a:pt x="61" y="168"/>
                  <a:pt x="61" y="168"/>
                  <a:pt x="60" y="169"/>
                </a:cubicBezTo>
                <a:close/>
                <a:moveTo>
                  <a:pt x="88" y="228"/>
                </a:moveTo>
                <a:cubicBezTo>
                  <a:pt x="89" y="229"/>
                  <a:pt x="88" y="230"/>
                  <a:pt x="87" y="230"/>
                </a:cubicBezTo>
                <a:cubicBezTo>
                  <a:pt x="87" y="230"/>
                  <a:pt x="86" y="230"/>
                  <a:pt x="86" y="230"/>
                </a:cubicBezTo>
                <a:cubicBezTo>
                  <a:pt x="85" y="230"/>
                  <a:pt x="84" y="230"/>
                  <a:pt x="83" y="230"/>
                </a:cubicBezTo>
                <a:cubicBezTo>
                  <a:pt x="83" y="230"/>
                  <a:pt x="82" y="230"/>
                  <a:pt x="82" y="231"/>
                </a:cubicBezTo>
                <a:cubicBezTo>
                  <a:pt x="81" y="233"/>
                  <a:pt x="80" y="235"/>
                  <a:pt x="79" y="238"/>
                </a:cubicBezTo>
                <a:cubicBezTo>
                  <a:pt x="79" y="238"/>
                  <a:pt x="79" y="238"/>
                  <a:pt x="78" y="238"/>
                </a:cubicBezTo>
                <a:cubicBezTo>
                  <a:pt x="80" y="238"/>
                  <a:pt x="80" y="237"/>
                  <a:pt x="81" y="237"/>
                </a:cubicBezTo>
                <a:cubicBezTo>
                  <a:pt x="81" y="236"/>
                  <a:pt x="81" y="236"/>
                  <a:pt x="81" y="236"/>
                </a:cubicBezTo>
                <a:cubicBezTo>
                  <a:pt x="81" y="235"/>
                  <a:pt x="81" y="234"/>
                  <a:pt x="83" y="233"/>
                </a:cubicBezTo>
                <a:cubicBezTo>
                  <a:pt x="83" y="233"/>
                  <a:pt x="83" y="233"/>
                  <a:pt x="84" y="234"/>
                </a:cubicBezTo>
                <a:cubicBezTo>
                  <a:pt x="84" y="234"/>
                  <a:pt x="84" y="234"/>
                  <a:pt x="84" y="234"/>
                </a:cubicBezTo>
                <a:cubicBezTo>
                  <a:pt x="85" y="234"/>
                  <a:pt x="85" y="233"/>
                  <a:pt x="86" y="233"/>
                </a:cubicBezTo>
                <a:cubicBezTo>
                  <a:pt x="86" y="232"/>
                  <a:pt x="87" y="232"/>
                  <a:pt x="87" y="231"/>
                </a:cubicBezTo>
                <a:cubicBezTo>
                  <a:pt x="88" y="231"/>
                  <a:pt x="88" y="230"/>
                  <a:pt x="89" y="230"/>
                </a:cubicBezTo>
                <a:cubicBezTo>
                  <a:pt x="89" y="229"/>
                  <a:pt x="90" y="229"/>
                  <a:pt x="91" y="228"/>
                </a:cubicBezTo>
                <a:cubicBezTo>
                  <a:pt x="90" y="228"/>
                  <a:pt x="89" y="228"/>
                  <a:pt x="88" y="228"/>
                </a:cubicBezTo>
                <a:close/>
                <a:moveTo>
                  <a:pt x="74" y="161"/>
                </a:moveTo>
                <a:cubicBezTo>
                  <a:pt x="74" y="161"/>
                  <a:pt x="74" y="161"/>
                  <a:pt x="74" y="161"/>
                </a:cubicBezTo>
                <a:cubicBezTo>
                  <a:pt x="74" y="161"/>
                  <a:pt x="74" y="161"/>
                  <a:pt x="74" y="161"/>
                </a:cubicBezTo>
                <a:cubicBezTo>
                  <a:pt x="76" y="161"/>
                  <a:pt x="77" y="160"/>
                  <a:pt x="79" y="160"/>
                </a:cubicBezTo>
                <a:cubicBezTo>
                  <a:pt x="79" y="160"/>
                  <a:pt x="80" y="160"/>
                  <a:pt x="80" y="160"/>
                </a:cubicBezTo>
                <a:cubicBezTo>
                  <a:pt x="81" y="160"/>
                  <a:pt x="81" y="160"/>
                  <a:pt x="82" y="161"/>
                </a:cubicBezTo>
                <a:cubicBezTo>
                  <a:pt x="82" y="161"/>
                  <a:pt x="82" y="161"/>
                  <a:pt x="82" y="162"/>
                </a:cubicBezTo>
                <a:cubicBezTo>
                  <a:pt x="85" y="161"/>
                  <a:pt x="88" y="160"/>
                  <a:pt x="91" y="159"/>
                </a:cubicBezTo>
                <a:cubicBezTo>
                  <a:pt x="91" y="158"/>
                  <a:pt x="91" y="158"/>
                  <a:pt x="91" y="158"/>
                </a:cubicBezTo>
                <a:cubicBezTo>
                  <a:pt x="90" y="158"/>
                  <a:pt x="89" y="158"/>
                  <a:pt x="89" y="158"/>
                </a:cubicBezTo>
                <a:cubicBezTo>
                  <a:pt x="87" y="158"/>
                  <a:pt x="87" y="159"/>
                  <a:pt x="86" y="159"/>
                </a:cubicBezTo>
                <a:cubicBezTo>
                  <a:pt x="85" y="159"/>
                  <a:pt x="84" y="160"/>
                  <a:pt x="84" y="160"/>
                </a:cubicBezTo>
                <a:cubicBezTo>
                  <a:pt x="83" y="160"/>
                  <a:pt x="83" y="160"/>
                  <a:pt x="83" y="159"/>
                </a:cubicBezTo>
                <a:cubicBezTo>
                  <a:pt x="83" y="159"/>
                  <a:pt x="83" y="159"/>
                  <a:pt x="83" y="159"/>
                </a:cubicBezTo>
                <a:cubicBezTo>
                  <a:pt x="84" y="159"/>
                  <a:pt x="84" y="159"/>
                  <a:pt x="84" y="159"/>
                </a:cubicBezTo>
                <a:cubicBezTo>
                  <a:pt x="84" y="158"/>
                  <a:pt x="83" y="158"/>
                  <a:pt x="83" y="157"/>
                </a:cubicBezTo>
                <a:cubicBezTo>
                  <a:pt x="82" y="157"/>
                  <a:pt x="81" y="157"/>
                  <a:pt x="79" y="157"/>
                </a:cubicBezTo>
                <a:cubicBezTo>
                  <a:pt x="79" y="157"/>
                  <a:pt x="79" y="157"/>
                  <a:pt x="79" y="158"/>
                </a:cubicBezTo>
                <a:cubicBezTo>
                  <a:pt x="77" y="159"/>
                  <a:pt x="76" y="160"/>
                  <a:pt x="74" y="161"/>
                </a:cubicBezTo>
                <a:cubicBezTo>
                  <a:pt x="74" y="161"/>
                  <a:pt x="74" y="161"/>
                  <a:pt x="74" y="161"/>
                </a:cubicBezTo>
                <a:close/>
                <a:moveTo>
                  <a:pt x="93" y="160"/>
                </a:moveTo>
                <a:cubicBezTo>
                  <a:pt x="93" y="160"/>
                  <a:pt x="93" y="160"/>
                  <a:pt x="93" y="160"/>
                </a:cubicBezTo>
                <a:cubicBezTo>
                  <a:pt x="92" y="160"/>
                  <a:pt x="92" y="160"/>
                  <a:pt x="92" y="160"/>
                </a:cubicBezTo>
                <a:cubicBezTo>
                  <a:pt x="88" y="161"/>
                  <a:pt x="84" y="162"/>
                  <a:pt x="81" y="164"/>
                </a:cubicBezTo>
                <a:cubicBezTo>
                  <a:pt x="80" y="164"/>
                  <a:pt x="80" y="164"/>
                  <a:pt x="80" y="164"/>
                </a:cubicBezTo>
                <a:cubicBezTo>
                  <a:pt x="80" y="164"/>
                  <a:pt x="79" y="165"/>
                  <a:pt x="79" y="166"/>
                </a:cubicBezTo>
                <a:cubicBezTo>
                  <a:pt x="79" y="166"/>
                  <a:pt x="79" y="166"/>
                  <a:pt x="79" y="166"/>
                </a:cubicBezTo>
                <a:cubicBezTo>
                  <a:pt x="80" y="166"/>
                  <a:pt x="82" y="166"/>
                  <a:pt x="83" y="166"/>
                </a:cubicBezTo>
                <a:cubicBezTo>
                  <a:pt x="83" y="166"/>
                  <a:pt x="84" y="166"/>
                  <a:pt x="84" y="166"/>
                </a:cubicBezTo>
                <a:cubicBezTo>
                  <a:pt x="86" y="164"/>
                  <a:pt x="88" y="163"/>
                  <a:pt x="90" y="162"/>
                </a:cubicBezTo>
                <a:cubicBezTo>
                  <a:pt x="91" y="161"/>
                  <a:pt x="92" y="161"/>
                  <a:pt x="93" y="160"/>
                </a:cubicBezTo>
                <a:close/>
                <a:moveTo>
                  <a:pt x="22" y="166"/>
                </a:moveTo>
                <a:cubicBezTo>
                  <a:pt x="21" y="164"/>
                  <a:pt x="20" y="163"/>
                  <a:pt x="19" y="161"/>
                </a:cubicBezTo>
                <a:cubicBezTo>
                  <a:pt x="18" y="163"/>
                  <a:pt x="17" y="165"/>
                  <a:pt x="15" y="167"/>
                </a:cubicBezTo>
                <a:cubicBezTo>
                  <a:pt x="16" y="168"/>
                  <a:pt x="17" y="168"/>
                  <a:pt x="18" y="169"/>
                </a:cubicBezTo>
                <a:cubicBezTo>
                  <a:pt x="20" y="168"/>
                  <a:pt x="21" y="167"/>
                  <a:pt x="22" y="166"/>
                </a:cubicBezTo>
                <a:close/>
                <a:moveTo>
                  <a:pt x="16" y="182"/>
                </a:moveTo>
                <a:cubicBezTo>
                  <a:pt x="15" y="183"/>
                  <a:pt x="15" y="184"/>
                  <a:pt x="14" y="185"/>
                </a:cubicBezTo>
                <a:cubicBezTo>
                  <a:pt x="15" y="186"/>
                  <a:pt x="16" y="187"/>
                  <a:pt x="17" y="188"/>
                </a:cubicBezTo>
                <a:cubicBezTo>
                  <a:pt x="19" y="186"/>
                  <a:pt x="20" y="185"/>
                  <a:pt x="22" y="183"/>
                </a:cubicBezTo>
                <a:cubicBezTo>
                  <a:pt x="20" y="183"/>
                  <a:pt x="18" y="182"/>
                  <a:pt x="16" y="182"/>
                </a:cubicBezTo>
                <a:close/>
                <a:moveTo>
                  <a:pt x="39" y="69"/>
                </a:moveTo>
                <a:cubicBezTo>
                  <a:pt x="39" y="69"/>
                  <a:pt x="39" y="69"/>
                  <a:pt x="39" y="69"/>
                </a:cubicBezTo>
                <a:cubicBezTo>
                  <a:pt x="39" y="70"/>
                  <a:pt x="39" y="72"/>
                  <a:pt x="39" y="74"/>
                </a:cubicBezTo>
                <a:cubicBezTo>
                  <a:pt x="39" y="75"/>
                  <a:pt x="40" y="76"/>
                  <a:pt x="40" y="77"/>
                </a:cubicBezTo>
                <a:cubicBezTo>
                  <a:pt x="40" y="78"/>
                  <a:pt x="40" y="79"/>
                  <a:pt x="41" y="80"/>
                </a:cubicBezTo>
                <a:cubicBezTo>
                  <a:pt x="41" y="80"/>
                  <a:pt x="42" y="80"/>
                  <a:pt x="42" y="81"/>
                </a:cubicBezTo>
                <a:cubicBezTo>
                  <a:pt x="42" y="81"/>
                  <a:pt x="43" y="81"/>
                  <a:pt x="43" y="81"/>
                </a:cubicBezTo>
                <a:cubicBezTo>
                  <a:pt x="43" y="81"/>
                  <a:pt x="44" y="81"/>
                  <a:pt x="44" y="81"/>
                </a:cubicBezTo>
                <a:cubicBezTo>
                  <a:pt x="43" y="77"/>
                  <a:pt x="41" y="73"/>
                  <a:pt x="39" y="69"/>
                </a:cubicBezTo>
                <a:close/>
                <a:moveTo>
                  <a:pt x="102" y="229"/>
                </a:moveTo>
                <a:cubicBezTo>
                  <a:pt x="102" y="229"/>
                  <a:pt x="102" y="229"/>
                  <a:pt x="102" y="229"/>
                </a:cubicBezTo>
                <a:cubicBezTo>
                  <a:pt x="100" y="229"/>
                  <a:pt x="98" y="229"/>
                  <a:pt x="97" y="229"/>
                </a:cubicBezTo>
                <a:cubicBezTo>
                  <a:pt x="96" y="229"/>
                  <a:pt x="96" y="229"/>
                  <a:pt x="96" y="229"/>
                </a:cubicBezTo>
                <a:cubicBezTo>
                  <a:pt x="95" y="231"/>
                  <a:pt x="94" y="233"/>
                  <a:pt x="93" y="234"/>
                </a:cubicBezTo>
                <a:cubicBezTo>
                  <a:pt x="93" y="234"/>
                  <a:pt x="93" y="235"/>
                  <a:pt x="93" y="235"/>
                </a:cubicBezTo>
                <a:cubicBezTo>
                  <a:pt x="94" y="235"/>
                  <a:pt x="94" y="235"/>
                  <a:pt x="95" y="234"/>
                </a:cubicBezTo>
                <a:cubicBezTo>
                  <a:pt x="97" y="234"/>
                  <a:pt x="98" y="233"/>
                  <a:pt x="100" y="232"/>
                </a:cubicBezTo>
                <a:cubicBezTo>
                  <a:pt x="101" y="231"/>
                  <a:pt x="101" y="230"/>
                  <a:pt x="102" y="230"/>
                </a:cubicBezTo>
                <a:cubicBezTo>
                  <a:pt x="102" y="230"/>
                  <a:pt x="102" y="229"/>
                  <a:pt x="102" y="229"/>
                </a:cubicBezTo>
                <a:close/>
                <a:moveTo>
                  <a:pt x="98" y="111"/>
                </a:moveTo>
                <a:cubicBezTo>
                  <a:pt x="103" y="110"/>
                  <a:pt x="108" y="110"/>
                  <a:pt x="113" y="108"/>
                </a:cubicBezTo>
                <a:cubicBezTo>
                  <a:pt x="113" y="108"/>
                  <a:pt x="113" y="108"/>
                  <a:pt x="113" y="108"/>
                </a:cubicBezTo>
                <a:cubicBezTo>
                  <a:pt x="113" y="107"/>
                  <a:pt x="113" y="107"/>
                  <a:pt x="112" y="107"/>
                </a:cubicBezTo>
                <a:cubicBezTo>
                  <a:pt x="111" y="107"/>
                  <a:pt x="110" y="108"/>
                  <a:pt x="110" y="108"/>
                </a:cubicBezTo>
                <a:cubicBezTo>
                  <a:pt x="108" y="108"/>
                  <a:pt x="107" y="108"/>
                  <a:pt x="105" y="108"/>
                </a:cubicBezTo>
                <a:cubicBezTo>
                  <a:pt x="103" y="108"/>
                  <a:pt x="101" y="109"/>
                  <a:pt x="98" y="109"/>
                </a:cubicBezTo>
                <a:cubicBezTo>
                  <a:pt x="98" y="109"/>
                  <a:pt x="98" y="109"/>
                  <a:pt x="98" y="109"/>
                </a:cubicBezTo>
                <a:cubicBezTo>
                  <a:pt x="98" y="110"/>
                  <a:pt x="98" y="110"/>
                  <a:pt x="98" y="111"/>
                </a:cubicBezTo>
                <a:close/>
                <a:moveTo>
                  <a:pt x="83" y="266"/>
                </a:moveTo>
                <a:cubicBezTo>
                  <a:pt x="84" y="266"/>
                  <a:pt x="84" y="265"/>
                  <a:pt x="85" y="265"/>
                </a:cubicBezTo>
                <a:cubicBezTo>
                  <a:pt x="87" y="263"/>
                  <a:pt x="89" y="261"/>
                  <a:pt x="91" y="259"/>
                </a:cubicBezTo>
                <a:cubicBezTo>
                  <a:pt x="91" y="259"/>
                  <a:pt x="91" y="259"/>
                  <a:pt x="91" y="258"/>
                </a:cubicBezTo>
                <a:cubicBezTo>
                  <a:pt x="89" y="258"/>
                  <a:pt x="87" y="258"/>
                  <a:pt x="85" y="258"/>
                </a:cubicBezTo>
                <a:cubicBezTo>
                  <a:pt x="84" y="261"/>
                  <a:pt x="83" y="263"/>
                  <a:pt x="83" y="266"/>
                </a:cubicBezTo>
                <a:close/>
                <a:moveTo>
                  <a:pt x="116" y="206"/>
                </a:moveTo>
                <a:cubicBezTo>
                  <a:pt x="115" y="206"/>
                  <a:pt x="114" y="206"/>
                  <a:pt x="113" y="206"/>
                </a:cubicBezTo>
                <a:cubicBezTo>
                  <a:pt x="113" y="205"/>
                  <a:pt x="112" y="206"/>
                  <a:pt x="111" y="206"/>
                </a:cubicBezTo>
                <a:cubicBezTo>
                  <a:pt x="111" y="207"/>
                  <a:pt x="110" y="207"/>
                  <a:pt x="109" y="208"/>
                </a:cubicBezTo>
                <a:cubicBezTo>
                  <a:pt x="107" y="209"/>
                  <a:pt x="106" y="209"/>
                  <a:pt x="104" y="210"/>
                </a:cubicBezTo>
                <a:cubicBezTo>
                  <a:pt x="104" y="210"/>
                  <a:pt x="104" y="210"/>
                  <a:pt x="104" y="210"/>
                </a:cubicBezTo>
                <a:cubicBezTo>
                  <a:pt x="104" y="210"/>
                  <a:pt x="104" y="211"/>
                  <a:pt x="104" y="211"/>
                </a:cubicBezTo>
                <a:cubicBezTo>
                  <a:pt x="106" y="211"/>
                  <a:pt x="108" y="211"/>
                  <a:pt x="110" y="211"/>
                </a:cubicBezTo>
                <a:cubicBezTo>
                  <a:pt x="110" y="211"/>
                  <a:pt x="110" y="211"/>
                  <a:pt x="110" y="211"/>
                </a:cubicBezTo>
                <a:cubicBezTo>
                  <a:pt x="109" y="210"/>
                  <a:pt x="110" y="209"/>
                  <a:pt x="110" y="209"/>
                </a:cubicBezTo>
                <a:cubicBezTo>
                  <a:pt x="111" y="209"/>
                  <a:pt x="111" y="209"/>
                  <a:pt x="111" y="208"/>
                </a:cubicBezTo>
                <a:cubicBezTo>
                  <a:pt x="113" y="208"/>
                  <a:pt x="114" y="208"/>
                  <a:pt x="115" y="208"/>
                </a:cubicBezTo>
                <a:cubicBezTo>
                  <a:pt x="115" y="208"/>
                  <a:pt x="116" y="207"/>
                  <a:pt x="116" y="206"/>
                </a:cubicBezTo>
                <a:close/>
                <a:moveTo>
                  <a:pt x="22" y="203"/>
                </a:moveTo>
                <a:cubicBezTo>
                  <a:pt x="23" y="202"/>
                  <a:pt x="24" y="202"/>
                  <a:pt x="25" y="201"/>
                </a:cubicBezTo>
                <a:cubicBezTo>
                  <a:pt x="24" y="200"/>
                  <a:pt x="22" y="198"/>
                  <a:pt x="22" y="196"/>
                </a:cubicBezTo>
                <a:cubicBezTo>
                  <a:pt x="22" y="196"/>
                  <a:pt x="22" y="196"/>
                  <a:pt x="22" y="196"/>
                </a:cubicBezTo>
                <a:cubicBezTo>
                  <a:pt x="20" y="196"/>
                  <a:pt x="20" y="195"/>
                  <a:pt x="20" y="197"/>
                </a:cubicBezTo>
                <a:cubicBezTo>
                  <a:pt x="19" y="197"/>
                  <a:pt x="19" y="198"/>
                  <a:pt x="18" y="199"/>
                </a:cubicBezTo>
                <a:cubicBezTo>
                  <a:pt x="19" y="199"/>
                  <a:pt x="19" y="200"/>
                  <a:pt x="20" y="200"/>
                </a:cubicBezTo>
                <a:cubicBezTo>
                  <a:pt x="20" y="200"/>
                  <a:pt x="21" y="201"/>
                  <a:pt x="21" y="201"/>
                </a:cubicBezTo>
                <a:cubicBezTo>
                  <a:pt x="22" y="202"/>
                  <a:pt x="22" y="202"/>
                  <a:pt x="22" y="203"/>
                </a:cubicBezTo>
                <a:close/>
                <a:moveTo>
                  <a:pt x="74" y="60"/>
                </a:moveTo>
                <a:cubicBezTo>
                  <a:pt x="74" y="60"/>
                  <a:pt x="74" y="60"/>
                  <a:pt x="73" y="60"/>
                </a:cubicBezTo>
                <a:cubicBezTo>
                  <a:pt x="73" y="60"/>
                  <a:pt x="72" y="61"/>
                  <a:pt x="71" y="61"/>
                </a:cubicBezTo>
                <a:cubicBezTo>
                  <a:pt x="70" y="61"/>
                  <a:pt x="69" y="62"/>
                  <a:pt x="68" y="63"/>
                </a:cubicBezTo>
                <a:cubicBezTo>
                  <a:pt x="67" y="65"/>
                  <a:pt x="66" y="66"/>
                  <a:pt x="64" y="68"/>
                </a:cubicBezTo>
                <a:cubicBezTo>
                  <a:pt x="64" y="69"/>
                  <a:pt x="64" y="69"/>
                  <a:pt x="64" y="69"/>
                </a:cubicBezTo>
                <a:cubicBezTo>
                  <a:pt x="64" y="69"/>
                  <a:pt x="67" y="68"/>
                  <a:pt x="67" y="68"/>
                </a:cubicBezTo>
                <a:cubicBezTo>
                  <a:pt x="67" y="68"/>
                  <a:pt x="67" y="68"/>
                  <a:pt x="67" y="67"/>
                </a:cubicBezTo>
                <a:cubicBezTo>
                  <a:pt x="69" y="65"/>
                  <a:pt x="71" y="63"/>
                  <a:pt x="73" y="61"/>
                </a:cubicBezTo>
                <a:cubicBezTo>
                  <a:pt x="74" y="61"/>
                  <a:pt x="74" y="60"/>
                  <a:pt x="74" y="60"/>
                </a:cubicBezTo>
                <a:close/>
                <a:moveTo>
                  <a:pt x="109" y="241"/>
                </a:moveTo>
                <a:cubicBezTo>
                  <a:pt x="108" y="240"/>
                  <a:pt x="107" y="240"/>
                  <a:pt x="105" y="240"/>
                </a:cubicBezTo>
                <a:cubicBezTo>
                  <a:pt x="105" y="239"/>
                  <a:pt x="105" y="239"/>
                  <a:pt x="105" y="240"/>
                </a:cubicBezTo>
                <a:cubicBezTo>
                  <a:pt x="104" y="241"/>
                  <a:pt x="103" y="242"/>
                  <a:pt x="103" y="243"/>
                </a:cubicBezTo>
                <a:cubicBezTo>
                  <a:pt x="103" y="244"/>
                  <a:pt x="103" y="245"/>
                  <a:pt x="104" y="246"/>
                </a:cubicBezTo>
                <a:cubicBezTo>
                  <a:pt x="104" y="246"/>
                  <a:pt x="105" y="246"/>
                  <a:pt x="105" y="246"/>
                </a:cubicBezTo>
                <a:cubicBezTo>
                  <a:pt x="106" y="245"/>
                  <a:pt x="106" y="244"/>
                  <a:pt x="107" y="243"/>
                </a:cubicBezTo>
                <a:cubicBezTo>
                  <a:pt x="107" y="243"/>
                  <a:pt x="107" y="243"/>
                  <a:pt x="107" y="243"/>
                </a:cubicBezTo>
                <a:cubicBezTo>
                  <a:pt x="107" y="242"/>
                  <a:pt x="108" y="242"/>
                  <a:pt x="109" y="241"/>
                </a:cubicBezTo>
                <a:cubicBezTo>
                  <a:pt x="109" y="241"/>
                  <a:pt x="109" y="241"/>
                  <a:pt x="109" y="241"/>
                </a:cubicBezTo>
                <a:close/>
                <a:moveTo>
                  <a:pt x="52" y="247"/>
                </a:moveTo>
                <a:cubicBezTo>
                  <a:pt x="52" y="247"/>
                  <a:pt x="52" y="247"/>
                  <a:pt x="52" y="246"/>
                </a:cubicBezTo>
                <a:cubicBezTo>
                  <a:pt x="52" y="246"/>
                  <a:pt x="52" y="246"/>
                  <a:pt x="51" y="245"/>
                </a:cubicBezTo>
                <a:cubicBezTo>
                  <a:pt x="50" y="245"/>
                  <a:pt x="49" y="244"/>
                  <a:pt x="49" y="243"/>
                </a:cubicBezTo>
                <a:cubicBezTo>
                  <a:pt x="48" y="242"/>
                  <a:pt x="47" y="241"/>
                  <a:pt x="46" y="241"/>
                </a:cubicBezTo>
                <a:cubicBezTo>
                  <a:pt x="45" y="240"/>
                  <a:pt x="45" y="240"/>
                  <a:pt x="45" y="240"/>
                </a:cubicBezTo>
                <a:cubicBezTo>
                  <a:pt x="44" y="239"/>
                  <a:pt x="44" y="239"/>
                  <a:pt x="44" y="239"/>
                </a:cubicBezTo>
                <a:cubicBezTo>
                  <a:pt x="43" y="239"/>
                  <a:pt x="43" y="239"/>
                  <a:pt x="43" y="239"/>
                </a:cubicBezTo>
                <a:cubicBezTo>
                  <a:pt x="44" y="240"/>
                  <a:pt x="44" y="242"/>
                  <a:pt x="45" y="243"/>
                </a:cubicBezTo>
                <a:cubicBezTo>
                  <a:pt x="46" y="243"/>
                  <a:pt x="46" y="244"/>
                  <a:pt x="47" y="245"/>
                </a:cubicBezTo>
                <a:cubicBezTo>
                  <a:pt x="47" y="245"/>
                  <a:pt x="47" y="246"/>
                  <a:pt x="47" y="246"/>
                </a:cubicBezTo>
                <a:cubicBezTo>
                  <a:pt x="49" y="246"/>
                  <a:pt x="50" y="247"/>
                  <a:pt x="52" y="247"/>
                </a:cubicBezTo>
                <a:close/>
                <a:moveTo>
                  <a:pt x="60" y="154"/>
                </a:moveTo>
                <a:cubicBezTo>
                  <a:pt x="61" y="154"/>
                  <a:pt x="61" y="154"/>
                  <a:pt x="61" y="154"/>
                </a:cubicBezTo>
                <a:cubicBezTo>
                  <a:pt x="62" y="154"/>
                  <a:pt x="64" y="154"/>
                  <a:pt x="65" y="155"/>
                </a:cubicBezTo>
                <a:cubicBezTo>
                  <a:pt x="65" y="155"/>
                  <a:pt x="66" y="154"/>
                  <a:pt x="66" y="154"/>
                </a:cubicBezTo>
                <a:cubicBezTo>
                  <a:pt x="67" y="153"/>
                  <a:pt x="69" y="151"/>
                  <a:pt x="70" y="150"/>
                </a:cubicBezTo>
                <a:cubicBezTo>
                  <a:pt x="70" y="150"/>
                  <a:pt x="70" y="150"/>
                  <a:pt x="70" y="150"/>
                </a:cubicBezTo>
                <a:cubicBezTo>
                  <a:pt x="70" y="149"/>
                  <a:pt x="69" y="149"/>
                  <a:pt x="69" y="149"/>
                </a:cubicBezTo>
                <a:cubicBezTo>
                  <a:pt x="66" y="150"/>
                  <a:pt x="63" y="152"/>
                  <a:pt x="60" y="154"/>
                </a:cubicBezTo>
                <a:close/>
                <a:moveTo>
                  <a:pt x="76" y="187"/>
                </a:moveTo>
                <a:cubicBezTo>
                  <a:pt x="77" y="187"/>
                  <a:pt x="77" y="187"/>
                  <a:pt x="77" y="187"/>
                </a:cubicBezTo>
                <a:cubicBezTo>
                  <a:pt x="77" y="186"/>
                  <a:pt x="78" y="185"/>
                  <a:pt x="78" y="185"/>
                </a:cubicBezTo>
                <a:cubicBezTo>
                  <a:pt x="79" y="184"/>
                  <a:pt x="81" y="183"/>
                  <a:pt x="82" y="182"/>
                </a:cubicBezTo>
                <a:cubicBezTo>
                  <a:pt x="82" y="182"/>
                  <a:pt x="82" y="182"/>
                  <a:pt x="82" y="182"/>
                </a:cubicBezTo>
                <a:cubicBezTo>
                  <a:pt x="83" y="181"/>
                  <a:pt x="83" y="180"/>
                  <a:pt x="83" y="179"/>
                </a:cubicBezTo>
                <a:cubicBezTo>
                  <a:pt x="82" y="179"/>
                  <a:pt x="76" y="182"/>
                  <a:pt x="75" y="183"/>
                </a:cubicBezTo>
                <a:cubicBezTo>
                  <a:pt x="75" y="183"/>
                  <a:pt x="76" y="183"/>
                  <a:pt x="76" y="183"/>
                </a:cubicBezTo>
                <a:cubicBezTo>
                  <a:pt x="77" y="183"/>
                  <a:pt x="78" y="183"/>
                  <a:pt x="77" y="184"/>
                </a:cubicBezTo>
                <a:cubicBezTo>
                  <a:pt x="77" y="185"/>
                  <a:pt x="77" y="185"/>
                  <a:pt x="77" y="186"/>
                </a:cubicBezTo>
                <a:cubicBezTo>
                  <a:pt x="77" y="186"/>
                  <a:pt x="76" y="186"/>
                  <a:pt x="76" y="187"/>
                </a:cubicBezTo>
                <a:close/>
                <a:moveTo>
                  <a:pt x="86" y="228"/>
                </a:moveTo>
                <a:cubicBezTo>
                  <a:pt x="86" y="228"/>
                  <a:pt x="86" y="228"/>
                  <a:pt x="86" y="228"/>
                </a:cubicBezTo>
                <a:cubicBezTo>
                  <a:pt x="86" y="227"/>
                  <a:pt x="86" y="227"/>
                  <a:pt x="86" y="227"/>
                </a:cubicBezTo>
                <a:cubicBezTo>
                  <a:pt x="85" y="227"/>
                  <a:pt x="85" y="226"/>
                  <a:pt x="86" y="226"/>
                </a:cubicBezTo>
                <a:cubicBezTo>
                  <a:pt x="86" y="225"/>
                  <a:pt x="87" y="225"/>
                  <a:pt x="87" y="225"/>
                </a:cubicBezTo>
                <a:cubicBezTo>
                  <a:pt x="88" y="225"/>
                  <a:pt x="88" y="224"/>
                  <a:pt x="89" y="224"/>
                </a:cubicBezTo>
                <a:cubicBezTo>
                  <a:pt x="92" y="223"/>
                  <a:pt x="94" y="222"/>
                  <a:pt x="96" y="222"/>
                </a:cubicBezTo>
                <a:cubicBezTo>
                  <a:pt x="97" y="221"/>
                  <a:pt x="97" y="221"/>
                  <a:pt x="97" y="221"/>
                </a:cubicBezTo>
                <a:cubicBezTo>
                  <a:pt x="94" y="221"/>
                  <a:pt x="90" y="222"/>
                  <a:pt x="87" y="222"/>
                </a:cubicBezTo>
                <a:cubicBezTo>
                  <a:pt x="86" y="224"/>
                  <a:pt x="85" y="226"/>
                  <a:pt x="84" y="227"/>
                </a:cubicBezTo>
                <a:cubicBezTo>
                  <a:pt x="85" y="228"/>
                  <a:pt x="85" y="228"/>
                  <a:pt x="86" y="228"/>
                </a:cubicBezTo>
                <a:close/>
                <a:moveTo>
                  <a:pt x="81" y="111"/>
                </a:moveTo>
                <a:cubicBezTo>
                  <a:pt x="82" y="111"/>
                  <a:pt x="82" y="111"/>
                  <a:pt x="82" y="111"/>
                </a:cubicBezTo>
                <a:cubicBezTo>
                  <a:pt x="84" y="111"/>
                  <a:pt x="86" y="111"/>
                  <a:pt x="88" y="111"/>
                </a:cubicBezTo>
                <a:cubicBezTo>
                  <a:pt x="91" y="111"/>
                  <a:pt x="93" y="111"/>
                  <a:pt x="96" y="111"/>
                </a:cubicBezTo>
                <a:cubicBezTo>
                  <a:pt x="96" y="111"/>
                  <a:pt x="97" y="111"/>
                  <a:pt x="97" y="111"/>
                </a:cubicBezTo>
                <a:cubicBezTo>
                  <a:pt x="97" y="111"/>
                  <a:pt x="97" y="111"/>
                  <a:pt x="97" y="111"/>
                </a:cubicBezTo>
                <a:cubicBezTo>
                  <a:pt x="97" y="110"/>
                  <a:pt x="97" y="110"/>
                  <a:pt x="97" y="110"/>
                </a:cubicBezTo>
                <a:cubicBezTo>
                  <a:pt x="96" y="110"/>
                  <a:pt x="96" y="109"/>
                  <a:pt x="96" y="109"/>
                </a:cubicBezTo>
                <a:cubicBezTo>
                  <a:pt x="91" y="110"/>
                  <a:pt x="86" y="110"/>
                  <a:pt x="81" y="111"/>
                </a:cubicBezTo>
                <a:close/>
                <a:moveTo>
                  <a:pt x="24" y="85"/>
                </a:moveTo>
                <a:cubicBezTo>
                  <a:pt x="23" y="86"/>
                  <a:pt x="23" y="86"/>
                  <a:pt x="23" y="87"/>
                </a:cubicBezTo>
                <a:cubicBezTo>
                  <a:pt x="23" y="89"/>
                  <a:pt x="23" y="92"/>
                  <a:pt x="23" y="94"/>
                </a:cubicBezTo>
                <a:cubicBezTo>
                  <a:pt x="23" y="94"/>
                  <a:pt x="23" y="95"/>
                  <a:pt x="23" y="95"/>
                </a:cubicBezTo>
                <a:cubicBezTo>
                  <a:pt x="24" y="94"/>
                  <a:pt x="25" y="94"/>
                  <a:pt x="26" y="93"/>
                </a:cubicBezTo>
                <a:cubicBezTo>
                  <a:pt x="26" y="93"/>
                  <a:pt x="26" y="93"/>
                  <a:pt x="26" y="92"/>
                </a:cubicBezTo>
                <a:cubicBezTo>
                  <a:pt x="26" y="90"/>
                  <a:pt x="25" y="88"/>
                  <a:pt x="25" y="86"/>
                </a:cubicBezTo>
                <a:cubicBezTo>
                  <a:pt x="25" y="85"/>
                  <a:pt x="25" y="85"/>
                  <a:pt x="24" y="85"/>
                </a:cubicBezTo>
                <a:close/>
                <a:moveTo>
                  <a:pt x="110" y="201"/>
                </a:moveTo>
                <a:cubicBezTo>
                  <a:pt x="110" y="201"/>
                  <a:pt x="110" y="201"/>
                  <a:pt x="110" y="201"/>
                </a:cubicBezTo>
                <a:cubicBezTo>
                  <a:pt x="111" y="202"/>
                  <a:pt x="111" y="202"/>
                  <a:pt x="111" y="202"/>
                </a:cubicBezTo>
                <a:cubicBezTo>
                  <a:pt x="112" y="202"/>
                  <a:pt x="113" y="203"/>
                  <a:pt x="114" y="203"/>
                </a:cubicBezTo>
                <a:cubicBezTo>
                  <a:pt x="115" y="203"/>
                  <a:pt x="116" y="203"/>
                  <a:pt x="117" y="202"/>
                </a:cubicBezTo>
                <a:cubicBezTo>
                  <a:pt x="118" y="202"/>
                  <a:pt x="119" y="201"/>
                  <a:pt x="119" y="200"/>
                </a:cubicBezTo>
                <a:cubicBezTo>
                  <a:pt x="119" y="200"/>
                  <a:pt x="118" y="199"/>
                  <a:pt x="118" y="199"/>
                </a:cubicBezTo>
                <a:cubicBezTo>
                  <a:pt x="117" y="199"/>
                  <a:pt x="117" y="199"/>
                  <a:pt x="116" y="199"/>
                </a:cubicBezTo>
                <a:cubicBezTo>
                  <a:pt x="115" y="200"/>
                  <a:pt x="113" y="201"/>
                  <a:pt x="112" y="201"/>
                </a:cubicBezTo>
                <a:cubicBezTo>
                  <a:pt x="111" y="201"/>
                  <a:pt x="111" y="201"/>
                  <a:pt x="110" y="201"/>
                </a:cubicBezTo>
                <a:close/>
                <a:moveTo>
                  <a:pt x="73" y="107"/>
                </a:moveTo>
                <a:cubicBezTo>
                  <a:pt x="72" y="108"/>
                  <a:pt x="72" y="108"/>
                  <a:pt x="71" y="107"/>
                </a:cubicBezTo>
                <a:cubicBezTo>
                  <a:pt x="71" y="107"/>
                  <a:pt x="70" y="107"/>
                  <a:pt x="70" y="107"/>
                </a:cubicBezTo>
                <a:cubicBezTo>
                  <a:pt x="69" y="107"/>
                  <a:pt x="68" y="107"/>
                  <a:pt x="67" y="107"/>
                </a:cubicBezTo>
                <a:cubicBezTo>
                  <a:pt x="67" y="107"/>
                  <a:pt x="67" y="108"/>
                  <a:pt x="67" y="108"/>
                </a:cubicBezTo>
                <a:cubicBezTo>
                  <a:pt x="67" y="108"/>
                  <a:pt x="68" y="108"/>
                  <a:pt x="68" y="108"/>
                </a:cubicBezTo>
                <a:cubicBezTo>
                  <a:pt x="69" y="108"/>
                  <a:pt x="69" y="109"/>
                  <a:pt x="70" y="109"/>
                </a:cubicBezTo>
                <a:cubicBezTo>
                  <a:pt x="70" y="109"/>
                  <a:pt x="70" y="109"/>
                  <a:pt x="70" y="109"/>
                </a:cubicBezTo>
                <a:cubicBezTo>
                  <a:pt x="72" y="109"/>
                  <a:pt x="74" y="109"/>
                  <a:pt x="76" y="109"/>
                </a:cubicBezTo>
                <a:cubicBezTo>
                  <a:pt x="77" y="109"/>
                  <a:pt x="77" y="109"/>
                  <a:pt x="78" y="109"/>
                </a:cubicBezTo>
                <a:cubicBezTo>
                  <a:pt x="78" y="109"/>
                  <a:pt x="78" y="109"/>
                  <a:pt x="78" y="109"/>
                </a:cubicBezTo>
                <a:cubicBezTo>
                  <a:pt x="77" y="109"/>
                  <a:pt x="77" y="108"/>
                  <a:pt x="76" y="107"/>
                </a:cubicBezTo>
                <a:cubicBezTo>
                  <a:pt x="75" y="107"/>
                  <a:pt x="74" y="107"/>
                  <a:pt x="73" y="107"/>
                </a:cubicBezTo>
                <a:close/>
                <a:moveTo>
                  <a:pt x="73" y="90"/>
                </a:moveTo>
                <a:cubicBezTo>
                  <a:pt x="75" y="88"/>
                  <a:pt x="77" y="85"/>
                  <a:pt x="79" y="82"/>
                </a:cubicBezTo>
                <a:cubicBezTo>
                  <a:pt x="76" y="84"/>
                  <a:pt x="73" y="86"/>
                  <a:pt x="70" y="87"/>
                </a:cubicBezTo>
                <a:cubicBezTo>
                  <a:pt x="71" y="88"/>
                  <a:pt x="72" y="89"/>
                  <a:pt x="73" y="90"/>
                </a:cubicBezTo>
                <a:close/>
                <a:moveTo>
                  <a:pt x="76" y="200"/>
                </a:moveTo>
                <a:cubicBezTo>
                  <a:pt x="76" y="200"/>
                  <a:pt x="76" y="200"/>
                  <a:pt x="76" y="200"/>
                </a:cubicBezTo>
                <a:cubicBezTo>
                  <a:pt x="73" y="201"/>
                  <a:pt x="70" y="203"/>
                  <a:pt x="67" y="205"/>
                </a:cubicBezTo>
                <a:cubicBezTo>
                  <a:pt x="68" y="205"/>
                  <a:pt x="68" y="205"/>
                  <a:pt x="68" y="205"/>
                </a:cubicBezTo>
                <a:cubicBezTo>
                  <a:pt x="68" y="205"/>
                  <a:pt x="68" y="205"/>
                  <a:pt x="69" y="205"/>
                </a:cubicBezTo>
                <a:cubicBezTo>
                  <a:pt x="70" y="205"/>
                  <a:pt x="72" y="205"/>
                  <a:pt x="74" y="205"/>
                </a:cubicBezTo>
                <a:cubicBezTo>
                  <a:pt x="74" y="205"/>
                  <a:pt x="74" y="205"/>
                  <a:pt x="74" y="204"/>
                </a:cubicBezTo>
                <a:cubicBezTo>
                  <a:pt x="75" y="203"/>
                  <a:pt x="75" y="201"/>
                  <a:pt x="76" y="200"/>
                </a:cubicBezTo>
                <a:close/>
                <a:moveTo>
                  <a:pt x="78" y="220"/>
                </a:moveTo>
                <a:cubicBezTo>
                  <a:pt x="78" y="220"/>
                  <a:pt x="78" y="220"/>
                  <a:pt x="78" y="220"/>
                </a:cubicBezTo>
                <a:cubicBezTo>
                  <a:pt x="77" y="220"/>
                  <a:pt x="76" y="220"/>
                  <a:pt x="76" y="221"/>
                </a:cubicBezTo>
                <a:cubicBezTo>
                  <a:pt x="75" y="221"/>
                  <a:pt x="75" y="221"/>
                  <a:pt x="75" y="222"/>
                </a:cubicBezTo>
                <a:cubicBezTo>
                  <a:pt x="73" y="223"/>
                  <a:pt x="72" y="225"/>
                  <a:pt x="71" y="227"/>
                </a:cubicBezTo>
                <a:cubicBezTo>
                  <a:pt x="71" y="227"/>
                  <a:pt x="71" y="227"/>
                  <a:pt x="71" y="228"/>
                </a:cubicBezTo>
                <a:cubicBezTo>
                  <a:pt x="72" y="228"/>
                  <a:pt x="73" y="227"/>
                  <a:pt x="74" y="227"/>
                </a:cubicBezTo>
                <a:cubicBezTo>
                  <a:pt x="75" y="225"/>
                  <a:pt x="76" y="222"/>
                  <a:pt x="78" y="220"/>
                </a:cubicBezTo>
                <a:close/>
                <a:moveTo>
                  <a:pt x="129" y="263"/>
                </a:moveTo>
                <a:cubicBezTo>
                  <a:pt x="129" y="262"/>
                  <a:pt x="129" y="262"/>
                  <a:pt x="129" y="262"/>
                </a:cubicBezTo>
                <a:cubicBezTo>
                  <a:pt x="129" y="262"/>
                  <a:pt x="128" y="262"/>
                  <a:pt x="128" y="262"/>
                </a:cubicBezTo>
                <a:cubicBezTo>
                  <a:pt x="127" y="262"/>
                  <a:pt x="126" y="262"/>
                  <a:pt x="125" y="263"/>
                </a:cubicBezTo>
                <a:cubicBezTo>
                  <a:pt x="125" y="263"/>
                  <a:pt x="124" y="263"/>
                  <a:pt x="124" y="263"/>
                </a:cubicBezTo>
                <a:cubicBezTo>
                  <a:pt x="123" y="263"/>
                  <a:pt x="123" y="263"/>
                  <a:pt x="123" y="263"/>
                </a:cubicBezTo>
                <a:cubicBezTo>
                  <a:pt x="121" y="263"/>
                  <a:pt x="120" y="263"/>
                  <a:pt x="118" y="263"/>
                </a:cubicBezTo>
                <a:cubicBezTo>
                  <a:pt x="117" y="264"/>
                  <a:pt x="116" y="264"/>
                  <a:pt x="116" y="265"/>
                </a:cubicBezTo>
                <a:cubicBezTo>
                  <a:pt x="116" y="265"/>
                  <a:pt x="116" y="265"/>
                  <a:pt x="116" y="265"/>
                </a:cubicBezTo>
                <a:cubicBezTo>
                  <a:pt x="118" y="265"/>
                  <a:pt x="120" y="265"/>
                  <a:pt x="122" y="265"/>
                </a:cubicBezTo>
                <a:cubicBezTo>
                  <a:pt x="124" y="264"/>
                  <a:pt x="126" y="264"/>
                  <a:pt x="128" y="263"/>
                </a:cubicBezTo>
                <a:cubicBezTo>
                  <a:pt x="128" y="263"/>
                  <a:pt x="129" y="263"/>
                  <a:pt x="129" y="263"/>
                </a:cubicBezTo>
                <a:close/>
                <a:moveTo>
                  <a:pt x="98" y="152"/>
                </a:moveTo>
                <a:cubicBezTo>
                  <a:pt x="98" y="152"/>
                  <a:pt x="98" y="152"/>
                  <a:pt x="98" y="152"/>
                </a:cubicBezTo>
                <a:cubicBezTo>
                  <a:pt x="97" y="152"/>
                  <a:pt x="95" y="152"/>
                  <a:pt x="94" y="152"/>
                </a:cubicBezTo>
                <a:cubicBezTo>
                  <a:pt x="94" y="152"/>
                  <a:pt x="93" y="153"/>
                  <a:pt x="92" y="153"/>
                </a:cubicBezTo>
                <a:cubicBezTo>
                  <a:pt x="92" y="153"/>
                  <a:pt x="91" y="153"/>
                  <a:pt x="91" y="153"/>
                </a:cubicBezTo>
                <a:cubicBezTo>
                  <a:pt x="90" y="153"/>
                  <a:pt x="89" y="153"/>
                  <a:pt x="87" y="153"/>
                </a:cubicBezTo>
                <a:cubicBezTo>
                  <a:pt x="87" y="153"/>
                  <a:pt x="87" y="154"/>
                  <a:pt x="87" y="154"/>
                </a:cubicBezTo>
                <a:cubicBezTo>
                  <a:pt x="88" y="154"/>
                  <a:pt x="89" y="154"/>
                  <a:pt x="90" y="154"/>
                </a:cubicBezTo>
                <a:cubicBezTo>
                  <a:pt x="92" y="154"/>
                  <a:pt x="93" y="155"/>
                  <a:pt x="95" y="155"/>
                </a:cubicBezTo>
                <a:cubicBezTo>
                  <a:pt x="95" y="155"/>
                  <a:pt x="96" y="155"/>
                  <a:pt x="96" y="154"/>
                </a:cubicBezTo>
                <a:cubicBezTo>
                  <a:pt x="97" y="154"/>
                  <a:pt x="97" y="153"/>
                  <a:pt x="98" y="152"/>
                </a:cubicBezTo>
                <a:close/>
                <a:moveTo>
                  <a:pt x="16" y="140"/>
                </a:moveTo>
                <a:cubicBezTo>
                  <a:pt x="15" y="140"/>
                  <a:pt x="14" y="140"/>
                  <a:pt x="13" y="140"/>
                </a:cubicBezTo>
                <a:cubicBezTo>
                  <a:pt x="13" y="140"/>
                  <a:pt x="13" y="140"/>
                  <a:pt x="13" y="141"/>
                </a:cubicBezTo>
                <a:cubicBezTo>
                  <a:pt x="12" y="142"/>
                  <a:pt x="11" y="143"/>
                  <a:pt x="10" y="145"/>
                </a:cubicBezTo>
                <a:cubicBezTo>
                  <a:pt x="10" y="145"/>
                  <a:pt x="10" y="146"/>
                  <a:pt x="10" y="147"/>
                </a:cubicBezTo>
                <a:cubicBezTo>
                  <a:pt x="11" y="146"/>
                  <a:pt x="12" y="145"/>
                  <a:pt x="13" y="145"/>
                </a:cubicBezTo>
                <a:cubicBezTo>
                  <a:pt x="13" y="145"/>
                  <a:pt x="13" y="145"/>
                  <a:pt x="13" y="144"/>
                </a:cubicBezTo>
                <a:cubicBezTo>
                  <a:pt x="14" y="143"/>
                  <a:pt x="15" y="142"/>
                  <a:pt x="16" y="140"/>
                </a:cubicBezTo>
                <a:cubicBezTo>
                  <a:pt x="16" y="140"/>
                  <a:pt x="16" y="140"/>
                  <a:pt x="16" y="140"/>
                </a:cubicBezTo>
                <a:close/>
                <a:moveTo>
                  <a:pt x="154" y="245"/>
                </a:moveTo>
                <a:cubicBezTo>
                  <a:pt x="153" y="248"/>
                  <a:pt x="151" y="251"/>
                  <a:pt x="150" y="254"/>
                </a:cubicBezTo>
                <a:cubicBezTo>
                  <a:pt x="150" y="254"/>
                  <a:pt x="151" y="254"/>
                  <a:pt x="151" y="254"/>
                </a:cubicBezTo>
                <a:cubicBezTo>
                  <a:pt x="152" y="253"/>
                  <a:pt x="153" y="252"/>
                  <a:pt x="154" y="251"/>
                </a:cubicBezTo>
                <a:cubicBezTo>
                  <a:pt x="154" y="251"/>
                  <a:pt x="154" y="251"/>
                  <a:pt x="154" y="250"/>
                </a:cubicBezTo>
                <a:cubicBezTo>
                  <a:pt x="155" y="249"/>
                  <a:pt x="154" y="247"/>
                  <a:pt x="154" y="245"/>
                </a:cubicBezTo>
                <a:close/>
                <a:moveTo>
                  <a:pt x="13" y="168"/>
                </a:moveTo>
                <a:cubicBezTo>
                  <a:pt x="11" y="167"/>
                  <a:pt x="10" y="166"/>
                  <a:pt x="8" y="165"/>
                </a:cubicBezTo>
                <a:cubicBezTo>
                  <a:pt x="8" y="167"/>
                  <a:pt x="8" y="169"/>
                  <a:pt x="8" y="171"/>
                </a:cubicBezTo>
                <a:cubicBezTo>
                  <a:pt x="10" y="170"/>
                  <a:pt x="12" y="169"/>
                  <a:pt x="13" y="168"/>
                </a:cubicBezTo>
                <a:close/>
                <a:moveTo>
                  <a:pt x="55" y="90"/>
                </a:moveTo>
                <a:cubicBezTo>
                  <a:pt x="55" y="90"/>
                  <a:pt x="55" y="90"/>
                  <a:pt x="55" y="90"/>
                </a:cubicBezTo>
                <a:cubicBezTo>
                  <a:pt x="55" y="91"/>
                  <a:pt x="55" y="92"/>
                  <a:pt x="55" y="92"/>
                </a:cubicBezTo>
                <a:cubicBezTo>
                  <a:pt x="55" y="93"/>
                  <a:pt x="55" y="93"/>
                  <a:pt x="55" y="93"/>
                </a:cubicBezTo>
                <a:cubicBezTo>
                  <a:pt x="56" y="93"/>
                  <a:pt x="57" y="93"/>
                  <a:pt x="57" y="94"/>
                </a:cubicBezTo>
                <a:cubicBezTo>
                  <a:pt x="58" y="94"/>
                  <a:pt x="59" y="94"/>
                  <a:pt x="60" y="94"/>
                </a:cubicBezTo>
                <a:cubicBezTo>
                  <a:pt x="59" y="93"/>
                  <a:pt x="59" y="93"/>
                  <a:pt x="59" y="93"/>
                </a:cubicBezTo>
                <a:cubicBezTo>
                  <a:pt x="59" y="92"/>
                  <a:pt x="59" y="91"/>
                  <a:pt x="58" y="90"/>
                </a:cubicBezTo>
                <a:cubicBezTo>
                  <a:pt x="58" y="90"/>
                  <a:pt x="58" y="90"/>
                  <a:pt x="58" y="90"/>
                </a:cubicBezTo>
                <a:cubicBezTo>
                  <a:pt x="58" y="90"/>
                  <a:pt x="58" y="89"/>
                  <a:pt x="58" y="89"/>
                </a:cubicBezTo>
                <a:cubicBezTo>
                  <a:pt x="57" y="89"/>
                  <a:pt x="56" y="89"/>
                  <a:pt x="55" y="90"/>
                </a:cubicBezTo>
                <a:close/>
                <a:moveTo>
                  <a:pt x="25" y="222"/>
                </a:moveTo>
                <a:cubicBezTo>
                  <a:pt x="24" y="221"/>
                  <a:pt x="23" y="220"/>
                  <a:pt x="21" y="219"/>
                </a:cubicBezTo>
                <a:cubicBezTo>
                  <a:pt x="21" y="221"/>
                  <a:pt x="20" y="223"/>
                  <a:pt x="19" y="226"/>
                </a:cubicBezTo>
                <a:cubicBezTo>
                  <a:pt x="21" y="225"/>
                  <a:pt x="23" y="223"/>
                  <a:pt x="25" y="222"/>
                </a:cubicBezTo>
                <a:close/>
                <a:moveTo>
                  <a:pt x="72" y="269"/>
                </a:moveTo>
                <a:cubicBezTo>
                  <a:pt x="72" y="269"/>
                  <a:pt x="72" y="269"/>
                  <a:pt x="72" y="269"/>
                </a:cubicBezTo>
                <a:cubicBezTo>
                  <a:pt x="81" y="270"/>
                  <a:pt x="90" y="270"/>
                  <a:pt x="99" y="269"/>
                </a:cubicBezTo>
                <a:cubicBezTo>
                  <a:pt x="90" y="269"/>
                  <a:pt x="81" y="269"/>
                  <a:pt x="72" y="269"/>
                </a:cubicBezTo>
                <a:close/>
                <a:moveTo>
                  <a:pt x="25" y="142"/>
                </a:moveTo>
                <a:cubicBezTo>
                  <a:pt x="25" y="142"/>
                  <a:pt x="25" y="142"/>
                  <a:pt x="24" y="142"/>
                </a:cubicBezTo>
                <a:cubicBezTo>
                  <a:pt x="25" y="142"/>
                  <a:pt x="25" y="142"/>
                  <a:pt x="25" y="142"/>
                </a:cubicBezTo>
                <a:cubicBezTo>
                  <a:pt x="28" y="144"/>
                  <a:pt x="31" y="145"/>
                  <a:pt x="34" y="145"/>
                </a:cubicBezTo>
                <a:cubicBezTo>
                  <a:pt x="34" y="145"/>
                  <a:pt x="34" y="145"/>
                  <a:pt x="34" y="145"/>
                </a:cubicBezTo>
                <a:cubicBezTo>
                  <a:pt x="35" y="145"/>
                  <a:pt x="36" y="145"/>
                  <a:pt x="36" y="144"/>
                </a:cubicBezTo>
                <a:cubicBezTo>
                  <a:pt x="33" y="143"/>
                  <a:pt x="29" y="142"/>
                  <a:pt x="25" y="142"/>
                </a:cubicBezTo>
                <a:close/>
                <a:moveTo>
                  <a:pt x="144" y="179"/>
                </a:moveTo>
                <a:cubicBezTo>
                  <a:pt x="144" y="180"/>
                  <a:pt x="144" y="180"/>
                  <a:pt x="144" y="181"/>
                </a:cubicBezTo>
                <a:cubicBezTo>
                  <a:pt x="144" y="182"/>
                  <a:pt x="144" y="182"/>
                  <a:pt x="145" y="183"/>
                </a:cubicBezTo>
                <a:cubicBezTo>
                  <a:pt x="145" y="182"/>
                  <a:pt x="145" y="182"/>
                  <a:pt x="145" y="182"/>
                </a:cubicBezTo>
                <a:cubicBezTo>
                  <a:pt x="146" y="181"/>
                  <a:pt x="147" y="180"/>
                  <a:pt x="149" y="179"/>
                </a:cubicBezTo>
                <a:cubicBezTo>
                  <a:pt x="149" y="178"/>
                  <a:pt x="149" y="177"/>
                  <a:pt x="149" y="177"/>
                </a:cubicBezTo>
                <a:cubicBezTo>
                  <a:pt x="149" y="177"/>
                  <a:pt x="149" y="177"/>
                  <a:pt x="149" y="176"/>
                </a:cubicBezTo>
                <a:cubicBezTo>
                  <a:pt x="147" y="177"/>
                  <a:pt x="145" y="178"/>
                  <a:pt x="144" y="179"/>
                </a:cubicBezTo>
                <a:close/>
                <a:moveTo>
                  <a:pt x="66" y="63"/>
                </a:moveTo>
                <a:cubicBezTo>
                  <a:pt x="65" y="63"/>
                  <a:pt x="65" y="63"/>
                  <a:pt x="64" y="63"/>
                </a:cubicBezTo>
                <a:cubicBezTo>
                  <a:pt x="63" y="63"/>
                  <a:pt x="63" y="63"/>
                  <a:pt x="63" y="63"/>
                </a:cubicBezTo>
                <a:cubicBezTo>
                  <a:pt x="62" y="63"/>
                  <a:pt x="62" y="63"/>
                  <a:pt x="61" y="64"/>
                </a:cubicBezTo>
                <a:cubicBezTo>
                  <a:pt x="61" y="64"/>
                  <a:pt x="61" y="64"/>
                  <a:pt x="61" y="64"/>
                </a:cubicBezTo>
                <a:cubicBezTo>
                  <a:pt x="61" y="65"/>
                  <a:pt x="62" y="67"/>
                  <a:pt x="62" y="68"/>
                </a:cubicBezTo>
                <a:cubicBezTo>
                  <a:pt x="64" y="66"/>
                  <a:pt x="65" y="64"/>
                  <a:pt x="66" y="63"/>
                </a:cubicBezTo>
                <a:close/>
                <a:moveTo>
                  <a:pt x="58" y="237"/>
                </a:moveTo>
                <a:cubicBezTo>
                  <a:pt x="58" y="238"/>
                  <a:pt x="59" y="238"/>
                  <a:pt x="59" y="238"/>
                </a:cubicBezTo>
                <a:cubicBezTo>
                  <a:pt x="59" y="240"/>
                  <a:pt x="60" y="241"/>
                  <a:pt x="61" y="243"/>
                </a:cubicBezTo>
                <a:cubicBezTo>
                  <a:pt x="61" y="244"/>
                  <a:pt x="61" y="244"/>
                  <a:pt x="62" y="244"/>
                </a:cubicBezTo>
                <a:cubicBezTo>
                  <a:pt x="62" y="244"/>
                  <a:pt x="62" y="244"/>
                  <a:pt x="62" y="244"/>
                </a:cubicBezTo>
                <a:cubicBezTo>
                  <a:pt x="63" y="243"/>
                  <a:pt x="63" y="242"/>
                  <a:pt x="64" y="242"/>
                </a:cubicBezTo>
                <a:cubicBezTo>
                  <a:pt x="62" y="240"/>
                  <a:pt x="60" y="239"/>
                  <a:pt x="58" y="237"/>
                </a:cubicBezTo>
                <a:close/>
                <a:moveTo>
                  <a:pt x="148" y="248"/>
                </a:moveTo>
                <a:cubicBezTo>
                  <a:pt x="147" y="248"/>
                  <a:pt x="147" y="249"/>
                  <a:pt x="146" y="249"/>
                </a:cubicBezTo>
                <a:cubicBezTo>
                  <a:pt x="146" y="250"/>
                  <a:pt x="145" y="250"/>
                  <a:pt x="145" y="250"/>
                </a:cubicBezTo>
                <a:cubicBezTo>
                  <a:pt x="144" y="252"/>
                  <a:pt x="144" y="253"/>
                  <a:pt x="143" y="254"/>
                </a:cubicBezTo>
                <a:cubicBezTo>
                  <a:pt x="143" y="254"/>
                  <a:pt x="143" y="255"/>
                  <a:pt x="143" y="255"/>
                </a:cubicBezTo>
                <a:cubicBezTo>
                  <a:pt x="144" y="254"/>
                  <a:pt x="144" y="254"/>
                  <a:pt x="145" y="253"/>
                </a:cubicBezTo>
                <a:cubicBezTo>
                  <a:pt x="145" y="252"/>
                  <a:pt x="146" y="252"/>
                  <a:pt x="147" y="253"/>
                </a:cubicBezTo>
                <a:cubicBezTo>
                  <a:pt x="147" y="253"/>
                  <a:pt x="148" y="253"/>
                  <a:pt x="148" y="253"/>
                </a:cubicBezTo>
                <a:cubicBezTo>
                  <a:pt x="148" y="252"/>
                  <a:pt x="148" y="250"/>
                  <a:pt x="148" y="248"/>
                </a:cubicBezTo>
                <a:close/>
                <a:moveTo>
                  <a:pt x="27" y="231"/>
                </a:moveTo>
                <a:cubicBezTo>
                  <a:pt x="27" y="233"/>
                  <a:pt x="26" y="234"/>
                  <a:pt x="26" y="236"/>
                </a:cubicBezTo>
                <a:cubicBezTo>
                  <a:pt x="26" y="236"/>
                  <a:pt x="27" y="237"/>
                  <a:pt x="28" y="237"/>
                </a:cubicBezTo>
                <a:cubicBezTo>
                  <a:pt x="29" y="237"/>
                  <a:pt x="30" y="236"/>
                  <a:pt x="31" y="236"/>
                </a:cubicBezTo>
                <a:cubicBezTo>
                  <a:pt x="30" y="234"/>
                  <a:pt x="28" y="233"/>
                  <a:pt x="27" y="231"/>
                </a:cubicBezTo>
                <a:close/>
                <a:moveTo>
                  <a:pt x="116" y="134"/>
                </a:moveTo>
                <a:cubicBezTo>
                  <a:pt x="114" y="134"/>
                  <a:pt x="112" y="135"/>
                  <a:pt x="110" y="135"/>
                </a:cubicBezTo>
                <a:cubicBezTo>
                  <a:pt x="110" y="136"/>
                  <a:pt x="109" y="137"/>
                  <a:pt x="109" y="137"/>
                </a:cubicBezTo>
                <a:cubicBezTo>
                  <a:pt x="111" y="138"/>
                  <a:pt x="112" y="138"/>
                  <a:pt x="114" y="137"/>
                </a:cubicBezTo>
                <a:cubicBezTo>
                  <a:pt x="114" y="136"/>
                  <a:pt x="114" y="136"/>
                  <a:pt x="115" y="136"/>
                </a:cubicBezTo>
                <a:cubicBezTo>
                  <a:pt x="115" y="136"/>
                  <a:pt x="115" y="136"/>
                  <a:pt x="115" y="136"/>
                </a:cubicBezTo>
                <a:cubicBezTo>
                  <a:pt x="115" y="135"/>
                  <a:pt x="115" y="135"/>
                  <a:pt x="116" y="134"/>
                </a:cubicBezTo>
                <a:close/>
                <a:moveTo>
                  <a:pt x="108" y="98"/>
                </a:moveTo>
                <a:cubicBezTo>
                  <a:pt x="107" y="98"/>
                  <a:pt x="106" y="98"/>
                  <a:pt x="105" y="97"/>
                </a:cubicBezTo>
                <a:cubicBezTo>
                  <a:pt x="104" y="97"/>
                  <a:pt x="104" y="98"/>
                  <a:pt x="103" y="98"/>
                </a:cubicBezTo>
                <a:cubicBezTo>
                  <a:pt x="103" y="98"/>
                  <a:pt x="103" y="98"/>
                  <a:pt x="103" y="98"/>
                </a:cubicBezTo>
                <a:cubicBezTo>
                  <a:pt x="103" y="99"/>
                  <a:pt x="104" y="100"/>
                  <a:pt x="104" y="101"/>
                </a:cubicBezTo>
                <a:cubicBezTo>
                  <a:pt x="106" y="101"/>
                  <a:pt x="108" y="100"/>
                  <a:pt x="109" y="100"/>
                </a:cubicBezTo>
                <a:cubicBezTo>
                  <a:pt x="109" y="99"/>
                  <a:pt x="109" y="99"/>
                  <a:pt x="108" y="98"/>
                </a:cubicBezTo>
                <a:close/>
                <a:moveTo>
                  <a:pt x="74" y="70"/>
                </a:moveTo>
                <a:cubicBezTo>
                  <a:pt x="74" y="70"/>
                  <a:pt x="74" y="70"/>
                  <a:pt x="74" y="70"/>
                </a:cubicBezTo>
                <a:cubicBezTo>
                  <a:pt x="73" y="70"/>
                  <a:pt x="72" y="70"/>
                  <a:pt x="71" y="70"/>
                </a:cubicBezTo>
                <a:cubicBezTo>
                  <a:pt x="71" y="70"/>
                  <a:pt x="71" y="71"/>
                  <a:pt x="71" y="71"/>
                </a:cubicBezTo>
                <a:cubicBezTo>
                  <a:pt x="69" y="73"/>
                  <a:pt x="68" y="75"/>
                  <a:pt x="66" y="77"/>
                </a:cubicBezTo>
                <a:cubicBezTo>
                  <a:pt x="66" y="77"/>
                  <a:pt x="66" y="77"/>
                  <a:pt x="66" y="77"/>
                </a:cubicBezTo>
                <a:cubicBezTo>
                  <a:pt x="66" y="78"/>
                  <a:pt x="66" y="78"/>
                  <a:pt x="66" y="78"/>
                </a:cubicBezTo>
                <a:cubicBezTo>
                  <a:pt x="67" y="78"/>
                  <a:pt x="67" y="78"/>
                  <a:pt x="67" y="78"/>
                </a:cubicBezTo>
                <a:cubicBezTo>
                  <a:pt x="68" y="77"/>
                  <a:pt x="68" y="77"/>
                  <a:pt x="68" y="76"/>
                </a:cubicBezTo>
                <a:cubicBezTo>
                  <a:pt x="68" y="76"/>
                  <a:pt x="69" y="75"/>
                  <a:pt x="69" y="75"/>
                </a:cubicBezTo>
                <a:cubicBezTo>
                  <a:pt x="71" y="73"/>
                  <a:pt x="72" y="72"/>
                  <a:pt x="73" y="70"/>
                </a:cubicBezTo>
                <a:cubicBezTo>
                  <a:pt x="74" y="70"/>
                  <a:pt x="74" y="70"/>
                  <a:pt x="74" y="70"/>
                </a:cubicBezTo>
                <a:close/>
                <a:moveTo>
                  <a:pt x="111" y="244"/>
                </a:moveTo>
                <a:cubicBezTo>
                  <a:pt x="111" y="244"/>
                  <a:pt x="111" y="245"/>
                  <a:pt x="111" y="246"/>
                </a:cubicBezTo>
                <a:cubicBezTo>
                  <a:pt x="112" y="246"/>
                  <a:pt x="113" y="246"/>
                  <a:pt x="114" y="245"/>
                </a:cubicBezTo>
                <a:cubicBezTo>
                  <a:pt x="115" y="244"/>
                  <a:pt x="115" y="245"/>
                  <a:pt x="116" y="245"/>
                </a:cubicBezTo>
                <a:cubicBezTo>
                  <a:pt x="116" y="245"/>
                  <a:pt x="116" y="245"/>
                  <a:pt x="117" y="245"/>
                </a:cubicBezTo>
                <a:cubicBezTo>
                  <a:pt x="117" y="245"/>
                  <a:pt x="118" y="245"/>
                  <a:pt x="118" y="245"/>
                </a:cubicBezTo>
                <a:cubicBezTo>
                  <a:pt x="117" y="244"/>
                  <a:pt x="117" y="243"/>
                  <a:pt x="116" y="243"/>
                </a:cubicBezTo>
                <a:cubicBezTo>
                  <a:pt x="116" y="243"/>
                  <a:pt x="115" y="243"/>
                  <a:pt x="115" y="243"/>
                </a:cubicBezTo>
                <a:cubicBezTo>
                  <a:pt x="115" y="243"/>
                  <a:pt x="114" y="243"/>
                  <a:pt x="113" y="243"/>
                </a:cubicBezTo>
                <a:cubicBezTo>
                  <a:pt x="113" y="243"/>
                  <a:pt x="112" y="243"/>
                  <a:pt x="111" y="244"/>
                </a:cubicBezTo>
                <a:close/>
                <a:moveTo>
                  <a:pt x="102" y="212"/>
                </a:moveTo>
                <a:cubicBezTo>
                  <a:pt x="101" y="214"/>
                  <a:pt x="101" y="215"/>
                  <a:pt x="102" y="216"/>
                </a:cubicBezTo>
                <a:cubicBezTo>
                  <a:pt x="104" y="215"/>
                  <a:pt x="106" y="214"/>
                  <a:pt x="108" y="213"/>
                </a:cubicBezTo>
                <a:cubicBezTo>
                  <a:pt x="108" y="213"/>
                  <a:pt x="108" y="213"/>
                  <a:pt x="108" y="212"/>
                </a:cubicBezTo>
                <a:cubicBezTo>
                  <a:pt x="106" y="212"/>
                  <a:pt x="104" y="212"/>
                  <a:pt x="102" y="212"/>
                </a:cubicBezTo>
                <a:close/>
                <a:moveTo>
                  <a:pt x="88" y="239"/>
                </a:moveTo>
                <a:cubicBezTo>
                  <a:pt x="87" y="239"/>
                  <a:pt x="87" y="239"/>
                  <a:pt x="87" y="239"/>
                </a:cubicBezTo>
                <a:cubicBezTo>
                  <a:pt x="86" y="239"/>
                  <a:pt x="86" y="239"/>
                  <a:pt x="86" y="240"/>
                </a:cubicBezTo>
                <a:cubicBezTo>
                  <a:pt x="85" y="241"/>
                  <a:pt x="84" y="242"/>
                  <a:pt x="83" y="243"/>
                </a:cubicBezTo>
                <a:cubicBezTo>
                  <a:pt x="82" y="243"/>
                  <a:pt x="82" y="243"/>
                  <a:pt x="82" y="243"/>
                </a:cubicBezTo>
                <a:cubicBezTo>
                  <a:pt x="83" y="244"/>
                  <a:pt x="83" y="244"/>
                  <a:pt x="83" y="244"/>
                </a:cubicBezTo>
                <a:cubicBezTo>
                  <a:pt x="83" y="245"/>
                  <a:pt x="84" y="245"/>
                  <a:pt x="84" y="245"/>
                </a:cubicBezTo>
                <a:cubicBezTo>
                  <a:pt x="85" y="243"/>
                  <a:pt x="87" y="241"/>
                  <a:pt x="88" y="239"/>
                </a:cubicBezTo>
                <a:close/>
                <a:moveTo>
                  <a:pt x="62" y="245"/>
                </a:moveTo>
                <a:cubicBezTo>
                  <a:pt x="62" y="246"/>
                  <a:pt x="62" y="246"/>
                  <a:pt x="62" y="246"/>
                </a:cubicBezTo>
                <a:cubicBezTo>
                  <a:pt x="62" y="246"/>
                  <a:pt x="62" y="246"/>
                  <a:pt x="62" y="246"/>
                </a:cubicBezTo>
                <a:cubicBezTo>
                  <a:pt x="62" y="247"/>
                  <a:pt x="62" y="248"/>
                  <a:pt x="63" y="248"/>
                </a:cubicBezTo>
                <a:cubicBezTo>
                  <a:pt x="65" y="248"/>
                  <a:pt x="66" y="249"/>
                  <a:pt x="67" y="248"/>
                </a:cubicBezTo>
                <a:cubicBezTo>
                  <a:pt x="68" y="248"/>
                  <a:pt x="70" y="248"/>
                  <a:pt x="71" y="248"/>
                </a:cubicBezTo>
                <a:cubicBezTo>
                  <a:pt x="71" y="248"/>
                  <a:pt x="72" y="248"/>
                  <a:pt x="72" y="248"/>
                </a:cubicBezTo>
                <a:cubicBezTo>
                  <a:pt x="71" y="248"/>
                  <a:pt x="70" y="247"/>
                  <a:pt x="69" y="247"/>
                </a:cubicBezTo>
                <a:cubicBezTo>
                  <a:pt x="68" y="246"/>
                  <a:pt x="67" y="246"/>
                  <a:pt x="66" y="247"/>
                </a:cubicBezTo>
                <a:cubicBezTo>
                  <a:pt x="65" y="247"/>
                  <a:pt x="65" y="247"/>
                  <a:pt x="64" y="247"/>
                </a:cubicBezTo>
                <a:cubicBezTo>
                  <a:pt x="63" y="247"/>
                  <a:pt x="63" y="247"/>
                  <a:pt x="62" y="246"/>
                </a:cubicBezTo>
                <a:cubicBezTo>
                  <a:pt x="62" y="246"/>
                  <a:pt x="62" y="246"/>
                  <a:pt x="62" y="245"/>
                </a:cubicBezTo>
                <a:close/>
                <a:moveTo>
                  <a:pt x="101" y="189"/>
                </a:moveTo>
                <a:cubicBezTo>
                  <a:pt x="101" y="189"/>
                  <a:pt x="101" y="189"/>
                  <a:pt x="101" y="189"/>
                </a:cubicBezTo>
                <a:cubicBezTo>
                  <a:pt x="101" y="189"/>
                  <a:pt x="100" y="190"/>
                  <a:pt x="100" y="190"/>
                </a:cubicBezTo>
                <a:cubicBezTo>
                  <a:pt x="100" y="190"/>
                  <a:pt x="100" y="190"/>
                  <a:pt x="99" y="190"/>
                </a:cubicBezTo>
                <a:cubicBezTo>
                  <a:pt x="99" y="191"/>
                  <a:pt x="99" y="192"/>
                  <a:pt x="98" y="193"/>
                </a:cubicBezTo>
                <a:cubicBezTo>
                  <a:pt x="98" y="194"/>
                  <a:pt x="98" y="194"/>
                  <a:pt x="98" y="195"/>
                </a:cubicBezTo>
                <a:cubicBezTo>
                  <a:pt x="101" y="194"/>
                  <a:pt x="103" y="193"/>
                  <a:pt x="105" y="192"/>
                </a:cubicBezTo>
                <a:cubicBezTo>
                  <a:pt x="104" y="192"/>
                  <a:pt x="104" y="192"/>
                  <a:pt x="104" y="192"/>
                </a:cubicBezTo>
                <a:cubicBezTo>
                  <a:pt x="103" y="192"/>
                  <a:pt x="102" y="192"/>
                  <a:pt x="102" y="192"/>
                </a:cubicBezTo>
                <a:cubicBezTo>
                  <a:pt x="101" y="192"/>
                  <a:pt x="100" y="191"/>
                  <a:pt x="101" y="190"/>
                </a:cubicBezTo>
                <a:cubicBezTo>
                  <a:pt x="101" y="190"/>
                  <a:pt x="101" y="190"/>
                  <a:pt x="101" y="189"/>
                </a:cubicBezTo>
                <a:close/>
                <a:moveTo>
                  <a:pt x="27" y="228"/>
                </a:moveTo>
                <a:cubicBezTo>
                  <a:pt x="27" y="226"/>
                  <a:pt x="28" y="225"/>
                  <a:pt x="29" y="223"/>
                </a:cubicBezTo>
                <a:cubicBezTo>
                  <a:pt x="28" y="223"/>
                  <a:pt x="28" y="223"/>
                  <a:pt x="27" y="223"/>
                </a:cubicBezTo>
                <a:cubicBezTo>
                  <a:pt x="27" y="222"/>
                  <a:pt x="27" y="223"/>
                  <a:pt x="26" y="223"/>
                </a:cubicBezTo>
                <a:cubicBezTo>
                  <a:pt x="26" y="223"/>
                  <a:pt x="25" y="224"/>
                  <a:pt x="25" y="224"/>
                </a:cubicBezTo>
                <a:cubicBezTo>
                  <a:pt x="24" y="224"/>
                  <a:pt x="24" y="225"/>
                  <a:pt x="24" y="225"/>
                </a:cubicBezTo>
                <a:cubicBezTo>
                  <a:pt x="25" y="226"/>
                  <a:pt x="26" y="227"/>
                  <a:pt x="27" y="228"/>
                </a:cubicBezTo>
                <a:close/>
                <a:moveTo>
                  <a:pt x="63" y="254"/>
                </a:moveTo>
                <a:cubicBezTo>
                  <a:pt x="58" y="254"/>
                  <a:pt x="54" y="253"/>
                  <a:pt x="49" y="252"/>
                </a:cubicBezTo>
                <a:cubicBezTo>
                  <a:pt x="49" y="253"/>
                  <a:pt x="49" y="253"/>
                  <a:pt x="49" y="253"/>
                </a:cubicBezTo>
                <a:cubicBezTo>
                  <a:pt x="51" y="254"/>
                  <a:pt x="52" y="254"/>
                  <a:pt x="53" y="254"/>
                </a:cubicBezTo>
                <a:cubicBezTo>
                  <a:pt x="53" y="254"/>
                  <a:pt x="54" y="254"/>
                  <a:pt x="54" y="254"/>
                </a:cubicBezTo>
                <a:cubicBezTo>
                  <a:pt x="55" y="254"/>
                  <a:pt x="55" y="254"/>
                  <a:pt x="56" y="254"/>
                </a:cubicBezTo>
                <a:cubicBezTo>
                  <a:pt x="56" y="254"/>
                  <a:pt x="56" y="255"/>
                  <a:pt x="56" y="255"/>
                </a:cubicBezTo>
                <a:cubicBezTo>
                  <a:pt x="58" y="255"/>
                  <a:pt x="60" y="255"/>
                  <a:pt x="61" y="255"/>
                </a:cubicBezTo>
                <a:cubicBezTo>
                  <a:pt x="62" y="255"/>
                  <a:pt x="62" y="255"/>
                  <a:pt x="63" y="254"/>
                </a:cubicBezTo>
                <a:close/>
                <a:moveTo>
                  <a:pt x="52" y="99"/>
                </a:moveTo>
                <a:cubicBezTo>
                  <a:pt x="52" y="99"/>
                  <a:pt x="52" y="98"/>
                  <a:pt x="52" y="98"/>
                </a:cubicBezTo>
                <a:cubicBezTo>
                  <a:pt x="51" y="96"/>
                  <a:pt x="50" y="94"/>
                  <a:pt x="49" y="92"/>
                </a:cubicBezTo>
                <a:cubicBezTo>
                  <a:pt x="49" y="92"/>
                  <a:pt x="49" y="91"/>
                  <a:pt x="48" y="91"/>
                </a:cubicBezTo>
                <a:cubicBezTo>
                  <a:pt x="48" y="91"/>
                  <a:pt x="47" y="91"/>
                  <a:pt x="47" y="91"/>
                </a:cubicBezTo>
                <a:cubicBezTo>
                  <a:pt x="47" y="92"/>
                  <a:pt x="47" y="92"/>
                  <a:pt x="47" y="92"/>
                </a:cubicBezTo>
                <a:cubicBezTo>
                  <a:pt x="48" y="94"/>
                  <a:pt x="48" y="95"/>
                  <a:pt x="49" y="96"/>
                </a:cubicBezTo>
                <a:cubicBezTo>
                  <a:pt x="49" y="96"/>
                  <a:pt x="49" y="96"/>
                  <a:pt x="49" y="96"/>
                </a:cubicBezTo>
                <a:cubicBezTo>
                  <a:pt x="50" y="97"/>
                  <a:pt x="51" y="98"/>
                  <a:pt x="51" y="99"/>
                </a:cubicBezTo>
                <a:cubicBezTo>
                  <a:pt x="52" y="99"/>
                  <a:pt x="52" y="99"/>
                  <a:pt x="52" y="99"/>
                </a:cubicBezTo>
                <a:cubicBezTo>
                  <a:pt x="52" y="99"/>
                  <a:pt x="52" y="99"/>
                  <a:pt x="52" y="99"/>
                </a:cubicBezTo>
                <a:close/>
                <a:moveTo>
                  <a:pt x="52" y="94"/>
                </a:moveTo>
                <a:cubicBezTo>
                  <a:pt x="52" y="94"/>
                  <a:pt x="52" y="94"/>
                  <a:pt x="52" y="94"/>
                </a:cubicBezTo>
                <a:cubicBezTo>
                  <a:pt x="54" y="97"/>
                  <a:pt x="55" y="100"/>
                  <a:pt x="56" y="103"/>
                </a:cubicBezTo>
                <a:cubicBezTo>
                  <a:pt x="56" y="104"/>
                  <a:pt x="56" y="104"/>
                  <a:pt x="56" y="104"/>
                </a:cubicBezTo>
                <a:cubicBezTo>
                  <a:pt x="57" y="104"/>
                  <a:pt x="57" y="105"/>
                  <a:pt x="58" y="105"/>
                </a:cubicBezTo>
                <a:cubicBezTo>
                  <a:pt x="58" y="105"/>
                  <a:pt x="58" y="105"/>
                  <a:pt x="58" y="105"/>
                </a:cubicBezTo>
                <a:cubicBezTo>
                  <a:pt x="56" y="101"/>
                  <a:pt x="55" y="98"/>
                  <a:pt x="54" y="95"/>
                </a:cubicBezTo>
                <a:cubicBezTo>
                  <a:pt x="54" y="94"/>
                  <a:pt x="53" y="94"/>
                  <a:pt x="52" y="94"/>
                </a:cubicBezTo>
                <a:cubicBezTo>
                  <a:pt x="52" y="94"/>
                  <a:pt x="52" y="94"/>
                  <a:pt x="52" y="94"/>
                </a:cubicBezTo>
                <a:close/>
                <a:moveTo>
                  <a:pt x="123" y="97"/>
                </a:moveTo>
                <a:cubicBezTo>
                  <a:pt x="123" y="97"/>
                  <a:pt x="123" y="97"/>
                  <a:pt x="123" y="98"/>
                </a:cubicBezTo>
                <a:cubicBezTo>
                  <a:pt x="123" y="98"/>
                  <a:pt x="123" y="99"/>
                  <a:pt x="123" y="99"/>
                </a:cubicBezTo>
                <a:cubicBezTo>
                  <a:pt x="125" y="99"/>
                  <a:pt x="125" y="100"/>
                  <a:pt x="124" y="101"/>
                </a:cubicBezTo>
                <a:cubicBezTo>
                  <a:pt x="124" y="101"/>
                  <a:pt x="124" y="102"/>
                  <a:pt x="124" y="102"/>
                </a:cubicBezTo>
                <a:cubicBezTo>
                  <a:pt x="125" y="102"/>
                  <a:pt x="126" y="101"/>
                  <a:pt x="126" y="101"/>
                </a:cubicBezTo>
                <a:cubicBezTo>
                  <a:pt x="127" y="101"/>
                  <a:pt x="127" y="100"/>
                  <a:pt x="127" y="100"/>
                </a:cubicBezTo>
                <a:cubicBezTo>
                  <a:pt x="127" y="99"/>
                  <a:pt x="127" y="98"/>
                  <a:pt x="126" y="98"/>
                </a:cubicBezTo>
                <a:cubicBezTo>
                  <a:pt x="126" y="97"/>
                  <a:pt x="126" y="96"/>
                  <a:pt x="125" y="96"/>
                </a:cubicBezTo>
                <a:cubicBezTo>
                  <a:pt x="125" y="97"/>
                  <a:pt x="124" y="97"/>
                  <a:pt x="123" y="97"/>
                </a:cubicBezTo>
                <a:close/>
                <a:moveTo>
                  <a:pt x="160" y="200"/>
                </a:moveTo>
                <a:cubicBezTo>
                  <a:pt x="160" y="200"/>
                  <a:pt x="160" y="200"/>
                  <a:pt x="160" y="200"/>
                </a:cubicBezTo>
                <a:cubicBezTo>
                  <a:pt x="161" y="200"/>
                  <a:pt x="161" y="199"/>
                  <a:pt x="161" y="199"/>
                </a:cubicBezTo>
                <a:cubicBezTo>
                  <a:pt x="161" y="198"/>
                  <a:pt x="162" y="196"/>
                  <a:pt x="163" y="195"/>
                </a:cubicBezTo>
                <a:cubicBezTo>
                  <a:pt x="163" y="194"/>
                  <a:pt x="163" y="194"/>
                  <a:pt x="163" y="193"/>
                </a:cubicBezTo>
                <a:cubicBezTo>
                  <a:pt x="163" y="190"/>
                  <a:pt x="163" y="187"/>
                  <a:pt x="163" y="184"/>
                </a:cubicBezTo>
                <a:cubicBezTo>
                  <a:pt x="163" y="184"/>
                  <a:pt x="163" y="184"/>
                  <a:pt x="163" y="183"/>
                </a:cubicBezTo>
                <a:cubicBezTo>
                  <a:pt x="163" y="185"/>
                  <a:pt x="163" y="186"/>
                  <a:pt x="163" y="187"/>
                </a:cubicBezTo>
                <a:cubicBezTo>
                  <a:pt x="163" y="190"/>
                  <a:pt x="162" y="193"/>
                  <a:pt x="161" y="195"/>
                </a:cubicBezTo>
                <a:cubicBezTo>
                  <a:pt x="161" y="196"/>
                  <a:pt x="161" y="196"/>
                  <a:pt x="161" y="197"/>
                </a:cubicBezTo>
                <a:cubicBezTo>
                  <a:pt x="161" y="197"/>
                  <a:pt x="161" y="197"/>
                  <a:pt x="161" y="198"/>
                </a:cubicBezTo>
                <a:cubicBezTo>
                  <a:pt x="160" y="198"/>
                  <a:pt x="160" y="199"/>
                  <a:pt x="160" y="200"/>
                </a:cubicBezTo>
                <a:close/>
                <a:moveTo>
                  <a:pt x="24" y="184"/>
                </a:moveTo>
                <a:cubicBezTo>
                  <a:pt x="22" y="186"/>
                  <a:pt x="20" y="187"/>
                  <a:pt x="19" y="189"/>
                </a:cubicBezTo>
                <a:cubicBezTo>
                  <a:pt x="19" y="189"/>
                  <a:pt x="19" y="189"/>
                  <a:pt x="20" y="190"/>
                </a:cubicBezTo>
                <a:cubicBezTo>
                  <a:pt x="20" y="190"/>
                  <a:pt x="21" y="190"/>
                  <a:pt x="21" y="191"/>
                </a:cubicBezTo>
                <a:cubicBezTo>
                  <a:pt x="22" y="189"/>
                  <a:pt x="23" y="188"/>
                  <a:pt x="23" y="187"/>
                </a:cubicBezTo>
                <a:cubicBezTo>
                  <a:pt x="24" y="186"/>
                  <a:pt x="24" y="185"/>
                  <a:pt x="24" y="184"/>
                </a:cubicBezTo>
                <a:close/>
                <a:moveTo>
                  <a:pt x="97" y="223"/>
                </a:moveTo>
                <a:cubicBezTo>
                  <a:pt x="96" y="223"/>
                  <a:pt x="89" y="226"/>
                  <a:pt x="88" y="226"/>
                </a:cubicBezTo>
                <a:cubicBezTo>
                  <a:pt x="89" y="227"/>
                  <a:pt x="91" y="227"/>
                  <a:pt x="92" y="227"/>
                </a:cubicBezTo>
                <a:cubicBezTo>
                  <a:pt x="93" y="227"/>
                  <a:pt x="93" y="227"/>
                  <a:pt x="93" y="227"/>
                </a:cubicBezTo>
                <a:cubicBezTo>
                  <a:pt x="94" y="226"/>
                  <a:pt x="95" y="225"/>
                  <a:pt x="97" y="224"/>
                </a:cubicBezTo>
                <a:cubicBezTo>
                  <a:pt x="97" y="224"/>
                  <a:pt x="97" y="224"/>
                  <a:pt x="97" y="223"/>
                </a:cubicBezTo>
                <a:close/>
                <a:moveTo>
                  <a:pt x="56" y="50"/>
                </a:moveTo>
                <a:cubicBezTo>
                  <a:pt x="58" y="50"/>
                  <a:pt x="63" y="47"/>
                  <a:pt x="64" y="45"/>
                </a:cubicBezTo>
                <a:cubicBezTo>
                  <a:pt x="62" y="46"/>
                  <a:pt x="61" y="46"/>
                  <a:pt x="59" y="46"/>
                </a:cubicBezTo>
                <a:cubicBezTo>
                  <a:pt x="59" y="46"/>
                  <a:pt x="59" y="47"/>
                  <a:pt x="58" y="47"/>
                </a:cubicBezTo>
                <a:cubicBezTo>
                  <a:pt x="58" y="48"/>
                  <a:pt x="57" y="49"/>
                  <a:pt x="56" y="50"/>
                </a:cubicBezTo>
                <a:cubicBezTo>
                  <a:pt x="56" y="50"/>
                  <a:pt x="56" y="50"/>
                  <a:pt x="56" y="50"/>
                </a:cubicBezTo>
                <a:close/>
                <a:moveTo>
                  <a:pt x="94" y="245"/>
                </a:moveTo>
                <a:cubicBezTo>
                  <a:pt x="95" y="245"/>
                  <a:pt x="96" y="245"/>
                  <a:pt x="97" y="244"/>
                </a:cubicBezTo>
                <a:cubicBezTo>
                  <a:pt x="97" y="244"/>
                  <a:pt x="97" y="243"/>
                  <a:pt x="98" y="243"/>
                </a:cubicBezTo>
                <a:cubicBezTo>
                  <a:pt x="97" y="242"/>
                  <a:pt x="96" y="241"/>
                  <a:pt x="94" y="240"/>
                </a:cubicBezTo>
                <a:cubicBezTo>
                  <a:pt x="94" y="240"/>
                  <a:pt x="94" y="240"/>
                  <a:pt x="94" y="241"/>
                </a:cubicBezTo>
                <a:cubicBezTo>
                  <a:pt x="94" y="242"/>
                  <a:pt x="94" y="244"/>
                  <a:pt x="94" y="245"/>
                </a:cubicBezTo>
                <a:close/>
                <a:moveTo>
                  <a:pt x="103" y="130"/>
                </a:moveTo>
                <a:cubicBezTo>
                  <a:pt x="103" y="130"/>
                  <a:pt x="103" y="130"/>
                  <a:pt x="103" y="130"/>
                </a:cubicBezTo>
                <a:cubicBezTo>
                  <a:pt x="101" y="130"/>
                  <a:pt x="100" y="130"/>
                  <a:pt x="98" y="130"/>
                </a:cubicBezTo>
                <a:cubicBezTo>
                  <a:pt x="98" y="130"/>
                  <a:pt x="98" y="131"/>
                  <a:pt x="98" y="131"/>
                </a:cubicBezTo>
                <a:cubicBezTo>
                  <a:pt x="98" y="131"/>
                  <a:pt x="97" y="132"/>
                  <a:pt x="97" y="132"/>
                </a:cubicBezTo>
                <a:cubicBezTo>
                  <a:pt x="99" y="133"/>
                  <a:pt x="100" y="133"/>
                  <a:pt x="102" y="132"/>
                </a:cubicBezTo>
                <a:cubicBezTo>
                  <a:pt x="102" y="132"/>
                  <a:pt x="102" y="132"/>
                  <a:pt x="102" y="132"/>
                </a:cubicBezTo>
                <a:cubicBezTo>
                  <a:pt x="103" y="131"/>
                  <a:pt x="103" y="131"/>
                  <a:pt x="103" y="130"/>
                </a:cubicBezTo>
                <a:close/>
                <a:moveTo>
                  <a:pt x="16" y="125"/>
                </a:moveTo>
                <a:cubicBezTo>
                  <a:pt x="15" y="126"/>
                  <a:pt x="14" y="127"/>
                  <a:pt x="14" y="128"/>
                </a:cubicBezTo>
                <a:cubicBezTo>
                  <a:pt x="15" y="128"/>
                  <a:pt x="15" y="128"/>
                  <a:pt x="16" y="128"/>
                </a:cubicBezTo>
                <a:cubicBezTo>
                  <a:pt x="16" y="128"/>
                  <a:pt x="17" y="128"/>
                  <a:pt x="17" y="128"/>
                </a:cubicBezTo>
                <a:cubicBezTo>
                  <a:pt x="17" y="128"/>
                  <a:pt x="17" y="129"/>
                  <a:pt x="18" y="129"/>
                </a:cubicBezTo>
                <a:cubicBezTo>
                  <a:pt x="19" y="129"/>
                  <a:pt x="20" y="128"/>
                  <a:pt x="21" y="127"/>
                </a:cubicBezTo>
                <a:cubicBezTo>
                  <a:pt x="19" y="126"/>
                  <a:pt x="17" y="126"/>
                  <a:pt x="16" y="125"/>
                </a:cubicBezTo>
                <a:close/>
                <a:moveTo>
                  <a:pt x="105" y="164"/>
                </a:moveTo>
                <a:cubicBezTo>
                  <a:pt x="105" y="164"/>
                  <a:pt x="105" y="164"/>
                  <a:pt x="105" y="164"/>
                </a:cubicBezTo>
                <a:cubicBezTo>
                  <a:pt x="103" y="164"/>
                  <a:pt x="101" y="164"/>
                  <a:pt x="100" y="163"/>
                </a:cubicBezTo>
                <a:cubicBezTo>
                  <a:pt x="100" y="163"/>
                  <a:pt x="99" y="163"/>
                  <a:pt x="99" y="164"/>
                </a:cubicBezTo>
                <a:cubicBezTo>
                  <a:pt x="97" y="164"/>
                  <a:pt x="96" y="165"/>
                  <a:pt x="94" y="166"/>
                </a:cubicBezTo>
                <a:cubicBezTo>
                  <a:pt x="94" y="166"/>
                  <a:pt x="94" y="166"/>
                  <a:pt x="94" y="167"/>
                </a:cubicBezTo>
                <a:cubicBezTo>
                  <a:pt x="94" y="167"/>
                  <a:pt x="94" y="167"/>
                  <a:pt x="94" y="167"/>
                </a:cubicBezTo>
                <a:cubicBezTo>
                  <a:pt x="95" y="167"/>
                  <a:pt x="97" y="166"/>
                  <a:pt x="98" y="166"/>
                </a:cubicBezTo>
                <a:cubicBezTo>
                  <a:pt x="98" y="166"/>
                  <a:pt x="98" y="166"/>
                  <a:pt x="98" y="166"/>
                </a:cubicBezTo>
                <a:cubicBezTo>
                  <a:pt x="98" y="165"/>
                  <a:pt x="99" y="164"/>
                  <a:pt x="99" y="164"/>
                </a:cubicBezTo>
                <a:cubicBezTo>
                  <a:pt x="100" y="164"/>
                  <a:pt x="101" y="164"/>
                  <a:pt x="101" y="165"/>
                </a:cubicBezTo>
                <a:cubicBezTo>
                  <a:pt x="102" y="166"/>
                  <a:pt x="103" y="165"/>
                  <a:pt x="104" y="165"/>
                </a:cubicBezTo>
                <a:cubicBezTo>
                  <a:pt x="104" y="165"/>
                  <a:pt x="104" y="164"/>
                  <a:pt x="105" y="164"/>
                </a:cubicBezTo>
                <a:close/>
                <a:moveTo>
                  <a:pt x="114" y="225"/>
                </a:moveTo>
                <a:cubicBezTo>
                  <a:pt x="114" y="225"/>
                  <a:pt x="114" y="225"/>
                  <a:pt x="114" y="225"/>
                </a:cubicBezTo>
                <a:cubicBezTo>
                  <a:pt x="115" y="225"/>
                  <a:pt x="116" y="225"/>
                  <a:pt x="117" y="225"/>
                </a:cubicBezTo>
                <a:cubicBezTo>
                  <a:pt x="117" y="225"/>
                  <a:pt x="117" y="225"/>
                  <a:pt x="117" y="225"/>
                </a:cubicBezTo>
                <a:cubicBezTo>
                  <a:pt x="118" y="225"/>
                  <a:pt x="119" y="224"/>
                  <a:pt x="120" y="224"/>
                </a:cubicBezTo>
                <a:cubicBezTo>
                  <a:pt x="120" y="223"/>
                  <a:pt x="120" y="223"/>
                  <a:pt x="120" y="223"/>
                </a:cubicBezTo>
                <a:cubicBezTo>
                  <a:pt x="121" y="223"/>
                  <a:pt x="121" y="222"/>
                  <a:pt x="121" y="222"/>
                </a:cubicBezTo>
                <a:cubicBezTo>
                  <a:pt x="121" y="221"/>
                  <a:pt x="121" y="221"/>
                  <a:pt x="120" y="221"/>
                </a:cubicBezTo>
                <a:cubicBezTo>
                  <a:pt x="118" y="222"/>
                  <a:pt x="116" y="223"/>
                  <a:pt x="114" y="224"/>
                </a:cubicBezTo>
                <a:cubicBezTo>
                  <a:pt x="114" y="225"/>
                  <a:pt x="114" y="225"/>
                  <a:pt x="114" y="225"/>
                </a:cubicBezTo>
                <a:close/>
                <a:moveTo>
                  <a:pt x="104" y="132"/>
                </a:moveTo>
                <a:cubicBezTo>
                  <a:pt x="104" y="132"/>
                  <a:pt x="104" y="132"/>
                  <a:pt x="105" y="132"/>
                </a:cubicBezTo>
                <a:cubicBezTo>
                  <a:pt x="106" y="132"/>
                  <a:pt x="108" y="132"/>
                  <a:pt x="109" y="131"/>
                </a:cubicBezTo>
                <a:cubicBezTo>
                  <a:pt x="110" y="131"/>
                  <a:pt x="110" y="131"/>
                  <a:pt x="110" y="131"/>
                </a:cubicBezTo>
                <a:cubicBezTo>
                  <a:pt x="110" y="131"/>
                  <a:pt x="110" y="130"/>
                  <a:pt x="111" y="129"/>
                </a:cubicBezTo>
                <a:cubicBezTo>
                  <a:pt x="110" y="129"/>
                  <a:pt x="109" y="129"/>
                  <a:pt x="109" y="129"/>
                </a:cubicBezTo>
                <a:cubicBezTo>
                  <a:pt x="108" y="129"/>
                  <a:pt x="107" y="129"/>
                  <a:pt x="106" y="130"/>
                </a:cubicBezTo>
                <a:cubicBezTo>
                  <a:pt x="105" y="130"/>
                  <a:pt x="105" y="130"/>
                  <a:pt x="105" y="130"/>
                </a:cubicBezTo>
                <a:cubicBezTo>
                  <a:pt x="105" y="131"/>
                  <a:pt x="104" y="131"/>
                  <a:pt x="104" y="132"/>
                </a:cubicBezTo>
                <a:close/>
                <a:moveTo>
                  <a:pt x="128" y="102"/>
                </a:moveTo>
                <a:cubicBezTo>
                  <a:pt x="129" y="101"/>
                  <a:pt x="130" y="101"/>
                  <a:pt x="130" y="100"/>
                </a:cubicBezTo>
                <a:cubicBezTo>
                  <a:pt x="131" y="99"/>
                  <a:pt x="131" y="98"/>
                  <a:pt x="131" y="98"/>
                </a:cubicBezTo>
                <a:cubicBezTo>
                  <a:pt x="130" y="97"/>
                  <a:pt x="130" y="96"/>
                  <a:pt x="129" y="96"/>
                </a:cubicBezTo>
                <a:cubicBezTo>
                  <a:pt x="129" y="95"/>
                  <a:pt x="128" y="95"/>
                  <a:pt x="127" y="94"/>
                </a:cubicBezTo>
                <a:cubicBezTo>
                  <a:pt x="127" y="94"/>
                  <a:pt x="126" y="94"/>
                  <a:pt x="126" y="94"/>
                </a:cubicBezTo>
                <a:cubicBezTo>
                  <a:pt x="126" y="94"/>
                  <a:pt x="126" y="94"/>
                  <a:pt x="126" y="94"/>
                </a:cubicBezTo>
                <a:cubicBezTo>
                  <a:pt x="127" y="95"/>
                  <a:pt x="128" y="96"/>
                  <a:pt x="128" y="97"/>
                </a:cubicBezTo>
                <a:cubicBezTo>
                  <a:pt x="129" y="99"/>
                  <a:pt x="129" y="100"/>
                  <a:pt x="128" y="102"/>
                </a:cubicBezTo>
                <a:cubicBezTo>
                  <a:pt x="128" y="102"/>
                  <a:pt x="128" y="102"/>
                  <a:pt x="128" y="102"/>
                </a:cubicBezTo>
                <a:close/>
                <a:moveTo>
                  <a:pt x="15" y="145"/>
                </a:moveTo>
                <a:cubicBezTo>
                  <a:pt x="15" y="145"/>
                  <a:pt x="14" y="146"/>
                  <a:pt x="14" y="146"/>
                </a:cubicBezTo>
                <a:cubicBezTo>
                  <a:pt x="13" y="147"/>
                  <a:pt x="13" y="148"/>
                  <a:pt x="12" y="149"/>
                </a:cubicBezTo>
                <a:cubicBezTo>
                  <a:pt x="12" y="150"/>
                  <a:pt x="12" y="151"/>
                  <a:pt x="13" y="151"/>
                </a:cubicBezTo>
                <a:cubicBezTo>
                  <a:pt x="13" y="151"/>
                  <a:pt x="14" y="151"/>
                  <a:pt x="14" y="151"/>
                </a:cubicBezTo>
                <a:cubicBezTo>
                  <a:pt x="14" y="150"/>
                  <a:pt x="15" y="149"/>
                  <a:pt x="16" y="148"/>
                </a:cubicBezTo>
                <a:cubicBezTo>
                  <a:pt x="16" y="147"/>
                  <a:pt x="16" y="147"/>
                  <a:pt x="16" y="147"/>
                </a:cubicBezTo>
                <a:cubicBezTo>
                  <a:pt x="16" y="146"/>
                  <a:pt x="16" y="146"/>
                  <a:pt x="15" y="145"/>
                </a:cubicBezTo>
                <a:close/>
                <a:moveTo>
                  <a:pt x="15" y="165"/>
                </a:moveTo>
                <a:cubicBezTo>
                  <a:pt x="17" y="162"/>
                  <a:pt x="19" y="159"/>
                  <a:pt x="21" y="156"/>
                </a:cubicBezTo>
                <a:cubicBezTo>
                  <a:pt x="17" y="157"/>
                  <a:pt x="15" y="161"/>
                  <a:pt x="15" y="165"/>
                </a:cubicBezTo>
                <a:close/>
                <a:moveTo>
                  <a:pt x="88" y="246"/>
                </a:moveTo>
                <a:cubicBezTo>
                  <a:pt x="88" y="246"/>
                  <a:pt x="88" y="247"/>
                  <a:pt x="89" y="247"/>
                </a:cubicBezTo>
                <a:cubicBezTo>
                  <a:pt x="90" y="247"/>
                  <a:pt x="91" y="247"/>
                  <a:pt x="92" y="246"/>
                </a:cubicBezTo>
                <a:cubicBezTo>
                  <a:pt x="92" y="245"/>
                  <a:pt x="92" y="243"/>
                  <a:pt x="92" y="242"/>
                </a:cubicBezTo>
                <a:cubicBezTo>
                  <a:pt x="92" y="242"/>
                  <a:pt x="92" y="242"/>
                  <a:pt x="92" y="242"/>
                </a:cubicBezTo>
                <a:cubicBezTo>
                  <a:pt x="91" y="243"/>
                  <a:pt x="89" y="245"/>
                  <a:pt x="88" y="246"/>
                </a:cubicBezTo>
                <a:close/>
                <a:moveTo>
                  <a:pt x="20" y="131"/>
                </a:moveTo>
                <a:cubicBezTo>
                  <a:pt x="23" y="131"/>
                  <a:pt x="25" y="132"/>
                  <a:pt x="28" y="132"/>
                </a:cubicBezTo>
                <a:cubicBezTo>
                  <a:pt x="28" y="132"/>
                  <a:pt x="28" y="132"/>
                  <a:pt x="28" y="132"/>
                </a:cubicBezTo>
                <a:cubicBezTo>
                  <a:pt x="26" y="131"/>
                  <a:pt x="24" y="130"/>
                  <a:pt x="22" y="129"/>
                </a:cubicBezTo>
                <a:cubicBezTo>
                  <a:pt x="22" y="129"/>
                  <a:pt x="21" y="130"/>
                  <a:pt x="20" y="131"/>
                </a:cubicBezTo>
                <a:close/>
                <a:moveTo>
                  <a:pt x="89" y="182"/>
                </a:moveTo>
                <a:cubicBezTo>
                  <a:pt x="89" y="182"/>
                  <a:pt x="89" y="182"/>
                  <a:pt x="89" y="182"/>
                </a:cubicBezTo>
                <a:cubicBezTo>
                  <a:pt x="91" y="181"/>
                  <a:pt x="92" y="181"/>
                  <a:pt x="94" y="181"/>
                </a:cubicBezTo>
                <a:cubicBezTo>
                  <a:pt x="95" y="181"/>
                  <a:pt x="96" y="180"/>
                  <a:pt x="96" y="179"/>
                </a:cubicBezTo>
                <a:cubicBezTo>
                  <a:pt x="96" y="179"/>
                  <a:pt x="96" y="178"/>
                  <a:pt x="96" y="177"/>
                </a:cubicBezTo>
                <a:cubicBezTo>
                  <a:pt x="94" y="179"/>
                  <a:pt x="91" y="180"/>
                  <a:pt x="89" y="182"/>
                </a:cubicBezTo>
                <a:close/>
                <a:moveTo>
                  <a:pt x="99" y="210"/>
                </a:moveTo>
                <a:cubicBezTo>
                  <a:pt x="99" y="210"/>
                  <a:pt x="99" y="210"/>
                  <a:pt x="99" y="210"/>
                </a:cubicBezTo>
                <a:cubicBezTo>
                  <a:pt x="100" y="210"/>
                  <a:pt x="100" y="210"/>
                  <a:pt x="101" y="210"/>
                </a:cubicBezTo>
                <a:cubicBezTo>
                  <a:pt x="101" y="210"/>
                  <a:pt x="101" y="209"/>
                  <a:pt x="101" y="209"/>
                </a:cubicBezTo>
                <a:cubicBezTo>
                  <a:pt x="102" y="208"/>
                  <a:pt x="102" y="207"/>
                  <a:pt x="103" y="206"/>
                </a:cubicBezTo>
                <a:cubicBezTo>
                  <a:pt x="102" y="206"/>
                  <a:pt x="102" y="206"/>
                  <a:pt x="102" y="205"/>
                </a:cubicBezTo>
                <a:cubicBezTo>
                  <a:pt x="101" y="205"/>
                  <a:pt x="100" y="206"/>
                  <a:pt x="98" y="207"/>
                </a:cubicBezTo>
                <a:cubicBezTo>
                  <a:pt x="100" y="207"/>
                  <a:pt x="100" y="208"/>
                  <a:pt x="99" y="209"/>
                </a:cubicBezTo>
                <a:cubicBezTo>
                  <a:pt x="99" y="209"/>
                  <a:pt x="99" y="210"/>
                  <a:pt x="99" y="210"/>
                </a:cubicBezTo>
                <a:close/>
                <a:moveTo>
                  <a:pt x="8" y="159"/>
                </a:moveTo>
                <a:cubicBezTo>
                  <a:pt x="8" y="159"/>
                  <a:pt x="8" y="159"/>
                  <a:pt x="8" y="159"/>
                </a:cubicBezTo>
                <a:cubicBezTo>
                  <a:pt x="9" y="157"/>
                  <a:pt x="11" y="155"/>
                  <a:pt x="12" y="154"/>
                </a:cubicBezTo>
                <a:cubicBezTo>
                  <a:pt x="11" y="153"/>
                  <a:pt x="11" y="153"/>
                  <a:pt x="10" y="152"/>
                </a:cubicBezTo>
                <a:cubicBezTo>
                  <a:pt x="10" y="152"/>
                  <a:pt x="9" y="153"/>
                  <a:pt x="9" y="153"/>
                </a:cubicBezTo>
                <a:cubicBezTo>
                  <a:pt x="9" y="155"/>
                  <a:pt x="8" y="156"/>
                  <a:pt x="8" y="158"/>
                </a:cubicBezTo>
                <a:cubicBezTo>
                  <a:pt x="8" y="158"/>
                  <a:pt x="8" y="159"/>
                  <a:pt x="8" y="159"/>
                </a:cubicBezTo>
                <a:close/>
                <a:moveTo>
                  <a:pt x="8" y="187"/>
                </a:moveTo>
                <a:cubicBezTo>
                  <a:pt x="8" y="184"/>
                  <a:pt x="8" y="182"/>
                  <a:pt x="7" y="179"/>
                </a:cubicBezTo>
                <a:cubicBezTo>
                  <a:pt x="7" y="180"/>
                  <a:pt x="6" y="181"/>
                  <a:pt x="6" y="181"/>
                </a:cubicBezTo>
                <a:cubicBezTo>
                  <a:pt x="6" y="183"/>
                  <a:pt x="6" y="184"/>
                  <a:pt x="6" y="186"/>
                </a:cubicBezTo>
                <a:cubicBezTo>
                  <a:pt x="6" y="187"/>
                  <a:pt x="6" y="187"/>
                  <a:pt x="7" y="188"/>
                </a:cubicBezTo>
                <a:cubicBezTo>
                  <a:pt x="7" y="188"/>
                  <a:pt x="8" y="187"/>
                  <a:pt x="8" y="187"/>
                </a:cubicBezTo>
                <a:close/>
                <a:moveTo>
                  <a:pt x="66" y="70"/>
                </a:moveTo>
                <a:cubicBezTo>
                  <a:pt x="66" y="70"/>
                  <a:pt x="65" y="71"/>
                  <a:pt x="64" y="71"/>
                </a:cubicBezTo>
                <a:cubicBezTo>
                  <a:pt x="64" y="71"/>
                  <a:pt x="64" y="71"/>
                  <a:pt x="64" y="71"/>
                </a:cubicBezTo>
                <a:cubicBezTo>
                  <a:pt x="64" y="73"/>
                  <a:pt x="65" y="74"/>
                  <a:pt x="65" y="75"/>
                </a:cubicBezTo>
                <a:cubicBezTo>
                  <a:pt x="66" y="74"/>
                  <a:pt x="67" y="72"/>
                  <a:pt x="68" y="71"/>
                </a:cubicBezTo>
                <a:cubicBezTo>
                  <a:pt x="68" y="71"/>
                  <a:pt x="67" y="70"/>
                  <a:pt x="66" y="70"/>
                </a:cubicBezTo>
                <a:close/>
                <a:moveTo>
                  <a:pt x="8" y="163"/>
                </a:moveTo>
                <a:cubicBezTo>
                  <a:pt x="8" y="163"/>
                  <a:pt x="12" y="165"/>
                  <a:pt x="13" y="165"/>
                </a:cubicBezTo>
                <a:cubicBezTo>
                  <a:pt x="13" y="165"/>
                  <a:pt x="13" y="164"/>
                  <a:pt x="13" y="163"/>
                </a:cubicBezTo>
                <a:cubicBezTo>
                  <a:pt x="13" y="162"/>
                  <a:pt x="14" y="161"/>
                  <a:pt x="14" y="160"/>
                </a:cubicBezTo>
                <a:cubicBezTo>
                  <a:pt x="14" y="161"/>
                  <a:pt x="13" y="161"/>
                  <a:pt x="13" y="161"/>
                </a:cubicBezTo>
                <a:cubicBezTo>
                  <a:pt x="12" y="161"/>
                  <a:pt x="11" y="162"/>
                  <a:pt x="11" y="162"/>
                </a:cubicBezTo>
                <a:cubicBezTo>
                  <a:pt x="10" y="163"/>
                  <a:pt x="9" y="163"/>
                  <a:pt x="8" y="163"/>
                </a:cubicBezTo>
                <a:close/>
                <a:moveTo>
                  <a:pt x="122" y="236"/>
                </a:moveTo>
                <a:cubicBezTo>
                  <a:pt x="122" y="236"/>
                  <a:pt x="122" y="236"/>
                  <a:pt x="122" y="236"/>
                </a:cubicBezTo>
                <a:cubicBezTo>
                  <a:pt x="122" y="236"/>
                  <a:pt x="121" y="236"/>
                  <a:pt x="121" y="236"/>
                </a:cubicBezTo>
                <a:cubicBezTo>
                  <a:pt x="121" y="235"/>
                  <a:pt x="120" y="236"/>
                  <a:pt x="120" y="236"/>
                </a:cubicBezTo>
                <a:cubicBezTo>
                  <a:pt x="120" y="237"/>
                  <a:pt x="119" y="237"/>
                  <a:pt x="119" y="238"/>
                </a:cubicBezTo>
                <a:cubicBezTo>
                  <a:pt x="118" y="238"/>
                  <a:pt x="117" y="239"/>
                  <a:pt x="116" y="239"/>
                </a:cubicBezTo>
                <a:cubicBezTo>
                  <a:pt x="116" y="239"/>
                  <a:pt x="116" y="240"/>
                  <a:pt x="115" y="240"/>
                </a:cubicBezTo>
                <a:cubicBezTo>
                  <a:pt x="116" y="240"/>
                  <a:pt x="116" y="240"/>
                  <a:pt x="116" y="240"/>
                </a:cubicBezTo>
                <a:cubicBezTo>
                  <a:pt x="116" y="240"/>
                  <a:pt x="116" y="240"/>
                  <a:pt x="116" y="240"/>
                </a:cubicBezTo>
                <a:cubicBezTo>
                  <a:pt x="117" y="240"/>
                  <a:pt x="119" y="240"/>
                  <a:pt x="120" y="240"/>
                </a:cubicBezTo>
                <a:cubicBezTo>
                  <a:pt x="121" y="240"/>
                  <a:pt x="121" y="240"/>
                  <a:pt x="121" y="239"/>
                </a:cubicBezTo>
                <a:cubicBezTo>
                  <a:pt x="121" y="239"/>
                  <a:pt x="121" y="239"/>
                  <a:pt x="121" y="239"/>
                </a:cubicBezTo>
                <a:cubicBezTo>
                  <a:pt x="120" y="239"/>
                  <a:pt x="120" y="239"/>
                  <a:pt x="120" y="239"/>
                </a:cubicBezTo>
                <a:cubicBezTo>
                  <a:pt x="120" y="238"/>
                  <a:pt x="120" y="238"/>
                  <a:pt x="120" y="238"/>
                </a:cubicBezTo>
                <a:cubicBezTo>
                  <a:pt x="120" y="237"/>
                  <a:pt x="120" y="237"/>
                  <a:pt x="121" y="237"/>
                </a:cubicBezTo>
                <a:cubicBezTo>
                  <a:pt x="121" y="237"/>
                  <a:pt x="122" y="236"/>
                  <a:pt x="122" y="236"/>
                </a:cubicBezTo>
                <a:close/>
                <a:moveTo>
                  <a:pt x="104" y="137"/>
                </a:moveTo>
                <a:cubicBezTo>
                  <a:pt x="105" y="137"/>
                  <a:pt x="106" y="137"/>
                  <a:pt x="107" y="137"/>
                </a:cubicBezTo>
                <a:cubicBezTo>
                  <a:pt x="107" y="137"/>
                  <a:pt x="107" y="137"/>
                  <a:pt x="107" y="137"/>
                </a:cubicBezTo>
                <a:cubicBezTo>
                  <a:pt x="108" y="136"/>
                  <a:pt x="108" y="136"/>
                  <a:pt x="108" y="135"/>
                </a:cubicBezTo>
                <a:cubicBezTo>
                  <a:pt x="107" y="135"/>
                  <a:pt x="105" y="135"/>
                  <a:pt x="103" y="135"/>
                </a:cubicBezTo>
                <a:cubicBezTo>
                  <a:pt x="103" y="135"/>
                  <a:pt x="103" y="135"/>
                  <a:pt x="103" y="135"/>
                </a:cubicBezTo>
                <a:cubicBezTo>
                  <a:pt x="103" y="136"/>
                  <a:pt x="103" y="136"/>
                  <a:pt x="103" y="136"/>
                </a:cubicBezTo>
                <a:cubicBezTo>
                  <a:pt x="103" y="136"/>
                  <a:pt x="104" y="137"/>
                  <a:pt x="104" y="137"/>
                </a:cubicBezTo>
                <a:close/>
                <a:moveTo>
                  <a:pt x="65" y="204"/>
                </a:moveTo>
                <a:cubicBezTo>
                  <a:pt x="64" y="203"/>
                  <a:pt x="65" y="202"/>
                  <a:pt x="65" y="201"/>
                </a:cubicBezTo>
                <a:cubicBezTo>
                  <a:pt x="64" y="202"/>
                  <a:pt x="60" y="205"/>
                  <a:pt x="60" y="206"/>
                </a:cubicBezTo>
                <a:cubicBezTo>
                  <a:pt x="60" y="206"/>
                  <a:pt x="61" y="206"/>
                  <a:pt x="61" y="206"/>
                </a:cubicBezTo>
                <a:cubicBezTo>
                  <a:pt x="62" y="206"/>
                  <a:pt x="62" y="206"/>
                  <a:pt x="62" y="206"/>
                </a:cubicBezTo>
                <a:cubicBezTo>
                  <a:pt x="63" y="206"/>
                  <a:pt x="64" y="205"/>
                  <a:pt x="65" y="204"/>
                </a:cubicBezTo>
                <a:close/>
                <a:moveTo>
                  <a:pt x="147" y="160"/>
                </a:moveTo>
                <a:cubicBezTo>
                  <a:pt x="146" y="161"/>
                  <a:pt x="145" y="162"/>
                  <a:pt x="144" y="163"/>
                </a:cubicBezTo>
                <a:cubicBezTo>
                  <a:pt x="145" y="163"/>
                  <a:pt x="145" y="164"/>
                  <a:pt x="146" y="165"/>
                </a:cubicBezTo>
                <a:cubicBezTo>
                  <a:pt x="147" y="165"/>
                  <a:pt x="147" y="164"/>
                  <a:pt x="148" y="164"/>
                </a:cubicBezTo>
                <a:cubicBezTo>
                  <a:pt x="148" y="162"/>
                  <a:pt x="148" y="161"/>
                  <a:pt x="147" y="160"/>
                </a:cubicBezTo>
                <a:close/>
                <a:moveTo>
                  <a:pt x="15" y="130"/>
                </a:moveTo>
                <a:cubicBezTo>
                  <a:pt x="15" y="130"/>
                  <a:pt x="15" y="130"/>
                  <a:pt x="15" y="130"/>
                </a:cubicBezTo>
                <a:cubicBezTo>
                  <a:pt x="15" y="130"/>
                  <a:pt x="14" y="130"/>
                  <a:pt x="13" y="130"/>
                </a:cubicBezTo>
                <a:cubicBezTo>
                  <a:pt x="13" y="130"/>
                  <a:pt x="13" y="130"/>
                  <a:pt x="12" y="130"/>
                </a:cubicBezTo>
                <a:cubicBezTo>
                  <a:pt x="12" y="131"/>
                  <a:pt x="11" y="133"/>
                  <a:pt x="10" y="134"/>
                </a:cubicBezTo>
                <a:cubicBezTo>
                  <a:pt x="10" y="134"/>
                  <a:pt x="10" y="134"/>
                  <a:pt x="10" y="135"/>
                </a:cubicBezTo>
                <a:cubicBezTo>
                  <a:pt x="10" y="135"/>
                  <a:pt x="10" y="135"/>
                  <a:pt x="10" y="135"/>
                </a:cubicBezTo>
                <a:cubicBezTo>
                  <a:pt x="10" y="135"/>
                  <a:pt x="11" y="135"/>
                  <a:pt x="11" y="135"/>
                </a:cubicBezTo>
                <a:cubicBezTo>
                  <a:pt x="13" y="133"/>
                  <a:pt x="14" y="131"/>
                  <a:pt x="15" y="130"/>
                </a:cubicBezTo>
                <a:close/>
                <a:moveTo>
                  <a:pt x="68" y="37"/>
                </a:moveTo>
                <a:cubicBezTo>
                  <a:pt x="68" y="37"/>
                  <a:pt x="68" y="37"/>
                  <a:pt x="68" y="37"/>
                </a:cubicBezTo>
                <a:cubicBezTo>
                  <a:pt x="68" y="38"/>
                  <a:pt x="68" y="38"/>
                  <a:pt x="68" y="38"/>
                </a:cubicBezTo>
                <a:cubicBezTo>
                  <a:pt x="69" y="39"/>
                  <a:pt x="69" y="40"/>
                  <a:pt x="70" y="41"/>
                </a:cubicBezTo>
                <a:cubicBezTo>
                  <a:pt x="71" y="43"/>
                  <a:pt x="73" y="45"/>
                  <a:pt x="74" y="47"/>
                </a:cubicBezTo>
                <a:cubicBezTo>
                  <a:pt x="76" y="49"/>
                  <a:pt x="78" y="51"/>
                  <a:pt x="79" y="53"/>
                </a:cubicBezTo>
                <a:cubicBezTo>
                  <a:pt x="80" y="54"/>
                  <a:pt x="80" y="55"/>
                  <a:pt x="80" y="56"/>
                </a:cubicBezTo>
                <a:cubicBezTo>
                  <a:pt x="80" y="56"/>
                  <a:pt x="81" y="56"/>
                  <a:pt x="81" y="56"/>
                </a:cubicBezTo>
                <a:cubicBezTo>
                  <a:pt x="81" y="55"/>
                  <a:pt x="80" y="54"/>
                  <a:pt x="80" y="53"/>
                </a:cubicBezTo>
                <a:cubicBezTo>
                  <a:pt x="78" y="51"/>
                  <a:pt x="76" y="48"/>
                  <a:pt x="74" y="45"/>
                </a:cubicBezTo>
                <a:cubicBezTo>
                  <a:pt x="73" y="44"/>
                  <a:pt x="72" y="42"/>
                  <a:pt x="71" y="41"/>
                </a:cubicBezTo>
                <a:cubicBezTo>
                  <a:pt x="70" y="40"/>
                  <a:pt x="69" y="38"/>
                  <a:pt x="68" y="37"/>
                </a:cubicBezTo>
                <a:close/>
                <a:moveTo>
                  <a:pt x="47" y="88"/>
                </a:moveTo>
                <a:cubicBezTo>
                  <a:pt x="47" y="88"/>
                  <a:pt x="47" y="88"/>
                  <a:pt x="47" y="88"/>
                </a:cubicBezTo>
                <a:cubicBezTo>
                  <a:pt x="47" y="86"/>
                  <a:pt x="46" y="85"/>
                  <a:pt x="45" y="83"/>
                </a:cubicBezTo>
                <a:cubicBezTo>
                  <a:pt x="45" y="83"/>
                  <a:pt x="45" y="83"/>
                  <a:pt x="45" y="83"/>
                </a:cubicBezTo>
                <a:cubicBezTo>
                  <a:pt x="44" y="83"/>
                  <a:pt x="44" y="83"/>
                  <a:pt x="44" y="83"/>
                </a:cubicBezTo>
                <a:cubicBezTo>
                  <a:pt x="44" y="84"/>
                  <a:pt x="45" y="88"/>
                  <a:pt x="46" y="89"/>
                </a:cubicBezTo>
                <a:cubicBezTo>
                  <a:pt x="46" y="89"/>
                  <a:pt x="47" y="89"/>
                  <a:pt x="47" y="89"/>
                </a:cubicBezTo>
                <a:cubicBezTo>
                  <a:pt x="47" y="89"/>
                  <a:pt x="47" y="89"/>
                  <a:pt x="47" y="88"/>
                </a:cubicBezTo>
                <a:close/>
                <a:moveTo>
                  <a:pt x="34" y="175"/>
                </a:moveTo>
                <a:cubicBezTo>
                  <a:pt x="33" y="176"/>
                  <a:pt x="32" y="177"/>
                  <a:pt x="32" y="177"/>
                </a:cubicBezTo>
                <a:cubicBezTo>
                  <a:pt x="31" y="179"/>
                  <a:pt x="31" y="180"/>
                  <a:pt x="32" y="181"/>
                </a:cubicBezTo>
                <a:cubicBezTo>
                  <a:pt x="34" y="180"/>
                  <a:pt x="35" y="177"/>
                  <a:pt x="34" y="175"/>
                </a:cubicBezTo>
                <a:close/>
                <a:moveTo>
                  <a:pt x="52" y="243"/>
                </a:moveTo>
                <a:cubicBezTo>
                  <a:pt x="52" y="243"/>
                  <a:pt x="52" y="243"/>
                  <a:pt x="52" y="243"/>
                </a:cubicBezTo>
                <a:cubicBezTo>
                  <a:pt x="52" y="244"/>
                  <a:pt x="53" y="245"/>
                  <a:pt x="54" y="245"/>
                </a:cubicBezTo>
                <a:cubicBezTo>
                  <a:pt x="54" y="245"/>
                  <a:pt x="54" y="245"/>
                  <a:pt x="54" y="245"/>
                </a:cubicBezTo>
                <a:cubicBezTo>
                  <a:pt x="56" y="246"/>
                  <a:pt x="58" y="246"/>
                  <a:pt x="60" y="247"/>
                </a:cubicBezTo>
                <a:cubicBezTo>
                  <a:pt x="60" y="247"/>
                  <a:pt x="60" y="247"/>
                  <a:pt x="60" y="247"/>
                </a:cubicBezTo>
                <a:cubicBezTo>
                  <a:pt x="60" y="246"/>
                  <a:pt x="60" y="246"/>
                  <a:pt x="60" y="246"/>
                </a:cubicBezTo>
                <a:cubicBezTo>
                  <a:pt x="60" y="245"/>
                  <a:pt x="60" y="245"/>
                  <a:pt x="59" y="245"/>
                </a:cubicBezTo>
                <a:cubicBezTo>
                  <a:pt x="57" y="245"/>
                  <a:pt x="55" y="244"/>
                  <a:pt x="53" y="244"/>
                </a:cubicBezTo>
                <a:cubicBezTo>
                  <a:pt x="53" y="244"/>
                  <a:pt x="52" y="243"/>
                  <a:pt x="52" y="243"/>
                </a:cubicBezTo>
                <a:close/>
                <a:moveTo>
                  <a:pt x="77" y="101"/>
                </a:moveTo>
                <a:cubicBezTo>
                  <a:pt x="78" y="100"/>
                  <a:pt x="80" y="99"/>
                  <a:pt x="81" y="98"/>
                </a:cubicBezTo>
                <a:cubicBezTo>
                  <a:pt x="81" y="98"/>
                  <a:pt x="80" y="97"/>
                  <a:pt x="80" y="97"/>
                </a:cubicBezTo>
                <a:cubicBezTo>
                  <a:pt x="80" y="96"/>
                  <a:pt x="80" y="96"/>
                  <a:pt x="80" y="95"/>
                </a:cubicBezTo>
                <a:cubicBezTo>
                  <a:pt x="79" y="97"/>
                  <a:pt x="78" y="98"/>
                  <a:pt x="77" y="99"/>
                </a:cubicBezTo>
                <a:cubicBezTo>
                  <a:pt x="77" y="99"/>
                  <a:pt x="77" y="99"/>
                  <a:pt x="77" y="99"/>
                </a:cubicBezTo>
                <a:cubicBezTo>
                  <a:pt x="77" y="100"/>
                  <a:pt x="77" y="100"/>
                  <a:pt x="77" y="101"/>
                </a:cubicBezTo>
                <a:close/>
                <a:moveTo>
                  <a:pt x="15" y="207"/>
                </a:moveTo>
                <a:cubicBezTo>
                  <a:pt x="14" y="208"/>
                  <a:pt x="14" y="209"/>
                  <a:pt x="14" y="211"/>
                </a:cubicBezTo>
                <a:cubicBezTo>
                  <a:pt x="16" y="210"/>
                  <a:pt x="17" y="209"/>
                  <a:pt x="18" y="208"/>
                </a:cubicBezTo>
                <a:cubicBezTo>
                  <a:pt x="18" y="208"/>
                  <a:pt x="18" y="208"/>
                  <a:pt x="18" y="208"/>
                </a:cubicBezTo>
                <a:cubicBezTo>
                  <a:pt x="18" y="207"/>
                  <a:pt x="18" y="207"/>
                  <a:pt x="18" y="207"/>
                </a:cubicBezTo>
                <a:cubicBezTo>
                  <a:pt x="17" y="207"/>
                  <a:pt x="16" y="207"/>
                  <a:pt x="15" y="207"/>
                </a:cubicBezTo>
                <a:close/>
                <a:moveTo>
                  <a:pt x="18" y="115"/>
                </a:moveTo>
                <a:cubicBezTo>
                  <a:pt x="16" y="113"/>
                  <a:pt x="13" y="112"/>
                  <a:pt x="11" y="110"/>
                </a:cubicBezTo>
                <a:cubicBezTo>
                  <a:pt x="11" y="110"/>
                  <a:pt x="11" y="110"/>
                  <a:pt x="10" y="110"/>
                </a:cubicBezTo>
                <a:cubicBezTo>
                  <a:pt x="12" y="113"/>
                  <a:pt x="15" y="114"/>
                  <a:pt x="18" y="115"/>
                </a:cubicBezTo>
                <a:close/>
                <a:moveTo>
                  <a:pt x="92" y="239"/>
                </a:moveTo>
                <a:cubicBezTo>
                  <a:pt x="92" y="239"/>
                  <a:pt x="91" y="239"/>
                  <a:pt x="91" y="239"/>
                </a:cubicBezTo>
                <a:cubicBezTo>
                  <a:pt x="90" y="239"/>
                  <a:pt x="90" y="239"/>
                  <a:pt x="90" y="240"/>
                </a:cubicBezTo>
                <a:cubicBezTo>
                  <a:pt x="89" y="241"/>
                  <a:pt x="87" y="243"/>
                  <a:pt x="86" y="245"/>
                </a:cubicBezTo>
                <a:cubicBezTo>
                  <a:pt x="86" y="245"/>
                  <a:pt x="86" y="246"/>
                  <a:pt x="86" y="246"/>
                </a:cubicBezTo>
                <a:cubicBezTo>
                  <a:pt x="86" y="246"/>
                  <a:pt x="86" y="246"/>
                  <a:pt x="86" y="246"/>
                </a:cubicBezTo>
                <a:cubicBezTo>
                  <a:pt x="88" y="244"/>
                  <a:pt x="90" y="242"/>
                  <a:pt x="92" y="240"/>
                </a:cubicBezTo>
                <a:cubicBezTo>
                  <a:pt x="92" y="240"/>
                  <a:pt x="92" y="239"/>
                  <a:pt x="92" y="239"/>
                </a:cubicBezTo>
                <a:close/>
                <a:moveTo>
                  <a:pt x="133" y="253"/>
                </a:moveTo>
                <a:cubicBezTo>
                  <a:pt x="134" y="254"/>
                  <a:pt x="133" y="255"/>
                  <a:pt x="132" y="255"/>
                </a:cubicBezTo>
                <a:cubicBezTo>
                  <a:pt x="132" y="255"/>
                  <a:pt x="132" y="255"/>
                  <a:pt x="132" y="255"/>
                </a:cubicBezTo>
                <a:cubicBezTo>
                  <a:pt x="131" y="255"/>
                  <a:pt x="131" y="255"/>
                  <a:pt x="131" y="256"/>
                </a:cubicBezTo>
                <a:cubicBezTo>
                  <a:pt x="131" y="256"/>
                  <a:pt x="130" y="257"/>
                  <a:pt x="130" y="257"/>
                </a:cubicBezTo>
                <a:cubicBezTo>
                  <a:pt x="130" y="257"/>
                  <a:pt x="130" y="257"/>
                  <a:pt x="130" y="258"/>
                </a:cubicBezTo>
                <a:cubicBezTo>
                  <a:pt x="130" y="258"/>
                  <a:pt x="131" y="258"/>
                  <a:pt x="131" y="258"/>
                </a:cubicBezTo>
                <a:cubicBezTo>
                  <a:pt x="132" y="257"/>
                  <a:pt x="133" y="257"/>
                  <a:pt x="133" y="257"/>
                </a:cubicBezTo>
                <a:cubicBezTo>
                  <a:pt x="133" y="257"/>
                  <a:pt x="134" y="257"/>
                  <a:pt x="134" y="256"/>
                </a:cubicBezTo>
                <a:cubicBezTo>
                  <a:pt x="134" y="255"/>
                  <a:pt x="134" y="254"/>
                  <a:pt x="135" y="253"/>
                </a:cubicBezTo>
                <a:cubicBezTo>
                  <a:pt x="134" y="253"/>
                  <a:pt x="134" y="253"/>
                  <a:pt x="133" y="253"/>
                </a:cubicBezTo>
                <a:close/>
                <a:moveTo>
                  <a:pt x="82" y="101"/>
                </a:moveTo>
                <a:cubicBezTo>
                  <a:pt x="81" y="102"/>
                  <a:pt x="80" y="103"/>
                  <a:pt x="79" y="104"/>
                </a:cubicBezTo>
                <a:cubicBezTo>
                  <a:pt x="78" y="104"/>
                  <a:pt x="78" y="104"/>
                  <a:pt x="79" y="105"/>
                </a:cubicBezTo>
                <a:cubicBezTo>
                  <a:pt x="80" y="105"/>
                  <a:pt x="82" y="105"/>
                  <a:pt x="83" y="104"/>
                </a:cubicBezTo>
                <a:cubicBezTo>
                  <a:pt x="83" y="103"/>
                  <a:pt x="82" y="102"/>
                  <a:pt x="82" y="101"/>
                </a:cubicBezTo>
                <a:close/>
                <a:moveTo>
                  <a:pt x="72" y="223"/>
                </a:moveTo>
                <a:cubicBezTo>
                  <a:pt x="72" y="223"/>
                  <a:pt x="72" y="223"/>
                  <a:pt x="71" y="223"/>
                </a:cubicBezTo>
                <a:cubicBezTo>
                  <a:pt x="70" y="224"/>
                  <a:pt x="69" y="224"/>
                  <a:pt x="68" y="225"/>
                </a:cubicBezTo>
                <a:cubicBezTo>
                  <a:pt x="68" y="225"/>
                  <a:pt x="68" y="225"/>
                  <a:pt x="68" y="225"/>
                </a:cubicBezTo>
                <a:cubicBezTo>
                  <a:pt x="67" y="226"/>
                  <a:pt x="67" y="227"/>
                  <a:pt x="67" y="228"/>
                </a:cubicBezTo>
                <a:cubicBezTo>
                  <a:pt x="67" y="228"/>
                  <a:pt x="68" y="228"/>
                  <a:pt x="69" y="228"/>
                </a:cubicBezTo>
                <a:cubicBezTo>
                  <a:pt x="69" y="228"/>
                  <a:pt x="69" y="228"/>
                  <a:pt x="69" y="227"/>
                </a:cubicBezTo>
                <a:cubicBezTo>
                  <a:pt x="70" y="226"/>
                  <a:pt x="71" y="225"/>
                  <a:pt x="72" y="223"/>
                </a:cubicBezTo>
                <a:close/>
                <a:moveTo>
                  <a:pt x="142" y="149"/>
                </a:moveTo>
                <a:cubicBezTo>
                  <a:pt x="141" y="149"/>
                  <a:pt x="140" y="150"/>
                  <a:pt x="139" y="150"/>
                </a:cubicBezTo>
                <a:cubicBezTo>
                  <a:pt x="138" y="150"/>
                  <a:pt x="138" y="150"/>
                  <a:pt x="138" y="152"/>
                </a:cubicBezTo>
                <a:cubicBezTo>
                  <a:pt x="138" y="152"/>
                  <a:pt x="138" y="152"/>
                  <a:pt x="138" y="152"/>
                </a:cubicBezTo>
                <a:cubicBezTo>
                  <a:pt x="139" y="151"/>
                  <a:pt x="141" y="151"/>
                  <a:pt x="142" y="151"/>
                </a:cubicBezTo>
                <a:cubicBezTo>
                  <a:pt x="143" y="150"/>
                  <a:pt x="143" y="149"/>
                  <a:pt x="144" y="148"/>
                </a:cubicBezTo>
                <a:cubicBezTo>
                  <a:pt x="144" y="148"/>
                  <a:pt x="144" y="148"/>
                  <a:pt x="144" y="148"/>
                </a:cubicBezTo>
                <a:cubicBezTo>
                  <a:pt x="143" y="148"/>
                  <a:pt x="143" y="149"/>
                  <a:pt x="143" y="149"/>
                </a:cubicBezTo>
                <a:cubicBezTo>
                  <a:pt x="142" y="149"/>
                  <a:pt x="143" y="149"/>
                  <a:pt x="142" y="149"/>
                </a:cubicBezTo>
                <a:cubicBezTo>
                  <a:pt x="142" y="150"/>
                  <a:pt x="142" y="150"/>
                  <a:pt x="142" y="150"/>
                </a:cubicBezTo>
                <a:cubicBezTo>
                  <a:pt x="142" y="150"/>
                  <a:pt x="142" y="150"/>
                  <a:pt x="142" y="150"/>
                </a:cubicBezTo>
                <a:cubicBezTo>
                  <a:pt x="142" y="149"/>
                  <a:pt x="142" y="149"/>
                  <a:pt x="142" y="149"/>
                </a:cubicBezTo>
                <a:close/>
                <a:moveTo>
                  <a:pt x="104" y="145"/>
                </a:moveTo>
                <a:cubicBezTo>
                  <a:pt x="104" y="145"/>
                  <a:pt x="104" y="145"/>
                  <a:pt x="104" y="145"/>
                </a:cubicBezTo>
                <a:cubicBezTo>
                  <a:pt x="102" y="145"/>
                  <a:pt x="100" y="147"/>
                  <a:pt x="98" y="148"/>
                </a:cubicBezTo>
                <a:cubicBezTo>
                  <a:pt x="98" y="148"/>
                  <a:pt x="98" y="149"/>
                  <a:pt x="98" y="149"/>
                </a:cubicBezTo>
                <a:cubicBezTo>
                  <a:pt x="99" y="149"/>
                  <a:pt x="100" y="148"/>
                  <a:pt x="101" y="148"/>
                </a:cubicBezTo>
                <a:cubicBezTo>
                  <a:pt x="102" y="148"/>
                  <a:pt x="103" y="147"/>
                  <a:pt x="103" y="146"/>
                </a:cubicBezTo>
                <a:cubicBezTo>
                  <a:pt x="103" y="146"/>
                  <a:pt x="104" y="145"/>
                  <a:pt x="104" y="145"/>
                </a:cubicBezTo>
                <a:close/>
                <a:moveTo>
                  <a:pt x="150" y="87"/>
                </a:moveTo>
                <a:cubicBezTo>
                  <a:pt x="150" y="87"/>
                  <a:pt x="150" y="87"/>
                  <a:pt x="150" y="87"/>
                </a:cubicBezTo>
                <a:cubicBezTo>
                  <a:pt x="150" y="88"/>
                  <a:pt x="150" y="88"/>
                  <a:pt x="150" y="88"/>
                </a:cubicBezTo>
                <a:cubicBezTo>
                  <a:pt x="151" y="89"/>
                  <a:pt x="152" y="91"/>
                  <a:pt x="153" y="92"/>
                </a:cubicBezTo>
                <a:cubicBezTo>
                  <a:pt x="153" y="92"/>
                  <a:pt x="153" y="92"/>
                  <a:pt x="154" y="92"/>
                </a:cubicBezTo>
                <a:cubicBezTo>
                  <a:pt x="155" y="93"/>
                  <a:pt x="155" y="93"/>
                  <a:pt x="155" y="94"/>
                </a:cubicBezTo>
                <a:cubicBezTo>
                  <a:pt x="155" y="95"/>
                  <a:pt x="155" y="96"/>
                  <a:pt x="155" y="97"/>
                </a:cubicBezTo>
                <a:cubicBezTo>
                  <a:pt x="156" y="97"/>
                  <a:pt x="156" y="97"/>
                  <a:pt x="156" y="97"/>
                </a:cubicBezTo>
                <a:cubicBezTo>
                  <a:pt x="156" y="95"/>
                  <a:pt x="155" y="93"/>
                  <a:pt x="155" y="91"/>
                </a:cubicBezTo>
                <a:cubicBezTo>
                  <a:pt x="154" y="91"/>
                  <a:pt x="154" y="90"/>
                  <a:pt x="154" y="90"/>
                </a:cubicBezTo>
                <a:cubicBezTo>
                  <a:pt x="153" y="90"/>
                  <a:pt x="152" y="89"/>
                  <a:pt x="151" y="88"/>
                </a:cubicBezTo>
                <a:cubicBezTo>
                  <a:pt x="151" y="88"/>
                  <a:pt x="150" y="88"/>
                  <a:pt x="150" y="87"/>
                </a:cubicBezTo>
                <a:close/>
                <a:moveTo>
                  <a:pt x="65" y="53"/>
                </a:moveTo>
                <a:cubicBezTo>
                  <a:pt x="64" y="53"/>
                  <a:pt x="62" y="53"/>
                  <a:pt x="61" y="53"/>
                </a:cubicBezTo>
                <a:cubicBezTo>
                  <a:pt x="60" y="54"/>
                  <a:pt x="59" y="55"/>
                  <a:pt x="58" y="56"/>
                </a:cubicBezTo>
                <a:cubicBezTo>
                  <a:pt x="60" y="56"/>
                  <a:pt x="63" y="54"/>
                  <a:pt x="65" y="53"/>
                </a:cubicBezTo>
                <a:close/>
                <a:moveTo>
                  <a:pt x="30" y="181"/>
                </a:moveTo>
                <a:cubicBezTo>
                  <a:pt x="30" y="181"/>
                  <a:pt x="30" y="181"/>
                  <a:pt x="30" y="181"/>
                </a:cubicBezTo>
                <a:cubicBezTo>
                  <a:pt x="30" y="180"/>
                  <a:pt x="29" y="179"/>
                  <a:pt x="30" y="179"/>
                </a:cubicBezTo>
                <a:cubicBezTo>
                  <a:pt x="30" y="178"/>
                  <a:pt x="30" y="177"/>
                  <a:pt x="31" y="176"/>
                </a:cubicBezTo>
                <a:cubicBezTo>
                  <a:pt x="29" y="177"/>
                  <a:pt x="28" y="178"/>
                  <a:pt x="27" y="179"/>
                </a:cubicBezTo>
                <a:cubicBezTo>
                  <a:pt x="27" y="180"/>
                  <a:pt x="27" y="180"/>
                  <a:pt x="28" y="181"/>
                </a:cubicBezTo>
                <a:cubicBezTo>
                  <a:pt x="28" y="181"/>
                  <a:pt x="28" y="181"/>
                  <a:pt x="28" y="181"/>
                </a:cubicBezTo>
                <a:cubicBezTo>
                  <a:pt x="29" y="181"/>
                  <a:pt x="29" y="181"/>
                  <a:pt x="30" y="181"/>
                </a:cubicBezTo>
                <a:close/>
                <a:moveTo>
                  <a:pt x="107" y="235"/>
                </a:moveTo>
                <a:cubicBezTo>
                  <a:pt x="109" y="234"/>
                  <a:pt x="111" y="234"/>
                  <a:pt x="113" y="233"/>
                </a:cubicBezTo>
                <a:cubicBezTo>
                  <a:pt x="113" y="233"/>
                  <a:pt x="113" y="233"/>
                  <a:pt x="113" y="232"/>
                </a:cubicBezTo>
                <a:cubicBezTo>
                  <a:pt x="112" y="232"/>
                  <a:pt x="105" y="234"/>
                  <a:pt x="104" y="235"/>
                </a:cubicBezTo>
                <a:cubicBezTo>
                  <a:pt x="105" y="235"/>
                  <a:pt x="105" y="235"/>
                  <a:pt x="105" y="235"/>
                </a:cubicBezTo>
                <a:cubicBezTo>
                  <a:pt x="106" y="235"/>
                  <a:pt x="107" y="235"/>
                  <a:pt x="107" y="235"/>
                </a:cubicBezTo>
                <a:close/>
                <a:moveTo>
                  <a:pt x="81" y="242"/>
                </a:moveTo>
                <a:cubicBezTo>
                  <a:pt x="82" y="241"/>
                  <a:pt x="83" y="240"/>
                  <a:pt x="84" y="239"/>
                </a:cubicBezTo>
                <a:cubicBezTo>
                  <a:pt x="84" y="238"/>
                  <a:pt x="84" y="238"/>
                  <a:pt x="83" y="238"/>
                </a:cubicBezTo>
                <a:cubicBezTo>
                  <a:pt x="82" y="238"/>
                  <a:pt x="81" y="239"/>
                  <a:pt x="80" y="240"/>
                </a:cubicBezTo>
                <a:cubicBezTo>
                  <a:pt x="80" y="240"/>
                  <a:pt x="81" y="241"/>
                  <a:pt x="81" y="242"/>
                </a:cubicBezTo>
                <a:close/>
                <a:moveTo>
                  <a:pt x="96" y="162"/>
                </a:moveTo>
                <a:cubicBezTo>
                  <a:pt x="93" y="163"/>
                  <a:pt x="91" y="165"/>
                  <a:pt x="88" y="167"/>
                </a:cubicBezTo>
                <a:cubicBezTo>
                  <a:pt x="89" y="167"/>
                  <a:pt x="89" y="167"/>
                  <a:pt x="90" y="167"/>
                </a:cubicBezTo>
                <a:cubicBezTo>
                  <a:pt x="92" y="165"/>
                  <a:pt x="94" y="164"/>
                  <a:pt x="97" y="162"/>
                </a:cubicBezTo>
                <a:cubicBezTo>
                  <a:pt x="97" y="162"/>
                  <a:pt x="97" y="162"/>
                  <a:pt x="97" y="162"/>
                </a:cubicBezTo>
                <a:cubicBezTo>
                  <a:pt x="97" y="162"/>
                  <a:pt x="97" y="162"/>
                  <a:pt x="96" y="162"/>
                </a:cubicBezTo>
                <a:close/>
                <a:moveTo>
                  <a:pt x="113" y="185"/>
                </a:moveTo>
                <a:cubicBezTo>
                  <a:pt x="112" y="185"/>
                  <a:pt x="111" y="185"/>
                  <a:pt x="111" y="185"/>
                </a:cubicBezTo>
                <a:cubicBezTo>
                  <a:pt x="110" y="185"/>
                  <a:pt x="109" y="186"/>
                  <a:pt x="108" y="187"/>
                </a:cubicBezTo>
                <a:cubicBezTo>
                  <a:pt x="109" y="187"/>
                  <a:pt x="111" y="187"/>
                  <a:pt x="112" y="188"/>
                </a:cubicBezTo>
                <a:cubicBezTo>
                  <a:pt x="113" y="187"/>
                  <a:pt x="113" y="186"/>
                  <a:pt x="113" y="185"/>
                </a:cubicBezTo>
                <a:close/>
                <a:moveTo>
                  <a:pt x="69" y="176"/>
                </a:moveTo>
                <a:cubicBezTo>
                  <a:pt x="69" y="176"/>
                  <a:pt x="69" y="176"/>
                  <a:pt x="69" y="177"/>
                </a:cubicBezTo>
                <a:cubicBezTo>
                  <a:pt x="72" y="175"/>
                  <a:pt x="74" y="173"/>
                  <a:pt x="76" y="171"/>
                </a:cubicBezTo>
                <a:cubicBezTo>
                  <a:pt x="76" y="171"/>
                  <a:pt x="75" y="171"/>
                  <a:pt x="74" y="171"/>
                </a:cubicBezTo>
                <a:cubicBezTo>
                  <a:pt x="74" y="171"/>
                  <a:pt x="74" y="171"/>
                  <a:pt x="73" y="171"/>
                </a:cubicBezTo>
                <a:cubicBezTo>
                  <a:pt x="72" y="173"/>
                  <a:pt x="71" y="175"/>
                  <a:pt x="69" y="176"/>
                </a:cubicBezTo>
                <a:close/>
                <a:moveTo>
                  <a:pt x="87" y="194"/>
                </a:moveTo>
                <a:cubicBezTo>
                  <a:pt x="87" y="193"/>
                  <a:pt x="88" y="193"/>
                  <a:pt x="89" y="193"/>
                </a:cubicBezTo>
                <a:cubicBezTo>
                  <a:pt x="91" y="192"/>
                  <a:pt x="94" y="191"/>
                  <a:pt x="96" y="190"/>
                </a:cubicBezTo>
                <a:cubicBezTo>
                  <a:pt x="97" y="189"/>
                  <a:pt x="98" y="189"/>
                  <a:pt x="98" y="188"/>
                </a:cubicBezTo>
                <a:cubicBezTo>
                  <a:pt x="97" y="188"/>
                  <a:pt x="88" y="193"/>
                  <a:pt x="87" y="194"/>
                </a:cubicBezTo>
                <a:close/>
                <a:moveTo>
                  <a:pt x="86" y="220"/>
                </a:moveTo>
                <a:cubicBezTo>
                  <a:pt x="87" y="219"/>
                  <a:pt x="87" y="218"/>
                  <a:pt x="88" y="217"/>
                </a:cubicBezTo>
                <a:cubicBezTo>
                  <a:pt x="88" y="216"/>
                  <a:pt x="89" y="215"/>
                  <a:pt x="89" y="214"/>
                </a:cubicBezTo>
                <a:cubicBezTo>
                  <a:pt x="89" y="214"/>
                  <a:pt x="89" y="214"/>
                  <a:pt x="89" y="214"/>
                </a:cubicBezTo>
                <a:cubicBezTo>
                  <a:pt x="89" y="214"/>
                  <a:pt x="88" y="215"/>
                  <a:pt x="88" y="215"/>
                </a:cubicBezTo>
                <a:cubicBezTo>
                  <a:pt x="87" y="216"/>
                  <a:pt x="86" y="217"/>
                  <a:pt x="86" y="217"/>
                </a:cubicBezTo>
                <a:cubicBezTo>
                  <a:pt x="85" y="218"/>
                  <a:pt x="85" y="218"/>
                  <a:pt x="85" y="218"/>
                </a:cubicBezTo>
                <a:cubicBezTo>
                  <a:pt x="85" y="219"/>
                  <a:pt x="85" y="219"/>
                  <a:pt x="86" y="220"/>
                </a:cubicBezTo>
                <a:close/>
                <a:moveTo>
                  <a:pt x="81" y="168"/>
                </a:moveTo>
                <a:cubicBezTo>
                  <a:pt x="81" y="168"/>
                  <a:pt x="81" y="168"/>
                  <a:pt x="81" y="168"/>
                </a:cubicBezTo>
                <a:cubicBezTo>
                  <a:pt x="80" y="168"/>
                  <a:pt x="79" y="167"/>
                  <a:pt x="78" y="167"/>
                </a:cubicBezTo>
                <a:cubicBezTo>
                  <a:pt x="77" y="167"/>
                  <a:pt x="77" y="167"/>
                  <a:pt x="76" y="168"/>
                </a:cubicBezTo>
                <a:cubicBezTo>
                  <a:pt x="76" y="168"/>
                  <a:pt x="76" y="169"/>
                  <a:pt x="76" y="169"/>
                </a:cubicBezTo>
                <a:cubicBezTo>
                  <a:pt x="76" y="169"/>
                  <a:pt x="76" y="169"/>
                  <a:pt x="75" y="169"/>
                </a:cubicBezTo>
                <a:cubicBezTo>
                  <a:pt x="77" y="169"/>
                  <a:pt x="78" y="169"/>
                  <a:pt x="79" y="169"/>
                </a:cubicBezTo>
                <a:cubicBezTo>
                  <a:pt x="79" y="169"/>
                  <a:pt x="79" y="169"/>
                  <a:pt x="79" y="169"/>
                </a:cubicBezTo>
                <a:cubicBezTo>
                  <a:pt x="80" y="169"/>
                  <a:pt x="81" y="168"/>
                  <a:pt x="81" y="168"/>
                </a:cubicBezTo>
                <a:close/>
                <a:moveTo>
                  <a:pt x="84" y="172"/>
                </a:moveTo>
                <a:cubicBezTo>
                  <a:pt x="87" y="172"/>
                  <a:pt x="89" y="171"/>
                  <a:pt x="92" y="170"/>
                </a:cubicBezTo>
                <a:cubicBezTo>
                  <a:pt x="91" y="170"/>
                  <a:pt x="90" y="170"/>
                  <a:pt x="89" y="169"/>
                </a:cubicBezTo>
                <a:cubicBezTo>
                  <a:pt x="89" y="169"/>
                  <a:pt x="89" y="169"/>
                  <a:pt x="89" y="169"/>
                </a:cubicBezTo>
                <a:cubicBezTo>
                  <a:pt x="88" y="170"/>
                  <a:pt x="87" y="170"/>
                  <a:pt x="86" y="171"/>
                </a:cubicBezTo>
                <a:cubicBezTo>
                  <a:pt x="85" y="171"/>
                  <a:pt x="85" y="171"/>
                  <a:pt x="85" y="172"/>
                </a:cubicBezTo>
                <a:cubicBezTo>
                  <a:pt x="84" y="172"/>
                  <a:pt x="84" y="172"/>
                  <a:pt x="84" y="172"/>
                </a:cubicBezTo>
                <a:close/>
                <a:moveTo>
                  <a:pt x="85" y="103"/>
                </a:moveTo>
                <a:cubicBezTo>
                  <a:pt x="85" y="103"/>
                  <a:pt x="85" y="103"/>
                  <a:pt x="86" y="103"/>
                </a:cubicBezTo>
                <a:cubicBezTo>
                  <a:pt x="86" y="101"/>
                  <a:pt x="86" y="100"/>
                  <a:pt x="86" y="98"/>
                </a:cubicBezTo>
                <a:cubicBezTo>
                  <a:pt x="86" y="98"/>
                  <a:pt x="86" y="98"/>
                  <a:pt x="86" y="97"/>
                </a:cubicBezTo>
                <a:cubicBezTo>
                  <a:pt x="85" y="98"/>
                  <a:pt x="84" y="99"/>
                  <a:pt x="83" y="100"/>
                </a:cubicBezTo>
                <a:cubicBezTo>
                  <a:pt x="84" y="101"/>
                  <a:pt x="84" y="102"/>
                  <a:pt x="85" y="103"/>
                </a:cubicBezTo>
                <a:close/>
                <a:moveTo>
                  <a:pt x="127" y="105"/>
                </a:moveTo>
                <a:cubicBezTo>
                  <a:pt x="125" y="106"/>
                  <a:pt x="122" y="107"/>
                  <a:pt x="120" y="108"/>
                </a:cubicBezTo>
                <a:cubicBezTo>
                  <a:pt x="122" y="108"/>
                  <a:pt x="126" y="107"/>
                  <a:pt x="128" y="106"/>
                </a:cubicBezTo>
                <a:cubicBezTo>
                  <a:pt x="128" y="106"/>
                  <a:pt x="128" y="105"/>
                  <a:pt x="127" y="105"/>
                </a:cubicBezTo>
                <a:close/>
                <a:moveTo>
                  <a:pt x="13" y="117"/>
                </a:moveTo>
                <a:cubicBezTo>
                  <a:pt x="12" y="116"/>
                  <a:pt x="11" y="116"/>
                  <a:pt x="10" y="115"/>
                </a:cubicBezTo>
                <a:cubicBezTo>
                  <a:pt x="10" y="116"/>
                  <a:pt x="10" y="117"/>
                  <a:pt x="10" y="118"/>
                </a:cubicBezTo>
                <a:cubicBezTo>
                  <a:pt x="10" y="118"/>
                  <a:pt x="11" y="118"/>
                  <a:pt x="12" y="118"/>
                </a:cubicBezTo>
                <a:cubicBezTo>
                  <a:pt x="12" y="118"/>
                  <a:pt x="13" y="118"/>
                  <a:pt x="13" y="118"/>
                </a:cubicBezTo>
                <a:cubicBezTo>
                  <a:pt x="13" y="118"/>
                  <a:pt x="13" y="118"/>
                  <a:pt x="13" y="117"/>
                </a:cubicBezTo>
                <a:close/>
                <a:moveTo>
                  <a:pt x="24" y="249"/>
                </a:moveTo>
                <a:cubicBezTo>
                  <a:pt x="23" y="250"/>
                  <a:pt x="22" y="250"/>
                  <a:pt x="21" y="251"/>
                </a:cubicBezTo>
                <a:cubicBezTo>
                  <a:pt x="22" y="252"/>
                  <a:pt x="23" y="252"/>
                  <a:pt x="24" y="253"/>
                </a:cubicBezTo>
                <a:cubicBezTo>
                  <a:pt x="24" y="253"/>
                  <a:pt x="24" y="252"/>
                  <a:pt x="24" y="252"/>
                </a:cubicBezTo>
                <a:cubicBezTo>
                  <a:pt x="25" y="251"/>
                  <a:pt x="25" y="251"/>
                  <a:pt x="25" y="250"/>
                </a:cubicBezTo>
                <a:cubicBezTo>
                  <a:pt x="25" y="250"/>
                  <a:pt x="24" y="250"/>
                  <a:pt x="24" y="249"/>
                </a:cubicBezTo>
                <a:close/>
                <a:moveTo>
                  <a:pt x="29" y="258"/>
                </a:moveTo>
                <a:cubicBezTo>
                  <a:pt x="29" y="258"/>
                  <a:pt x="29" y="257"/>
                  <a:pt x="29" y="257"/>
                </a:cubicBezTo>
                <a:cubicBezTo>
                  <a:pt x="28" y="257"/>
                  <a:pt x="27" y="256"/>
                  <a:pt x="26" y="256"/>
                </a:cubicBezTo>
                <a:cubicBezTo>
                  <a:pt x="25" y="256"/>
                  <a:pt x="25" y="256"/>
                  <a:pt x="24" y="256"/>
                </a:cubicBezTo>
                <a:cubicBezTo>
                  <a:pt x="24" y="255"/>
                  <a:pt x="24" y="255"/>
                  <a:pt x="24" y="255"/>
                </a:cubicBezTo>
                <a:cubicBezTo>
                  <a:pt x="23" y="254"/>
                  <a:pt x="22" y="254"/>
                  <a:pt x="22" y="253"/>
                </a:cubicBezTo>
                <a:cubicBezTo>
                  <a:pt x="22" y="254"/>
                  <a:pt x="22" y="254"/>
                  <a:pt x="23" y="255"/>
                </a:cubicBezTo>
                <a:cubicBezTo>
                  <a:pt x="24" y="257"/>
                  <a:pt x="27" y="258"/>
                  <a:pt x="29" y="259"/>
                </a:cubicBezTo>
                <a:cubicBezTo>
                  <a:pt x="29" y="258"/>
                  <a:pt x="29" y="258"/>
                  <a:pt x="29" y="258"/>
                </a:cubicBezTo>
                <a:close/>
                <a:moveTo>
                  <a:pt x="50" y="100"/>
                </a:moveTo>
                <a:cubicBezTo>
                  <a:pt x="50" y="100"/>
                  <a:pt x="50" y="100"/>
                  <a:pt x="50" y="100"/>
                </a:cubicBezTo>
                <a:cubicBezTo>
                  <a:pt x="50" y="101"/>
                  <a:pt x="50" y="102"/>
                  <a:pt x="50" y="103"/>
                </a:cubicBezTo>
                <a:cubicBezTo>
                  <a:pt x="50" y="103"/>
                  <a:pt x="51" y="103"/>
                  <a:pt x="51" y="103"/>
                </a:cubicBezTo>
                <a:cubicBezTo>
                  <a:pt x="52" y="105"/>
                  <a:pt x="53" y="106"/>
                  <a:pt x="54" y="107"/>
                </a:cubicBezTo>
                <a:cubicBezTo>
                  <a:pt x="55" y="108"/>
                  <a:pt x="55" y="108"/>
                  <a:pt x="55" y="109"/>
                </a:cubicBezTo>
                <a:cubicBezTo>
                  <a:pt x="55" y="109"/>
                  <a:pt x="55" y="109"/>
                  <a:pt x="55" y="109"/>
                </a:cubicBezTo>
                <a:cubicBezTo>
                  <a:pt x="55" y="109"/>
                  <a:pt x="55" y="109"/>
                  <a:pt x="56" y="109"/>
                </a:cubicBezTo>
                <a:cubicBezTo>
                  <a:pt x="55" y="109"/>
                  <a:pt x="55" y="108"/>
                  <a:pt x="55" y="108"/>
                </a:cubicBezTo>
                <a:cubicBezTo>
                  <a:pt x="54" y="106"/>
                  <a:pt x="52" y="104"/>
                  <a:pt x="51" y="102"/>
                </a:cubicBezTo>
                <a:cubicBezTo>
                  <a:pt x="51" y="101"/>
                  <a:pt x="50" y="101"/>
                  <a:pt x="50" y="100"/>
                </a:cubicBezTo>
                <a:close/>
                <a:moveTo>
                  <a:pt x="86" y="68"/>
                </a:moveTo>
                <a:cubicBezTo>
                  <a:pt x="86" y="68"/>
                  <a:pt x="85" y="68"/>
                  <a:pt x="85" y="68"/>
                </a:cubicBezTo>
                <a:cubicBezTo>
                  <a:pt x="85" y="68"/>
                  <a:pt x="86" y="68"/>
                  <a:pt x="86" y="68"/>
                </a:cubicBezTo>
                <a:cubicBezTo>
                  <a:pt x="86" y="70"/>
                  <a:pt x="87" y="72"/>
                  <a:pt x="87" y="74"/>
                </a:cubicBezTo>
                <a:cubicBezTo>
                  <a:pt x="88" y="76"/>
                  <a:pt x="88" y="77"/>
                  <a:pt x="88" y="79"/>
                </a:cubicBezTo>
                <a:cubicBezTo>
                  <a:pt x="88" y="79"/>
                  <a:pt x="88" y="79"/>
                  <a:pt x="88" y="79"/>
                </a:cubicBezTo>
                <a:cubicBezTo>
                  <a:pt x="89" y="79"/>
                  <a:pt x="89" y="79"/>
                  <a:pt x="89" y="79"/>
                </a:cubicBezTo>
                <a:cubicBezTo>
                  <a:pt x="89" y="78"/>
                  <a:pt x="89" y="78"/>
                  <a:pt x="89" y="78"/>
                </a:cubicBezTo>
                <a:cubicBezTo>
                  <a:pt x="89" y="78"/>
                  <a:pt x="89" y="77"/>
                  <a:pt x="89" y="77"/>
                </a:cubicBezTo>
                <a:cubicBezTo>
                  <a:pt x="88" y="75"/>
                  <a:pt x="88" y="73"/>
                  <a:pt x="87" y="71"/>
                </a:cubicBezTo>
                <a:cubicBezTo>
                  <a:pt x="87" y="70"/>
                  <a:pt x="86" y="69"/>
                  <a:pt x="86" y="68"/>
                </a:cubicBezTo>
                <a:close/>
                <a:moveTo>
                  <a:pt x="57" y="12"/>
                </a:moveTo>
                <a:cubicBezTo>
                  <a:pt x="57" y="13"/>
                  <a:pt x="57" y="13"/>
                  <a:pt x="57" y="13"/>
                </a:cubicBezTo>
                <a:cubicBezTo>
                  <a:pt x="57" y="15"/>
                  <a:pt x="57" y="16"/>
                  <a:pt x="57" y="17"/>
                </a:cubicBezTo>
                <a:cubicBezTo>
                  <a:pt x="57" y="18"/>
                  <a:pt x="57" y="19"/>
                  <a:pt x="57" y="20"/>
                </a:cubicBezTo>
                <a:cubicBezTo>
                  <a:pt x="57" y="20"/>
                  <a:pt x="57" y="20"/>
                  <a:pt x="58" y="20"/>
                </a:cubicBezTo>
                <a:cubicBezTo>
                  <a:pt x="58" y="21"/>
                  <a:pt x="59" y="21"/>
                  <a:pt x="59" y="22"/>
                </a:cubicBezTo>
                <a:cubicBezTo>
                  <a:pt x="58" y="20"/>
                  <a:pt x="58" y="19"/>
                  <a:pt x="58" y="17"/>
                </a:cubicBezTo>
                <a:cubicBezTo>
                  <a:pt x="58" y="16"/>
                  <a:pt x="58" y="14"/>
                  <a:pt x="57" y="12"/>
                </a:cubicBezTo>
                <a:close/>
                <a:moveTo>
                  <a:pt x="157" y="120"/>
                </a:moveTo>
                <a:cubicBezTo>
                  <a:pt x="155" y="125"/>
                  <a:pt x="154" y="129"/>
                  <a:pt x="155" y="134"/>
                </a:cubicBezTo>
                <a:cubicBezTo>
                  <a:pt x="155" y="129"/>
                  <a:pt x="156" y="125"/>
                  <a:pt x="157" y="120"/>
                </a:cubicBezTo>
                <a:close/>
                <a:moveTo>
                  <a:pt x="77" y="246"/>
                </a:moveTo>
                <a:cubicBezTo>
                  <a:pt x="77" y="245"/>
                  <a:pt x="77" y="244"/>
                  <a:pt x="76" y="243"/>
                </a:cubicBezTo>
                <a:cubicBezTo>
                  <a:pt x="76" y="243"/>
                  <a:pt x="75" y="243"/>
                  <a:pt x="75" y="243"/>
                </a:cubicBezTo>
                <a:cubicBezTo>
                  <a:pt x="74" y="244"/>
                  <a:pt x="74" y="244"/>
                  <a:pt x="73" y="245"/>
                </a:cubicBezTo>
                <a:cubicBezTo>
                  <a:pt x="75" y="245"/>
                  <a:pt x="76" y="245"/>
                  <a:pt x="77" y="246"/>
                </a:cubicBezTo>
                <a:close/>
                <a:moveTo>
                  <a:pt x="93" y="232"/>
                </a:moveTo>
                <a:cubicBezTo>
                  <a:pt x="93" y="231"/>
                  <a:pt x="93" y="231"/>
                  <a:pt x="94" y="230"/>
                </a:cubicBezTo>
                <a:cubicBezTo>
                  <a:pt x="94" y="230"/>
                  <a:pt x="94" y="229"/>
                  <a:pt x="95" y="229"/>
                </a:cubicBezTo>
                <a:cubicBezTo>
                  <a:pt x="94" y="229"/>
                  <a:pt x="93" y="229"/>
                  <a:pt x="92" y="229"/>
                </a:cubicBezTo>
                <a:cubicBezTo>
                  <a:pt x="91" y="230"/>
                  <a:pt x="90" y="231"/>
                  <a:pt x="89" y="232"/>
                </a:cubicBezTo>
                <a:cubicBezTo>
                  <a:pt x="89" y="232"/>
                  <a:pt x="89" y="232"/>
                  <a:pt x="89" y="232"/>
                </a:cubicBezTo>
                <a:cubicBezTo>
                  <a:pt x="90" y="232"/>
                  <a:pt x="90" y="232"/>
                  <a:pt x="91" y="231"/>
                </a:cubicBezTo>
                <a:cubicBezTo>
                  <a:pt x="91" y="231"/>
                  <a:pt x="92" y="231"/>
                  <a:pt x="93" y="232"/>
                </a:cubicBezTo>
                <a:close/>
                <a:moveTo>
                  <a:pt x="18" y="202"/>
                </a:moveTo>
                <a:cubicBezTo>
                  <a:pt x="16" y="203"/>
                  <a:pt x="15" y="205"/>
                  <a:pt x="15" y="205"/>
                </a:cubicBezTo>
                <a:cubicBezTo>
                  <a:pt x="17" y="206"/>
                  <a:pt x="18" y="205"/>
                  <a:pt x="19" y="204"/>
                </a:cubicBezTo>
                <a:cubicBezTo>
                  <a:pt x="19" y="203"/>
                  <a:pt x="18" y="203"/>
                  <a:pt x="18" y="202"/>
                </a:cubicBezTo>
                <a:close/>
                <a:moveTo>
                  <a:pt x="29" y="105"/>
                </a:moveTo>
                <a:cubicBezTo>
                  <a:pt x="29" y="104"/>
                  <a:pt x="29" y="104"/>
                  <a:pt x="29" y="104"/>
                </a:cubicBezTo>
                <a:cubicBezTo>
                  <a:pt x="29" y="103"/>
                  <a:pt x="29" y="103"/>
                  <a:pt x="28" y="103"/>
                </a:cubicBezTo>
                <a:cubicBezTo>
                  <a:pt x="28" y="102"/>
                  <a:pt x="28" y="102"/>
                  <a:pt x="28" y="102"/>
                </a:cubicBezTo>
                <a:cubicBezTo>
                  <a:pt x="28" y="102"/>
                  <a:pt x="28" y="101"/>
                  <a:pt x="28" y="101"/>
                </a:cubicBezTo>
                <a:cubicBezTo>
                  <a:pt x="27" y="102"/>
                  <a:pt x="26" y="102"/>
                  <a:pt x="25" y="102"/>
                </a:cubicBezTo>
                <a:cubicBezTo>
                  <a:pt x="25" y="103"/>
                  <a:pt x="27" y="104"/>
                  <a:pt x="29" y="105"/>
                </a:cubicBezTo>
                <a:close/>
                <a:moveTo>
                  <a:pt x="28" y="130"/>
                </a:moveTo>
                <a:cubicBezTo>
                  <a:pt x="28" y="130"/>
                  <a:pt x="28" y="130"/>
                  <a:pt x="28" y="130"/>
                </a:cubicBezTo>
                <a:cubicBezTo>
                  <a:pt x="30" y="130"/>
                  <a:pt x="31" y="131"/>
                  <a:pt x="32" y="132"/>
                </a:cubicBezTo>
                <a:cubicBezTo>
                  <a:pt x="33" y="132"/>
                  <a:pt x="35" y="132"/>
                  <a:pt x="36" y="132"/>
                </a:cubicBezTo>
                <a:cubicBezTo>
                  <a:pt x="36" y="132"/>
                  <a:pt x="36" y="132"/>
                  <a:pt x="36" y="132"/>
                </a:cubicBezTo>
                <a:cubicBezTo>
                  <a:pt x="36" y="131"/>
                  <a:pt x="35" y="131"/>
                  <a:pt x="35" y="131"/>
                </a:cubicBezTo>
                <a:cubicBezTo>
                  <a:pt x="34" y="131"/>
                  <a:pt x="34" y="131"/>
                  <a:pt x="34" y="131"/>
                </a:cubicBezTo>
                <a:cubicBezTo>
                  <a:pt x="34" y="130"/>
                  <a:pt x="33" y="130"/>
                  <a:pt x="33" y="130"/>
                </a:cubicBezTo>
                <a:cubicBezTo>
                  <a:pt x="33" y="130"/>
                  <a:pt x="32" y="130"/>
                  <a:pt x="32" y="130"/>
                </a:cubicBezTo>
                <a:cubicBezTo>
                  <a:pt x="31" y="130"/>
                  <a:pt x="30" y="130"/>
                  <a:pt x="28" y="130"/>
                </a:cubicBezTo>
                <a:close/>
                <a:moveTo>
                  <a:pt x="60" y="61"/>
                </a:moveTo>
                <a:cubicBezTo>
                  <a:pt x="61" y="59"/>
                  <a:pt x="62" y="57"/>
                  <a:pt x="64" y="56"/>
                </a:cubicBezTo>
                <a:cubicBezTo>
                  <a:pt x="62" y="57"/>
                  <a:pt x="61" y="58"/>
                  <a:pt x="59" y="58"/>
                </a:cubicBezTo>
                <a:cubicBezTo>
                  <a:pt x="59" y="59"/>
                  <a:pt x="59" y="60"/>
                  <a:pt x="60" y="61"/>
                </a:cubicBezTo>
                <a:close/>
                <a:moveTo>
                  <a:pt x="117" y="102"/>
                </a:moveTo>
                <a:cubicBezTo>
                  <a:pt x="118" y="102"/>
                  <a:pt x="119" y="102"/>
                  <a:pt x="120" y="102"/>
                </a:cubicBezTo>
                <a:cubicBezTo>
                  <a:pt x="120" y="102"/>
                  <a:pt x="120" y="102"/>
                  <a:pt x="121" y="102"/>
                </a:cubicBezTo>
                <a:cubicBezTo>
                  <a:pt x="121" y="102"/>
                  <a:pt x="121" y="101"/>
                  <a:pt x="121" y="101"/>
                </a:cubicBezTo>
                <a:cubicBezTo>
                  <a:pt x="121" y="100"/>
                  <a:pt x="120" y="100"/>
                  <a:pt x="119" y="100"/>
                </a:cubicBezTo>
                <a:cubicBezTo>
                  <a:pt x="118" y="100"/>
                  <a:pt x="117" y="101"/>
                  <a:pt x="117" y="102"/>
                </a:cubicBezTo>
                <a:close/>
                <a:moveTo>
                  <a:pt x="52" y="194"/>
                </a:moveTo>
                <a:cubicBezTo>
                  <a:pt x="53" y="194"/>
                  <a:pt x="58" y="191"/>
                  <a:pt x="58" y="190"/>
                </a:cubicBezTo>
                <a:cubicBezTo>
                  <a:pt x="58" y="190"/>
                  <a:pt x="57" y="190"/>
                  <a:pt x="56" y="190"/>
                </a:cubicBezTo>
                <a:cubicBezTo>
                  <a:pt x="56" y="190"/>
                  <a:pt x="56" y="190"/>
                  <a:pt x="56" y="190"/>
                </a:cubicBezTo>
                <a:cubicBezTo>
                  <a:pt x="54" y="192"/>
                  <a:pt x="53" y="193"/>
                  <a:pt x="52" y="194"/>
                </a:cubicBezTo>
                <a:close/>
                <a:moveTo>
                  <a:pt x="96" y="239"/>
                </a:moveTo>
                <a:cubicBezTo>
                  <a:pt x="96" y="239"/>
                  <a:pt x="97" y="240"/>
                  <a:pt x="97" y="240"/>
                </a:cubicBezTo>
                <a:cubicBezTo>
                  <a:pt x="98" y="239"/>
                  <a:pt x="100" y="239"/>
                  <a:pt x="101" y="237"/>
                </a:cubicBezTo>
                <a:cubicBezTo>
                  <a:pt x="100" y="237"/>
                  <a:pt x="100" y="237"/>
                  <a:pt x="100" y="237"/>
                </a:cubicBezTo>
                <a:cubicBezTo>
                  <a:pt x="99" y="237"/>
                  <a:pt x="98" y="238"/>
                  <a:pt x="97" y="238"/>
                </a:cubicBezTo>
                <a:cubicBezTo>
                  <a:pt x="96" y="238"/>
                  <a:pt x="96" y="238"/>
                  <a:pt x="96" y="239"/>
                </a:cubicBezTo>
                <a:close/>
                <a:moveTo>
                  <a:pt x="91" y="87"/>
                </a:moveTo>
                <a:cubicBezTo>
                  <a:pt x="91" y="85"/>
                  <a:pt x="91" y="84"/>
                  <a:pt x="90" y="82"/>
                </a:cubicBezTo>
                <a:cubicBezTo>
                  <a:pt x="90" y="82"/>
                  <a:pt x="90" y="82"/>
                  <a:pt x="90" y="82"/>
                </a:cubicBezTo>
                <a:cubicBezTo>
                  <a:pt x="90" y="82"/>
                  <a:pt x="89" y="82"/>
                  <a:pt x="89" y="81"/>
                </a:cubicBezTo>
                <a:cubicBezTo>
                  <a:pt x="89" y="83"/>
                  <a:pt x="90" y="85"/>
                  <a:pt x="90" y="87"/>
                </a:cubicBezTo>
                <a:cubicBezTo>
                  <a:pt x="90" y="87"/>
                  <a:pt x="91" y="86"/>
                  <a:pt x="91" y="87"/>
                </a:cubicBezTo>
                <a:close/>
                <a:moveTo>
                  <a:pt x="75" y="185"/>
                </a:moveTo>
                <a:cubicBezTo>
                  <a:pt x="75" y="185"/>
                  <a:pt x="75" y="185"/>
                  <a:pt x="75" y="184"/>
                </a:cubicBezTo>
                <a:cubicBezTo>
                  <a:pt x="73" y="185"/>
                  <a:pt x="71" y="186"/>
                  <a:pt x="68" y="187"/>
                </a:cubicBezTo>
                <a:cubicBezTo>
                  <a:pt x="69" y="187"/>
                  <a:pt x="69" y="187"/>
                  <a:pt x="69" y="187"/>
                </a:cubicBezTo>
                <a:cubicBezTo>
                  <a:pt x="70" y="187"/>
                  <a:pt x="72" y="187"/>
                  <a:pt x="74" y="187"/>
                </a:cubicBezTo>
                <a:cubicBezTo>
                  <a:pt x="74" y="187"/>
                  <a:pt x="74" y="187"/>
                  <a:pt x="74" y="186"/>
                </a:cubicBezTo>
                <a:cubicBezTo>
                  <a:pt x="75" y="186"/>
                  <a:pt x="75" y="185"/>
                  <a:pt x="75" y="185"/>
                </a:cubicBezTo>
                <a:close/>
                <a:moveTo>
                  <a:pt x="74" y="145"/>
                </a:moveTo>
                <a:cubicBezTo>
                  <a:pt x="75" y="146"/>
                  <a:pt x="74" y="147"/>
                  <a:pt x="74" y="148"/>
                </a:cubicBezTo>
                <a:cubicBezTo>
                  <a:pt x="74" y="148"/>
                  <a:pt x="74" y="148"/>
                  <a:pt x="74" y="148"/>
                </a:cubicBezTo>
                <a:cubicBezTo>
                  <a:pt x="75" y="148"/>
                  <a:pt x="77" y="147"/>
                  <a:pt x="78" y="147"/>
                </a:cubicBezTo>
                <a:cubicBezTo>
                  <a:pt x="77" y="146"/>
                  <a:pt x="77" y="146"/>
                  <a:pt x="77" y="146"/>
                </a:cubicBezTo>
                <a:cubicBezTo>
                  <a:pt x="76" y="145"/>
                  <a:pt x="76" y="145"/>
                  <a:pt x="76" y="144"/>
                </a:cubicBezTo>
                <a:cubicBezTo>
                  <a:pt x="75" y="144"/>
                  <a:pt x="75" y="145"/>
                  <a:pt x="74" y="145"/>
                </a:cubicBezTo>
                <a:close/>
                <a:moveTo>
                  <a:pt x="52" y="40"/>
                </a:moveTo>
                <a:cubicBezTo>
                  <a:pt x="53" y="40"/>
                  <a:pt x="53" y="40"/>
                  <a:pt x="54" y="40"/>
                </a:cubicBezTo>
                <a:cubicBezTo>
                  <a:pt x="54" y="39"/>
                  <a:pt x="55" y="39"/>
                  <a:pt x="55" y="39"/>
                </a:cubicBezTo>
                <a:cubicBezTo>
                  <a:pt x="55" y="38"/>
                  <a:pt x="56" y="38"/>
                  <a:pt x="56" y="37"/>
                </a:cubicBezTo>
                <a:cubicBezTo>
                  <a:pt x="56" y="37"/>
                  <a:pt x="56" y="37"/>
                  <a:pt x="57" y="37"/>
                </a:cubicBezTo>
                <a:cubicBezTo>
                  <a:pt x="55" y="37"/>
                  <a:pt x="53" y="38"/>
                  <a:pt x="51" y="38"/>
                </a:cubicBezTo>
                <a:cubicBezTo>
                  <a:pt x="52" y="38"/>
                  <a:pt x="52" y="38"/>
                  <a:pt x="52" y="38"/>
                </a:cubicBezTo>
                <a:cubicBezTo>
                  <a:pt x="52" y="39"/>
                  <a:pt x="52" y="39"/>
                  <a:pt x="52" y="40"/>
                </a:cubicBezTo>
                <a:close/>
                <a:moveTo>
                  <a:pt x="24" y="210"/>
                </a:moveTo>
                <a:cubicBezTo>
                  <a:pt x="24" y="209"/>
                  <a:pt x="25" y="207"/>
                  <a:pt x="25" y="207"/>
                </a:cubicBezTo>
                <a:cubicBezTo>
                  <a:pt x="24" y="207"/>
                  <a:pt x="24" y="208"/>
                  <a:pt x="23" y="207"/>
                </a:cubicBezTo>
                <a:cubicBezTo>
                  <a:pt x="23" y="207"/>
                  <a:pt x="23" y="207"/>
                  <a:pt x="22" y="207"/>
                </a:cubicBezTo>
                <a:cubicBezTo>
                  <a:pt x="22" y="208"/>
                  <a:pt x="21" y="208"/>
                  <a:pt x="21" y="209"/>
                </a:cubicBezTo>
                <a:cubicBezTo>
                  <a:pt x="22" y="209"/>
                  <a:pt x="23" y="210"/>
                  <a:pt x="24" y="210"/>
                </a:cubicBezTo>
                <a:close/>
                <a:moveTo>
                  <a:pt x="113" y="267"/>
                </a:moveTo>
                <a:cubicBezTo>
                  <a:pt x="113" y="267"/>
                  <a:pt x="113" y="266"/>
                  <a:pt x="113" y="266"/>
                </a:cubicBezTo>
                <a:cubicBezTo>
                  <a:pt x="112" y="266"/>
                  <a:pt x="112" y="266"/>
                  <a:pt x="112" y="266"/>
                </a:cubicBezTo>
                <a:cubicBezTo>
                  <a:pt x="110" y="266"/>
                  <a:pt x="108" y="266"/>
                  <a:pt x="106" y="265"/>
                </a:cubicBezTo>
                <a:cubicBezTo>
                  <a:pt x="105" y="265"/>
                  <a:pt x="104" y="265"/>
                  <a:pt x="103" y="266"/>
                </a:cubicBezTo>
                <a:cubicBezTo>
                  <a:pt x="106" y="267"/>
                  <a:pt x="110" y="267"/>
                  <a:pt x="113" y="267"/>
                </a:cubicBezTo>
                <a:close/>
                <a:moveTo>
                  <a:pt x="44" y="102"/>
                </a:moveTo>
                <a:cubicBezTo>
                  <a:pt x="43" y="103"/>
                  <a:pt x="41" y="105"/>
                  <a:pt x="40" y="106"/>
                </a:cubicBezTo>
                <a:cubicBezTo>
                  <a:pt x="42" y="106"/>
                  <a:pt x="43" y="105"/>
                  <a:pt x="45" y="104"/>
                </a:cubicBezTo>
                <a:cubicBezTo>
                  <a:pt x="44" y="103"/>
                  <a:pt x="44" y="103"/>
                  <a:pt x="44" y="102"/>
                </a:cubicBezTo>
                <a:close/>
                <a:moveTo>
                  <a:pt x="105" y="218"/>
                </a:moveTo>
                <a:cubicBezTo>
                  <a:pt x="106" y="218"/>
                  <a:pt x="107" y="217"/>
                  <a:pt x="107" y="217"/>
                </a:cubicBezTo>
                <a:cubicBezTo>
                  <a:pt x="108" y="216"/>
                  <a:pt x="109" y="216"/>
                  <a:pt x="109" y="215"/>
                </a:cubicBezTo>
                <a:cubicBezTo>
                  <a:pt x="108" y="215"/>
                  <a:pt x="109" y="215"/>
                  <a:pt x="109" y="215"/>
                </a:cubicBezTo>
                <a:cubicBezTo>
                  <a:pt x="109" y="214"/>
                  <a:pt x="110" y="214"/>
                  <a:pt x="110" y="214"/>
                </a:cubicBezTo>
                <a:cubicBezTo>
                  <a:pt x="110" y="214"/>
                  <a:pt x="111" y="213"/>
                  <a:pt x="111" y="213"/>
                </a:cubicBezTo>
                <a:cubicBezTo>
                  <a:pt x="111" y="213"/>
                  <a:pt x="111" y="213"/>
                  <a:pt x="111" y="213"/>
                </a:cubicBezTo>
                <a:cubicBezTo>
                  <a:pt x="110" y="213"/>
                  <a:pt x="109" y="214"/>
                  <a:pt x="109" y="214"/>
                </a:cubicBezTo>
                <a:cubicBezTo>
                  <a:pt x="107" y="215"/>
                  <a:pt x="105" y="217"/>
                  <a:pt x="104" y="218"/>
                </a:cubicBezTo>
                <a:cubicBezTo>
                  <a:pt x="104" y="218"/>
                  <a:pt x="104" y="218"/>
                  <a:pt x="103" y="218"/>
                </a:cubicBezTo>
                <a:cubicBezTo>
                  <a:pt x="104" y="218"/>
                  <a:pt x="105" y="218"/>
                  <a:pt x="105" y="218"/>
                </a:cubicBezTo>
                <a:close/>
                <a:moveTo>
                  <a:pt x="128" y="243"/>
                </a:moveTo>
                <a:cubicBezTo>
                  <a:pt x="127" y="243"/>
                  <a:pt x="127" y="243"/>
                  <a:pt x="127" y="243"/>
                </a:cubicBezTo>
                <a:cubicBezTo>
                  <a:pt x="126" y="242"/>
                  <a:pt x="126" y="241"/>
                  <a:pt x="126" y="241"/>
                </a:cubicBezTo>
                <a:cubicBezTo>
                  <a:pt x="126" y="241"/>
                  <a:pt x="125" y="241"/>
                  <a:pt x="124" y="241"/>
                </a:cubicBezTo>
                <a:cubicBezTo>
                  <a:pt x="124" y="242"/>
                  <a:pt x="124" y="243"/>
                  <a:pt x="124" y="244"/>
                </a:cubicBezTo>
                <a:cubicBezTo>
                  <a:pt x="125" y="244"/>
                  <a:pt x="127" y="243"/>
                  <a:pt x="128" y="243"/>
                </a:cubicBezTo>
                <a:close/>
                <a:moveTo>
                  <a:pt x="15" y="174"/>
                </a:moveTo>
                <a:cubicBezTo>
                  <a:pt x="15" y="174"/>
                  <a:pt x="14" y="174"/>
                  <a:pt x="13" y="175"/>
                </a:cubicBezTo>
                <a:cubicBezTo>
                  <a:pt x="15" y="176"/>
                  <a:pt x="16" y="177"/>
                  <a:pt x="17" y="177"/>
                </a:cubicBezTo>
                <a:cubicBezTo>
                  <a:pt x="17" y="177"/>
                  <a:pt x="17" y="177"/>
                  <a:pt x="17" y="177"/>
                </a:cubicBezTo>
                <a:cubicBezTo>
                  <a:pt x="17" y="176"/>
                  <a:pt x="16" y="175"/>
                  <a:pt x="15" y="174"/>
                </a:cubicBezTo>
                <a:close/>
                <a:moveTo>
                  <a:pt x="163" y="163"/>
                </a:moveTo>
                <a:cubicBezTo>
                  <a:pt x="162" y="160"/>
                  <a:pt x="161" y="157"/>
                  <a:pt x="159" y="154"/>
                </a:cubicBezTo>
                <a:cubicBezTo>
                  <a:pt x="159" y="154"/>
                  <a:pt x="159" y="154"/>
                  <a:pt x="159" y="154"/>
                </a:cubicBezTo>
                <a:cubicBezTo>
                  <a:pt x="160" y="157"/>
                  <a:pt x="161" y="160"/>
                  <a:pt x="162" y="163"/>
                </a:cubicBezTo>
                <a:cubicBezTo>
                  <a:pt x="162" y="163"/>
                  <a:pt x="163" y="163"/>
                  <a:pt x="163" y="163"/>
                </a:cubicBezTo>
                <a:close/>
                <a:moveTo>
                  <a:pt x="82" y="227"/>
                </a:moveTo>
                <a:cubicBezTo>
                  <a:pt x="83" y="226"/>
                  <a:pt x="84" y="224"/>
                  <a:pt x="85" y="223"/>
                </a:cubicBezTo>
                <a:cubicBezTo>
                  <a:pt x="85" y="223"/>
                  <a:pt x="85" y="223"/>
                  <a:pt x="85" y="223"/>
                </a:cubicBezTo>
                <a:cubicBezTo>
                  <a:pt x="83" y="224"/>
                  <a:pt x="82" y="226"/>
                  <a:pt x="80" y="227"/>
                </a:cubicBezTo>
                <a:cubicBezTo>
                  <a:pt x="80" y="227"/>
                  <a:pt x="80" y="227"/>
                  <a:pt x="80" y="227"/>
                </a:cubicBezTo>
                <a:cubicBezTo>
                  <a:pt x="81" y="227"/>
                  <a:pt x="82" y="227"/>
                  <a:pt x="82" y="227"/>
                </a:cubicBezTo>
                <a:close/>
                <a:moveTo>
                  <a:pt x="101" y="135"/>
                </a:moveTo>
                <a:cubicBezTo>
                  <a:pt x="100" y="135"/>
                  <a:pt x="100" y="136"/>
                  <a:pt x="99" y="136"/>
                </a:cubicBezTo>
                <a:cubicBezTo>
                  <a:pt x="98" y="136"/>
                  <a:pt x="98" y="136"/>
                  <a:pt x="97" y="136"/>
                </a:cubicBezTo>
                <a:cubicBezTo>
                  <a:pt x="97" y="136"/>
                  <a:pt x="96" y="136"/>
                  <a:pt x="95" y="136"/>
                </a:cubicBezTo>
                <a:cubicBezTo>
                  <a:pt x="97" y="137"/>
                  <a:pt x="99" y="137"/>
                  <a:pt x="100" y="137"/>
                </a:cubicBezTo>
                <a:cubicBezTo>
                  <a:pt x="100" y="137"/>
                  <a:pt x="101" y="136"/>
                  <a:pt x="101" y="135"/>
                </a:cubicBezTo>
                <a:close/>
                <a:moveTo>
                  <a:pt x="136" y="196"/>
                </a:moveTo>
                <a:cubicBezTo>
                  <a:pt x="136" y="196"/>
                  <a:pt x="136" y="196"/>
                  <a:pt x="136" y="196"/>
                </a:cubicBezTo>
                <a:cubicBezTo>
                  <a:pt x="137" y="195"/>
                  <a:pt x="137" y="195"/>
                  <a:pt x="138" y="194"/>
                </a:cubicBezTo>
                <a:cubicBezTo>
                  <a:pt x="139" y="193"/>
                  <a:pt x="139" y="193"/>
                  <a:pt x="138" y="192"/>
                </a:cubicBezTo>
                <a:cubicBezTo>
                  <a:pt x="138" y="192"/>
                  <a:pt x="138" y="192"/>
                  <a:pt x="138" y="192"/>
                </a:cubicBezTo>
                <a:cubicBezTo>
                  <a:pt x="137" y="193"/>
                  <a:pt x="136" y="193"/>
                  <a:pt x="136" y="194"/>
                </a:cubicBezTo>
                <a:cubicBezTo>
                  <a:pt x="136" y="195"/>
                  <a:pt x="136" y="195"/>
                  <a:pt x="136" y="196"/>
                </a:cubicBezTo>
                <a:close/>
                <a:moveTo>
                  <a:pt x="132" y="261"/>
                </a:moveTo>
                <a:cubicBezTo>
                  <a:pt x="132" y="261"/>
                  <a:pt x="132" y="261"/>
                  <a:pt x="132" y="261"/>
                </a:cubicBezTo>
                <a:cubicBezTo>
                  <a:pt x="135" y="261"/>
                  <a:pt x="142" y="259"/>
                  <a:pt x="144" y="257"/>
                </a:cubicBezTo>
                <a:cubicBezTo>
                  <a:pt x="143" y="257"/>
                  <a:pt x="142" y="258"/>
                  <a:pt x="141" y="258"/>
                </a:cubicBezTo>
                <a:cubicBezTo>
                  <a:pt x="139" y="259"/>
                  <a:pt x="136" y="261"/>
                  <a:pt x="133" y="261"/>
                </a:cubicBezTo>
                <a:cubicBezTo>
                  <a:pt x="133" y="261"/>
                  <a:pt x="132" y="261"/>
                  <a:pt x="132" y="261"/>
                </a:cubicBezTo>
                <a:close/>
                <a:moveTo>
                  <a:pt x="98" y="126"/>
                </a:moveTo>
                <a:cubicBezTo>
                  <a:pt x="98" y="125"/>
                  <a:pt x="98" y="125"/>
                  <a:pt x="98" y="124"/>
                </a:cubicBezTo>
                <a:cubicBezTo>
                  <a:pt x="97" y="124"/>
                  <a:pt x="95" y="124"/>
                  <a:pt x="93" y="125"/>
                </a:cubicBezTo>
                <a:cubicBezTo>
                  <a:pt x="94" y="125"/>
                  <a:pt x="94" y="126"/>
                  <a:pt x="94" y="126"/>
                </a:cubicBezTo>
                <a:cubicBezTo>
                  <a:pt x="95" y="126"/>
                  <a:pt x="96" y="126"/>
                  <a:pt x="98" y="126"/>
                </a:cubicBezTo>
                <a:close/>
                <a:moveTo>
                  <a:pt x="114" y="108"/>
                </a:moveTo>
                <a:cubicBezTo>
                  <a:pt x="116" y="108"/>
                  <a:pt x="118" y="107"/>
                  <a:pt x="120" y="106"/>
                </a:cubicBezTo>
                <a:cubicBezTo>
                  <a:pt x="118" y="106"/>
                  <a:pt x="116" y="106"/>
                  <a:pt x="113" y="107"/>
                </a:cubicBezTo>
                <a:cubicBezTo>
                  <a:pt x="114" y="107"/>
                  <a:pt x="114" y="108"/>
                  <a:pt x="114" y="108"/>
                </a:cubicBezTo>
                <a:close/>
                <a:moveTo>
                  <a:pt x="109" y="196"/>
                </a:moveTo>
                <a:cubicBezTo>
                  <a:pt x="107" y="197"/>
                  <a:pt x="106" y="197"/>
                  <a:pt x="105" y="199"/>
                </a:cubicBezTo>
                <a:cubicBezTo>
                  <a:pt x="106" y="199"/>
                  <a:pt x="107" y="198"/>
                  <a:pt x="107" y="198"/>
                </a:cubicBezTo>
                <a:cubicBezTo>
                  <a:pt x="108" y="198"/>
                  <a:pt x="108" y="198"/>
                  <a:pt x="108" y="198"/>
                </a:cubicBezTo>
                <a:cubicBezTo>
                  <a:pt x="109" y="198"/>
                  <a:pt x="109" y="197"/>
                  <a:pt x="110" y="196"/>
                </a:cubicBezTo>
                <a:cubicBezTo>
                  <a:pt x="109" y="196"/>
                  <a:pt x="109" y="196"/>
                  <a:pt x="109" y="196"/>
                </a:cubicBezTo>
                <a:close/>
                <a:moveTo>
                  <a:pt x="13" y="188"/>
                </a:moveTo>
                <a:cubicBezTo>
                  <a:pt x="12" y="189"/>
                  <a:pt x="11" y="191"/>
                  <a:pt x="11" y="191"/>
                </a:cubicBezTo>
                <a:cubicBezTo>
                  <a:pt x="12" y="191"/>
                  <a:pt x="13" y="190"/>
                  <a:pt x="14" y="189"/>
                </a:cubicBezTo>
                <a:cubicBezTo>
                  <a:pt x="14" y="189"/>
                  <a:pt x="14" y="188"/>
                  <a:pt x="13" y="188"/>
                </a:cubicBezTo>
                <a:cubicBezTo>
                  <a:pt x="13" y="188"/>
                  <a:pt x="13" y="188"/>
                  <a:pt x="13" y="188"/>
                </a:cubicBezTo>
                <a:close/>
                <a:moveTo>
                  <a:pt x="30" y="105"/>
                </a:moveTo>
                <a:cubicBezTo>
                  <a:pt x="32" y="106"/>
                  <a:pt x="34" y="107"/>
                  <a:pt x="36" y="107"/>
                </a:cubicBezTo>
                <a:cubicBezTo>
                  <a:pt x="35" y="107"/>
                  <a:pt x="35" y="106"/>
                  <a:pt x="34" y="106"/>
                </a:cubicBezTo>
                <a:cubicBezTo>
                  <a:pt x="34" y="106"/>
                  <a:pt x="34" y="106"/>
                  <a:pt x="34" y="106"/>
                </a:cubicBezTo>
                <a:cubicBezTo>
                  <a:pt x="33" y="105"/>
                  <a:pt x="32" y="105"/>
                  <a:pt x="32" y="105"/>
                </a:cubicBezTo>
                <a:cubicBezTo>
                  <a:pt x="32" y="105"/>
                  <a:pt x="32" y="105"/>
                  <a:pt x="31" y="105"/>
                </a:cubicBezTo>
                <a:cubicBezTo>
                  <a:pt x="31" y="105"/>
                  <a:pt x="30" y="105"/>
                  <a:pt x="30" y="104"/>
                </a:cubicBezTo>
                <a:cubicBezTo>
                  <a:pt x="30" y="104"/>
                  <a:pt x="30" y="105"/>
                  <a:pt x="30" y="105"/>
                </a:cubicBezTo>
                <a:cubicBezTo>
                  <a:pt x="30" y="105"/>
                  <a:pt x="30" y="105"/>
                  <a:pt x="30" y="105"/>
                </a:cubicBezTo>
                <a:close/>
                <a:moveTo>
                  <a:pt x="118" y="218"/>
                </a:moveTo>
                <a:cubicBezTo>
                  <a:pt x="116" y="219"/>
                  <a:pt x="115" y="220"/>
                  <a:pt x="113" y="221"/>
                </a:cubicBezTo>
                <a:cubicBezTo>
                  <a:pt x="113" y="221"/>
                  <a:pt x="113" y="221"/>
                  <a:pt x="113" y="221"/>
                </a:cubicBezTo>
                <a:cubicBezTo>
                  <a:pt x="113" y="221"/>
                  <a:pt x="113" y="221"/>
                  <a:pt x="113" y="221"/>
                </a:cubicBezTo>
                <a:cubicBezTo>
                  <a:pt x="115" y="221"/>
                  <a:pt x="117" y="220"/>
                  <a:pt x="118" y="218"/>
                </a:cubicBezTo>
                <a:close/>
                <a:moveTo>
                  <a:pt x="73" y="189"/>
                </a:moveTo>
                <a:cubicBezTo>
                  <a:pt x="73" y="188"/>
                  <a:pt x="73" y="188"/>
                  <a:pt x="73" y="188"/>
                </a:cubicBezTo>
                <a:cubicBezTo>
                  <a:pt x="70" y="188"/>
                  <a:pt x="68" y="188"/>
                  <a:pt x="65" y="189"/>
                </a:cubicBezTo>
                <a:cubicBezTo>
                  <a:pt x="65" y="189"/>
                  <a:pt x="65" y="189"/>
                  <a:pt x="64" y="189"/>
                </a:cubicBezTo>
                <a:cubicBezTo>
                  <a:pt x="65" y="189"/>
                  <a:pt x="65" y="189"/>
                  <a:pt x="65" y="189"/>
                </a:cubicBezTo>
                <a:cubicBezTo>
                  <a:pt x="67" y="189"/>
                  <a:pt x="70" y="189"/>
                  <a:pt x="72" y="189"/>
                </a:cubicBezTo>
                <a:cubicBezTo>
                  <a:pt x="72" y="189"/>
                  <a:pt x="73" y="189"/>
                  <a:pt x="73" y="189"/>
                </a:cubicBezTo>
                <a:close/>
                <a:moveTo>
                  <a:pt x="70" y="230"/>
                </a:moveTo>
                <a:cubicBezTo>
                  <a:pt x="70" y="230"/>
                  <a:pt x="70" y="230"/>
                  <a:pt x="69" y="230"/>
                </a:cubicBezTo>
                <a:cubicBezTo>
                  <a:pt x="69" y="231"/>
                  <a:pt x="70" y="232"/>
                  <a:pt x="70" y="232"/>
                </a:cubicBezTo>
                <a:cubicBezTo>
                  <a:pt x="71" y="232"/>
                  <a:pt x="71" y="232"/>
                  <a:pt x="71" y="232"/>
                </a:cubicBezTo>
                <a:cubicBezTo>
                  <a:pt x="72" y="231"/>
                  <a:pt x="72" y="231"/>
                  <a:pt x="72" y="230"/>
                </a:cubicBezTo>
                <a:cubicBezTo>
                  <a:pt x="72" y="230"/>
                  <a:pt x="72" y="230"/>
                  <a:pt x="73" y="230"/>
                </a:cubicBezTo>
                <a:cubicBezTo>
                  <a:pt x="72" y="230"/>
                  <a:pt x="71" y="230"/>
                  <a:pt x="70" y="230"/>
                </a:cubicBezTo>
                <a:close/>
                <a:moveTo>
                  <a:pt x="139" y="83"/>
                </a:moveTo>
                <a:cubicBezTo>
                  <a:pt x="139" y="84"/>
                  <a:pt x="140" y="84"/>
                  <a:pt x="140" y="84"/>
                </a:cubicBezTo>
                <a:cubicBezTo>
                  <a:pt x="141" y="84"/>
                  <a:pt x="141" y="84"/>
                  <a:pt x="142" y="84"/>
                </a:cubicBezTo>
                <a:cubicBezTo>
                  <a:pt x="142" y="85"/>
                  <a:pt x="143" y="85"/>
                  <a:pt x="143" y="86"/>
                </a:cubicBezTo>
                <a:cubicBezTo>
                  <a:pt x="144" y="86"/>
                  <a:pt x="144" y="86"/>
                  <a:pt x="145" y="86"/>
                </a:cubicBezTo>
                <a:cubicBezTo>
                  <a:pt x="145" y="86"/>
                  <a:pt x="145" y="86"/>
                  <a:pt x="146" y="87"/>
                </a:cubicBezTo>
                <a:cubicBezTo>
                  <a:pt x="146" y="86"/>
                  <a:pt x="146" y="86"/>
                  <a:pt x="146" y="86"/>
                </a:cubicBezTo>
                <a:cubicBezTo>
                  <a:pt x="146" y="86"/>
                  <a:pt x="146" y="86"/>
                  <a:pt x="145" y="86"/>
                </a:cubicBezTo>
                <a:cubicBezTo>
                  <a:pt x="145" y="86"/>
                  <a:pt x="144" y="85"/>
                  <a:pt x="144" y="84"/>
                </a:cubicBezTo>
                <a:cubicBezTo>
                  <a:pt x="144" y="84"/>
                  <a:pt x="143" y="84"/>
                  <a:pt x="143" y="84"/>
                </a:cubicBezTo>
                <a:cubicBezTo>
                  <a:pt x="142" y="84"/>
                  <a:pt x="140" y="83"/>
                  <a:pt x="139" y="83"/>
                </a:cubicBezTo>
                <a:close/>
                <a:moveTo>
                  <a:pt x="102" y="162"/>
                </a:moveTo>
                <a:cubicBezTo>
                  <a:pt x="104" y="162"/>
                  <a:pt x="105" y="162"/>
                  <a:pt x="107" y="162"/>
                </a:cubicBezTo>
                <a:cubicBezTo>
                  <a:pt x="107" y="161"/>
                  <a:pt x="106" y="161"/>
                  <a:pt x="106" y="160"/>
                </a:cubicBezTo>
                <a:cubicBezTo>
                  <a:pt x="105" y="160"/>
                  <a:pt x="103" y="161"/>
                  <a:pt x="102" y="162"/>
                </a:cubicBezTo>
                <a:close/>
                <a:moveTo>
                  <a:pt x="23" y="258"/>
                </a:moveTo>
                <a:cubicBezTo>
                  <a:pt x="23" y="258"/>
                  <a:pt x="23" y="258"/>
                  <a:pt x="23" y="257"/>
                </a:cubicBezTo>
                <a:cubicBezTo>
                  <a:pt x="21" y="256"/>
                  <a:pt x="20" y="255"/>
                  <a:pt x="19" y="253"/>
                </a:cubicBezTo>
                <a:cubicBezTo>
                  <a:pt x="19" y="253"/>
                  <a:pt x="18" y="253"/>
                  <a:pt x="18" y="253"/>
                </a:cubicBezTo>
                <a:cubicBezTo>
                  <a:pt x="18" y="253"/>
                  <a:pt x="18" y="254"/>
                  <a:pt x="18" y="254"/>
                </a:cubicBezTo>
                <a:cubicBezTo>
                  <a:pt x="19" y="256"/>
                  <a:pt x="21" y="257"/>
                  <a:pt x="23" y="258"/>
                </a:cubicBezTo>
                <a:close/>
                <a:moveTo>
                  <a:pt x="109" y="150"/>
                </a:moveTo>
                <a:cubicBezTo>
                  <a:pt x="108" y="150"/>
                  <a:pt x="107" y="150"/>
                  <a:pt x="107" y="150"/>
                </a:cubicBezTo>
                <a:cubicBezTo>
                  <a:pt x="106" y="150"/>
                  <a:pt x="105" y="150"/>
                  <a:pt x="104" y="151"/>
                </a:cubicBezTo>
                <a:cubicBezTo>
                  <a:pt x="104" y="151"/>
                  <a:pt x="104" y="151"/>
                  <a:pt x="104" y="151"/>
                </a:cubicBezTo>
                <a:cubicBezTo>
                  <a:pt x="105" y="151"/>
                  <a:pt x="106" y="151"/>
                  <a:pt x="107" y="152"/>
                </a:cubicBezTo>
                <a:cubicBezTo>
                  <a:pt x="107" y="151"/>
                  <a:pt x="108" y="151"/>
                  <a:pt x="109" y="151"/>
                </a:cubicBezTo>
                <a:cubicBezTo>
                  <a:pt x="109" y="150"/>
                  <a:pt x="109" y="150"/>
                  <a:pt x="109" y="150"/>
                </a:cubicBezTo>
                <a:close/>
                <a:moveTo>
                  <a:pt x="60" y="42"/>
                </a:moveTo>
                <a:cubicBezTo>
                  <a:pt x="60" y="42"/>
                  <a:pt x="60" y="42"/>
                  <a:pt x="60" y="42"/>
                </a:cubicBezTo>
                <a:cubicBezTo>
                  <a:pt x="58" y="43"/>
                  <a:pt x="56" y="44"/>
                  <a:pt x="54" y="45"/>
                </a:cubicBezTo>
                <a:cubicBezTo>
                  <a:pt x="54" y="45"/>
                  <a:pt x="55" y="45"/>
                  <a:pt x="55" y="45"/>
                </a:cubicBezTo>
                <a:cubicBezTo>
                  <a:pt x="56" y="45"/>
                  <a:pt x="57" y="45"/>
                  <a:pt x="58" y="45"/>
                </a:cubicBezTo>
                <a:cubicBezTo>
                  <a:pt x="58" y="45"/>
                  <a:pt x="58" y="45"/>
                  <a:pt x="58" y="45"/>
                </a:cubicBezTo>
                <a:cubicBezTo>
                  <a:pt x="59" y="44"/>
                  <a:pt x="59" y="43"/>
                  <a:pt x="60" y="42"/>
                </a:cubicBezTo>
                <a:close/>
                <a:moveTo>
                  <a:pt x="23" y="192"/>
                </a:moveTo>
                <a:cubicBezTo>
                  <a:pt x="24" y="191"/>
                  <a:pt x="25" y="191"/>
                  <a:pt x="26" y="190"/>
                </a:cubicBezTo>
                <a:cubicBezTo>
                  <a:pt x="25" y="189"/>
                  <a:pt x="25" y="189"/>
                  <a:pt x="25" y="188"/>
                </a:cubicBezTo>
                <a:cubicBezTo>
                  <a:pt x="24" y="189"/>
                  <a:pt x="23" y="190"/>
                  <a:pt x="23" y="191"/>
                </a:cubicBezTo>
                <a:cubicBezTo>
                  <a:pt x="23" y="192"/>
                  <a:pt x="23" y="192"/>
                  <a:pt x="23" y="192"/>
                </a:cubicBezTo>
                <a:close/>
                <a:moveTo>
                  <a:pt x="135" y="257"/>
                </a:moveTo>
                <a:cubicBezTo>
                  <a:pt x="135" y="258"/>
                  <a:pt x="135" y="259"/>
                  <a:pt x="135" y="259"/>
                </a:cubicBezTo>
                <a:cubicBezTo>
                  <a:pt x="137" y="259"/>
                  <a:pt x="139" y="258"/>
                  <a:pt x="139" y="258"/>
                </a:cubicBezTo>
                <a:cubicBezTo>
                  <a:pt x="138" y="258"/>
                  <a:pt x="137" y="258"/>
                  <a:pt x="136" y="256"/>
                </a:cubicBezTo>
                <a:cubicBezTo>
                  <a:pt x="136" y="257"/>
                  <a:pt x="135" y="257"/>
                  <a:pt x="135" y="257"/>
                </a:cubicBezTo>
                <a:close/>
                <a:moveTo>
                  <a:pt x="96" y="131"/>
                </a:moveTo>
                <a:cubicBezTo>
                  <a:pt x="95" y="131"/>
                  <a:pt x="93" y="131"/>
                  <a:pt x="92" y="131"/>
                </a:cubicBezTo>
                <a:cubicBezTo>
                  <a:pt x="91" y="131"/>
                  <a:pt x="90" y="132"/>
                  <a:pt x="90" y="132"/>
                </a:cubicBezTo>
                <a:cubicBezTo>
                  <a:pt x="89" y="133"/>
                  <a:pt x="88" y="133"/>
                  <a:pt x="87" y="134"/>
                </a:cubicBezTo>
                <a:cubicBezTo>
                  <a:pt x="87" y="134"/>
                  <a:pt x="87" y="134"/>
                  <a:pt x="87" y="134"/>
                </a:cubicBezTo>
                <a:cubicBezTo>
                  <a:pt x="89" y="133"/>
                  <a:pt x="90" y="133"/>
                  <a:pt x="92" y="132"/>
                </a:cubicBezTo>
                <a:cubicBezTo>
                  <a:pt x="92" y="132"/>
                  <a:pt x="93" y="131"/>
                  <a:pt x="93" y="131"/>
                </a:cubicBezTo>
                <a:cubicBezTo>
                  <a:pt x="94" y="131"/>
                  <a:pt x="94" y="131"/>
                  <a:pt x="95" y="132"/>
                </a:cubicBezTo>
                <a:cubicBezTo>
                  <a:pt x="95" y="132"/>
                  <a:pt x="95" y="132"/>
                  <a:pt x="95" y="132"/>
                </a:cubicBezTo>
                <a:cubicBezTo>
                  <a:pt x="96" y="132"/>
                  <a:pt x="96" y="131"/>
                  <a:pt x="96" y="131"/>
                </a:cubicBezTo>
                <a:close/>
                <a:moveTo>
                  <a:pt x="120" y="255"/>
                </a:moveTo>
                <a:cubicBezTo>
                  <a:pt x="121" y="255"/>
                  <a:pt x="121" y="255"/>
                  <a:pt x="122" y="255"/>
                </a:cubicBezTo>
                <a:cubicBezTo>
                  <a:pt x="123" y="255"/>
                  <a:pt x="124" y="254"/>
                  <a:pt x="125" y="253"/>
                </a:cubicBezTo>
                <a:cubicBezTo>
                  <a:pt x="124" y="253"/>
                  <a:pt x="122" y="253"/>
                  <a:pt x="121" y="254"/>
                </a:cubicBezTo>
                <a:cubicBezTo>
                  <a:pt x="120" y="254"/>
                  <a:pt x="120" y="254"/>
                  <a:pt x="120" y="255"/>
                </a:cubicBezTo>
                <a:close/>
                <a:moveTo>
                  <a:pt x="17" y="227"/>
                </a:moveTo>
                <a:cubicBezTo>
                  <a:pt x="17" y="226"/>
                  <a:pt x="15" y="221"/>
                  <a:pt x="14" y="220"/>
                </a:cubicBezTo>
                <a:cubicBezTo>
                  <a:pt x="15" y="222"/>
                  <a:pt x="15" y="224"/>
                  <a:pt x="16" y="225"/>
                </a:cubicBezTo>
                <a:cubicBezTo>
                  <a:pt x="16" y="226"/>
                  <a:pt x="17" y="227"/>
                  <a:pt x="17" y="227"/>
                </a:cubicBezTo>
                <a:close/>
                <a:moveTo>
                  <a:pt x="93" y="130"/>
                </a:moveTo>
                <a:cubicBezTo>
                  <a:pt x="93" y="130"/>
                  <a:pt x="93" y="130"/>
                  <a:pt x="93" y="130"/>
                </a:cubicBezTo>
                <a:cubicBezTo>
                  <a:pt x="94" y="130"/>
                  <a:pt x="95" y="130"/>
                  <a:pt x="96" y="130"/>
                </a:cubicBezTo>
                <a:cubicBezTo>
                  <a:pt x="97" y="129"/>
                  <a:pt x="97" y="128"/>
                  <a:pt x="97" y="127"/>
                </a:cubicBezTo>
                <a:cubicBezTo>
                  <a:pt x="96" y="127"/>
                  <a:pt x="96" y="127"/>
                  <a:pt x="95" y="128"/>
                </a:cubicBezTo>
                <a:cubicBezTo>
                  <a:pt x="95" y="128"/>
                  <a:pt x="94" y="129"/>
                  <a:pt x="94" y="129"/>
                </a:cubicBezTo>
                <a:cubicBezTo>
                  <a:pt x="94" y="129"/>
                  <a:pt x="93" y="130"/>
                  <a:pt x="93" y="130"/>
                </a:cubicBezTo>
                <a:close/>
                <a:moveTo>
                  <a:pt x="144" y="165"/>
                </a:moveTo>
                <a:cubicBezTo>
                  <a:pt x="143" y="164"/>
                  <a:pt x="142" y="165"/>
                  <a:pt x="141" y="165"/>
                </a:cubicBezTo>
                <a:cubicBezTo>
                  <a:pt x="141" y="165"/>
                  <a:pt x="141" y="165"/>
                  <a:pt x="141" y="165"/>
                </a:cubicBezTo>
                <a:cubicBezTo>
                  <a:pt x="141" y="166"/>
                  <a:pt x="141" y="166"/>
                  <a:pt x="141" y="167"/>
                </a:cubicBezTo>
                <a:cubicBezTo>
                  <a:pt x="143" y="167"/>
                  <a:pt x="143" y="166"/>
                  <a:pt x="144" y="165"/>
                </a:cubicBezTo>
                <a:close/>
                <a:moveTo>
                  <a:pt x="19" y="240"/>
                </a:moveTo>
                <a:cubicBezTo>
                  <a:pt x="19" y="240"/>
                  <a:pt x="19" y="240"/>
                  <a:pt x="19" y="240"/>
                </a:cubicBezTo>
                <a:cubicBezTo>
                  <a:pt x="18" y="241"/>
                  <a:pt x="18" y="241"/>
                  <a:pt x="18" y="241"/>
                </a:cubicBezTo>
                <a:cubicBezTo>
                  <a:pt x="18" y="242"/>
                  <a:pt x="18" y="244"/>
                  <a:pt x="18" y="245"/>
                </a:cubicBezTo>
                <a:cubicBezTo>
                  <a:pt x="18" y="245"/>
                  <a:pt x="18" y="245"/>
                  <a:pt x="18" y="245"/>
                </a:cubicBezTo>
                <a:cubicBezTo>
                  <a:pt x="19" y="244"/>
                  <a:pt x="20" y="244"/>
                  <a:pt x="20" y="243"/>
                </a:cubicBezTo>
                <a:cubicBezTo>
                  <a:pt x="20" y="243"/>
                  <a:pt x="20" y="242"/>
                  <a:pt x="20" y="242"/>
                </a:cubicBezTo>
                <a:cubicBezTo>
                  <a:pt x="20" y="242"/>
                  <a:pt x="19" y="241"/>
                  <a:pt x="19" y="240"/>
                </a:cubicBezTo>
                <a:close/>
                <a:moveTo>
                  <a:pt x="84" y="186"/>
                </a:moveTo>
                <a:cubicBezTo>
                  <a:pt x="84" y="186"/>
                  <a:pt x="84" y="186"/>
                  <a:pt x="84" y="186"/>
                </a:cubicBezTo>
                <a:cubicBezTo>
                  <a:pt x="85" y="186"/>
                  <a:pt x="87" y="185"/>
                  <a:pt x="89" y="185"/>
                </a:cubicBezTo>
                <a:cubicBezTo>
                  <a:pt x="88" y="184"/>
                  <a:pt x="88" y="184"/>
                  <a:pt x="88" y="184"/>
                </a:cubicBezTo>
                <a:cubicBezTo>
                  <a:pt x="88" y="184"/>
                  <a:pt x="87" y="184"/>
                  <a:pt x="87" y="183"/>
                </a:cubicBezTo>
                <a:cubicBezTo>
                  <a:pt x="86" y="184"/>
                  <a:pt x="85" y="185"/>
                  <a:pt x="84" y="186"/>
                </a:cubicBezTo>
                <a:close/>
                <a:moveTo>
                  <a:pt x="30" y="240"/>
                </a:moveTo>
                <a:cubicBezTo>
                  <a:pt x="31" y="242"/>
                  <a:pt x="33" y="243"/>
                  <a:pt x="35" y="244"/>
                </a:cubicBezTo>
                <a:cubicBezTo>
                  <a:pt x="35" y="244"/>
                  <a:pt x="35" y="244"/>
                  <a:pt x="35" y="244"/>
                </a:cubicBezTo>
                <a:cubicBezTo>
                  <a:pt x="35" y="244"/>
                  <a:pt x="35" y="244"/>
                  <a:pt x="35" y="244"/>
                </a:cubicBezTo>
                <a:cubicBezTo>
                  <a:pt x="34" y="242"/>
                  <a:pt x="32" y="241"/>
                  <a:pt x="30" y="240"/>
                </a:cubicBezTo>
                <a:close/>
                <a:moveTo>
                  <a:pt x="13" y="135"/>
                </a:moveTo>
                <a:cubicBezTo>
                  <a:pt x="12" y="136"/>
                  <a:pt x="11" y="137"/>
                  <a:pt x="10" y="139"/>
                </a:cubicBezTo>
                <a:cubicBezTo>
                  <a:pt x="11" y="139"/>
                  <a:pt x="12" y="139"/>
                  <a:pt x="12" y="139"/>
                </a:cubicBezTo>
                <a:cubicBezTo>
                  <a:pt x="12" y="139"/>
                  <a:pt x="12" y="138"/>
                  <a:pt x="12" y="138"/>
                </a:cubicBezTo>
                <a:cubicBezTo>
                  <a:pt x="13" y="138"/>
                  <a:pt x="13" y="137"/>
                  <a:pt x="13" y="137"/>
                </a:cubicBezTo>
                <a:cubicBezTo>
                  <a:pt x="13" y="136"/>
                  <a:pt x="13" y="136"/>
                  <a:pt x="13" y="135"/>
                </a:cubicBezTo>
                <a:close/>
                <a:moveTo>
                  <a:pt x="43" y="263"/>
                </a:moveTo>
                <a:cubicBezTo>
                  <a:pt x="42" y="263"/>
                  <a:pt x="41" y="263"/>
                  <a:pt x="40" y="262"/>
                </a:cubicBezTo>
                <a:cubicBezTo>
                  <a:pt x="39" y="262"/>
                  <a:pt x="39" y="262"/>
                  <a:pt x="38" y="263"/>
                </a:cubicBezTo>
                <a:cubicBezTo>
                  <a:pt x="39" y="263"/>
                  <a:pt x="41" y="264"/>
                  <a:pt x="43" y="264"/>
                </a:cubicBezTo>
                <a:cubicBezTo>
                  <a:pt x="43" y="264"/>
                  <a:pt x="43" y="264"/>
                  <a:pt x="43" y="263"/>
                </a:cubicBezTo>
                <a:close/>
                <a:moveTo>
                  <a:pt x="21" y="171"/>
                </a:moveTo>
                <a:cubicBezTo>
                  <a:pt x="22" y="169"/>
                  <a:pt x="23" y="168"/>
                  <a:pt x="24" y="167"/>
                </a:cubicBezTo>
                <a:cubicBezTo>
                  <a:pt x="24" y="167"/>
                  <a:pt x="24" y="167"/>
                  <a:pt x="23" y="167"/>
                </a:cubicBezTo>
                <a:cubicBezTo>
                  <a:pt x="23" y="167"/>
                  <a:pt x="20" y="170"/>
                  <a:pt x="20" y="170"/>
                </a:cubicBezTo>
                <a:cubicBezTo>
                  <a:pt x="20" y="170"/>
                  <a:pt x="21" y="170"/>
                  <a:pt x="21" y="171"/>
                </a:cubicBezTo>
                <a:close/>
                <a:moveTo>
                  <a:pt x="79" y="93"/>
                </a:moveTo>
                <a:cubicBezTo>
                  <a:pt x="78" y="93"/>
                  <a:pt x="77" y="94"/>
                  <a:pt x="77" y="94"/>
                </a:cubicBezTo>
                <a:cubicBezTo>
                  <a:pt x="76" y="94"/>
                  <a:pt x="76" y="95"/>
                  <a:pt x="76" y="96"/>
                </a:cubicBezTo>
                <a:cubicBezTo>
                  <a:pt x="76" y="96"/>
                  <a:pt x="76" y="96"/>
                  <a:pt x="76" y="97"/>
                </a:cubicBezTo>
                <a:cubicBezTo>
                  <a:pt x="76" y="97"/>
                  <a:pt x="76" y="97"/>
                  <a:pt x="76" y="97"/>
                </a:cubicBezTo>
                <a:cubicBezTo>
                  <a:pt x="77" y="96"/>
                  <a:pt x="78" y="95"/>
                  <a:pt x="79" y="94"/>
                </a:cubicBezTo>
                <a:cubicBezTo>
                  <a:pt x="79" y="94"/>
                  <a:pt x="79" y="93"/>
                  <a:pt x="79" y="93"/>
                </a:cubicBezTo>
                <a:close/>
                <a:moveTo>
                  <a:pt x="135" y="205"/>
                </a:moveTo>
                <a:cubicBezTo>
                  <a:pt x="135" y="205"/>
                  <a:pt x="134" y="204"/>
                  <a:pt x="133" y="204"/>
                </a:cubicBezTo>
                <a:cubicBezTo>
                  <a:pt x="132" y="204"/>
                  <a:pt x="133" y="206"/>
                  <a:pt x="132" y="207"/>
                </a:cubicBezTo>
                <a:cubicBezTo>
                  <a:pt x="133" y="207"/>
                  <a:pt x="133" y="206"/>
                  <a:pt x="134" y="206"/>
                </a:cubicBezTo>
                <a:cubicBezTo>
                  <a:pt x="135" y="206"/>
                  <a:pt x="135" y="206"/>
                  <a:pt x="135" y="205"/>
                </a:cubicBezTo>
                <a:close/>
                <a:moveTo>
                  <a:pt x="109" y="224"/>
                </a:moveTo>
                <a:cubicBezTo>
                  <a:pt x="108" y="224"/>
                  <a:pt x="108" y="224"/>
                  <a:pt x="108" y="224"/>
                </a:cubicBezTo>
                <a:cubicBezTo>
                  <a:pt x="108" y="224"/>
                  <a:pt x="107" y="225"/>
                  <a:pt x="107" y="225"/>
                </a:cubicBezTo>
                <a:cubicBezTo>
                  <a:pt x="107" y="225"/>
                  <a:pt x="107" y="226"/>
                  <a:pt x="107" y="226"/>
                </a:cubicBezTo>
                <a:cubicBezTo>
                  <a:pt x="106" y="226"/>
                  <a:pt x="106" y="226"/>
                  <a:pt x="106" y="227"/>
                </a:cubicBezTo>
                <a:cubicBezTo>
                  <a:pt x="106" y="227"/>
                  <a:pt x="105" y="227"/>
                  <a:pt x="105" y="228"/>
                </a:cubicBezTo>
                <a:cubicBezTo>
                  <a:pt x="107" y="227"/>
                  <a:pt x="108" y="226"/>
                  <a:pt x="109" y="225"/>
                </a:cubicBezTo>
                <a:cubicBezTo>
                  <a:pt x="109" y="225"/>
                  <a:pt x="109" y="224"/>
                  <a:pt x="109" y="224"/>
                </a:cubicBezTo>
                <a:close/>
                <a:moveTo>
                  <a:pt x="40" y="239"/>
                </a:moveTo>
                <a:cubicBezTo>
                  <a:pt x="40" y="238"/>
                  <a:pt x="39" y="238"/>
                  <a:pt x="39" y="237"/>
                </a:cubicBezTo>
                <a:cubicBezTo>
                  <a:pt x="39" y="237"/>
                  <a:pt x="38" y="236"/>
                  <a:pt x="38" y="237"/>
                </a:cubicBezTo>
                <a:cubicBezTo>
                  <a:pt x="38" y="237"/>
                  <a:pt x="38" y="238"/>
                  <a:pt x="38" y="239"/>
                </a:cubicBezTo>
                <a:cubicBezTo>
                  <a:pt x="38" y="239"/>
                  <a:pt x="38" y="240"/>
                  <a:pt x="39" y="240"/>
                </a:cubicBezTo>
                <a:cubicBezTo>
                  <a:pt x="39" y="240"/>
                  <a:pt x="40" y="239"/>
                  <a:pt x="40" y="239"/>
                </a:cubicBezTo>
                <a:close/>
                <a:moveTo>
                  <a:pt x="60" y="109"/>
                </a:moveTo>
                <a:cubicBezTo>
                  <a:pt x="59" y="109"/>
                  <a:pt x="59" y="108"/>
                  <a:pt x="59" y="107"/>
                </a:cubicBezTo>
                <a:cubicBezTo>
                  <a:pt x="59" y="107"/>
                  <a:pt x="59" y="107"/>
                  <a:pt x="58" y="107"/>
                </a:cubicBezTo>
                <a:cubicBezTo>
                  <a:pt x="58" y="107"/>
                  <a:pt x="57" y="106"/>
                  <a:pt x="57" y="106"/>
                </a:cubicBezTo>
                <a:cubicBezTo>
                  <a:pt x="57" y="108"/>
                  <a:pt x="58" y="108"/>
                  <a:pt x="58" y="109"/>
                </a:cubicBezTo>
                <a:cubicBezTo>
                  <a:pt x="59" y="109"/>
                  <a:pt x="59" y="109"/>
                  <a:pt x="60" y="109"/>
                </a:cubicBezTo>
                <a:close/>
                <a:moveTo>
                  <a:pt x="37" y="103"/>
                </a:moveTo>
                <a:cubicBezTo>
                  <a:pt x="37" y="103"/>
                  <a:pt x="37" y="103"/>
                  <a:pt x="37" y="103"/>
                </a:cubicBezTo>
                <a:cubicBezTo>
                  <a:pt x="39" y="102"/>
                  <a:pt x="41" y="101"/>
                  <a:pt x="43" y="99"/>
                </a:cubicBezTo>
                <a:cubicBezTo>
                  <a:pt x="42" y="99"/>
                  <a:pt x="42" y="99"/>
                  <a:pt x="42" y="98"/>
                </a:cubicBezTo>
                <a:cubicBezTo>
                  <a:pt x="42" y="99"/>
                  <a:pt x="42" y="99"/>
                  <a:pt x="42" y="99"/>
                </a:cubicBezTo>
                <a:cubicBezTo>
                  <a:pt x="40" y="100"/>
                  <a:pt x="39" y="102"/>
                  <a:pt x="37" y="103"/>
                </a:cubicBezTo>
                <a:close/>
                <a:moveTo>
                  <a:pt x="101" y="246"/>
                </a:moveTo>
                <a:cubicBezTo>
                  <a:pt x="101" y="246"/>
                  <a:pt x="101" y="246"/>
                  <a:pt x="101" y="246"/>
                </a:cubicBezTo>
                <a:cubicBezTo>
                  <a:pt x="101" y="245"/>
                  <a:pt x="100" y="245"/>
                  <a:pt x="99" y="244"/>
                </a:cubicBezTo>
                <a:cubicBezTo>
                  <a:pt x="98" y="245"/>
                  <a:pt x="98" y="246"/>
                  <a:pt x="98" y="247"/>
                </a:cubicBezTo>
                <a:cubicBezTo>
                  <a:pt x="99" y="247"/>
                  <a:pt x="100" y="246"/>
                  <a:pt x="101" y="246"/>
                </a:cubicBezTo>
                <a:close/>
                <a:moveTo>
                  <a:pt x="110" y="204"/>
                </a:moveTo>
                <a:cubicBezTo>
                  <a:pt x="110" y="204"/>
                  <a:pt x="109" y="203"/>
                  <a:pt x="109" y="203"/>
                </a:cubicBezTo>
                <a:cubicBezTo>
                  <a:pt x="109" y="202"/>
                  <a:pt x="108" y="202"/>
                  <a:pt x="108" y="203"/>
                </a:cubicBezTo>
                <a:cubicBezTo>
                  <a:pt x="107" y="203"/>
                  <a:pt x="107" y="204"/>
                  <a:pt x="106" y="205"/>
                </a:cubicBezTo>
                <a:cubicBezTo>
                  <a:pt x="106" y="205"/>
                  <a:pt x="106" y="205"/>
                  <a:pt x="106" y="205"/>
                </a:cubicBezTo>
                <a:cubicBezTo>
                  <a:pt x="108" y="205"/>
                  <a:pt x="109" y="204"/>
                  <a:pt x="110" y="204"/>
                </a:cubicBezTo>
                <a:close/>
                <a:moveTo>
                  <a:pt x="67" y="80"/>
                </a:moveTo>
                <a:cubicBezTo>
                  <a:pt x="67" y="81"/>
                  <a:pt x="68" y="82"/>
                  <a:pt x="68" y="82"/>
                </a:cubicBezTo>
                <a:cubicBezTo>
                  <a:pt x="69" y="81"/>
                  <a:pt x="70" y="80"/>
                  <a:pt x="70" y="79"/>
                </a:cubicBezTo>
                <a:cubicBezTo>
                  <a:pt x="70" y="79"/>
                  <a:pt x="70" y="79"/>
                  <a:pt x="69" y="79"/>
                </a:cubicBezTo>
                <a:cubicBezTo>
                  <a:pt x="68" y="79"/>
                  <a:pt x="68" y="80"/>
                  <a:pt x="67" y="80"/>
                </a:cubicBezTo>
                <a:close/>
                <a:moveTo>
                  <a:pt x="19" y="249"/>
                </a:moveTo>
                <a:cubicBezTo>
                  <a:pt x="20" y="248"/>
                  <a:pt x="21" y="247"/>
                  <a:pt x="22" y="247"/>
                </a:cubicBezTo>
                <a:cubicBezTo>
                  <a:pt x="22" y="246"/>
                  <a:pt x="22" y="246"/>
                  <a:pt x="22" y="246"/>
                </a:cubicBezTo>
                <a:cubicBezTo>
                  <a:pt x="22" y="246"/>
                  <a:pt x="22" y="246"/>
                  <a:pt x="22" y="246"/>
                </a:cubicBezTo>
                <a:cubicBezTo>
                  <a:pt x="20" y="247"/>
                  <a:pt x="19" y="247"/>
                  <a:pt x="19" y="249"/>
                </a:cubicBezTo>
                <a:cubicBezTo>
                  <a:pt x="19" y="249"/>
                  <a:pt x="19" y="249"/>
                  <a:pt x="19" y="249"/>
                </a:cubicBezTo>
                <a:close/>
                <a:moveTo>
                  <a:pt x="58" y="54"/>
                </a:moveTo>
                <a:cubicBezTo>
                  <a:pt x="58" y="53"/>
                  <a:pt x="59" y="53"/>
                  <a:pt x="60" y="52"/>
                </a:cubicBezTo>
                <a:cubicBezTo>
                  <a:pt x="59" y="51"/>
                  <a:pt x="59" y="51"/>
                  <a:pt x="59" y="51"/>
                </a:cubicBezTo>
                <a:cubicBezTo>
                  <a:pt x="58" y="51"/>
                  <a:pt x="58" y="52"/>
                  <a:pt x="57" y="52"/>
                </a:cubicBezTo>
                <a:cubicBezTo>
                  <a:pt x="57" y="53"/>
                  <a:pt x="57" y="54"/>
                  <a:pt x="58" y="54"/>
                </a:cubicBezTo>
                <a:close/>
                <a:moveTo>
                  <a:pt x="79" y="196"/>
                </a:moveTo>
                <a:cubicBezTo>
                  <a:pt x="80" y="195"/>
                  <a:pt x="80" y="195"/>
                  <a:pt x="81" y="194"/>
                </a:cubicBezTo>
                <a:cubicBezTo>
                  <a:pt x="81" y="194"/>
                  <a:pt x="81" y="193"/>
                  <a:pt x="81" y="193"/>
                </a:cubicBezTo>
                <a:cubicBezTo>
                  <a:pt x="82" y="192"/>
                  <a:pt x="82" y="192"/>
                  <a:pt x="82" y="191"/>
                </a:cubicBezTo>
                <a:cubicBezTo>
                  <a:pt x="83" y="191"/>
                  <a:pt x="83" y="191"/>
                  <a:pt x="83" y="191"/>
                </a:cubicBezTo>
                <a:cubicBezTo>
                  <a:pt x="82" y="191"/>
                  <a:pt x="82" y="191"/>
                  <a:pt x="81" y="191"/>
                </a:cubicBezTo>
                <a:cubicBezTo>
                  <a:pt x="80" y="193"/>
                  <a:pt x="80" y="194"/>
                  <a:pt x="79" y="196"/>
                </a:cubicBezTo>
                <a:close/>
                <a:moveTo>
                  <a:pt x="115" y="124"/>
                </a:moveTo>
                <a:cubicBezTo>
                  <a:pt x="116" y="124"/>
                  <a:pt x="116" y="124"/>
                  <a:pt x="116" y="124"/>
                </a:cubicBezTo>
                <a:cubicBezTo>
                  <a:pt x="117" y="123"/>
                  <a:pt x="117" y="123"/>
                  <a:pt x="118" y="124"/>
                </a:cubicBezTo>
                <a:cubicBezTo>
                  <a:pt x="119" y="124"/>
                  <a:pt x="120" y="124"/>
                  <a:pt x="120" y="122"/>
                </a:cubicBezTo>
                <a:cubicBezTo>
                  <a:pt x="120" y="122"/>
                  <a:pt x="120" y="122"/>
                  <a:pt x="120" y="122"/>
                </a:cubicBezTo>
                <a:cubicBezTo>
                  <a:pt x="119" y="122"/>
                  <a:pt x="119" y="122"/>
                  <a:pt x="119" y="122"/>
                </a:cubicBezTo>
                <a:cubicBezTo>
                  <a:pt x="118" y="122"/>
                  <a:pt x="117" y="123"/>
                  <a:pt x="116" y="123"/>
                </a:cubicBezTo>
                <a:cubicBezTo>
                  <a:pt x="116" y="123"/>
                  <a:pt x="115" y="123"/>
                  <a:pt x="115" y="123"/>
                </a:cubicBezTo>
                <a:cubicBezTo>
                  <a:pt x="115" y="123"/>
                  <a:pt x="115" y="124"/>
                  <a:pt x="115" y="124"/>
                </a:cubicBezTo>
                <a:close/>
                <a:moveTo>
                  <a:pt x="97" y="260"/>
                </a:moveTo>
                <a:cubicBezTo>
                  <a:pt x="96" y="261"/>
                  <a:pt x="95" y="263"/>
                  <a:pt x="95" y="264"/>
                </a:cubicBezTo>
                <a:cubicBezTo>
                  <a:pt x="96" y="263"/>
                  <a:pt x="98" y="261"/>
                  <a:pt x="98" y="261"/>
                </a:cubicBezTo>
                <a:cubicBezTo>
                  <a:pt x="98" y="260"/>
                  <a:pt x="97" y="260"/>
                  <a:pt x="97" y="260"/>
                </a:cubicBezTo>
                <a:close/>
                <a:moveTo>
                  <a:pt x="26" y="255"/>
                </a:moveTo>
                <a:cubicBezTo>
                  <a:pt x="28" y="256"/>
                  <a:pt x="29" y="256"/>
                  <a:pt x="30" y="256"/>
                </a:cubicBezTo>
                <a:cubicBezTo>
                  <a:pt x="30" y="256"/>
                  <a:pt x="30" y="256"/>
                  <a:pt x="30" y="255"/>
                </a:cubicBezTo>
                <a:cubicBezTo>
                  <a:pt x="29" y="255"/>
                  <a:pt x="29" y="254"/>
                  <a:pt x="28" y="254"/>
                </a:cubicBezTo>
                <a:cubicBezTo>
                  <a:pt x="28" y="254"/>
                  <a:pt x="27" y="254"/>
                  <a:pt x="26" y="255"/>
                </a:cubicBezTo>
                <a:close/>
                <a:moveTo>
                  <a:pt x="64" y="187"/>
                </a:moveTo>
                <a:cubicBezTo>
                  <a:pt x="63" y="186"/>
                  <a:pt x="62" y="186"/>
                  <a:pt x="62" y="185"/>
                </a:cubicBezTo>
                <a:cubicBezTo>
                  <a:pt x="61" y="186"/>
                  <a:pt x="60" y="186"/>
                  <a:pt x="59" y="187"/>
                </a:cubicBezTo>
                <a:cubicBezTo>
                  <a:pt x="59" y="187"/>
                  <a:pt x="59" y="187"/>
                  <a:pt x="59" y="187"/>
                </a:cubicBezTo>
                <a:cubicBezTo>
                  <a:pt x="61" y="187"/>
                  <a:pt x="62" y="187"/>
                  <a:pt x="64" y="187"/>
                </a:cubicBezTo>
                <a:close/>
                <a:moveTo>
                  <a:pt x="76" y="231"/>
                </a:moveTo>
                <a:cubicBezTo>
                  <a:pt x="76" y="231"/>
                  <a:pt x="77" y="231"/>
                  <a:pt x="77" y="231"/>
                </a:cubicBezTo>
                <a:cubicBezTo>
                  <a:pt x="78" y="231"/>
                  <a:pt x="79" y="230"/>
                  <a:pt x="80" y="232"/>
                </a:cubicBezTo>
                <a:cubicBezTo>
                  <a:pt x="80" y="231"/>
                  <a:pt x="81" y="231"/>
                  <a:pt x="81" y="230"/>
                </a:cubicBezTo>
                <a:cubicBezTo>
                  <a:pt x="80" y="230"/>
                  <a:pt x="79" y="230"/>
                  <a:pt x="77" y="230"/>
                </a:cubicBezTo>
                <a:cubicBezTo>
                  <a:pt x="77" y="230"/>
                  <a:pt x="77" y="230"/>
                  <a:pt x="77" y="230"/>
                </a:cubicBezTo>
                <a:cubicBezTo>
                  <a:pt x="77" y="230"/>
                  <a:pt x="76" y="231"/>
                  <a:pt x="76" y="231"/>
                </a:cubicBezTo>
                <a:close/>
                <a:moveTo>
                  <a:pt x="102" y="153"/>
                </a:moveTo>
                <a:cubicBezTo>
                  <a:pt x="102" y="153"/>
                  <a:pt x="102" y="153"/>
                  <a:pt x="102" y="153"/>
                </a:cubicBezTo>
                <a:cubicBezTo>
                  <a:pt x="102" y="153"/>
                  <a:pt x="102" y="153"/>
                  <a:pt x="101" y="153"/>
                </a:cubicBezTo>
                <a:cubicBezTo>
                  <a:pt x="101" y="153"/>
                  <a:pt x="100" y="154"/>
                  <a:pt x="99" y="154"/>
                </a:cubicBezTo>
                <a:cubicBezTo>
                  <a:pt x="98" y="154"/>
                  <a:pt x="98" y="155"/>
                  <a:pt x="98" y="155"/>
                </a:cubicBezTo>
                <a:cubicBezTo>
                  <a:pt x="98" y="155"/>
                  <a:pt x="99" y="156"/>
                  <a:pt x="99" y="155"/>
                </a:cubicBezTo>
                <a:cubicBezTo>
                  <a:pt x="100" y="155"/>
                  <a:pt x="101" y="154"/>
                  <a:pt x="102" y="153"/>
                </a:cubicBezTo>
                <a:close/>
                <a:moveTo>
                  <a:pt x="151" y="190"/>
                </a:moveTo>
                <a:cubicBezTo>
                  <a:pt x="151" y="190"/>
                  <a:pt x="151" y="190"/>
                  <a:pt x="150" y="190"/>
                </a:cubicBezTo>
                <a:cubicBezTo>
                  <a:pt x="150" y="192"/>
                  <a:pt x="149" y="193"/>
                  <a:pt x="148" y="195"/>
                </a:cubicBezTo>
                <a:cubicBezTo>
                  <a:pt x="148" y="195"/>
                  <a:pt x="148" y="195"/>
                  <a:pt x="148" y="196"/>
                </a:cubicBezTo>
                <a:cubicBezTo>
                  <a:pt x="148" y="196"/>
                  <a:pt x="148" y="196"/>
                  <a:pt x="148" y="196"/>
                </a:cubicBezTo>
                <a:cubicBezTo>
                  <a:pt x="149" y="195"/>
                  <a:pt x="150" y="194"/>
                  <a:pt x="150" y="193"/>
                </a:cubicBezTo>
                <a:cubicBezTo>
                  <a:pt x="150" y="193"/>
                  <a:pt x="150" y="192"/>
                  <a:pt x="150" y="192"/>
                </a:cubicBezTo>
                <a:cubicBezTo>
                  <a:pt x="151" y="192"/>
                  <a:pt x="151" y="191"/>
                  <a:pt x="151" y="190"/>
                </a:cubicBezTo>
                <a:close/>
                <a:moveTo>
                  <a:pt x="113" y="263"/>
                </a:moveTo>
                <a:cubicBezTo>
                  <a:pt x="113" y="263"/>
                  <a:pt x="113" y="263"/>
                  <a:pt x="113" y="263"/>
                </a:cubicBezTo>
                <a:cubicBezTo>
                  <a:pt x="112" y="263"/>
                  <a:pt x="112" y="262"/>
                  <a:pt x="112" y="262"/>
                </a:cubicBezTo>
                <a:cubicBezTo>
                  <a:pt x="111" y="262"/>
                  <a:pt x="110" y="262"/>
                  <a:pt x="108" y="262"/>
                </a:cubicBezTo>
                <a:cubicBezTo>
                  <a:pt x="108" y="262"/>
                  <a:pt x="107" y="262"/>
                  <a:pt x="107" y="263"/>
                </a:cubicBezTo>
                <a:cubicBezTo>
                  <a:pt x="107" y="263"/>
                  <a:pt x="107" y="264"/>
                  <a:pt x="108" y="263"/>
                </a:cubicBezTo>
                <a:cubicBezTo>
                  <a:pt x="109" y="263"/>
                  <a:pt x="111" y="263"/>
                  <a:pt x="112" y="263"/>
                </a:cubicBezTo>
                <a:cubicBezTo>
                  <a:pt x="112" y="263"/>
                  <a:pt x="112" y="263"/>
                  <a:pt x="113" y="263"/>
                </a:cubicBezTo>
                <a:close/>
                <a:moveTo>
                  <a:pt x="68" y="99"/>
                </a:moveTo>
                <a:cubicBezTo>
                  <a:pt x="68" y="99"/>
                  <a:pt x="68" y="99"/>
                  <a:pt x="68" y="99"/>
                </a:cubicBezTo>
                <a:cubicBezTo>
                  <a:pt x="68" y="101"/>
                  <a:pt x="68" y="102"/>
                  <a:pt x="68" y="104"/>
                </a:cubicBezTo>
                <a:cubicBezTo>
                  <a:pt x="68" y="104"/>
                  <a:pt x="69" y="104"/>
                  <a:pt x="69" y="104"/>
                </a:cubicBezTo>
                <a:cubicBezTo>
                  <a:pt x="69" y="103"/>
                  <a:pt x="68" y="101"/>
                  <a:pt x="68" y="99"/>
                </a:cubicBezTo>
                <a:close/>
                <a:moveTo>
                  <a:pt x="115" y="197"/>
                </a:moveTo>
                <a:cubicBezTo>
                  <a:pt x="115" y="197"/>
                  <a:pt x="115" y="197"/>
                  <a:pt x="115" y="197"/>
                </a:cubicBezTo>
                <a:cubicBezTo>
                  <a:pt x="116" y="197"/>
                  <a:pt x="116" y="197"/>
                  <a:pt x="116" y="197"/>
                </a:cubicBezTo>
                <a:cubicBezTo>
                  <a:pt x="117" y="197"/>
                  <a:pt x="117" y="197"/>
                  <a:pt x="117" y="197"/>
                </a:cubicBezTo>
                <a:cubicBezTo>
                  <a:pt x="118" y="197"/>
                  <a:pt x="119" y="196"/>
                  <a:pt x="119" y="196"/>
                </a:cubicBezTo>
                <a:cubicBezTo>
                  <a:pt x="119" y="195"/>
                  <a:pt x="119" y="195"/>
                  <a:pt x="119" y="195"/>
                </a:cubicBezTo>
                <a:cubicBezTo>
                  <a:pt x="117" y="195"/>
                  <a:pt x="116" y="196"/>
                  <a:pt x="115" y="197"/>
                </a:cubicBezTo>
                <a:close/>
                <a:moveTo>
                  <a:pt x="129" y="223"/>
                </a:moveTo>
                <a:cubicBezTo>
                  <a:pt x="129" y="222"/>
                  <a:pt x="129" y="221"/>
                  <a:pt x="128" y="221"/>
                </a:cubicBezTo>
                <a:cubicBezTo>
                  <a:pt x="127" y="221"/>
                  <a:pt x="127" y="222"/>
                  <a:pt x="126" y="223"/>
                </a:cubicBezTo>
                <a:cubicBezTo>
                  <a:pt x="126" y="223"/>
                  <a:pt x="126" y="223"/>
                  <a:pt x="127" y="223"/>
                </a:cubicBezTo>
                <a:cubicBezTo>
                  <a:pt x="127" y="223"/>
                  <a:pt x="128" y="223"/>
                  <a:pt x="129" y="223"/>
                </a:cubicBezTo>
                <a:close/>
                <a:moveTo>
                  <a:pt x="59" y="168"/>
                </a:moveTo>
                <a:cubicBezTo>
                  <a:pt x="59" y="168"/>
                  <a:pt x="59" y="168"/>
                  <a:pt x="59" y="168"/>
                </a:cubicBezTo>
                <a:cubicBezTo>
                  <a:pt x="57" y="168"/>
                  <a:pt x="55" y="168"/>
                  <a:pt x="53" y="169"/>
                </a:cubicBezTo>
                <a:cubicBezTo>
                  <a:pt x="53" y="169"/>
                  <a:pt x="53" y="169"/>
                  <a:pt x="53" y="169"/>
                </a:cubicBezTo>
                <a:cubicBezTo>
                  <a:pt x="55" y="169"/>
                  <a:pt x="56" y="169"/>
                  <a:pt x="57" y="169"/>
                </a:cubicBezTo>
                <a:cubicBezTo>
                  <a:pt x="58" y="169"/>
                  <a:pt x="58" y="169"/>
                  <a:pt x="58" y="169"/>
                </a:cubicBezTo>
                <a:cubicBezTo>
                  <a:pt x="58" y="169"/>
                  <a:pt x="59" y="168"/>
                  <a:pt x="59" y="168"/>
                </a:cubicBezTo>
                <a:close/>
                <a:moveTo>
                  <a:pt x="100" y="125"/>
                </a:moveTo>
                <a:cubicBezTo>
                  <a:pt x="100" y="125"/>
                  <a:pt x="100" y="125"/>
                  <a:pt x="100" y="125"/>
                </a:cubicBezTo>
                <a:cubicBezTo>
                  <a:pt x="102" y="125"/>
                  <a:pt x="103" y="125"/>
                  <a:pt x="104" y="125"/>
                </a:cubicBezTo>
                <a:cubicBezTo>
                  <a:pt x="105" y="125"/>
                  <a:pt x="105" y="124"/>
                  <a:pt x="105" y="124"/>
                </a:cubicBezTo>
                <a:cubicBezTo>
                  <a:pt x="103" y="124"/>
                  <a:pt x="102" y="124"/>
                  <a:pt x="100" y="124"/>
                </a:cubicBezTo>
                <a:cubicBezTo>
                  <a:pt x="100" y="125"/>
                  <a:pt x="100" y="125"/>
                  <a:pt x="100" y="125"/>
                </a:cubicBezTo>
                <a:close/>
                <a:moveTo>
                  <a:pt x="30" y="202"/>
                </a:moveTo>
                <a:cubicBezTo>
                  <a:pt x="32" y="203"/>
                  <a:pt x="35" y="203"/>
                  <a:pt x="36" y="203"/>
                </a:cubicBezTo>
                <a:cubicBezTo>
                  <a:pt x="34" y="202"/>
                  <a:pt x="32" y="201"/>
                  <a:pt x="30" y="202"/>
                </a:cubicBezTo>
                <a:close/>
                <a:moveTo>
                  <a:pt x="65" y="255"/>
                </a:moveTo>
                <a:cubicBezTo>
                  <a:pt x="66" y="256"/>
                  <a:pt x="67" y="256"/>
                  <a:pt x="68" y="256"/>
                </a:cubicBezTo>
                <a:cubicBezTo>
                  <a:pt x="69" y="256"/>
                  <a:pt x="71" y="256"/>
                  <a:pt x="72" y="256"/>
                </a:cubicBezTo>
                <a:cubicBezTo>
                  <a:pt x="73" y="256"/>
                  <a:pt x="73" y="256"/>
                  <a:pt x="73" y="256"/>
                </a:cubicBezTo>
                <a:cubicBezTo>
                  <a:pt x="70" y="255"/>
                  <a:pt x="68" y="255"/>
                  <a:pt x="65" y="255"/>
                </a:cubicBezTo>
                <a:cubicBezTo>
                  <a:pt x="65" y="255"/>
                  <a:pt x="65" y="255"/>
                  <a:pt x="65" y="255"/>
                </a:cubicBezTo>
                <a:close/>
                <a:moveTo>
                  <a:pt x="47" y="252"/>
                </a:moveTo>
                <a:cubicBezTo>
                  <a:pt x="46" y="251"/>
                  <a:pt x="44" y="251"/>
                  <a:pt x="43" y="251"/>
                </a:cubicBezTo>
                <a:cubicBezTo>
                  <a:pt x="43" y="251"/>
                  <a:pt x="43" y="251"/>
                  <a:pt x="43" y="252"/>
                </a:cubicBezTo>
                <a:cubicBezTo>
                  <a:pt x="44" y="252"/>
                  <a:pt x="45" y="252"/>
                  <a:pt x="46" y="253"/>
                </a:cubicBezTo>
                <a:cubicBezTo>
                  <a:pt x="46" y="253"/>
                  <a:pt x="47" y="253"/>
                  <a:pt x="47" y="252"/>
                </a:cubicBezTo>
                <a:cubicBezTo>
                  <a:pt x="47" y="252"/>
                  <a:pt x="47" y="252"/>
                  <a:pt x="47" y="252"/>
                </a:cubicBezTo>
                <a:close/>
                <a:moveTo>
                  <a:pt x="34" y="236"/>
                </a:moveTo>
                <a:cubicBezTo>
                  <a:pt x="35" y="237"/>
                  <a:pt x="36" y="238"/>
                  <a:pt x="36" y="238"/>
                </a:cubicBezTo>
                <a:cubicBezTo>
                  <a:pt x="36" y="237"/>
                  <a:pt x="36" y="236"/>
                  <a:pt x="36" y="236"/>
                </a:cubicBezTo>
                <a:cubicBezTo>
                  <a:pt x="34" y="235"/>
                  <a:pt x="35" y="235"/>
                  <a:pt x="34" y="236"/>
                </a:cubicBezTo>
                <a:close/>
                <a:moveTo>
                  <a:pt x="71" y="52"/>
                </a:moveTo>
                <a:cubicBezTo>
                  <a:pt x="71" y="52"/>
                  <a:pt x="71" y="52"/>
                  <a:pt x="71" y="52"/>
                </a:cubicBezTo>
                <a:cubicBezTo>
                  <a:pt x="71" y="52"/>
                  <a:pt x="70" y="52"/>
                  <a:pt x="70" y="52"/>
                </a:cubicBezTo>
                <a:cubicBezTo>
                  <a:pt x="69" y="52"/>
                  <a:pt x="69" y="52"/>
                  <a:pt x="69" y="52"/>
                </a:cubicBezTo>
                <a:cubicBezTo>
                  <a:pt x="68" y="53"/>
                  <a:pt x="67" y="55"/>
                  <a:pt x="66" y="56"/>
                </a:cubicBezTo>
                <a:cubicBezTo>
                  <a:pt x="66" y="56"/>
                  <a:pt x="66" y="56"/>
                  <a:pt x="66" y="56"/>
                </a:cubicBezTo>
                <a:cubicBezTo>
                  <a:pt x="66" y="56"/>
                  <a:pt x="66" y="56"/>
                  <a:pt x="66" y="56"/>
                </a:cubicBezTo>
                <a:cubicBezTo>
                  <a:pt x="68" y="55"/>
                  <a:pt x="70" y="53"/>
                  <a:pt x="71" y="52"/>
                </a:cubicBezTo>
                <a:close/>
                <a:moveTo>
                  <a:pt x="92" y="212"/>
                </a:moveTo>
                <a:cubicBezTo>
                  <a:pt x="91" y="213"/>
                  <a:pt x="90" y="214"/>
                  <a:pt x="90" y="216"/>
                </a:cubicBezTo>
                <a:cubicBezTo>
                  <a:pt x="91" y="215"/>
                  <a:pt x="93" y="213"/>
                  <a:pt x="93" y="213"/>
                </a:cubicBezTo>
                <a:cubicBezTo>
                  <a:pt x="93" y="213"/>
                  <a:pt x="92" y="213"/>
                  <a:pt x="92" y="212"/>
                </a:cubicBezTo>
                <a:close/>
                <a:moveTo>
                  <a:pt x="30" y="260"/>
                </a:moveTo>
                <a:cubicBezTo>
                  <a:pt x="32" y="261"/>
                  <a:pt x="34" y="262"/>
                  <a:pt x="36" y="262"/>
                </a:cubicBezTo>
                <a:cubicBezTo>
                  <a:pt x="36" y="262"/>
                  <a:pt x="36" y="262"/>
                  <a:pt x="36" y="261"/>
                </a:cubicBezTo>
                <a:cubicBezTo>
                  <a:pt x="34" y="261"/>
                  <a:pt x="32" y="260"/>
                  <a:pt x="30" y="260"/>
                </a:cubicBezTo>
                <a:close/>
                <a:moveTo>
                  <a:pt x="60" y="139"/>
                </a:moveTo>
                <a:cubicBezTo>
                  <a:pt x="61" y="139"/>
                  <a:pt x="62" y="139"/>
                  <a:pt x="63" y="138"/>
                </a:cubicBezTo>
                <a:cubicBezTo>
                  <a:pt x="64" y="138"/>
                  <a:pt x="65" y="137"/>
                  <a:pt x="66" y="136"/>
                </a:cubicBezTo>
                <a:cubicBezTo>
                  <a:pt x="66" y="136"/>
                  <a:pt x="67" y="136"/>
                  <a:pt x="67" y="136"/>
                </a:cubicBezTo>
                <a:cubicBezTo>
                  <a:pt x="64" y="137"/>
                  <a:pt x="62" y="138"/>
                  <a:pt x="60" y="139"/>
                </a:cubicBezTo>
                <a:close/>
                <a:moveTo>
                  <a:pt x="142" y="181"/>
                </a:moveTo>
                <a:cubicBezTo>
                  <a:pt x="141" y="181"/>
                  <a:pt x="140" y="182"/>
                  <a:pt x="139" y="182"/>
                </a:cubicBezTo>
                <a:cubicBezTo>
                  <a:pt x="140" y="183"/>
                  <a:pt x="141" y="183"/>
                  <a:pt x="141" y="183"/>
                </a:cubicBezTo>
                <a:cubicBezTo>
                  <a:pt x="142" y="183"/>
                  <a:pt x="142" y="182"/>
                  <a:pt x="142" y="182"/>
                </a:cubicBezTo>
                <a:cubicBezTo>
                  <a:pt x="142" y="181"/>
                  <a:pt x="142" y="181"/>
                  <a:pt x="142" y="181"/>
                </a:cubicBezTo>
                <a:close/>
                <a:moveTo>
                  <a:pt x="108" y="192"/>
                </a:moveTo>
                <a:cubicBezTo>
                  <a:pt x="107" y="193"/>
                  <a:pt x="103" y="195"/>
                  <a:pt x="102" y="195"/>
                </a:cubicBezTo>
                <a:cubicBezTo>
                  <a:pt x="104" y="195"/>
                  <a:pt x="105" y="195"/>
                  <a:pt x="106" y="194"/>
                </a:cubicBezTo>
                <a:cubicBezTo>
                  <a:pt x="106" y="194"/>
                  <a:pt x="106" y="194"/>
                  <a:pt x="106" y="194"/>
                </a:cubicBezTo>
                <a:cubicBezTo>
                  <a:pt x="107" y="194"/>
                  <a:pt x="107" y="193"/>
                  <a:pt x="108" y="192"/>
                </a:cubicBezTo>
                <a:close/>
                <a:moveTo>
                  <a:pt x="142" y="235"/>
                </a:moveTo>
                <a:cubicBezTo>
                  <a:pt x="141" y="235"/>
                  <a:pt x="141" y="235"/>
                  <a:pt x="141" y="235"/>
                </a:cubicBezTo>
                <a:cubicBezTo>
                  <a:pt x="140" y="235"/>
                  <a:pt x="139" y="236"/>
                  <a:pt x="138" y="237"/>
                </a:cubicBezTo>
                <a:cubicBezTo>
                  <a:pt x="139" y="237"/>
                  <a:pt x="139" y="237"/>
                  <a:pt x="140" y="237"/>
                </a:cubicBezTo>
                <a:cubicBezTo>
                  <a:pt x="140" y="237"/>
                  <a:pt x="140" y="237"/>
                  <a:pt x="140" y="237"/>
                </a:cubicBezTo>
                <a:cubicBezTo>
                  <a:pt x="141" y="236"/>
                  <a:pt x="141" y="236"/>
                  <a:pt x="142" y="235"/>
                </a:cubicBezTo>
                <a:close/>
                <a:moveTo>
                  <a:pt x="28" y="249"/>
                </a:moveTo>
                <a:cubicBezTo>
                  <a:pt x="29" y="249"/>
                  <a:pt x="29" y="250"/>
                  <a:pt x="30" y="250"/>
                </a:cubicBezTo>
                <a:cubicBezTo>
                  <a:pt x="30" y="250"/>
                  <a:pt x="31" y="249"/>
                  <a:pt x="31" y="249"/>
                </a:cubicBezTo>
                <a:cubicBezTo>
                  <a:pt x="30" y="249"/>
                  <a:pt x="29" y="248"/>
                  <a:pt x="28" y="248"/>
                </a:cubicBezTo>
                <a:cubicBezTo>
                  <a:pt x="28" y="248"/>
                  <a:pt x="28" y="248"/>
                  <a:pt x="28" y="249"/>
                </a:cubicBezTo>
                <a:close/>
                <a:moveTo>
                  <a:pt x="97" y="90"/>
                </a:moveTo>
                <a:cubicBezTo>
                  <a:pt x="98" y="91"/>
                  <a:pt x="100" y="91"/>
                  <a:pt x="101" y="92"/>
                </a:cubicBezTo>
                <a:cubicBezTo>
                  <a:pt x="100" y="91"/>
                  <a:pt x="101" y="90"/>
                  <a:pt x="102" y="90"/>
                </a:cubicBezTo>
                <a:cubicBezTo>
                  <a:pt x="102" y="90"/>
                  <a:pt x="102" y="90"/>
                  <a:pt x="103" y="90"/>
                </a:cubicBezTo>
                <a:cubicBezTo>
                  <a:pt x="101" y="90"/>
                  <a:pt x="99" y="90"/>
                  <a:pt x="97" y="90"/>
                </a:cubicBezTo>
                <a:close/>
                <a:moveTo>
                  <a:pt x="108" y="207"/>
                </a:moveTo>
                <a:cubicBezTo>
                  <a:pt x="108" y="207"/>
                  <a:pt x="108" y="206"/>
                  <a:pt x="108" y="206"/>
                </a:cubicBezTo>
                <a:cubicBezTo>
                  <a:pt x="107" y="206"/>
                  <a:pt x="106" y="207"/>
                  <a:pt x="105" y="207"/>
                </a:cubicBezTo>
                <a:cubicBezTo>
                  <a:pt x="105" y="207"/>
                  <a:pt x="105" y="207"/>
                  <a:pt x="105" y="207"/>
                </a:cubicBezTo>
                <a:cubicBezTo>
                  <a:pt x="104" y="207"/>
                  <a:pt x="104" y="208"/>
                  <a:pt x="104" y="209"/>
                </a:cubicBezTo>
                <a:cubicBezTo>
                  <a:pt x="104" y="208"/>
                  <a:pt x="104" y="208"/>
                  <a:pt x="105" y="208"/>
                </a:cubicBezTo>
                <a:cubicBezTo>
                  <a:pt x="106" y="208"/>
                  <a:pt x="107" y="207"/>
                  <a:pt x="108" y="207"/>
                </a:cubicBezTo>
                <a:close/>
                <a:moveTo>
                  <a:pt x="116" y="259"/>
                </a:moveTo>
                <a:cubicBezTo>
                  <a:pt x="117" y="259"/>
                  <a:pt x="117" y="259"/>
                  <a:pt x="118" y="259"/>
                </a:cubicBezTo>
                <a:cubicBezTo>
                  <a:pt x="119" y="259"/>
                  <a:pt x="119" y="259"/>
                  <a:pt x="120" y="258"/>
                </a:cubicBezTo>
                <a:cubicBezTo>
                  <a:pt x="118" y="258"/>
                  <a:pt x="117" y="258"/>
                  <a:pt x="116" y="258"/>
                </a:cubicBezTo>
                <a:cubicBezTo>
                  <a:pt x="116" y="258"/>
                  <a:pt x="116" y="259"/>
                  <a:pt x="116" y="259"/>
                </a:cubicBezTo>
                <a:close/>
                <a:moveTo>
                  <a:pt x="140" y="253"/>
                </a:moveTo>
                <a:cubicBezTo>
                  <a:pt x="139" y="254"/>
                  <a:pt x="138" y="255"/>
                  <a:pt x="138" y="256"/>
                </a:cubicBezTo>
                <a:cubicBezTo>
                  <a:pt x="138" y="256"/>
                  <a:pt x="139" y="256"/>
                  <a:pt x="139" y="256"/>
                </a:cubicBezTo>
                <a:cubicBezTo>
                  <a:pt x="140" y="255"/>
                  <a:pt x="140" y="254"/>
                  <a:pt x="140" y="253"/>
                </a:cubicBezTo>
                <a:close/>
                <a:moveTo>
                  <a:pt x="142" y="195"/>
                </a:moveTo>
                <a:cubicBezTo>
                  <a:pt x="142" y="196"/>
                  <a:pt x="142" y="196"/>
                  <a:pt x="143" y="197"/>
                </a:cubicBezTo>
                <a:cubicBezTo>
                  <a:pt x="143" y="197"/>
                  <a:pt x="143" y="197"/>
                  <a:pt x="144" y="197"/>
                </a:cubicBezTo>
                <a:cubicBezTo>
                  <a:pt x="144" y="197"/>
                  <a:pt x="144" y="196"/>
                  <a:pt x="144" y="196"/>
                </a:cubicBezTo>
                <a:cubicBezTo>
                  <a:pt x="144" y="195"/>
                  <a:pt x="144" y="195"/>
                  <a:pt x="143" y="194"/>
                </a:cubicBezTo>
                <a:cubicBezTo>
                  <a:pt x="143" y="194"/>
                  <a:pt x="142" y="195"/>
                  <a:pt x="142" y="195"/>
                </a:cubicBezTo>
                <a:close/>
                <a:moveTo>
                  <a:pt x="146" y="246"/>
                </a:moveTo>
                <a:cubicBezTo>
                  <a:pt x="145" y="246"/>
                  <a:pt x="144" y="246"/>
                  <a:pt x="144" y="246"/>
                </a:cubicBezTo>
                <a:cubicBezTo>
                  <a:pt x="143" y="247"/>
                  <a:pt x="143" y="247"/>
                  <a:pt x="143" y="248"/>
                </a:cubicBezTo>
                <a:cubicBezTo>
                  <a:pt x="145" y="248"/>
                  <a:pt x="146" y="247"/>
                  <a:pt x="146" y="246"/>
                </a:cubicBezTo>
                <a:close/>
                <a:moveTo>
                  <a:pt x="39" y="211"/>
                </a:moveTo>
                <a:cubicBezTo>
                  <a:pt x="36" y="211"/>
                  <a:pt x="34" y="211"/>
                  <a:pt x="31" y="211"/>
                </a:cubicBezTo>
                <a:cubicBezTo>
                  <a:pt x="33" y="211"/>
                  <a:pt x="36" y="212"/>
                  <a:pt x="39" y="211"/>
                </a:cubicBezTo>
                <a:close/>
                <a:moveTo>
                  <a:pt x="119" y="157"/>
                </a:moveTo>
                <a:cubicBezTo>
                  <a:pt x="118" y="157"/>
                  <a:pt x="116" y="157"/>
                  <a:pt x="115" y="159"/>
                </a:cubicBezTo>
                <a:cubicBezTo>
                  <a:pt x="117" y="159"/>
                  <a:pt x="118" y="158"/>
                  <a:pt x="119" y="157"/>
                </a:cubicBezTo>
                <a:close/>
                <a:moveTo>
                  <a:pt x="84" y="106"/>
                </a:moveTo>
                <a:cubicBezTo>
                  <a:pt x="83" y="107"/>
                  <a:pt x="81" y="108"/>
                  <a:pt x="81" y="108"/>
                </a:cubicBezTo>
                <a:cubicBezTo>
                  <a:pt x="82" y="108"/>
                  <a:pt x="83" y="108"/>
                  <a:pt x="85" y="108"/>
                </a:cubicBezTo>
                <a:cubicBezTo>
                  <a:pt x="84" y="107"/>
                  <a:pt x="84" y="107"/>
                  <a:pt x="84" y="106"/>
                </a:cubicBezTo>
                <a:close/>
                <a:moveTo>
                  <a:pt x="112" y="104"/>
                </a:moveTo>
                <a:cubicBezTo>
                  <a:pt x="114" y="104"/>
                  <a:pt x="115" y="104"/>
                  <a:pt x="116" y="104"/>
                </a:cubicBezTo>
                <a:cubicBezTo>
                  <a:pt x="116" y="103"/>
                  <a:pt x="115" y="103"/>
                  <a:pt x="115" y="102"/>
                </a:cubicBezTo>
                <a:cubicBezTo>
                  <a:pt x="114" y="103"/>
                  <a:pt x="113" y="103"/>
                  <a:pt x="112" y="104"/>
                </a:cubicBezTo>
                <a:close/>
                <a:moveTo>
                  <a:pt x="67" y="164"/>
                </a:moveTo>
                <a:cubicBezTo>
                  <a:pt x="67" y="164"/>
                  <a:pt x="67" y="164"/>
                  <a:pt x="67" y="164"/>
                </a:cubicBezTo>
                <a:cubicBezTo>
                  <a:pt x="68" y="164"/>
                  <a:pt x="69" y="163"/>
                  <a:pt x="70" y="163"/>
                </a:cubicBezTo>
                <a:cubicBezTo>
                  <a:pt x="70" y="163"/>
                  <a:pt x="70" y="163"/>
                  <a:pt x="70" y="163"/>
                </a:cubicBezTo>
                <a:cubicBezTo>
                  <a:pt x="71" y="162"/>
                  <a:pt x="71" y="161"/>
                  <a:pt x="72" y="161"/>
                </a:cubicBezTo>
                <a:cubicBezTo>
                  <a:pt x="72" y="161"/>
                  <a:pt x="72" y="160"/>
                  <a:pt x="72" y="160"/>
                </a:cubicBezTo>
                <a:cubicBezTo>
                  <a:pt x="72" y="160"/>
                  <a:pt x="72" y="160"/>
                  <a:pt x="72" y="160"/>
                </a:cubicBezTo>
                <a:cubicBezTo>
                  <a:pt x="70" y="161"/>
                  <a:pt x="69" y="163"/>
                  <a:pt x="67" y="164"/>
                </a:cubicBezTo>
                <a:close/>
                <a:moveTo>
                  <a:pt x="109" y="258"/>
                </a:moveTo>
                <a:cubicBezTo>
                  <a:pt x="109" y="258"/>
                  <a:pt x="109" y="258"/>
                  <a:pt x="109" y="258"/>
                </a:cubicBezTo>
                <a:cubicBezTo>
                  <a:pt x="109" y="258"/>
                  <a:pt x="108" y="258"/>
                  <a:pt x="107" y="258"/>
                </a:cubicBezTo>
                <a:cubicBezTo>
                  <a:pt x="106" y="258"/>
                  <a:pt x="106" y="258"/>
                  <a:pt x="106" y="259"/>
                </a:cubicBezTo>
                <a:cubicBezTo>
                  <a:pt x="107" y="259"/>
                  <a:pt x="107" y="259"/>
                  <a:pt x="108" y="259"/>
                </a:cubicBezTo>
                <a:cubicBezTo>
                  <a:pt x="108" y="259"/>
                  <a:pt x="108" y="259"/>
                  <a:pt x="108" y="259"/>
                </a:cubicBezTo>
                <a:cubicBezTo>
                  <a:pt x="109" y="259"/>
                  <a:pt x="109" y="258"/>
                  <a:pt x="109" y="258"/>
                </a:cubicBezTo>
                <a:close/>
                <a:moveTo>
                  <a:pt x="73" y="163"/>
                </a:moveTo>
                <a:cubicBezTo>
                  <a:pt x="73" y="163"/>
                  <a:pt x="73" y="164"/>
                  <a:pt x="73" y="164"/>
                </a:cubicBezTo>
                <a:cubicBezTo>
                  <a:pt x="74" y="164"/>
                  <a:pt x="74" y="164"/>
                  <a:pt x="74" y="164"/>
                </a:cubicBezTo>
                <a:cubicBezTo>
                  <a:pt x="76" y="163"/>
                  <a:pt x="77" y="163"/>
                  <a:pt x="79" y="162"/>
                </a:cubicBezTo>
                <a:cubicBezTo>
                  <a:pt x="79" y="162"/>
                  <a:pt x="79" y="162"/>
                  <a:pt x="80" y="161"/>
                </a:cubicBezTo>
                <a:cubicBezTo>
                  <a:pt x="77" y="162"/>
                  <a:pt x="75" y="163"/>
                  <a:pt x="73" y="163"/>
                </a:cubicBezTo>
                <a:close/>
                <a:moveTo>
                  <a:pt x="36" y="249"/>
                </a:moveTo>
                <a:cubicBezTo>
                  <a:pt x="36" y="249"/>
                  <a:pt x="36" y="249"/>
                  <a:pt x="37" y="250"/>
                </a:cubicBezTo>
                <a:cubicBezTo>
                  <a:pt x="38" y="250"/>
                  <a:pt x="38" y="250"/>
                  <a:pt x="39" y="250"/>
                </a:cubicBezTo>
                <a:cubicBezTo>
                  <a:pt x="40" y="251"/>
                  <a:pt x="40" y="251"/>
                  <a:pt x="40" y="250"/>
                </a:cubicBezTo>
                <a:cubicBezTo>
                  <a:pt x="39" y="250"/>
                  <a:pt x="38" y="249"/>
                  <a:pt x="36" y="249"/>
                </a:cubicBezTo>
                <a:cubicBezTo>
                  <a:pt x="36" y="249"/>
                  <a:pt x="36" y="249"/>
                  <a:pt x="36" y="249"/>
                </a:cubicBezTo>
                <a:close/>
                <a:moveTo>
                  <a:pt x="45" y="77"/>
                </a:moveTo>
                <a:cubicBezTo>
                  <a:pt x="45" y="78"/>
                  <a:pt x="46" y="79"/>
                  <a:pt x="46" y="80"/>
                </a:cubicBezTo>
                <a:cubicBezTo>
                  <a:pt x="47" y="79"/>
                  <a:pt x="48" y="79"/>
                  <a:pt x="48" y="79"/>
                </a:cubicBezTo>
                <a:cubicBezTo>
                  <a:pt x="47" y="78"/>
                  <a:pt x="46" y="78"/>
                  <a:pt x="45" y="77"/>
                </a:cubicBezTo>
                <a:close/>
                <a:moveTo>
                  <a:pt x="26" y="186"/>
                </a:moveTo>
                <a:cubicBezTo>
                  <a:pt x="27" y="187"/>
                  <a:pt x="27" y="188"/>
                  <a:pt x="28" y="189"/>
                </a:cubicBezTo>
                <a:cubicBezTo>
                  <a:pt x="28" y="188"/>
                  <a:pt x="29" y="188"/>
                  <a:pt x="29" y="188"/>
                </a:cubicBezTo>
                <a:cubicBezTo>
                  <a:pt x="28" y="187"/>
                  <a:pt x="27" y="187"/>
                  <a:pt x="26" y="186"/>
                </a:cubicBezTo>
                <a:close/>
                <a:moveTo>
                  <a:pt x="80" y="243"/>
                </a:moveTo>
                <a:cubicBezTo>
                  <a:pt x="80" y="243"/>
                  <a:pt x="79" y="242"/>
                  <a:pt x="79" y="242"/>
                </a:cubicBezTo>
                <a:cubicBezTo>
                  <a:pt x="79" y="241"/>
                  <a:pt x="78" y="241"/>
                  <a:pt x="78" y="241"/>
                </a:cubicBezTo>
                <a:cubicBezTo>
                  <a:pt x="78" y="241"/>
                  <a:pt x="78" y="244"/>
                  <a:pt x="79" y="244"/>
                </a:cubicBezTo>
                <a:cubicBezTo>
                  <a:pt x="79" y="244"/>
                  <a:pt x="80" y="243"/>
                  <a:pt x="80" y="243"/>
                </a:cubicBezTo>
                <a:close/>
                <a:moveTo>
                  <a:pt x="20" y="142"/>
                </a:moveTo>
                <a:cubicBezTo>
                  <a:pt x="19" y="142"/>
                  <a:pt x="17" y="143"/>
                  <a:pt x="17" y="144"/>
                </a:cubicBezTo>
                <a:cubicBezTo>
                  <a:pt x="17" y="145"/>
                  <a:pt x="17" y="145"/>
                  <a:pt x="17" y="146"/>
                </a:cubicBezTo>
                <a:cubicBezTo>
                  <a:pt x="18" y="144"/>
                  <a:pt x="19" y="143"/>
                  <a:pt x="20" y="142"/>
                </a:cubicBezTo>
                <a:close/>
                <a:moveTo>
                  <a:pt x="152" y="98"/>
                </a:moveTo>
                <a:cubicBezTo>
                  <a:pt x="151" y="99"/>
                  <a:pt x="152" y="101"/>
                  <a:pt x="152" y="103"/>
                </a:cubicBezTo>
                <a:cubicBezTo>
                  <a:pt x="152" y="102"/>
                  <a:pt x="152" y="102"/>
                  <a:pt x="152" y="102"/>
                </a:cubicBezTo>
                <a:cubicBezTo>
                  <a:pt x="152" y="100"/>
                  <a:pt x="153" y="99"/>
                  <a:pt x="152" y="98"/>
                </a:cubicBezTo>
                <a:close/>
                <a:moveTo>
                  <a:pt x="97" y="200"/>
                </a:moveTo>
                <a:cubicBezTo>
                  <a:pt x="97" y="200"/>
                  <a:pt x="97" y="200"/>
                  <a:pt x="97" y="200"/>
                </a:cubicBezTo>
                <a:cubicBezTo>
                  <a:pt x="96" y="200"/>
                  <a:pt x="95" y="200"/>
                  <a:pt x="94" y="200"/>
                </a:cubicBezTo>
                <a:cubicBezTo>
                  <a:pt x="94" y="200"/>
                  <a:pt x="94" y="200"/>
                  <a:pt x="94" y="200"/>
                </a:cubicBezTo>
                <a:cubicBezTo>
                  <a:pt x="93" y="200"/>
                  <a:pt x="92" y="201"/>
                  <a:pt x="92" y="201"/>
                </a:cubicBezTo>
                <a:cubicBezTo>
                  <a:pt x="92" y="201"/>
                  <a:pt x="92" y="201"/>
                  <a:pt x="92" y="201"/>
                </a:cubicBezTo>
                <a:cubicBezTo>
                  <a:pt x="93" y="201"/>
                  <a:pt x="95" y="201"/>
                  <a:pt x="97" y="200"/>
                </a:cubicBezTo>
                <a:close/>
                <a:moveTo>
                  <a:pt x="147" y="222"/>
                </a:moveTo>
                <a:cubicBezTo>
                  <a:pt x="148" y="222"/>
                  <a:pt x="149" y="220"/>
                  <a:pt x="149" y="217"/>
                </a:cubicBezTo>
                <a:cubicBezTo>
                  <a:pt x="149" y="219"/>
                  <a:pt x="148" y="220"/>
                  <a:pt x="147" y="221"/>
                </a:cubicBezTo>
                <a:cubicBezTo>
                  <a:pt x="147" y="221"/>
                  <a:pt x="147" y="222"/>
                  <a:pt x="147" y="222"/>
                </a:cubicBezTo>
                <a:close/>
                <a:moveTo>
                  <a:pt x="113" y="237"/>
                </a:moveTo>
                <a:cubicBezTo>
                  <a:pt x="114" y="237"/>
                  <a:pt x="115" y="236"/>
                  <a:pt x="116" y="235"/>
                </a:cubicBezTo>
                <a:cubicBezTo>
                  <a:pt x="114" y="235"/>
                  <a:pt x="114" y="235"/>
                  <a:pt x="113" y="236"/>
                </a:cubicBezTo>
                <a:cubicBezTo>
                  <a:pt x="113" y="236"/>
                  <a:pt x="113" y="236"/>
                  <a:pt x="113" y="237"/>
                </a:cubicBezTo>
                <a:cubicBezTo>
                  <a:pt x="113" y="237"/>
                  <a:pt x="113" y="237"/>
                  <a:pt x="113" y="237"/>
                </a:cubicBezTo>
                <a:close/>
                <a:moveTo>
                  <a:pt x="100" y="168"/>
                </a:moveTo>
                <a:cubicBezTo>
                  <a:pt x="98" y="168"/>
                  <a:pt x="96" y="168"/>
                  <a:pt x="94" y="168"/>
                </a:cubicBezTo>
                <a:cubicBezTo>
                  <a:pt x="96" y="169"/>
                  <a:pt x="98" y="169"/>
                  <a:pt x="100" y="168"/>
                </a:cubicBezTo>
                <a:close/>
                <a:moveTo>
                  <a:pt x="78" y="217"/>
                </a:moveTo>
                <a:cubicBezTo>
                  <a:pt x="79" y="217"/>
                  <a:pt x="79" y="217"/>
                  <a:pt x="80" y="216"/>
                </a:cubicBezTo>
                <a:cubicBezTo>
                  <a:pt x="80" y="215"/>
                  <a:pt x="80" y="215"/>
                  <a:pt x="80" y="214"/>
                </a:cubicBezTo>
                <a:cubicBezTo>
                  <a:pt x="81" y="214"/>
                  <a:pt x="81" y="213"/>
                  <a:pt x="81" y="213"/>
                </a:cubicBezTo>
                <a:cubicBezTo>
                  <a:pt x="81" y="213"/>
                  <a:pt x="81" y="213"/>
                  <a:pt x="81" y="213"/>
                </a:cubicBezTo>
                <a:cubicBezTo>
                  <a:pt x="80" y="214"/>
                  <a:pt x="79" y="216"/>
                  <a:pt x="78" y="217"/>
                </a:cubicBezTo>
                <a:close/>
                <a:moveTo>
                  <a:pt x="108" y="124"/>
                </a:moveTo>
                <a:cubicBezTo>
                  <a:pt x="109" y="124"/>
                  <a:pt x="110" y="124"/>
                  <a:pt x="111" y="124"/>
                </a:cubicBezTo>
                <a:cubicBezTo>
                  <a:pt x="111" y="124"/>
                  <a:pt x="112" y="124"/>
                  <a:pt x="112" y="124"/>
                </a:cubicBezTo>
                <a:cubicBezTo>
                  <a:pt x="112" y="124"/>
                  <a:pt x="112" y="124"/>
                  <a:pt x="112" y="123"/>
                </a:cubicBezTo>
                <a:cubicBezTo>
                  <a:pt x="111" y="123"/>
                  <a:pt x="110" y="124"/>
                  <a:pt x="109" y="124"/>
                </a:cubicBezTo>
                <a:cubicBezTo>
                  <a:pt x="108" y="124"/>
                  <a:pt x="108" y="124"/>
                  <a:pt x="108" y="124"/>
                </a:cubicBezTo>
                <a:close/>
                <a:moveTo>
                  <a:pt x="76" y="105"/>
                </a:moveTo>
                <a:cubicBezTo>
                  <a:pt x="75" y="104"/>
                  <a:pt x="75" y="104"/>
                  <a:pt x="75" y="104"/>
                </a:cubicBezTo>
                <a:cubicBezTo>
                  <a:pt x="74" y="104"/>
                  <a:pt x="74" y="104"/>
                  <a:pt x="73" y="104"/>
                </a:cubicBezTo>
                <a:cubicBezTo>
                  <a:pt x="73" y="104"/>
                  <a:pt x="73" y="104"/>
                  <a:pt x="73" y="105"/>
                </a:cubicBezTo>
                <a:cubicBezTo>
                  <a:pt x="74" y="105"/>
                  <a:pt x="75" y="105"/>
                  <a:pt x="76" y="105"/>
                </a:cubicBezTo>
                <a:close/>
                <a:moveTo>
                  <a:pt x="43" y="18"/>
                </a:moveTo>
                <a:cubicBezTo>
                  <a:pt x="41" y="19"/>
                  <a:pt x="39" y="19"/>
                  <a:pt x="38" y="20"/>
                </a:cubicBezTo>
                <a:cubicBezTo>
                  <a:pt x="37" y="20"/>
                  <a:pt x="37" y="20"/>
                  <a:pt x="37" y="20"/>
                </a:cubicBezTo>
                <a:cubicBezTo>
                  <a:pt x="37" y="20"/>
                  <a:pt x="37" y="20"/>
                  <a:pt x="37" y="21"/>
                </a:cubicBezTo>
                <a:cubicBezTo>
                  <a:pt x="37" y="21"/>
                  <a:pt x="37" y="21"/>
                  <a:pt x="37" y="21"/>
                </a:cubicBezTo>
                <a:cubicBezTo>
                  <a:pt x="39" y="20"/>
                  <a:pt x="41" y="20"/>
                  <a:pt x="42" y="19"/>
                </a:cubicBezTo>
                <a:cubicBezTo>
                  <a:pt x="43" y="19"/>
                  <a:pt x="43" y="19"/>
                  <a:pt x="43" y="19"/>
                </a:cubicBezTo>
                <a:cubicBezTo>
                  <a:pt x="43" y="18"/>
                  <a:pt x="43" y="18"/>
                  <a:pt x="43" y="18"/>
                </a:cubicBezTo>
                <a:close/>
                <a:moveTo>
                  <a:pt x="10" y="198"/>
                </a:moveTo>
                <a:cubicBezTo>
                  <a:pt x="9" y="197"/>
                  <a:pt x="9" y="197"/>
                  <a:pt x="9" y="196"/>
                </a:cubicBezTo>
                <a:cubicBezTo>
                  <a:pt x="9" y="196"/>
                  <a:pt x="8" y="196"/>
                  <a:pt x="8" y="195"/>
                </a:cubicBezTo>
                <a:cubicBezTo>
                  <a:pt x="8" y="196"/>
                  <a:pt x="8" y="196"/>
                  <a:pt x="8" y="197"/>
                </a:cubicBezTo>
                <a:cubicBezTo>
                  <a:pt x="8" y="198"/>
                  <a:pt x="9" y="198"/>
                  <a:pt x="10" y="198"/>
                </a:cubicBezTo>
                <a:close/>
                <a:moveTo>
                  <a:pt x="84" y="202"/>
                </a:moveTo>
                <a:cubicBezTo>
                  <a:pt x="84" y="202"/>
                  <a:pt x="84" y="202"/>
                  <a:pt x="84" y="202"/>
                </a:cubicBezTo>
                <a:cubicBezTo>
                  <a:pt x="84" y="202"/>
                  <a:pt x="85" y="202"/>
                  <a:pt x="85" y="202"/>
                </a:cubicBezTo>
                <a:cubicBezTo>
                  <a:pt x="86" y="202"/>
                  <a:pt x="86" y="202"/>
                  <a:pt x="86" y="202"/>
                </a:cubicBezTo>
                <a:cubicBezTo>
                  <a:pt x="86" y="201"/>
                  <a:pt x="86" y="201"/>
                  <a:pt x="86" y="200"/>
                </a:cubicBezTo>
                <a:cubicBezTo>
                  <a:pt x="85" y="200"/>
                  <a:pt x="84" y="201"/>
                  <a:pt x="84" y="202"/>
                </a:cubicBezTo>
                <a:close/>
                <a:moveTo>
                  <a:pt x="102" y="184"/>
                </a:moveTo>
                <a:cubicBezTo>
                  <a:pt x="101" y="184"/>
                  <a:pt x="98" y="184"/>
                  <a:pt x="98" y="185"/>
                </a:cubicBezTo>
                <a:cubicBezTo>
                  <a:pt x="99" y="185"/>
                  <a:pt x="99" y="185"/>
                  <a:pt x="100" y="185"/>
                </a:cubicBezTo>
                <a:cubicBezTo>
                  <a:pt x="100" y="185"/>
                  <a:pt x="101" y="185"/>
                  <a:pt x="101" y="185"/>
                </a:cubicBezTo>
                <a:cubicBezTo>
                  <a:pt x="101" y="185"/>
                  <a:pt x="101" y="184"/>
                  <a:pt x="102" y="184"/>
                </a:cubicBezTo>
                <a:close/>
                <a:moveTo>
                  <a:pt x="50" y="60"/>
                </a:moveTo>
                <a:cubicBezTo>
                  <a:pt x="49" y="59"/>
                  <a:pt x="48" y="59"/>
                  <a:pt x="46" y="58"/>
                </a:cubicBezTo>
                <a:cubicBezTo>
                  <a:pt x="47" y="60"/>
                  <a:pt x="49" y="61"/>
                  <a:pt x="50" y="60"/>
                </a:cubicBezTo>
                <a:close/>
                <a:moveTo>
                  <a:pt x="104" y="232"/>
                </a:moveTo>
                <a:cubicBezTo>
                  <a:pt x="104" y="232"/>
                  <a:pt x="107" y="230"/>
                  <a:pt x="108" y="230"/>
                </a:cubicBezTo>
                <a:cubicBezTo>
                  <a:pt x="108" y="230"/>
                  <a:pt x="107" y="229"/>
                  <a:pt x="107" y="230"/>
                </a:cubicBezTo>
                <a:cubicBezTo>
                  <a:pt x="106" y="230"/>
                  <a:pt x="105" y="231"/>
                  <a:pt x="104" y="232"/>
                </a:cubicBezTo>
                <a:close/>
                <a:moveTo>
                  <a:pt x="99" y="107"/>
                </a:moveTo>
                <a:cubicBezTo>
                  <a:pt x="99" y="106"/>
                  <a:pt x="99" y="106"/>
                  <a:pt x="100" y="105"/>
                </a:cubicBezTo>
                <a:cubicBezTo>
                  <a:pt x="100" y="105"/>
                  <a:pt x="99" y="104"/>
                  <a:pt x="99" y="104"/>
                </a:cubicBezTo>
                <a:cubicBezTo>
                  <a:pt x="99" y="104"/>
                  <a:pt x="98" y="105"/>
                  <a:pt x="98" y="105"/>
                </a:cubicBezTo>
                <a:cubicBezTo>
                  <a:pt x="98" y="106"/>
                  <a:pt x="98" y="107"/>
                  <a:pt x="99" y="107"/>
                </a:cubicBezTo>
                <a:cubicBezTo>
                  <a:pt x="99" y="107"/>
                  <a:pt x="99" y="107"/>
                  <a:pt x="99" y="107"/>
                </a:cubicBezTo>
                <a:close/>
                <a:moveTo>
                  <a:pt x="98" y="178"/>
                </a:moveTo>
                <a:cubicBezTo>
                  <a:pt x="98" y="177"/>
                  <a:pt x="98" y="176"/>
                  <a:pt x="99" y="176"/>
                </a:cubicBezTo>
                <a:cubicBezTo>
                  <a:pt x="99" y="175"/>
                  <a:pt x="100" y="175"/>
                  <a:pt x="100" y="175"/>
                </a:cubicBezTo>
                <a:cubicBezTo>
                  <a:pt x="100" y="174"/>
                  <a:pt x="100" y="174"/>
                  <a:pt x="101" y="174"/>
                </a:cubicBezTo>
                <a:cubicBezTo>
                  <a:pt x="101" y="174"/>
                  <a:pt x="101" y="174"/>
                  <a:pt x="100" y="174"/>
                </a:cubicBezTo>
                <a:cubicBezTo>
                  <a:pt x="100" y="174"/>
                  <a:pt x="99" y="175"/>
                  <a:pt x="98" y="175"/>
                </a:cubicBezTo>
                <a:cubicBezTo>
                  <a:pt x="97" y="176"/>
                  <a:pt x="97" y="177"/>
                  <a:pt x="98" y="178"/>
                </a:cubicBezTo>
                <a:cubicBezTo>
                  <a:pt x="98" y="178"/>
                  <a:pt x="98" y="178"/>
                  <a:pt x="98" y="178"/>
                </a:cubicBezTo>
                <a:cubicBezTo>
                  <a:pt x="98" y="178"/>
                  <a:pt x="98" y="178"/>
                  <a:pt x="98" y="178"/>
                </a:cubicBezTo>
                <a:close/>
                <a:moveTo>
                  <a:pt x="41" y="240"/>
                </a:moveTo>
                <a:cubicBezTo>
                  <a:pt x="41" y="241"/>
                  <a:pt x="41" y="241"/>
                  <a:pt x="41" y="241"/>
                </a:cubicBezTo>
                <a:cubicBezTo>
                  <a:pt x="42" y="242"/>
                  <a:pt x="43" y="243"/>
                  <a:pt x="44" y="244"/>
                </a:cubicBezTo>
                <a:cubicBezTo>
                  <a:pt x="44" y="244"/>
                  <a:pt x="44" y="244"/>
                  <a:pt x="44" y="244"/>
                </a:cubicBezTo>
                <a:cubicBezTo>
                  <a:pt x="43" y="243"/>
                  <a:pt x="42" y="241"/>
                  <a:pt x="41" y="240"/>
                </a:cubicBezTo>
                <a:close/>
                <a:moveTo>
                  <a:pt x="47" y="41"/>
                </a:moveTo>
                <a:cubicBezTo>
                  <a:pt x="49" y="41"/>
                  <a:pt x="50" y="40"/>
                  <a:pt x="50" y="40"/>
                </a:cubicBezTo>
                <a:cubicBezTo>
                  <a:pt x="50" y="40"/>
                  <a:pt x="50" y="39"/>
                  <a:pt x="50" y="39"/>
                </a:cubicBezTo>
                <a:cubicBezTo>
                  <a:pt x="49" y="39"/>
                  <a:pt x="48" y="40"/>
                  <a:pt x="47" y="41"/>
                </a:cubicBezTo>
                <a:close/>
                <a:moveTo>
                  <a:pt x="122" y="219"/>
                </a:moveTo>
                <a:cubicBezTo>
                  <a:pt x="123" y="218"/>
                  <a:pt x="124" y="218"/>
                  <a:pt x="124" y="217"/>
                </a:cubicBezTo>
                <a:cubicBezTo>
                  <a:pt x="124" y="217"/>
                  <a:pt x="123" y="217"/>
                  <a:pt x="123" y="217"/>
                </a:cubicBezTo>
                <a:cubicBezTo>
                  <a:pt x="122" y="217"/>
                  <a:pt x="122" y="217"/>
                  <a:pt x="122" y="218"/>
                </a:cubicBezTo>
                <a:cubicBezTo>
                  <a:pt x="122" y="218"/>
                  <a:pt x="122" y="218"/>
                  <a:pt x="122" y="219"/>
                </a:cubicBezTo>
                <a:close/>
                <a:moveTo>
                  <a:pt x="113" y="177"/>
                </a:moveTo>
                <a:cubicBezTo>
                  <a:pt x="116" y="177"/>
                  <a:pt x="116" y="177"/>
                  <a:pt x="117" y="177"/>
                </a:cubicBezTo>
                <a:cubicBezTo>
                  <a:pt x="116" y="176"/>
                  <a:pt x="116" y="176"/>
                  <a:pt x="115" y="176"/>
                </a:cubicBezTo>
                <a:cubicBezTo>
                  <a:pt x="115" y="176"/>
                  <a:pt x="114" y="176"/>
                  <a:pt x="113" y="177"/>
                </a:cubicBezTo>
                <a:close/>
                <a:moveTo>
                  <a:pt x="46" y="37"/>
                </a:moveTo>
                <a:cubicBezTo>
                  <a:pt x="46" y="37"/>
                  <a:pt x="46" y="37"/>
                  <a:pt x="46" y="37"/>
                </a:cubicBezTo>
                <a:cubicBezTo>
                  <a:pt x="47" y="37"/>
                  <a:pt x="48" y="37"/>
                  <a:pt x="49" y="36"/>
                </a:cubicBezTo>
                <a:cubicBezTo>
                  <a:pt x="49" y="36"/>
                  <a:pt x="49" y="36"/>
                  <a:pt x="49" y="35"/>
                </a:cubicBezTo>
                <a:cubicBezTo>
                  <a:pt x="48" y="36"/>
                  <a:pt x="47" y="36"/>
                  <a:pt x="46" y="37"/>
                </a:cubicBezTo>
                <a:close/>
                <a:moveTo>
                  <a:pt x="40" y="54"/>
                </a:moveTo>
                <a:cubicBezTo>
                  <a:pt x="40" y="54"/>
                  <a:pt x="40" y="54"/>
                  <a:pt x="40" y="54"/>
                </a:cubicBezTo>
                <a:cubicBezTo>
                  <a:pt x="40" y="55"/>
                  <a:pt x="40" y="56"/>
                  <a:pt x="40" y="57"/>
                </a:cubicBezTo>
                <a:cubicBezTo>
                  <a:pt x="41" y="57"/>
                  <a:pt x="41" y="57"/>
                  <a:pt x="42" y="57"/>
                </a:cubicBezTo>
                <a:cubicBezTo>
                  <a:pt x="41" y="56"/>
                  <a:pt x="41" y="55"/>
                  <a:pt x="40" y="54"/>
                </a:cubicBezTo>
                <a:close/>
                <a:moveTo>
                  <a:pt x="14" y="182"/>
                </a:moveTo>
                <a:cubicBezTo>
                  <a:pt x="13" y="181"/>
                  <a:pt x="13" y="181"/>
                  <a:pt x="12" y="182"/>
                </a:cubicBezTo>
                <a:cubicBezTo>
                  <a:pt x="12" y="182"/>
                  <a:pt x="12" y="183"/>
                  <a:pt x="13" y="184"/>
                </a:cubicBezTo>
                <a:cubicBezTo>
                  <a:pt x="13" y="183"/>
                  <a:pt x="14" y="182"/>
                  <a:pt x="14" y="182"/>
                </a:cubicBezTo>
                <a:close/>
                <a:moveTo>
                  <a:pt x="106" y="221"/>
                </a:moveTo>
                <a:cubicBezTo>
                  <a:pt x="106" y="221"/>
                  <a:pt x="106" y="221"/>
                  <a:pt x="106" y="221"/>
                </a:cubicBezTo>
                <a:cubicBezTo>
                  <a:pt x="106" y="221"/>
                  <a:pt x="106" y="221"/>
                  <a:pt x="106" y="221"/>
                </a:cubicBezTo>
                <a:cubicBezTo>
                  <a:pt x="108" y="222"/>
                  <a:pt x="108" y="222"/>
                  <a:pt x="109" y="221"/>
                </a:cubicBezTo>
                <a:cubicBezTo>
                  <a:pt x="109" y="221"/>
                  <a:pt x="109" y="220"/>
                  <a:pt x="109" y="220"/>
                </a:cubicBezTo>
                <a:cubicBezTo>
                  <a:pt x="108" y="220"/>
                  <a:pt x="107" y="221"/>
                  <a:pt x="106" y="221"/>
                </a:cubicBezTo>
                <a:close/>
                <a:moveTo>
                  <a:pt x="151" y="113"/>
                </a:moveTo>
                <a:cubicBezTo>
                  <a:pt x="151" y="112"/>
                  <a:pt x="151" y="112"/>
                  <a:pt x="151" y="112"/>
                </a:cubicBezTo>
                <a:cubicBezTo>
                  <a:pt x="150" y="113"/>
                  <a:pt x="149" y="114"/>
                  <a:pt x="148" y="115"/>
                </a:cubicBezTo>
                <a:cubicBezTo>
                  <a:pt x="148" y="115"/>
                  <a:pt x="148" y="115"/>
                  <a:pt x="148" y="115"/>
                </a:cubicBezTo>
                <a:cubicBezTo>
                  <a:pt x="148" y="115"/>
                  <a:pt x="148" y="115"/>
                  <a:pt x="148" y="115"/>
                </a:cubicBezTo>
                <a:cubicBezTo>
                  <a:pt x="148" y="115"/>
                  <a:pt x="149" y="115"/>
                  <a:pt x="150" y="115"/>
                </a:cubicBezTo>
                <a:cubicBezTo>
                  <a:pt x="150" y="114"/>
                  <a:pt x="151" y="113"/>
                  <a:pt x="151" y="113"/>
                </a:cubicBezTo>
                <a:close/>
                <a:moveTo>
                  <a:pt x="136" y="167"/>
                </a:moveTo>
                <a:cubicBezTo>
                  <a:pt x="136" y="167"/>
                  <a:pt x="137" y="166"/>
                  <a:pt x="138" y="165"/>
                </a:cubicBezTo>
                <a:cubicBezTo>
                  <a:pt x="137" y="165"/>
                  <a:pt x="136" y="165"/>
                  <a:pt x="135" y="166"/>
                </a:cubicBezTo>
                <a:cubicBezTo>
                  <a:pt x="135" y="166"/>
                  <a:pt x="135" y="167"/>
                  <a:pt x="136" y="167"/>
                </a:cubicBezTo>
                <a:close/>
                <a:moveTo>
                  <a:pt x="20" y="173"/>
                </a:moveTo>
                <a:cubicBezTo>
                  <a:pt x="19" y="173"/>
                  <a:pt x="18" y="173"/>
                  <a:pt x="17" y="173"/>
                </a:cubicBezTo>
                <a:cubicBezTo>
                  <a:pt x="17" y="173"/>
                  <a:pt x="17" y="173"/>
                  <a:pt x="17" y="173"/>
                </a:cubicBezTo>
                <a:cubicBezTo>
                  <a:pt x="17" y="174"/>
                  <a:pt x="18" y="174"/>
                  <a:pt x="18" y="175"/>
                </a:cubicBezTo>
                <a:cubicBezTo>
                  <a:pt x="19" y="175"/>
                  <a:pt x="19" y="174"/>
                  <a:pt x="20" y="173"/>
                </a:cubicBezTo>
                <a:close/>
                <a:moveTo>
                  <a:pt x="83" y="205"/>
                </a:moveTo>
                <a:cubicBezTo>
                  <a:pt x="81" y="205"/>
                  <a:pt x="80" y="205"/>
                  <a:pt x="79" y="206"/>
                </a:cubicBezTo>
                <a:cubicBezTo>
                  <a:pt x="79" y="206"/>
                  <a:pt x="79" y="206"/>
                  <a:pt x="79" y="206"/>
                </a:cubicBezTo>
                <a:cubicBezTo>
                  <a:pt x="79" y="206"/>
                  <a:pt x="79" y="206"/>
                  <a:pt x="79" y="206"/>
                </a:cubicBezTo>
                <a:cubicBezTo>
                  <a:pt x="80" y="206"/>
                  <a:pt x="81" y="206"/>
                  <a:pt x="83" y="206"/>
                </a:cubicBezTo>
                <a:cubicBezTo>
                  <a:pt x="83" y="206"/>
                  <a:pt x="83" y="205"/>
                  <a:pt x="83" y="205"/>
                </a:cubicBezTo>
                <a:close/>
                <a:moveTo>
                  <a:pt x="154" y="257"/>
                </a:moveTo>
                <a:cubicBezTo>
                  <a:pt x="146" y="261"/>
                  <a:pt x="146" y="261"/>
                  <a:pt x="146" y="261"/>
                </a:cubicBezTo>
                <a:cubicBezTo>
                  <a:pt x="149" y="260"/>
                  <a:pt x="151" y="259"/>
                  <a:pt x="154" y="257"/>
                </a:cubicBezTo>
                <a:close/>
                <a:moveTo>
                  <a:pt x="126" y="144"/>
                </a:moveTo>
                <a:cubicBezTo>
                  <a:pt x="125" y="144"/>
                  <a:pt x="124" y="144"/>
                  <a:pt x="123" y="145"/>
                </a:cubicBezTo>
                <a:cubicBezTo>
                  <a:pt x="124" y="145"/>
                  <a:pt x="125" y="145"/>
                  <a:pt x="125" y="146"/>
                </a:cubicBezTo>
                <a:cubicBezTo>
                  <a:pt x="125" y="145"/>
                  <a:pt x="126" y="145"/>
                  <a:pt x="126" y="144"/>
                </a:cubicBezTo>
                <a:close/>
                <a:moveTo>
                  <a:pt x="114" y="129"/>
                </a:moveTo>
                <a:cubicBezTo>
                  <a:pt x="115" y="129"/>
                  <a:pt x="116" y="129"/>
                  <a:pt x="116" y="130"/>
                </a:cubicBezTo>
                <a:cubicBezTo>
                  <a:pt x="117" y="130"/>
                  <a:pt x="117" y="130"/>
                  <a:pt x="117" y="129"/>
                </a:cubicBezTo>
                <a:cubicBezTo>
                  <a:pt x="117" y="129"/>
                  <a:pt x="117" y="129"/>
                  <a:pt x="117" y="129"/>
                </a:cubicBezTo>
                <a:cubicBezTo>
                  <a:pt x="117" y="129"/>
                  <a:pt x="116" y="129"/>
                  <a:pt x="116" y="129"/>
                </a:cubicBezTo>
                <a:cubicBezTo>
                  <a:pt x="115" y="128"/>
                  <a:pt x="115" y="128"/>
                  <a:pt x="114" y="129"/>
                </a:cubicBezTo>
                <a:close/>
                <a:moveTo>
                  <a:pt x="58" y="25"/>
                </a:moveTo>
                <a:cubicBezTo>
                  <a:pt x="58" y="25"/>
                  <a:pt x="58" y="26"/>
                  <a:pt x="58" y="26"/>
                </a:cubicBezTo>
                <a:cubicBezTo>
                  <a:pt x="58" y="26"/>
                  <a:pt x="58" y="27"/>
                  <a:pt x="58" y="27"/>
                </a:cubicBezTo>
                <a:cubicBezTo>
                  <a:pt x="58" y="27"/>
                  <a:pt x="58" y="28"/>
                  <a:pt x="58" y="28"/>
                </a:cubicBezTo>
                <a:cubicBezTo>
                  <a:pt x="58" y="28"/>
                  <a:pt x="59" y="28"/>
                  <a:pt x="59" y="28"/>
                </a:cubicBezTo>
                <a:cubicBezTo>
                  <a:pt x="59" y="27"/>
                  <a:pt x="59" y="26"/>
                  <a:pt x="58" y="25"/>
                </a:cubicBezTo>
                <a:close/>
                <a:moveTo>
                  <a:pt x="131" y="145"/>
                </a:moveTo>
                <a:cubicBezTo>
                  <a:pt x="132" y="144"/>
                  <a:pt x="133" y="144"/>
                  <a:pt x="134" y="143"/>
                </a:cubicBezTo>
                <a:cubicBezTo>
                  <a:pt x="133" y="143"/>
                  <a:pt x="131" y="143"/>
                  <a:pt x="130" y="143"/>
                </a:cubicBezTo>
                <a:cubicBezTo>
                  <a:pt x="131" y="144"/>
                  <a:pt x="131" y="144"/>
                  <a:pt x="131" y="145"/>
                </a:cubicBezTo>
                <a:close/>
                <a:moveTo>
                  <a:pt x="101" y="182"/>
                </a:moveTo>
                <a:cubicBezTo>
                  <a:pt x="100" y="182"/>
                  <a:pt x="100" y="182"/>
                  <a:pt x="99" y="182"/>
                </a:cubicBezTo>
                <a:cubicBezTo>
                  <a:pt x="99" y="182"/>
                  <a:pt x="98" y="182"/>
                  <a:pt x="97" y="182"/>
                </a:cubicBezTo>
                <a:cubicBezTo>
                  <a:pt x="96" y="182"/>
                  <a:pt x="96" y="183"/>
                  <a:pt x="95" y="183"/>
                </a:cubicBezTo>
                <a:cubicBezTo>
                  <a:pt x="97" y="183"/>
                  <a:pt x="99" y="182"/>
                  <a:pt x="100" y="182"/>
                </a:cubicBezTo>
                <a:cubicBezTo>
                  <a:pt x="100" y="182"/>
                  <a:pt x="100" y="182"/>
                  <a:pt x="101" y="182"/>
                </a:cubicBezTo>
                <a:close/>
                <a:moveTo>
                  <a:pt x="103" y="190"/>
                </a:moveTo>
                <a:cubicBezTo>
                  <a:pt x="104" y="190"/>
                  <a:pt x="105" y="190"/>
                  <a:pt x="106" y="190"/>
                </a:cubicBezTo>
                <a:cubicBezTo>
                  <a:pt x="106" y="189"/>
                  <a:pt x="105" y="189"/>
                  <a:pt x="105" y="189"/>
                </a:cubicBezTo>
                <a:cubicBezTo>
                  <a:pt x="104" y="189"/>
                  <a:pt x="103" y="190"/>
                  <a:pt x="103" y="190"/>
                </a:cubicBezTo>
                <a:close/>
                <a:moveTo>
                  <a:pt x="118" y="172"/>
                </a:moveTo>
                <a:cubicBezTo>
                  <a:pt x="118" y="172"/>
                  <a:pt x="118" y="172"/>
                  <a:pt x="118" y="172"/>
                </a:cubicBezTo>
                <a:cubicBezTo>
                  <a:pt x="119" y="172"/>
                  <a:pt x="120" y="171"/>
                  <a:pt x="121" y="171"/>
                </a:cubicBezTo>
                <a:cubicBezTo>
                  <a:pt x="121" y="170"/>
                  <a:pt x="121" y="170"/>
                  <a:pt x="121" y="170"/>
                </a:cubicBezTo>
                <a:cubicBezTo>
                  <a:pt x="120" y="170"/>
                  <a:pt x="119" y="171"/>
                  <a:pt x="118" y="172"/>
                </a:cubicBezTo>
                <a:close/>
                <a:moveTo>
                  <a:pt x="115" y="249"/>
                </a:moveTo>
                <a:cubicBezTo>
                  <a:pt x="114" y="249"/>
                  <a:pt x="114" y="249"/>
                  <a:pt x="114" y="249"/>
                </a:cubicBezTo>
                <a:cubicBezTo>
                  <a:pt x="112" y="249"/>
                  <a:pt x="111" y="250"/>
                  <a:pt x="110" y="250"/>
                </a:cubicBezTo>
                <a:cubicBezTo>
                  <a:pt x="110" y="250"/>
                  <a:pt x="110" y="250"/>
                  <a:pt x="111" y="250"/>
                </a:cubicBezTo>
                <a:cubicBezTo>
                  <a:pt x="112" y="250"/>
                  <a:pt x="113" y="250"/>
                  <a:pt x="115" y="249"/>
                </a:cubicBezTo>
                <a:close/>
                <a:moveTo>
                  <a:pt x="106" y="184"/>
                </a:moveTo>
                <a:cubicBezTo>
                  <a:pt x="106" y="184"/>
                  <a:pt x="106" y="184"/>
                  <a:pt x="106" y="184"/>
                </a:cubicBezTo>
                <a:cubicBezTo>
                  <a:pt x="105" y="184"/>
                  <a:pt x="104" y="184"/>
                  <a:pt x="104" y="184"/>
                </a:cubicBezTo>
                <a:cubicBezTo>
                  <a:pt x="103" y="184"/>
                  <a:pt x="103" y="185"/>
                  <a:pt x="102" y="185"/>
                </a:cubicBezTo>
                <a:cubicBezTo>
                  <a:pt x="103" y="186"/>
                  <a:pt x="103" y="186"/>
                  <a:pt x="104" y="186"/>
                </a:cubicBezTo>
                <a:cubicBezTo>
                  <a:pt x="104" y="185"/>
                  <a:pt x="105" y="185"/>
                  <a:pt x="106" y="184"/>
                </a:cubicBezTo>
                <a:close/>
                <a:moveTo>
                  <a:pt x="67" y="245"/>
                </a:moveTo>
                <a:cubicBezTo>
                  <a:pt x="67" y="245"/>
                  <a:pt x="67" y="244"/>
                  <a:pt x="67" y="244"/>
                </a:cubicBezTo>
                <a:cubicBezTo>
                  <a:pt x="66" y="244"/>
                  <a:pt x="66" y="243"/>
                  <a:pt x="65" y="243"/>
                </a:cubicBezTo>
                <a:cubicBezTo>
                  <a:pt x="65" y="243"/>
                  <a:pt x="64" y="244"/>
                  <a:pt x="64" y="244"/>
                </a:cubicBezTo>
                <a:cubicBezTo>
                  <a:pt x="65" y="244"/>
                  <a:pt x="66" y="245"/>
                  <a:pt x="67" y="245"/>
                </a:cubicBezTo>
                <a:close/>
                <a:moveTo>
                  <a:pt x="146" y="229"/>
                </a:moveTo>
                <a:cubicBezTo>
                  <a:pt x="145" y="230"/>
                  <a:pt x="144" y="230"/>
                  <a:pt x="144" y="231"/>
                </a:cubicBezTo>
                <a:cubicBezTo>
                  <a:pt x="144" y="231"/>
                  <a:pt x="144" y="232"/>
                  <a:pt x="145" y="232"/>
                </a:cubicBezTo>
                <a:cubicBezTo>
                  <a:pt x="145" y="231"/>
                  <a:pt x="146" y="231"/>
                  <a:pt x="146" y="230"/>
                </a:cubicBezTo>
                <a:cubicBezTo>
                  <a:pt x="146" y="230"/>
                  <a:pt x="146" y="230"/>
                  <a:pt x="146" y="229"/>
                </a:cubicBezTo>
                <a:close/>
                <a:moveTo>
                  <a:pt x="19" y="231"/>
                </a:moveTo>
                <a:cubicBezTo>
                  <a:pt x="19" y="230"/>
                  <a:pt x="18" y="229"/>
                  <a:pt x="17" y="228"/>
                </a:cubicBezTo>
                <a:cubicBezTo>
                  <a:pt x="17" y="229"/>
                  <a:pt x="17" y="230"/>
                  <a:pt x="18" y="231"/>
                </a:cubicBezTo>
                <a:cubicBezTo>
                  <a:pt x="18" y="231"/>
                  <a:pt x="18" y="231"/>
                  <a:pt x="19" y="231"/>
                </a:cubicBezTo>
                <a:close/>
                <a:moveTo>
                  <a:pt x="34" y="94"/>
                </a:moveTo>
                <a:cubicBezTo>
                  <a:pt x="35" y="94"/>
                  <a:pt x="35" y="94"/>
                  <a:pt x="36" y="93"/>
                </a:cubicBezTo>
                <a:cubicBezTo>
                  <a:pt x="36" y="93"/>
                  <a:pt x="37" y="93"/>
                  <a:pt x="37" y="92"/>
                </a:cubicBezTo>
                <a:cubicBezTo>
                  <a:pt x="37" y="92"/>
                  <a:pt x="37" y="92"/>
                  <a:pt x="37" y="92"/>
                </a:cubicBezTo>
                <a:cubicBezTo>
                  <a:pt x="37" y="92"/>
                  <a:pt x="37" y="92"/>
                  <a:pt x="37" y="92"/>
                </a:cubicBezTo>
                <a:cubicBezTo>
                  <a:pt x="37" y="92"/>
                  <a:pt x="36" y="92"/>
                  <a:pt x="35" y="92"/>
                </a:cubicBezTo>
                <a:cubicBezTo>
                  <a:pt x="35" y="92"/>
                  <a:pt x="35" y="92"/>
                  <a:pt x="35" y="93"/>
                </a:cubicBezTo>
                <a:cubicBezTo>
                  <a:pt x="35" y="93"/>
                  <a:pt x="35" y="93"/>
                  <a:pt x="34" y="93"/>
                </a:cubicBezTo>
                <a:cubicBezTo>
                  <a:pt x="34" y="93"/>
                  <a:pt x="34" y="93"/>
                  <a:pt x="34" y="94"/>
                </a:cubicBezTo>
                <a:close/>
                <a:moveTo>
                  <a:pt x="50" y="109"/>
                </a:moveTo>
                <a:cubicBezTo>
                  <a:pt x="50" y="109"/>
                  <a:pt x="50" y="108"/>
                  <a:pt x="50" y="107"/>
                </a:cubicBezTo>
                <a:cubicBezTo>
                  <a:pt x="49" y="108"/>
                  <a:pt x="49" y="108"/>
                  <a:pt x="49" y="108"/>
                </a:cubicBezTo>
                <a:cubicBezTo>
                  <a:pt x="49" y="108"/>
                  <a:pt x="48" y="109"/>
                  <a:pt x="48" y="109"/>
                </a:cubicBezTo>
                <a:cubicBezTo>
                  <a:pt x="47" y="109"/>
                  <a:pt x="47" y="109"/>
                  <a:pt x="47" y="109"/>
                </a:cubicBezTo>
                <a:cubicBezTo>
                  <a:pt x="47" y="109"/>
                  <a:pt x="48" y="109"/>
                  <a:pt x="48" y="109"/>
                </a:cubicBezTo>
                <a:cubicBezTo>
                  <a:pt x="49" y="109"/>
                  <a:pt x="49" y="109"/>
                  <a:pt x="50" y="109"/>
                </a:cubicBezTo>
                <a:close/>
                <a:moveTo>
                  <a:pt x="108" y="154"/>
                </a:moveTo>
                <a:cubicBezTo>
                  <a:pt x="107" y="154"/>
                  <a:pt x="105" y="155"/>
                  <a:pt x="105" y="156"/>
                </a:cubicBezTo>
                <a:cubicBezTo>
                  <a:pt x="107" y="156"/>
                  <a:pt x="108" y="155"/>
                  <a:pt x="108" y="154"/>
                </a:cubicBezTo>
                <a:close/>
                <a:moveTo>
                  <a:pt x="123" y="121"/>
                </a:moveTo>
                <a:cubicBezTo>
                  <a:pt x="123" y="122"/>
                  <a:pt x="123" y="122"/>
                  <a:pt x="123" y="123"/>
                </a:cubicBezTo>
                <a:cubicBezTo>
                  <a:pt x="124" y="123"/>
                  <a:pt x="124" y="123"/>
                  <a:pt x="125" y="122"/>
                </a:cubicBezTo>
                <a:cubicBezTo>
                  <a:pt x="125" y="122"/>
                  <a:pt x="125" y="121"/>
                  <a:pt x="124" y="121"/>
                </a:cubicBezTo>
                <a:cubicBezTo>
                  <a:pt x="124" y="121"/>
                  <a:pt x="124" y="121"/>
                  <a:pt x="123" y="121"/>
                </a:cubicBezTo>
                <a:close/>
                <a:moveTo>
                  <a:pt x="133" y="156"/>
                </a:moveTo>
                <a:cubicBezTo>
                  <a:pt x="132" y="156"/>
                  <a:pt x="132" y="157"/>
                  <a:pt x="132" y="157"/>
                </a:cubicBezTo>
                <a:cubicBezTo>
                  <a:pt x="132" y="157"/>
                  <a:pt x="132" y="158"/>
                  <a:pt x="132" y="158"/>
                </a:cubicBezTo>
                <a:cubicBezTo>
                  <a:pt x="133" y="158"/>
                  <a:pt x="133" y="158"/>
                  <a:pt x="133" y="157"/>
                </a:cubicBezTo>
                <a:cubicBezTo>
                  <a:pt x="133" y="157"/>
                  <a:pt x="133" y="156"/>
                  <a:pt x="133" y="156"/>
                </a:cubicBezTo>
                <a:close/>
                <a:moveTo>
                  <a:pt x="115" y="167"/>
                </a:moveTo>
                <a:cubicBezTo>
                  <a:pt x="115" y="166"/>
                  <a:pt x="116" y="166"/>
                  <a:pt x="116" y="165"/>
                </a:cubicBezTo>
                <a:cubicBezTo>
                  <a:pt x="115" y="165"/>
                  <a:pt x="114" y="166"/>
                  <a:pt x="113" y="167"/>
                </a:cubicBezTo>
                <a:cubicBezTo>
                  <a:pt x="114" y="167"/>
                  <a:pt x="114" y="167"/>
                  <a:pt x="115" y="167"/>
                </a:cubicBezTo>
                <a:close/>
                <a:moveTo>
                  <a:pt x="108" y="147"/>
                </a:moveTo>
                <a:cubicBezTo>
                  <a:pt x="108" y="147"/>
                  <a:pt x="109" y="148"/>
                  <a:pt x="109" y="148"/>
                </a:cubicBezTo>
                <a:cubicBezTo>
                  <a:pt x="110" y="148"/>
                  <a:pt x="110" y="148"/>
                  <a:pt x="110" y="147"/>
                </a:cubicBezTo>
                <a:cubicBezTo>
                  <a:pt x="109" y="146"/>
                  <a:pt x="109" y="147"/>
                  <a:pt x="108" y="147"/>
                </a:cubicBezTo>
                <a:close/>
                <a:moveTo>
                  <a:pt x="110" y="126"/>
                </a:moveTo>
                <a:cubicBezTo>
                  <a:pt x="110" y="126"/>
                  <a:pt x="111" y="127"/>
                  <a:pt x="111" y="128"/>
                </a:cubicBezTo>
                <a:cubicBezTo>
                  <a:pt x="111" y="127"/>
                  <a:pt x="112" y="127"/>
                  <a:pt x="112" y="126"/>
                </a:cubicBezTo>
                <a:cubicBezTo>
                  <a:pt x="111" y="126"/>
                  <a:pt x="111" y="126"/>
                  <a:pt x="110" y="126"/>
                </a:cubicBezTo>
                <a:close/>
                <a:moveTo>
                  <a:pt x="40" y="103"/>
                </a:moveTo>
                <a:cubicBezTo>
                  <a:pt x="40" y="103"/>
                  <a:pt x="40" y="103"/>
                  <a:pt x="40" y="103"/>
                </a:cubicBezTo>
                <a:cubicBezTo>
                  <a:pt x="39" y="104"/>
                  <a:pt x="38" y="105"/>
                  <a:pt x="37" y="105"/>
                </a:cubicBezTo>
                <a:cubicBezTo>
                  <a:pt x="38" y="106"/>
                  <a:pt x="38" y="106"/>
                  <a:pt x="38" y="106"/>
                </a:cubicBezTo>
                <a:cubicBezTo>
                  <a:pt x="39" y="105"/>
                  <a:pt x="40" y="104"/>
                  <a:pt x="40" y="103"/>
                </a:cubicBezTo>
                <a:close/>
                <a:moveTo>
                  <a:pt x="68" y="106"/>
                </a:moveTo>
                <a:cubicBezTo>
                  <a:pt x="68" y="106"/>
                  <a:pt x="69" y="106"/>
                  <a:pt x="70" y="106"/>
                </a:cubicBezTo>
                <a:cubicBezTo>
                  <a:pt x="70" y="106"/>
                  <a:pt x="70" y="106"/>
                  <a:pt x="70" y="105"/>
                </a:cubicBezTo>
                <a:cubicBezTo>
                  <a:pt x="69" y="105"/>
                  <a:pt x="68" y="105"/>
                  <a:pt x="68" y="105"/>
                </a:cubicBezTo>
                <a:cubicBezTo>
                  <a:pt x="68" y="105"/>
                  <a:pt x="68" y="106"/>
                  <a:pt x="68" y="106"/>
                </a:cubicBezTo>
                <a:close/>
                <a:moveTo>
                  <a:pt x="138" y="115"/>
                </a:moveTo>
                <a:cubicBezTo>
                  <a:pt x="138" y="115"/>
                  <a:pt x="138" y="115"/>
                  <a:pt x="138" y="116"/>
                </a:cubicBezTo>
                <a:cubicBezTo>
                  <a:pt x="139" y="115"/>
                  <a:pt x="140" y="115"/>
                  <a:pt x="140" y="115"/>
                </a:cubicBezTo>
                <a:cubicBezTo>
                  <a:pt x="141" y="114"/>
                  <a:pt x="141" y="114"/>
                  <a:pt x="142" y="114"/>
                </a:cubicBezTo>
                <a:cubicBezTo>
                  <a:pt x="142" y="113"/>
                  <a:pt x="142" y="113"/>
                  <a:pt x="142" y="113"/>
                </a:cubicBezTo>
                <a:cubicBezTo>
                  <a:pt x="142" y="113"/>
                  <a:pt x="142" y="113"/>
                  <a:pt x="143" y="112"/>
                </a:cubicBezTo>
                <a:cubicBezTo>
                  <a:pt x="143" y="112"/>
                  <a:pt x="143" y="112"/>
                  <a:pt x="143" y="112"/>
                </a:cubicBezTo>
                <a:cubicBezTo>
                  <a:pt x="141" y="113"/>
                  <a:pt x="140" y="114"/>
                  <a:pt x="138" y="115"/>
                </a:cubicBezTo>
                <a:close/>
                <a:moveTo>
                  <a:pt x="88" y="104"/>
                </a:moveTo>
                <a:cubicBezTo>
                  <a:pt x="88" y="104"/>
                  <a:pt x="88" y="104"/>
                  <a:pt x="88" y="104"/>
                </a:cubicBezTo>
                <a:cubicBezTo>
                  <a:pt x="88" y="104"/>
                  <a:pt x="88" y="104"/>
                  <a:pt x="88" y="104"/>
                </a:cubicBezTo>
                <a:cubicBezTo>
                  <a:pt x="88" y="105"/>
                  <a:pt x="88" y="106"/>
                  <a:pt x="88" y="106"/>
                </a:cubicBezTo>
                <a:cubicBezTo>
                  <a:pt x="88" y="106"/>
                  <a:pt x="89" y="106"/>
                  <a:pt x="89" y="106"/>
                </a:cubicBezTo>
                <a:cubicBezTo>
                  <a:pt x="89" y="105"/>
                  <a:pt x="88" y="104"/>
                  <a:pt x="88" y="104"/>
                </a:cubicBezTo>
                <a:close/>
                <a:moveTo>
                  <a:pt x="141" y="208"/>
                </a:moveTo>
                <a:cubicBezTo>
                  <a:pt x="141" y="208"/>
                  <a:pt x="141" y="208"/>
                  <a:pt x="141" y="208"/>
                </a:cubicBezTo>
                <a:cubicBezTo>
                  <a:pt x="141" y="208"/>
                  <a:pt x="140" y="208"/>
                  <a:pt x="140" y="208"/>
                </a:cubicBezTo>
                <a:cubicBezTo>
                  <a:pt x="139" y="208"/>
                  <a:pt x="139" y="208"/>
                  <a:pt x="140" y="210"/>
                </a:cubicBezTo>
                <a:cubicBezTo>
                  <a:pt x="140" y="210"/>
                  <a:pt x="140" y="210"/>
                  <a:pt x="140" y="210"/>
                </a:cubicBezTo>
                <a:cubicBezTo>
                  <a:pt x="141" y="209"/>
                  <a:pt x="141" y="209"/>
                  <a:pt x="141" y="208"/>
                </a:cubicBezTo>
                <a:close/>
                <a:moveTo>
                  <a:pt x="30" y="239"/>
                </a:moveTo>
                <a:cubicBezTo>
                  <a:pt x="31" y="237"/>
                  <a:pt x="32" y="238"/>
                  <a:pt x="33" y="238"/>
                </a:cubicBezTo>
                <a:cubicBezTo>
                  <a:pt x="33" y="238"/>
                  <a:pt x="32" y="237"/>
                  <a:pt x="32" y="237"/>
                </a:cubicBezTo>
                <a:cubicBezTo>
                  <a:pt x="31" y="237"/>
                  <a:pt x="31" y="238"/>
                  <a:pt x="30" y="238"/>
                </a:cubicBezTo>
                <a:cubicBezTo>
                  <a:pt x="30" y="238"/>
                  <a:pt x="30" y="238"/>
                  <a:pt x="30" y="239"/>
                </a:cubicBezTo>
                <a:close/>
                <a:moveTo>
                  <a:pt x="100" y="198"/>
                </a:moveTo>
                <a:cubicBezTo>
                  <a:pt x="100" y="198"/>
                  <a:pt x="101" y="199"/>
                  <a:pt x="101" y="198"/>
                </a:cubicBezTo>
                <a:cubicBezTo>
                  <a:pt x="102" y="198"/>
                  <a:pt x="103" y="197"/>
                  <a:pt x="104" y="197"/>
                </a:cubicBezTo>
                <a:cubicBezTo>
                  <a:pt x="103" y="197"/>
                  <a:pt x="103" y="197"/>
                  <a:pt x="103" y="197"/>
                </a:cubicBezTo>
                <a:cubicBezTo>
                  <a:pt x="102" y="197"/>
                  <a:pt x="101" y="197"/>
                  <a:pt x="100" y="198"/>
                </a:cubicBezTo>
                <a:close/>
                <a:moveTo>
                  <a:pt x="147" y="169"/>
                </a:moveTo>
                <a:cubicBezTo>
                  <a:pt x="148" y="168"/>
                  <a:pt x="149" y="167"/>
                  <a:pt x="150" y="166"/>
                </a:cubicBezTo>
                <a:cubicBezTo>
                  <a:pt x="150" y="166"/>
                  <a:pt x="150" y="166"/>
                  <a:pt x="149" y="166"/>
                </a:cubicBezTo>
                <a:cubicBezTo>
                  <a:pt x="148" y="167"/>
                  <a:pt x="148" y="168"/>
                  <a:pt x="147" y="169"/>
                </a:cubicBezTo>
                <a:close/>
                <a:moveTo>
                  <a:pt x="31" y="23"/>
                </a:moveTo>
                <a:cubicBezTo>
                  <a:pt x="31" y="23"/>
                  <a:pt x="31" y="24"/>
                  <a:pt x="31" y="24"/>
                </a:cubicBezTo>
                <a:cubicBezTo>
                  <a:pt x="32" y="25"/>
                  <a:pt x="33" y="26"/>
                  <a:pt x="34" y="27"/>
                </a:cubicBezTo>
                <a:cubicBezTo>
                  <a:pt x="34" y="25"/>
                  <a:pt x="33" y="24"/>
                  <a:pt x="31" y="23"/>
                </a:cubicBezTo>
                <a:close/>
                <a:moveTo>
                  <a:pt x="113" y="127"/>
                </a:moveTo>
                <a:cubicBezTo>
                  <a:pt x="114" y="127"/>
                  <a:pt x="115" y="126"/>
                  <a:pt x="116" y="126"/>
                </a:cubicBezTo>
                <a:cubicBezTo>
                  <a:pt x="114" y="125"/>
                  <a:pt x="114" y="125"/>
                  <a:pt x="114" y="126"/>
                </a:cubicBezTo>
                <a:cubicBezTo>
                  <a:pt x="113" y="127"/>
                  <a:pt x="113" y="127"/>
                  <a:pt x="113" y="127"/>
                </a:cubicBezTo>
                <a:close/>
                <a:moveTo>
                  <a:pt x="82" y="184"/>
                </a:moveTo>
                <a:cubicBezTo>
                  <a:pt x="81" y="185"/>
                  <a:pt x="79" y="186"/>
                  <a:pt x="79" y="186"/>
                </a:cubicBezTo>
                <a:cubicBezTo>
                  <a:pt x="80" y="187"/>
                  <a:pt x="82" y="185"/>
                  <a:pt x="82" y="184"/>
                </a:cubicBezTo>
                <a:close/>
                <a:moveTo>
                  <a:pt x="87" y="156"/>
                </a:moveTo>
                <a:cubicBezTo>
                  <a:pt x="89" y="156"/>
                  <a:pt x="90" y="156"/>
                  <a:pt x="92" y="156"/>
                </a:cubicBezTo>
                <a:cubicBezTo>
                  <a:pt x="90" y="156"/>
                  <a:pt x="89" y="156"/>
                  <a:pt x="87" y="155"/>
                </a:cubicBezTo>
                <a:cubicBezTo>
                  <a:pt x="87" y="156"/>
                  <a:pt x="87" y="156"/>
                  <a:pt x="87" y="156"/>
                </a:cubicBezTo>
                <a:close/>
                <a:moveTo>
                  <a:pt x="13" y="120"/>
                </a:moveTo>
                <a:cubicBezTo>
                  <a:pt x="12" y="121"/>
                  <a:pt x="12" y="122"/>
                  <a:pt x="11" y="123"/>
                </a:cubicBezTo>
                <a:cubicBezTo>
                  <a:pt x="11" y="123"/>
                  <a:pt x="11" y="123"/>
                  <a:pt x="11" y="123"/>
                </a:cubicBezTo>
                <a:cubicBezTo>
                  <a:pt x="12" y="122"/>
                  <a:pt x="13" y="122"/>
                  <a:pt x="14" y="121"/>
                </a:cubicBezTo>
                <a:cubicBezTo>
                  <a:pt x="13" y="121"/>
                  <a:pt x="13" y="121"/>
                  <a:pt x="13" y="120"/>
                </a:cubicBezTo>
                <a:close/>
                <a:moveTo>
                  <a:pt x="14" y="172"/>
                </a:moveTo>
                <a:cubicBezTo>
                  <a:pt x="13" y="172"/>
                  <a:pt x="13" y="172"/>
                  <a:pt x="12" y="172"/>
                </a:cubicBezTo>
                <a:cubicBezTo>
                  <a:pt x="12" y="173"/>
                  <a:pt x="12" y="173"/>
                  <a:pt x="12" y="174"/>
                </a:cubicBezTo>
                <a:cubicBezTo>
                  <a:pt x="13" y="173"/>
                  <a:pt x="13" y="173"/>
                  <a:pt x="14" y="172"/>
                </a:cubicBezTo>
                <a:close/>
                <a:moveTo>
                  <a:pt x="29" y="98"/>
                </a:moveTo>
                <a:cubicBezTo>
                  <a:pt x="30" y="98"/>
                  <a:pt x="31" y="97"/>
                  <a:pt x="32" y="96"/>
                </a:cubicBezTo>
                <a:cubicBezTo>
                  <a:pt x="31" y="97"/>
                  <a:pt x="30" y="97"/>
                  <a:pt x="29" y="98"/>
                </a:cubicBezTo>
                <a:close/>
                <a:moveTo>
                  <a:pt x="117" y="215"/>
                </a:moveTo>
                <a:cubicBezTo>
                  <a:pt x="116" y="215"/>
                  <a:pt x="116" y="216"/>
                  <a:pt x="115" y="216"/>
                </a:cubicBezTo>
                <a:cubicBezTo>
                  <a:pt x="116" y="216"/>
                  <a:pt x="117" y="216"/>
                  <a:pt x="119" y="215"/>
                </a:cubicBezTo>
                <a:cubicBezTo>
                  <a:pt x="118" y="215"/>
                  <a:pt x="117" y="215"/>
                  <a:pt x="117" y="215"/>
                </a:cubicBezTo>
                <a:close/>
                <a:moveTo>
                  <a:pt x="120" y="242"/>
                </a:moveTo>
                <a:cubicBezTo>
                  <a:pt x="119" y="242"/>
                  <a:pt x="118" y="242"/>
                  <a:pt x="118" y="242"/>
                </a:cubicBezTo>
                <a:cubicBezTo>
                  <a:pt x="118" y="243"/>
                  <a:pt x="119" y="243"/>
                  <a:pt x="119" y="243"/>
                </a:cubicBezTo>
                <a:cubicBezTo>
                  <a:pt x="119" y="243"/>
                  <a:pt x="120" y="242"/>
                  <a:pt x="120" y="242"/>
                </a:cubicBezTo>
                <a:close/>
                <a:moveTo>
                  <a:pt x="64" y="107"/>
                </a:moveTo>
                <a:cubicBezTo>
                  <a:pt x="63" y="107"/>
                  <a:pt x="63" y="107"/>
                  <a:pt x="62" y="107"/>
                </a:cubicBezTo>
                <a:cubicBezTo>
                  <a:pt x="62" y="107"/>
                  <a:pt x="62" y="107"/>
                  <a:pt x="61" y="107"/>
                </a:cubicBezTo>
                <a:cubicBezTo>
                  <a:pt x="62" y="108"/>
                  <a:pt x="63" y="108"/>
                  <a:pt x="64" y="108"/>
                </a:cubicBezTo>
                <a:cubicBezTo>
                  <a:pt x="64" y="108"/>
                  <a:pt x="64" y="107"/>
                  <a:pt x="64" y="107"/>
                </a:cubicBezTo>
                <a:close/>
                <a:moveTo>
                  <a:pt x="127" y="257"/>
                </a:moveTo>
                <a:cubicBezTo>
                  <a:pt x="127" y="257"/>
                  <a:pt x="128" y="258"/>
                  <a:pt x="128" y="257"/>
                </a:cubicBezTo>
                <a:cubicBezTo>
                  <a:pt x="128" y="257"/>
                  <a:pt x="128" y="256"/>
                  <a:pt x="129" y="256"/>
                </a:cubicBezTo>
                <a:cubicBezTo>
                  <a:pt x="128" y="256"/>
                  <a:pt x="128" y="256"/>
                  <a:pt x="128" y="256"/>
                </a:cubicBezTo>
                <a:cubicBezTo>
                  <a:pt x="128" y="256"/>
                  <a:pt x="127" y="256"/>
                  <a:pt x="127" y="256"/>
                </a:cubicBezTo>
                <a:cubicBezTo>
                  <a:pt x="127" y="256"/>
                  <a:pt x="127" y="257"/>
                  <a:pt x="127" y="257"/>
                </a:cubicBezTo>
                <a:close/>
                <a:moveTo>
                  <a:pt x="135" y="242"/>
                </a:moveTo>
                <a:cubicBezTo>
                  <a:pt x="136" y="241"/>
                  <a:pt x="137" y="240"/>
                  <a:pt x="138" y="239"/>
                </a:cubicBezTo>
                <a:cubicBezTo>
                  <a:pt x="137" y="239"/>
                  <a:pt x="136" y="240"/>
                  <a:pt x="135" y="242"/>
                </a:cubicBezTo>
                <a:close/>
                <a:moveTo>
                  <a:pt x="74" y="247"/>
                </a:moveTo>
                <a:cubicBezTo>
                  <a:pt x="74" y="247"/>
                  <a:pt x="74" y="247"/>
                  <a:pt x="74" y="247"/>
                </a:cubicBezTo>
                <a:cubicBezTo>
                  <a:pt x="74" y="247"/>
                  <a:pt x="74" y="248"/>
                  <a:pt x="75" y="248"/>
                </a:cubicBezTo>
                <a:cubicBezTo>
                  <a:pt x="75" y="248"/>
                  <a:pt x="76" y="248"/>
                  <a:pt x="76" y="248"/>
                </a:cubicBezTo>
                <a:cubicBezTo>
                  <a:pt x="76" y="248"/>
                  <a:pt x="76" y="248"/>
                  <a:pt x="76" y="247"/>
                </a:cubicBezTo>
                <a:cubicBezTo>
                  <a:pt x="75" y="247"/>
                  <a:pt x="74" y="247"/>
                  <a:pt x="74" y="247"/>
                </a:cubicBezTo>
                <a:close/>
                <a:moveTo>
                  <a:pt x="132" y="193"/>
                </a:moveTo>
                <a:cubicBezTo>
                  <a:pt x="132" y="193"/>
                  <a:pt x="132" y="192"/>
                  <a:pt x="132" y="192"/>
                </a:cubicBezTo>
                <a:cubicBezTo>
                  <a:pt x="132" y="193"/>
                  <a:pt x="131" y="193"/>
                  <a:pt x="130" y="193"/>
                </a:cubicBezTo>
                <a:cubicBezTo>
                  <a:pt x="130" y="194"/>
                  <a:pt x="130" y="194"/>
                  <a:pt x="131" y="195"/>
                </a:cubicBezTo>
                <a:cubicBezTo>
                  <a:pt x="131" y="194"/>
                  <a:pt x="132" y="193"/>
                  <a:pt x="132" y="193"/>
                </a:cubicBezTo>
                <a:close/>
                <a:moveTo>
                  <a:pt x="77" y="189"/>
                </a:moveTo>
                <a:cubicBezTo>
                  <a:pt x="76" y="189"/>
                  <a:pt x="76" y="188"/>
                  <a:pt x="76" y="188"/>
                </a:cubicBezTo>
                <a:cubicBezTo>
                  <a:pt x="75" y="188"/>
                  <a:pt x="75" y="189"/>
                  <a:pt x="75" y="189"/>
                </a:cubicBezTo>
                <a:cubicBezTo>
                  <a:pt x="75" y="189"/>
                  <a:pt x="76" y="190"/>
                  <a:pt x="77" y="189"/>
                </a:cubicBezTo>
                <a:close/>
                <a:moveTo>
                  <a:pt x="135" y="128"/>
                </a:moveTo>
                <a:cubicBezTo>
                  <a:pt x="136" y="128"/>
                  <a:pt x="136" y="128"/>
                  <a:pt x="137" y="128"/>
                </a:cubicBezTo>
                <a:cubicBezTo>
                  <a:pt x="137" y="127"/>
                  <a:pt x="138" y="127"/>
                  <a:pt x="138" y="127"/>
                </a:cubicBezTo>
                <a:cubicBezTo>
                  <a:pt x="139" y="127"/>
                  <a:pt x="139" y="127"/>
                  <a:pt x="139" y="126"/>
                </a:cubicBezTo>
                <a:cubicBezTo>
                  <a:pt x="139" y="126"/>
                  <a:pt x="139" y="126"/>
                  <a:pt x="139" y="126"/>
                </a:cubicBezTo>
                <a:cubicBezTo>
                  <a:pt x="138" y="127"/>
                  <a:pt x="136" y="127"/>
                  <a:pt x="135" y="128"/>
                </a:cubicBezTo>
                <a:close/>
                <a:moveTo>
                  <a:pt x="88" y="96"/>
                </a:moveTo>
                <a:cubicBezTo>
                  <a:pt x="88" y="97"/>
                  <a:pt x="88" y="97"/>
                  <a:pt x="89" y="98"/>
                </a:cubicBezTo>
                <a:cubicBezTo>
                  <a:pt x="89" y="97"/>
                  <a:pt x="89" y="96"/>
                  <a:pt x="89" y="95"/>
                </a:cubicBezTo>
                <a:cubicBezTo>
                  <a:pt x="88" y="95"/>
                  <a:pt x="88" y="96"/>
                  <a:pt x="88" y="96"/>
                </a:cubicBezTo>
                <a:close/>
                <a:moveTo>
                  <a:pt x="112" y="226"/>
                </a:moveTo>
                <a:cubicBezTo>
                  <a:pt x="112" y="227"/>
                  <a:pt x="112" y="227"/>
                  <a:pt x="113" y="228"/>
                </a:cubicBezTo>
                <a:cubicBezTo>
                  <a:pt x="113" y="227"/>
                  <a:pt x="114" y="227"/>
                  <a:pt x="114" y="227"/>
                </a:cubicBezTo>
                <a:cubicBezTo>
                  <a:pt x="114" y="227"/>
                  <a:pt x="114" y="227"/>
                  <a:pt x="114" y="227"/>
                </a:cubicBezTo>
                <a:cubicBezTo>
                  <a:pt x="113" y="227"/>
                  <a:pt x="113" y="226"/>
                  <a:pt x="112" y="226"/>
                </a:cubicBezTo>
                <a:close/>
                <a:moveTo>
                  <a:pt x="7" y="173"/>
                </a:moveTo>
                <a:cubicBezTo>
                  <a:pt x="7" y="173"/>
                  <a:pt x="6" y="173"/>
                  <a:pt x="6" y="173"/>
                </a:cubicBezTo>
                <a:cubicBezTo>
                  <a:pt x="6" y="174"/>
                  <a:pt x="6" y="175"/>
                  <a:pt x="6" y="176"/>
                </a:cubicBezTo>
                <a:cubicBezTo>
                  <a:pt x="7" y="175"/>
                  <a:pt x="7" y="174"/>
                  <a:pt x="7" y="173"/>
                </a:cubicBezTo>
                <a:close/>
                <a:moveTo>
                  <a:pt x="50" y="33"/>
                </a:moveTo>
                <a:cubicBezTo>
                  <a:pt x="50" y="32"/>
                  <a:pt x="51" y="32"/>
                  <a:pt x="52" y="32"/>
                </a:cubicBezTo>
                <a:cubicBezTo>
                  <a:pt x="51" y="32"/>
                  <a:pt x="50" y="32"/>
                  <a:pt x="49" y="32"/>
                </a:cubicBezTo>
                <a:cubicBezTo>
                  <a:pt x="49" y="32"/>
                  <a:pt x="49" y="32"/>
                  <a:pt x="50" y="33"/>
                </a:cubicBezTo>
                <a:close/>
                <a:moveTo>
                  <a:pt x="99" y="153"/>
                </a:moveTo>
                <a:cubicBezTo>
                  <a:pt x="99" y="153"/>
                  <a:pt x="99" y="154"/>
                  <a:pt x="99" y="154"/>
                </a:cubicBezTo>
                <a:cubicBezTo>
                  <a:pt x="100" y="153"/>
                  <a:pt x="100" y="153"/>
                  <a:pt x="101" y="153"/>
                </a:cubicBezTo>
                <a:cubicBezTo>
                  <a:pt x="101" y="152"/>
                  <a:pt x="100" y="152"/>
                  <a:pt x="100" y="151"/>
                </a:cubicBezTo>
                <a:cubicBezTo>
                  <a:pt x="100" y="152"/>
                  <a:pt x="99" y="153"/>
                  <a:pt x="99" y="153"/>
                </a:cubicBezTo>
                <a:close/>
                <a:moveTo>
                  <a:pt x="61" y="106"/>
                </a:moveTo>
                <a:cubicBezTo>
                  <a:pt x="62" y="106"/>
                  <a:pt x="62" y="106"/>
                  <a:pt x="63" y="105"/>
                </a:cubicBezTo>
                <a:cubicBezTo>
                  <a:pt x="63" y="105"/>
                  <a:pt x="63" y="105"/>
                  <a:pt x="63" y="104"/>
                </a:cubicBezTo>
                <a:cubicBezTo>
                  <a:pt x="62" y="105"/>
                  <a:pt x="61" y="105"/>
                  <a:pt x="61" y="106"/>
                </a:cubicBezTo>
                <a:close/>
                <a:moveTo>
                  <a:pt x="156" y="185"/>
                </a:moveTo>
                <a:cubicBezTo>
                  <a:pt x="156" y="185"/>
                  <a:pt x="156" y="185"/>
                  <a:pt x="156" y="185"/>
                </a:cubicBezTo>
                <a:cubicBezTo>
                  <a:pt x="156" y="185"/>
                  <a:pt x="157" y="185"/>
                  <a:pt x="157" y="185"/>
                </a:cubicBezTo>
                <a:cubicBezTo>
                  <a:pt x="157" y="184"/>
                  <a:pt x="157" y="183"/>
                  <a:pt x="157" y="182"/>
                </a:cubicBezTo>
                <a:cubicBezTo>
                  <a:pt x="156" y="183"/>
                  <a:pt x="156" y="184"/>
                  <a:pt x="156" y="185"/>
                </a:cubicBezTo>
                <a:close/>
                <a:moveTo>
                  <a:pt x="124" y="126"/>
                </a:moveTo>
                <a:cubicBezTo>
                  <a:pt x="123" y="126"/>
                  <a:pt x="122" y="126"/>
                  <a:pt x="122" y="126"/>
                </a:cubicBezTo>
                <a:cubicBezTo>
                  <a:pt x="121" y="127"/>
                  <a:pt x="121" y="127"/>
                  <a:pt x="121" y="127"/>
                </a:cubicBezTo>
                <a:cubicBezTo>
                  <a:pt x="122" y="127"/>
                  <a:pt x="123" y="127"/>
                  <a:pt x="124" y="126"/>
                </a:cubicBezTo>
                <a:close/>
                <a:moveTo>
                  <a:pt x="81" y="244"/>
                </a:moveTo>
                <a:cubicBezTo>
                  <a:pt x="81" y="245"/>
                  <a:pt x="80" y="245"/>
                  <a:pt x="80" y="246"/>
                </a:cubicBezTo>
                <a:cubicBezTo>
                  <a:pt x="81" y="246"/>
                  <a:pt x="81" y="246"/>
                  <a:pt x="82" y="246"/>
                </a:cubicBezTo>
                <a:cubicBezTo>
                  <a:pt x="82" y="245"/>
                  <a:pt x="81" y="245"/>
                  <a:pt x="81" y="244"/>
                </a:cubicBezTo>
                <a:close/>
                <a:moveTo>
                  <a:pt x="135" y="217"/>
                </a:moveTo>
                <a:cubicBezTo>
                  <a:pt x="135" y="217"/>
                  <a:pt x="135" y="217"/>
                  <a:pt x="135" y="217"/>
                </a:cubicBezTo>
                <a:cubicBezTo>
                  <a:pt x="135" y="217"/>
                  <a:pt x="136" y="217"/>
                  <a:pt x="137" y="217"/>
                </a:cubicBezTo>
                <a:cubicBezTo>
                  <a:pt x="136" y="217"/>
                  <a:pt x="136" y="216"/>
                  <a:pt x="136" y="216"/>
                </a:cubicBezTo>
                <a:cubicBezTo>
                  <a:pt x="135" y="216"/>
                  <a:pt x="135" y="217"/>
                  <a:pt x="135" y="217"/>
                </a:cubicBezTo>
                <a:close/>
                <a:moveTo>
                  <a:pt x="63" y="136"/>
                </a:moveTo>
                <a:cubicBezTo>
                  <a:pt x="63" y="136"/>
                  <a:pt x="63" y="136"/>
                  <a:pt x="63" y="136"/>
                </a:cubicBezTo>
                <a:cubicBezTo>
                  <a:pt x="62" y="136"/>
                  <a:pt x="61" y="136"/>
                  <a:pt x="60" y="136"/>
                </a:cubicBezTo>
                <a:cubicBezTo>
                  <a:pt x="60" y="136"/>
                  <a:pt x="60" y="136"/>
                  <a:pt x="60" y="137"/>
                </a:cubicBezTo>
                <a:cubicBezTo>
                  <a:pt x="61" y="136"/>
                  <a:pt x="62" y="136"/>
                  <a:pt x="63" y="136"/>
                </a:cubicBezTo>
                <a:close/>
                <a:moveTo>
                  <a:pt x="49" y="15"/>
                </a:moveTo>
                <a:cubicBezTo>
                  <a:pt x="49" y="15"/>
                  <a:pt x="49" y="15"/>
                  <a:pt x="49" y="15"/>
                </a:cubicBezTo>
                <a:cubicBezTo>
                  <a:pt x="48" y="16"/>
                  <a:pt x="46" y="16"/>
                  <a:pt x="45" y="17"/>
                </a:cubicBezTo>
                <a:cubicBezTo>
                  <a:pt x="45" y="17"/>
                  <a:pt x="45" y="17"/>
                  <a:pt x="44" y="17"/>
                </a:cubicBezTo>
                <a:cubicBezTo>
                  <a:pt x="45" y="17"/>
                  <a:pt x="45" y="17"/>
                  <a:pt x="45" y="18"/>
                </a:cubicBezTo>
                <a:cubicBezTo>
                  <a:pt x="46" y="17"/>
                  <a:pt x="48" y="16"/>
                  <a:pt x="49" y="15"/>
                </a:cubicBezTo>
                <a:close/>
                <a:moveTo>
                  <a:pt x="8" y="205"/>
                </a:moveTo>
                <a:cubicBezTo>
                  <a:pt x="8" y="206"/>
                  <a:pt x="9" y="207"/>
                  <a:pt x="9" y="208"/>
                </a:cubicBezTo>
                <a:cubicBezTo>
                  <a:pt x="9" y="206"/>
                  <a:pt x="9" y="205"/>
                  <a:pt x="8" y="205"/>
                </a:cubicBezTo>
                <a:close/>
                <a:moveTo>
                  <a:pt x="77" y="165"/>
                </a:moveTo>
                <a:cubicBezTo>
                  <a:pt x="76" y="165"/>
                  <a:pt x="75" y="165"/>
                  <a:pt x="74" y="165"/>
                </a:cubicBezTo>
                <a:cubicBezTo>
                  <a:pt x="74" y="165"/>
                  <a:pt x="74" y="165"/>
                  <a:pt x="74" y="165"/>
                </a:cubicBezTo>
                <a:cubicBezTo>
                  <a:pt x="74" y="165"/>
                  <a:pt x="75" y="165"/>
                  <a:pt x="76" y="166"/>
                </a:cubicBezTo>
                <a:cubicBezTo>
                  <a:pt x="76" y="166"/>
                  <a:pt x="77" y="165"/>
                  <a:pt x="77" y="165"/>
                </a:cubicBezTo>
                <a:close/>
                <a:moveTo>
                  <a:pt x="94" y="139"/>
                </a:moveTo>
                <a:cubicBezTo>
                  <a:pt x="93" y="140"/>
                  <a:pt x="93" y="141"/>
                  <a:pt x="93" y="141"/>
                </a:cubicBezTo>
                <a:cubicBezTo>
                  <a:pt x="93" y="142"/>
                  <a:pt x="94" y="141"/>
                  <a:pt x="94" y="141"/>
                </a:cubicBezTo>
                <a:cubicBezTo>
                  <a:pt x="94" y="140"/>
                  <a:pt x="94" y="140"/>
                  <a:pt x="94" y="139"/>
                </a:cubicBezTo>
                <a:close/>
                <a:moveTo>
                  <a:pt x="102" y="96"/>
                </a:moveTo>
                <a:cubicBezTo>
                  <a:pt x="101" y="96"/>
                  <a:pt x="101" y="95"/>
                  <a:pt x="100" y="95"/>
                </a:cubicBezTo>
                <a:cubicBezTo>
                  <a:pt x="101" y="96"/>
                  <a:pt x="101" y="97"/>
                  <a:pt x="101" y="97"/>
                </a:cubicBezTo>
                <a:cubicBezTo>
                  <a:pt x="102" y="97"/>
                  <a:pt x="102" y="97"/>
                  <a:pt x="102" y="96"/>
                </a:cubicBezTo>
                <a:close/>
                <a:moveTo>
                  <a:pt x="15" y="169"/>
                </a:moveTo>
                <a:cubicBezTo>
                  <a:pt x="15" y="170"/>
                  <a:pt x="15" y="170"/>
                  <a:pt x="16" y="171"/>
                </a:cubicBezTo>
                <a:cubicBezTo>
                  <a:pt x="16" y="171"/>
                  <a:pt x="17" y="170"/>
                  <a:pt x="17" y="170"/>
                </a:cubicBezTo>
                <a:cubicBezTo>
                  <a:pt x="16" y="170"/>
                  <a:pt x="16" y="169"/>
                  <a:pt x="15" y="169"/>
                </a:cubicBezTo>
                <a:close/>
                <a:moveTo>
                  <a:pt x="17" y="197"/>
                </a:moveTo>
                <a:cubicBezTo>
                  <a:pt x="18" y="197"/>
                  <a:pt x="18" y="196"/>
                  <a:pt x="18" y="195"/>
                </a:cubicBezTo>
                <a:cubicBezTo>
                  <a:pt x="18" y="196"/>
                  <a:pt x="17" y="196"/>
                  <a:pt x="17" y="196"/>
                </a:cubicBezTo>
                <a:cubicBezTo>
                  <a:pt x="17" y="197"/>
                  <a:pt x="17" y="197"/>
                  <a:pt x="17" y="197"/>
                </a:cubicBezTo>
                <a:close/>
                <a:moveTo>
                  <a:pt x="114" y="151"/>
                </a:moveTo>
                <a:cubicBezTo>
                  <a:pt x="114" y="151"/>
                  <a:pt x="114" y="151"/>
                  <a:pt x="114" y="151"/>
                </a:cubicBezTo>
                <a:cubicBezTo>
                  <a:pt x="114" y="151"/>
                  <a:pt x="113" y="152"/>
                  <a:pt x="112" y="152"/>
                </a:cubicBezTo>
                <a:cubicBezTo>
                  <a:pt x="111" y="152"/>
                  <a:pt x="111" y="152"/>
                  <a:pt x="111" y="153"/>
                </a:cubicBezTo>
                <a:cubicBezTo>
                  <a:pt x="112" y="152"/>
                  <a:pt x="113" y="152"/>
                  <a:pt x="114" y="151"/>
                </a:cubicBezTo>
                <a:close/>
                <a:moveTo>
                  <a:pt x="160" y="161"/>
                </a:moveTo>
                <a:cubicBezTo>
                  <a:pt x="159" y="160"/>
                  <a:pt x="159" y="159"/>
                  <a:pt x="158" y="158"/>
                </a:cubicBezTo>
                <a:cubicBezTo>
                  <a:pt x="158" y="158"/>
                  <a:pt x="158" y="158"/>
                  <a:pt x="158" y="158"/>
                </a:cubicBezTo>
                <a:cubicBezTo>
                  <a:pt x="158" y="159"/>
                  <a:pt x="159" y="160"/>
                  <a:pt x="159" y="161"/>
                </a:cubicBezTo>
                <a:cubicBezTo>
                  <a:pt x="159" y="161"/>
                  <a:pt x="159" y="161"/>
                  <a:pt x="160" y="161"/>
                </a:cubicBezTo>
                <a:close/>
                <a:moveTo>
                  <a:pt x="101" y="244"/>
                </a:moveTo>
                <a:cubicBezTo>
                  <a:pt x="101" y="243"/>
                  <a:pt x="101" y="242"/>
                  <a:pt x="102" y="241"/>
                </a:cubicBezTo>
                <a:cubicBezTo>
                  <a:pt x="101" y="242"/>
                  <a:pt x="101" y="242"/>
                  <a:pt x="100" y="243"/>
                </a:cubicBezTo>
                <a:cubicBezTo>
                  <a:pt x="100" y="243"/>
                  <a:pt x="101" y="243"/>
                  <a:pt x="101" y="244"/>
                </a:cubicBezTo>
                <a:close/>
                <a:moveTo>
                  <a:pt x="149" y="138"/>
                </a:moveTo>
                <a:cubicBezTo>
                  <a:pt x="148" y="138"/>
                  <a:pt x="148" y="138"/>
                  <a:pt x="148" y="138"/>
                </a:cubicBezTo>
                <a:cubicBezTo>
                  <a:pt x="148" y="138"/>
                  <a:pt x="148" y="139"/>
                  <a:pt x="148" y="139"/>
                </a:cubicBezTo>
                <a:cubicBezTo>
                  <a:pt x="147" y="139"/>
                  <a:pt x="147" y="139"/>
                  <a:pt x="148" y="140"/>
                </a:cubicBezTo>
                <a:cubicBezTo>
                  <a:pt x="148" y="140"/>
                  <a:pt x="148" y="140"/>
                  <a:pt x="148" y="140"/>
                </a:cubicBezTo>
                <a:cubicBezTo>
                  <a:pt x="148" y="140"/>
                  <a:pt x="149" y="140"/>
                  <a:pt x="149" y="139"/>
                </a:cubicBezTo>
                <a:cubicBezTo>
                  <a:pt x="149" y="139"/>
                  <a:pt x="149" y="139"/>
                  <a:pt x="149" y="138"/>
                </a:cubicBezTo>
                <a:close/>
                <a:moveTo>
                  <a:pt x="7" y="114"/>
                </a:moveTo>
                <a:cubicBezTo>
                  <a:pt x="7" y="114"/>
                  <a:pt x="7" y="114"/>
                  <a:pt x="7" y="114"/>
                </a:cubicBezTo>
                <a:cubicBezTo>
                  <a:pt x="7" y="115"/>
                  <a:pt x="7" y="117"/>
                  <a:pt x="7" y="118"/>
                </a:cubicBezTo>
                <a:cubicBezTo>
                  <a:pt x="7" y="118"/>
                  <a:pt x="7" y="118"/>
                  <a:pt x="7" y="117"/>
                </a:cubicBezTo>
                <a:cubicBezTo>
                  <a:pt x="7" y="117"/>
                  <a:pt x="7" y="117"/>
                  <a:pt x="7" y="116"/>
                </a:cubicBezTo>
                <a:cubicBezTo>
                  <a:pt x="7" y="116"/>
                  <a:pt x="7" y="115"/>
                  <a:pt x="7" y="114"/>
                </a:cubicBezTo>
                <a:close/>
                <a:moveTo>
                  <a:pt x="33" y="258"/>
                </a:moveTo>
                <a:cubicBezTo>
                  <a:pt x="32" y="259"/>
                  <a:pt x="32" y="259"/>
                  <a:pt x="31" y="259"/>
                </a:cubicBezTo>
                <a:cubicBezTo>
                  <a:pt x="32" y="259"/>
                  <a:pt x="33" y="260"/>
                  <a:pt x="34" y="260"/>
                </a:cubicBezTo>
                <a:cubicBezTo>
                  <a:pt x="34" y="260"/>
                  <a:pt x="34" y="260"/>
                  <a:pt x="34" y="260"/>
                </a:cubicBezTo>
                <a:cubicBezTo>
                  <a:pt x="34" y="259"/>
                  <a:pt x="33" y="259"/>
                  <a:pt x="33" y="258"/>
                </a:cubicBezTo>
                <a:close/>
                <a:moveTo>
                  <a:pt x="110" y="231"/>
                </a:moveTo>
                <a:cubicBezTo>
                  <a:pt x="110" y="231"/>
                  <a:pt x="110" y="231"/>
                  <a:pt x="110" y="231"/>
                </a:cubicBezTo>
                <a:cubicBezTo>
                  <a:pt x="111" y="231"/>
                  <a:pt x="112" y="231"/>
                  <a:pt x="113" y="231"/>
                </a:cubicBezTo>
                <a:cubicBezTo>
                  <a:pt x="113" y="230"/>
                  <a:pt x="112" y="230"/>
                  <a:pt x="112" y="230"/>
                </a:cubicBezTo>
                <a:cubicBezTo>
                  <a:pt x="111" y="230"/>
                  <a:pt x="111" y="231"/>
                  <a:pt x="110" y="231"/>
                </a:cubicBezTo>
                <a:close/>
                <a:moveTo>
                  <a:pt x="87" y="181"/>
                </a:moveTo>
                <a:cubicBezTo>
                  <a:pt x="87" y="181"/>
                  <a:pt x="87" y="181"/>
                  <a:pt x="87" y="181"/>
                </a:cubicBezTo>
                <a:cubicBezTo>
                  <a:pt x="86" y="181"/>
                  <a:pt x="85" y="182"/>
                  <a:pt x="84" y="183"/>
                </a:cubicBezTo>
                <a:cubicBezTo>
                  <a:pt x="84" y="183"/>
                  <a:pt x="84" y="183"/>
                  <a:pt x="84" y="184"/>
                </a:cubicBezTo>
                <a:cubicBezTo>
                  <a:pt x="85" y="183"/>
                  <a:pt x="86" y="182"/>
                  <a:pt x="87" y="181"/>
                </a:cubicBezTo>
                <a:close/>
                <a:moveTo>
                  <a:pt x="12" y="91"/>
                </a:moveTo>
                <a:cubicBezTo>
                  <a:pt x="11" y="91"/>
                  <a:pt x="11" y="92"/>
                  <a:pt x="10" y="93"/>
                </a:cubicBezTo>
                <a:cubicBezTo>
                  <a:pt x="10" y="93"/>
                  <a:pt x="10" y="94"/>
                  <a:pt x="10" y="94"/>
                </a:cubicBezTo>
                <a:cubicBezTo>
                  <a:pt x="11" y="93"/>
                  <a:pt x="12" y="91"/>
                  <a:pt x="12" y="91"/>
                </a:cubicBezTo>
                <a:close/>
                <a:moveTo>
                  <a:pt x="148" y="107"/>
                </a:moveTo>
                <a:cubicBezTo>
                  <a:pt x="148" y="107"/>
                  <a:pt x="148" y="107"/>
                  <a:pt x="148" y="107"/>
                </a:cubicBezTo>
                <a:cubicBezTo>
                  <a:pt x="149" y="106"/>
                  <a:pt x="150" y="105"/>
                  <a:pt x="150" y="104"/>
                </a:cubicBezTo>
                <a:cubicBezTo>
                  <a:pt x="150" y="104"/>
                  <a:pt x="150" y="104"/>
                  <a:pt x="150" y="104"/>
                </a:cubicBezTo>
                <a:cubicBezTo>
                  <a:pt x="149" y="105"/>
                  <a:pt x="149" y="106"/>
                  <a:pt x="148" y="107"/>
                </a:cubicBezTo>
                <a:close/>
                <a:moveTo>
                  <a:pt x="126" y="256"/>
                </a:moveTo>
                <a:cubicBezTo>
                  <a:pt x="125" y="256"/>
                  <a:pt x="124" y="256"/>
                  <a:pt x="123" y="257"/>
                </a:cubicBezTo>
                <a:cubicBezTo>
                  <a:pt x="124" y="257"/>
                  <a:pt x="124" y="257"/>
                  <a:pt x="125" y="257"/>
                </a:cubicBezTo>
                <a:cubicBezTo>
                  <a:pt x="125" y="257"/>
                  <a:pt x="125" y="256"/>
                  <a:pt x="126" y="256"/>
                </a:cubicBezTo>
                <a:close/>
                <a:moveTo>
                  <a:pt x="156" y="174"/>
                </a:moveTo>
                <a:cubicBezTo>
                  <a:pt x="156" y="174"/>
                  <a:pt x="157" y="174"/>
                  <a:pt x="157" y="174"/>
                </a:cubicBezTo>
                <a:cubicBezTo>
                  <a:pt x="157" y="173"/>
                  <a:pt x="156" y="172"/>
                  <a:pt x="156" y="171"/>
                </a:cubicBezTo>
                <a:cubicBezTo>
                  <a:pt x="156" y="171"/>
                  <a:pt x="156" y="171"/>
                  <a:pt x="156" y="171"/>
                </a:cubicBezTo>
                <a:cubicBezTo>
                  <a:pt x="156" y="171"/>
                  <a:pt x="156" y="173"/>
                  <a:pt x="156" y="174"/>
                </a:cubicBezTo>
                <a:close/>
                <a:moveTo>
                  <a:pt x="157" y="97"/>
                </a:moveTo>
                <a:cubicBezTo>
                  <a:pt x="157" y="97"/>
                  <a:pt x="157" y="97"/>
                  <a:pt x="157" y="97"/>
                </a:cubicBezTo>
                <a:cubicBezTo>
                  <a:pt x="157" y="98"/>
                  <a:pt x="157" y="99"/>
                  <a:pt x="157" y="100"/>
                </a:cubicBezTo>
                <a:cubicBezTo>
                  <a:pt x="157" y="100"/>
                  <a:pt x="157" y="100"/>
                  <a:pt x="157" y="100"/>
                </a:cubicBezTo>
                <a:cubicBezTo>
                  <a:pt x="157" y="100"/>
                  <a:pt x="157" y="100"/>
                  <a:pt x="157" y="100"/>
                </a:cubicBezTo>
                <a:cubicBezTo>
                  <a:pt x="157" y="99"/>
                  <a:pt x="157" y="98"/>
                  <a:pt x="157" y="97"/>
                </a:cubicBezTo>
                <a:close/>
                <a:moveTo>
                  <a:pt x="34" y="104"/>
                </a:moveTo>
                <a:cubicBezTo>
                  <a:pt x="35" y="103"/>
                  <a:pt x="35" y="102"/>
                  <a:pt x="36" y="102"/>
                </a:cubicBezTo>
                <a:cubicBezTo>
                  <a:pt x="36" y="102"/>
                  <a:pt x="36" y="102"/>
                  <a:pt x="36" y="102"/>
                </a:cubicBezTo>
                <a:cubicBezTo>
                  <a:pt x="35" y="102"/>
                  <a:pt x="34" y="103"/>
                  <a:pt x="33" y="104"/>
                </a:cubicBezTo>
                <a:cubicBezTo>
                  <a:pt x="34" y="104"/>
                  <a:pt x="34" y="104"/>
                  <a:pt x="34" y="104"/>
                </a:cubicBezTo>
                <a:close/>
                <a:moveTo>
                  <a:pt x="11" y="128"/>
                </a:moveTo>
                <a:cubicBezTo>
                  <a:pt x="12" y="128"/>
                  <a:pt x="12" y="128"/>
                  <a:pt x="12" y="128"/>
                </a:cubicBezTo>
                <a:cubicBezTo>
                  <a:pt x="13" y="127"/>
                  <a:pt x="13" y="126"/>
                  <a:pt x="14" y="125"/>
                </a:cubicBezTo>
                <a:cubicBezTo>
                  <a:pt x="14" y="125"/>
                  <a:pt x="14" y="125"/>
                  <a:pt x="14" y="125"/>
                </a:cubicBezTo>
                <a:cubicBezTo>
                  <a:pt x="13" y="126"/>
                  <a:pt x="12" y="127"/>
                  <a:pt x="11" y="128"/>
                </a:cubicBezTo>
                <a:close/>
                <a:moveTo>
                  <a:pt x="71" y="148"/>
                </a:moveTo>
                <a:cubicBezTo>
                  <a:pt x="71" y="148"/>
                  <a:pt x="71" y="148"/>
                  <a:pt x="72" y="148"/>
                </a:cubicBezTo>
                <a:cubicBezTo>
                  <a:pt x="72" y="147"/>
                  <a:pt x="72" y="147"/>
                  <a:pt x="73" y="147"/>
                </a:cubicBezTo>
                <a:cubicBezTo>
                  <a:pt x="72" y="147"/>
                  <a:pt x="71" y="147"/>
                  <a:pt x="71" y="148"/>
                </a:cubicBezTo>
                <a:close/>
                <a:moveTo>
                  <a:pt x="107" y="164"/>
                </a:moveTo>
                <a:cubicBezTo>
                  <a:pt x="109" y="164"/>
                  <a:pt x="109" y="164"/>
                  <a:pt x="109" y="163"/>
                </a:cubicBezTo>
                <a:cubicBezTo>
                  <a:pt x="108" y="163"/>
                  <a:pt x="108" y="163"/>
                  <a:pt x="107" y="164"/>
                </a:cubicBezTo>
                <a:close/>
                <a:moveTo>
                  <a:pt x="120" y="168"/>
                </a:moveTo>
                <a:cubicBezTo>
                  <a:pt x="119" y="168"/>
                  <a:pt x="119" y="168"/>
                  <a:pt x="119" y="168"/>
                </a:cubicBezTo>
                <a:cubicBezTo>
                  <a:pt x="119" y="169"/>
                  <a:pt x="118" y="169"/>
                  <a:pt x="118" y="169"/>
                </a:cubicBezTo>
                <a:cubicBezTo>
                  <a:pt x="118" y="169"/>
                  <a:pt x="118" y="169"/>
                  <a:pt x="117" y="170"/>
                </a:cubicBezTo>
                <a:cubicBezTo>
                  <a:pt x="117" y="170"/>
                  <a:pt x="117" y="170"/>
                  <a:pt x="117" y="170"/>
                </a:cubicBezTo>
                <a:cubicBezTo>
                  <a:pt x="118" y="169"/>
                  <a:pt x="119" y="169"/>
                  <a:pt x="120" y="168"/>
                </a:cubicBezTo>
                <a:cubicBezTo>
                  <a:pt x="120" y="168"/>
                  <a:pt x="120" y="168"/>
                  <a:pt x="120" y="168"/>
                </a:cubicBezTo>
                <a:cubicBezTo>
                  <a:pt x="120" y="168"/>
                  <a:pt x="120" y="168"/>
                  <a:pt x="120" y="168"/>
                </a:cubicBezTo>
                <a:close/>
                <a:moveTo>
                  <a:pt x="130" y="128"/>
                </a:moveTo>
                <a:cubicBezTo>
                  <a:pt x="131" y="127"/>
                  <a:pt x="131" y="127"/>
                  <a:pt x="131" y="126"/>
                </a:cubicBezTo>
                <a:cubicBezTo>
                  <a:pt x="131" y="127"/>
                  <a:pt x="130" y="127"/>
                  <a:pt x="129" y="127"/>
                </a:cubicBezTo>
                <a:cubicBezTo>
                  <a:pt x="130" y="127"/>
                  <a:pt x="130" y="127"/>
                  <a:pt x="130" y="128"/>
                </a:cubicBezTo>
                <a:close/>
                <a:moveTo>
                  <a:pt x="34" y="97"/>
                </a:moveTo>
                <a:cubicBezTo>
                  <a:pt x="34" y="97"/>
                  <a:pt x="34" y="97"/>
                  <a:pt x="34" y="97"/>
                </a:cubicBezTo>
                <a:cubicBezTo>
                  <a:pt x="35" y="97"/>
                  <a:pt x="36" y="96"/>
                  <a:pt x="37" y="95"/>
                </a:cubicBezTo>
                <a:cubicBezTo>
                  <a:pt x="36" y="95"/>
                  <a:pt x="36" y="95"/>
                  <a:pt x="36" y="95"/>
                </a:cubicBezTo>
                <a:cubicBezTo>
                  <a:pt x="35" y="96"/>
                  <a:pt x="35" y="96"/>
                  <a:pt x="34" y="97"/>
                </a:cubicBezTo>
                <a:close/>
                <a:moveTo>
                  <a:pt x="55" y="269"/>
                </a:moveTo>
                <a:cubicBezTo>
                  <a:pt x="53" y="268"/>
                  <a:pt x="52" y="268"/>
                  <a:pt x="50" y="268"/>
                </a:cubicBezTo>
                <a:cubicBezTo>
                  <a:pt x="52" y="268"/>
                  <a:pt x="53" y="269"/>
                  <a:pt x="55" y="269"/>
                </a:cubicBezTo>
                <a:close/>
                <a:moveTo>
                  <a:pt x="122" y="142"/>
                </a:moveTo>
                <a:cubicBezTo>
                  <a:pt x="122" y="142"/>
                  <a:pt x="123" y="142"/>
                  <a:pt x="124" y="142"/>
                </a:cubicBezTo>
                <a:cubicBezTo>
                  <a:pt x="123" y="141"/>
                  <a:pt x="122" y="141"/>
                  <a:pt x="122" y="142"/>
                </a:cubicBezTo>
                <a:close/>
                <a:moveTo>
                  <a:pt x="154" y="189"/>
                </a:moveTo>
                <a:cubicBezTo>
                  <a:pt x="154" y="190"/>
                  <a:pt x="154" y="191"/>
                  <a:pt x="153" y="191"/>
                </a:cubicBezTo>
                <a:cubicBezTo>
                  <a:pt x="154" y="191"/>
                  <a:pt x="154" y="191"/>
                  <a:pt x="154" y="191"/>
                </a:cubicBezTo>
                <a:cubicBezTo>
                  <a:pt x="155" y="191"/>
                  <a:pt x="154" y="190"/>
                  <a:pt x="154" y="189"/>
                </a:cubicBezTo>
                <a:close/>
                <a:moveTo>
                  <a:pt x="146" y="123"/>
                </a:moveTo>
                <a:cubicBezTo>
                  <a:pt x="145" y="123"/>
                  <a:pt x="144" y="124"/>
                  <a:pt x="143" y="125"/>
                </a:cubicBezTo>
                <a:cubicBezTo>
                  <a:pt x="144" y="124"/>
                  <a:pt x="145" y="124"/>
                  <a:pt x="146" y="123"/>
                </a:cubicBezTo>
                <a:close/>
                <a:moveTo>
                  <a:pt x="128" y="248"/>
                </a:moveTo>
                <a:cubicBezTo>
                  <a:pt x="126" y="248"/>
                  <a:pt x="125" y="249"/>
                  <a:pt x="124" y="249"/>
                </a:cubicBezTo>
                <a:cubicBezTo>
                  <a:pt x="125" y="249"/>
                  <a:pt x="127" y="249"/>
                  <a:pt x="128" y="248"/>
                </a:cubicBezTo>
                <a:close/>
                <a:moveTo>
                  <a:pt x="112" y="131"/>
                </a:moveTo>
                <a:cubicBezTo>
                  <a:pt x="112" y="131"/>
                  <a:pt x="113" y="131"/>
                  <a:pt x="114" y="131"/>
                </a:cubicBezTo>
                <a:cubicBezTo>
                  <a:pt x="114" y="131"/>
                  <a:pt x="114" y="130"/>
                  <a:pt x="114" y="130"/>
                </a:cubicBezTo>
                <a:cubicBezTo>
                  <a:pt x="113" y="130"/>
                  <a:pt x="113" y="130"/>
                  <a:pt x="112" y="130"/>
                </a:cubicBezTo>
                <a:cubicBezTo>
                  <a:pt x="112" y="130"/>
                  <a:pt x="112" y="130"/>
                  <a:pt x="112" y="131"/>
                </a:cubicBezTo>
                <a:close/>
                <a:moveTo>
                  <a:pt x="73" y="101"/>
                </a:moveTo>
                <a:cubicBezTo>
                  <a:pt x="73" y="101"/>
                  <a:pt x="73" y="101"/>
                  <a:pt x="73" y="101"/>
                </a:cubicBezTo>
                <a:cubicBezTo>
                  <a:pt x="74" y="100"/>
                  <a:pt x="74" y="100"/>
                  <a:pt x="74" y="100"/>
                </a:cubicBezTo>
                <a:cubicBezTo>
                  <a:pt x="74" y="99"/>
                  <a:pt x="73" y="99"/>
                  <a:pt x="73" y="98"/>
                </a:cubicBezTo>
                <a:cubicBezTo>
                  <a:pt x="73" y="98"/>
                  <a:pt x="73" y="98"/>
                  <a:pt x="73" y="98"/>
                </a:cubicBezTo>
                <a:cubicBezTo>
                  <a:pt x="73" y="99"/>
                  <a:pt x="73" y="100"/>
                  <a:pt x="73" y="101"/>
                </a:cubicBezTo>
                <a:close/>
                <a:moveTo>
                  <a:pt x="32" y="252"/>
                </a:moveTo>
                <a:cubicBezTo>
                  <a:pt x="32" y="251"/>
                  <a:pt x="33" y="251"/>
                  <a:pt x="33" y="250"/>
                </a:cubicBezTo>
                <a:cubicBezTo>
                  <a:pt x="32" y="250"/>
                  <a:pt x="32" y="250"/>
                  <a:pt x="31" y="251"/>
                </a:cubicBezTo>
                <a:cubicBezTo>
                  <a:pt x="32" y="251"/>
                  <a:pt x="32" y="252"/>
                  <a:pt x="32" y="252"/>
                </a:cubicBezTo>
                <a:close/>
                <a:moveTo>
                  <a:pt x="144" y="233"/>
                </a:moveTo>
                <a:cubicBezTo>
                  <a:pt x="143" y="233"/>
                  <a:pt x="143" y="233"/>
                  <a:pt x="143" y="232"/>
                </a:cubicBezTo>
                <a:cubicBezTo>
                  <a:pt x="142" y="233"/>
                  <a:pt x="142" y="233"/>
                  <a:pt x="142" y="233"/>
                </a:cubicBezTo>
                <a:cubicBezTo>
                  <a:pt x="142" y="234"/>
                  <a:pt x="143" y="234"/>
                  <a:pt x="143" y="234"/>
                </a:cubicBezTo>
                <a:cubicBezTo>
                  <a:pt x="143" y="234"/>
                  <a:pt x="143" y="234"/>
                  <a:pt x="144" y="233"/>
                </a:cubicBezTo>
                <a:close/>
                <a:moveTo>
                  <a:pt x="88" y="149"/>
                </a:moveTo>
                <a:cubicBezTo>
                  <a:pt x="88" y="149"/>
                  <a:pt x="87" y="149"/>
                  <a:pt x="87" y="149"/>
                </a:cubicBezTo>
                <a:cubicBezTo>
                  <a:pt x="87" y="149"/>
                  <a:pt x="87" y="149"/>
                  <a:pt x="86" y="149"/>
                </a:cubicBezTo>
                <a:cubicBezTo>
                  <a:pt x="86" y="149"/>
                  <a:pt x="86" y="150"/>
                  <a:pt x="85" y="150"/>
                </a:cubicBezTo>
                <a:cubicBezTo>
                  <a:pt x="86" y="150"/>
                  <a:pt x="86" y="150"/>
                  <a:pt x="86" y="150"/>
                </a:cubicBezTo>
                <a:cubicBezTo>
                  <a:pt x="87" y="150"/>
                  <a:pt x="87" y="150"/>
                  <a:pt x="88" y="149"/>
                </a:cubicBezTo>
                <a:close/>
                <a:moveTo>
                  <a:pt x="112" y="199"/>
                </a:moveTo>
                <a:cubicBezTo>
                  <a:pt x="113" y="199"/>
                  <a:pt x="114" y="199"/>
                  <a:pt x="114" y="198"/>
                </a:cubicBezTo>
                <a:cubicBezTo>
                  <a:pt x="114" y="198"/>
                  <a:pt x="114" y="198"/>
                  <a:pt x="113" y="198"/>
                </a:cubicBezTo>
                <a:cubicBezTo>
                  <a:pt x="113" y="198"/>
                  <a:pt x="112" y="199"/>
                  <a:pt x="112" y="199"/>
                </a:cubicBezTo>
                <a:close/>
                <a:moveTo>
                  <a:pt x="34" y="253"/>
                </a:moveTo>
                <a:cubicBezTo>
                  <a:pt x="34" y="253"/>
                  <a:pt x="34" y="253"/>
                  <a:pt x="35" y="253"/>
                </a:cubicBezTo>
                <a:cubicBezTo>
                  <a:pt x="35" y="252"/>
                  <a:pt x="35" y="252"/>
                  <a:pt x="34" y="251"/>
                </a:cubicBezTo>
                <a:cubicBezTo>
                  <a:pt x="34" y="252"/>
                  <a:pt x="34" y="252"/>
                  <a:pt x="34" y="253"/>
                </a:cubicBezTo>
                <a:close/>
                <a:moveTo>
                  <a:pt x="124" y="168"/>
                </a:moveTo>
                <a:cubicBezTo>
                  <a:pt x="124" y="168"/>
                  <a:pt x="125" y="169"/>
                  <a:pt x="125" y="169"/>
                </a:cubicBezTo>
                <a:cubicBezTo>
                  <a:pt x="125" y="169"/>
                  <a:pt x="125" y="168"/>
                  <a:pt x="126" y="168"/>
                </a:cubicBezTo>
                <a:cubicBezTo>
                  <a:pt x="126" y="168"/>
                  <a:pt x="125" y="168"/>
                  <a:pt x="125" y="167"/>
                </a:cubicBezTo>
                <a:cubicBezTo>
                  <a:pt x="125" y="168"/>
                  <a:pt x="125" y="168"/>
                  <a:pt x="124" y="168"/>
                </a:cubicBezTo>
                <a:close/>
                <a:moveTo>
                  <a:pt x="74" y="95"/>
                </a:moveTo>
                <a:cubicBezTo>
                  <a:pt x="75" y="97"/>
                  <a:pt x="75" y="98"/>
                  <a:pt x="75" y="98"/>
                </a:cubicBezTo>
                <a:cubicBezTo>
                  <a:pt x="75" y="97"/>
                  <a:pt x="75" y="96"/>
                  <a:pt x="75" y="95"/>
                </a:cubicBezTo>
                <a:cubicBezTo>
                  <a:pt x="74" y="95"/>
                  <a:pt x="74" y="95"/>
                  <a:pt x="74" y="95"/>
                </a:cubicBezTo>
                <a:close/>
                <a:moveTo>
                  <a:pt x="71" y="68"/>
                </a:moveTo>
                <a:cubicBezTo>
                  <a:pt x="70" y="68"/>
                  <a:pt x="69" y="69"/>
                  <a:pt x="68" y="69"/>
                </a:cubicBezTo>
                <a:cubicBezTo>
                  <a:pt x="70" y="69"/>
                  <a:pt x="70" y="69"/>
                  <a:pt x="71" y="68"/>
                </a:cubicBezTo>
                <a:close/>
                <a:moveTo>
                  <a:pt x="50" y="30"/>
                </a:moveTo>
                <a:cubicBezTo>
                  <a:pt x="51" y="30"/>
                  <a:pt x="52" y="29"/>
                  <a:pt x="52" y="29"/>
                </a:cubicBezTo>
                <a:cubicBezTo>
                  <a:pt x="52" y="29"/>
                  <a:pt x="52" y="29"/>
                  <a:pt x="52" y="29"/>
                </a:cubicBezTo>
                <a:cubicBezTo>
                  <a:pt x="51" y="29"/>
                  <a:pt x="50" y="29"/>
                  <a:pt x="50" y="30"/>
                </a:cubicBezTo>
                <a:close/>
                <a:moveTo>
                  <a:pt x="126" y="129"/>
                </a:moveTo>
                <a:cubicBezTo>
                  <a:pt x="127" y="129"/>
                  <a:pt x="128" y="129"/>
                  <a:pt x="128" y="128"/>
                </a:cubicBezTo>
                <a:cubicBezTo>
                  <a:pt x="128" y="128"/>
                  <a:pt x="128" y="128"/>
                  <a:pt x="128" y="128"/>
                </a:cubicBezTo>
                <a:cubicBezTo>
                  <a:pt x="127" y="128"/>
                  <a:pt x="127" y="128"/>
                  <a:pt x="126" y="129"/>
                </a:cubicBezTo>
                <a:close/>
                <a:moveTo>
                  <a:pt x="85" y="187"/>
                </a:moveTo>
                <a:cubicBezTo>
                  <a:pt x="86" y="188"/>
                  <a:pt x="86" y="188"/>
                  <a:pt x="87" y="187"/>
                </a:cubicBezTo>
                <a:cubicBezTo>
                  <a:pt x="86" y="187"/>
                  <a:pt x="85" y="187"/>
                  <a:pt x="85" y="187"/>
                </a:cubicBezTo>
                <a:close/>
                <a:moveTo>
                  <a:pt x="40" y="96"/>
                </a:moveTo>
                <a:cubicBezTo>
                  <a:pt x="39" y="96"/>
                  <a:pt x="39" y="95"/>
                  <a:pt x="38" y="97"/>
                </a:cubicBezTo>
                <a:cubicBezTo>
                  <a:pt x="38" y="97"/>
                  <a:pt x="39" y="97"/>
                  <a:pt x="39" y="97"/>
                </a:cubicBezTo>
                <a:cubicBezTo>
                  <a:pt x="39" y="97"/>
                  <a:pt x="40" y="97"/>
                  <a:pt x="40" y="96"/>
                </a:cubicBezTo>
                <a:close/>
                <a:moveTo>
                  <a:pt x="51" y="89"/>
                </a:moveTo>
                <a:cubicBezTo>
                  <a:pt x="52" y="89"/>
                  <a:pt x="52" y="89"/>
                  <a:pt x="53" y="88"/>
                </a:cubicBezTo>
                <a:cubicBezTo>
                  <a:pt x="52" y="88"/>
                  <a:pt x="51" y="88"/>
                  <a:pt x="51" y="88"/>
                </a:cubicBezTo>
                <a:cubicBezTo>
                  <a:pt x="51" y="88"/>
                  <a:pt x="51" y="89"/>
                  <a:pt x="51" y="89"/>
                </a:cubicBezTo>
                <a:close/>
                <a:moveTo>
                  <a:pt x="69" y="165"/>
                </a:moveTo>
                <a:cubicBezTo>
                  <a:pt x="70" y="165"/>
                  <a:pt x="70" y="165"/>
                  <a:pt x="71" y="165"/>
                </a:cubicBezTo>
                <a:cubicBezTo>
                  <a:pt x="70" y="164"/>
                  <a:pt x="70" y="165"/>
                  <a:pt x="69" y="165"/>
                </a:cubicBezTo>
                <a:close/>
                <a:moveTo>
                  <a:pt x="8" y="191"/>
                </a:moveTo>
                <a:cubicBezTo>
                  <a:pt x="8" y="191"/>
                  <a:pt x="8" y="191"/>
                  <a:pt x="9" y="191"/>
                </a:cubicBezTo>
                <a:cubicBezTo>
                  <a:pt x="8" y="190"/>
                  <a:pt x="8" y="190"/>
                  <a:pt x="8" y="189"/>
                </a:cubicBezTo>
                <a:cubicBezTo>
                  <a:pt x="8" y="189"/>
                  <a:pt x="8" y="190"/>
                  <a:pt x="7" y="190"/>
                </a:cubicBezTo>
                <a:cubicBezTo>
                  <a:pt x="8" y="190"/>
                  <a:pt x="8" y="191"/>
                  <a:pt x="8" y="191"/>
                </a:cubicBezTo>
                <a:close/>
                <a:moveTo>
                  <a:pt x="105" y="251"/>
                </a:moveTo>
                <a:cubicBezTo>
                  <a:pt x="106" y="251"/>
                  <a:pt x="106" y="251"/>
                  <a:pt x="107" y="251"/>
                </a:cubicBezTo>
                <a:cubicBezTo>
                  <a:pt x="107" y="251"/>
                  <a:pt x="107" y="251"/>
                  <a:pt x="107" y="250"/>
                </a:cubicBezTo>
                <a:cubicBezTo>
                  <a:pt x="106" y="250"/>
                  <a:pt x="106" y="250"/>
                  <a:pt x="105" y="251"/>
                </a:cubicBezTo>
                <a:close/>
                <a:moveTo>
                  <a:pt x="65" y="206"/>
                </a:moveTo>
                <a:cubicBezTo>
                  <a:pt x="66" y="207"/>
                  <a:pt x="67" y="207"/>
                  <a:pt x="67" y="207"/>
                </a:cubicBezTo>
                <a:cubicBezTo>
                  <a:pt x="67" y="206"/>
                  <a:pt x="66" y="206"/>
                  <a:pt x="66" y="206"/>
                </a:cubicBezTo>
                <a:cubicBezTo>
                  <a:pt x="65" y="206"/>
                  <a:pt x="65" y="206"/>
                  <a:pt x="65" y="206"/>
                </a:cubicBezTo>
                <a:close/>
                <a:moveTo>
                  <a:pt x="31" y="233"/>
                </a:moveTo>
                <a:cubicBezTo>
                  <a:pt x="31" y="233"/>
                  <a:pt x="31" y="233"/>
                  <a:pt x="31" y="233"/>
                </a:cubicBezTo>
                <a:cubicBezTo>
                  <a:pt x="31" y="233"/>
                  <a:pt x="32" y="234"/>
                  <a:pt x="32" y="234"/>
                </a:cubicBezTo>
                <a:cubicBezTo>
                  <a:pt x="33" y="234"/>
                  <a:pt x="33" y="234"/>
                  <a:pt x="33" y="234"/>
                </a:cubicBezTo>
                <a:cubicBezTo>
                  <a:pt x="32" y="234"/>
                  <a:pt x="32" y="233"/>
                  <a:pt x="31" y="233"/>
                </a:cubicBezTo>
                <a:close/>
                <a:moveTo>
                  <a:pt x="55" y="19"/>
                </a:moveTo>
                <a:cubicBezTo>
                  <a:pt x="55" y="20"/>
                  <a:pt x="54" y="20"/>
                  <a:pt x="54" y="21"/>
                </a:cubicBezTo>
                <a:cubicBezTo>
                  <a:pt x="55" y="21"/>
                  <a:pt x="55" y="20"/>
                  <a:pt x="55" y="20"/>
                </a:cubicBezTo>
                <a:cubicBezTo>
                  <a:pt x="55" y="20"/>
                  <a:pt x="55" y="20"/>
                  <a:pt x="55" y="19"/>
                </a:cubicBezTo>
                <a:close/>
                <a:moveTo>
                  <a:pt x="83" y="171"/>
                </a:moveTo>
                <a:cubicBezTo>
                  <a:pt x="82" y="171"/>
                  <a:pt x="81" y="171"/>
                  <a:pt x="80" y="172"/>
                </a:cubicBezTo>
                <a:cubicBezTo>
                  <a:pt x="81" y="172"/>
                  <a:pt x="82" y="171"/>
                  <a:pt x="83" y="171"/>
                </a:cubicBezTo>
                <a:close/>
                <a:moveTo>
                  <a:pt x="72" y="244"/>
                </a:moveTo>
                <a:cubicBezTo>
                  <a:pt x="71" y="244"/>
                  <a:pt x="71" y="244"/>
                  <a:pt x="70" y="245"/>
                </a:cubicBezTo>
                <a:cubicBezTo>
                  <a:pt x="71" y="245"/>
                  <a:pt x="71" y="245"/>
                  <a:pt x="72" y="245"/>
                </a:cubicBezTo>
                <a:cubicBezTo>
                  <a:pt x="72" y="245"/>
                  <a:pt x="72" y="244"/>
                  <a:pt x="72" y="244"/>
                </a:cubicBezTo>
                <a:close/>
                <a:moveTo>
                  <a:pt x="79" y="248"/>
                </a:moveTo>
                <a:cubicBezTo>
                  <a:pt x="80" y="248"/>
                  <a:pt x="81" y="248"/>
                  <a:pt x="82" y="248"/>
                </a:cubicBezTo>
                <a:cubicBezTo>
                  <a:pt x="81" y="247"/>
                  <a:pt x="80" y="247"/>
                  <a:pt x="79" y="247"/>
                </a:cubicBezTo>
                <a:cubicBezTo>
                  <a:pt x="79" y="247"/>
                  <a:pt x="79" y="248"/>
                  <a:pt x="79" y="248"/>
                </a:cubicBezTo>
                <a:close/>
                <a:moveTo>
                  <a:pt x="138" y="249"/>
                </a:moveTo>
                <a:cubicBezTo>
                  <a:pt x="138" y="249"/>
                  <a:pt x="139" y="249"/>
                  <a:pt x="139" y="248"/>
                </a:cubicBezTo>
                <a:cubicBezTo>
                  <a:pt x="138" y="248"/>
                  <a:pt x="138" y="248"/>
                  <a:pt x="138" y="249"/>
                </a:cubicBezTo>
                <a:close/>
                <a:moveTo>
                  <a:pt x="120" y="202"/>
                </a:moveTo>
                <a:cubicBezTo>
                  <a:pt x="120" y="202"/>
                  <a:pt x="121" y="202"/>
                  <a:pt x="121" y="201"/>
                </a:cubicBezTo>
                <a:cubicBezTo>
                  <a:pt x="121" y="200"/>
                  <a:pt x="121" y="200"/>
                  <a:pt x="121" y="201"/>
                </a:cubicBezTo>
                <a:cubicBezTo>
                  <a:pt x="120" y="201"/>
                  <a:pt x="120" y="201"/>
                  <a:pt x="120" y="202"/>
                </a:cubicBezTo>
                <a:close/>
                <a:moveTo>
                  <a:pt x="26" y="252"/>
                </a:moveTo>
                <a:cubicBezTo>
                  <a:pt x="26" y="252"/>
                  <a:pt x="26" y="253"/>
                  <a:pt x="26" y="253"/>
                </a:cubicBezTo>
                <a:cubicBezTo>
                  <a:pt x="26" y="253"/>
                  <a:pt x="26" y="253"/>
                  <a:pt x="26" y="253"/>
                </a:cubicBezTo>
                <a:cubicBezTo>
                  <a:pt x="26" y="253"/>
                  <a:pt x="27" y="253"/>
                  <a:pt x="27" y="252"/>
                </a:cubicBezTo>
                <a:cubicBezTo>
                  <a:pt x="27" y="252"/>
                  <a:pt x="27" y="252"/>
                  <a:pt x="26" y="252"/>
                </a:cubicBezTo>
                <a:close/>
                <a:moveTo>
                  <a:pt x="43" y="224"/>
                </a:moveTo>
                <a:cubicBezTo>
                  <a:pt x="43" y="224"/>
                  <a:pt x="43" y="224"/>
                  <a:pt x="43" y="224"/>
                </a:cubicBezTo>
                <a:cubicBezTo>
                  <a:pt x="42" y="224"/>
                  <a:pt x="40" y="223"/>
                  <a:pt x="39" y="224"/>
                </a:cubicBezTo>
                <a:cubicBezTo>
                  <a:pt x="40" y="224"/>
                  <a:pt x="42" y="224"/>
                  <a:pt x="43" y="224"/>
                </a:cubicBezTo>
                <a:close/>
                <a:moveTo>
                  <a:pt x="112" y="264"/>
                </a:moveTo>
                <a:cubicBezTo>
                  <a:pt x="111" y="264"/>
                  <a:pt x="111" y="265"/>
                  <a:pt x="110" y="265"/>
                </a:cubicBezTo>
                <a:cubicBezTo>
                  <a:pt x="110" y="265"/>
                  <a:pt x="111" y="265"/>
                  <a:pt x="112" y="265"/>
                </a:cubicBezTo>
                <a:cubicBezTo>
                  <a:pt x="112" y="265"/>
                  <a:pt x="112" y="265"/>
                  <a:pt x="112" y="264"/>
                </a:cubicBezTo>
                <a:close/>
                <a:moveTo>
                  <a:pt x="148" y="127"/>
                </a:moveTo>
                <a:cubicBezTo>
                  <a:pt x="148" y="128"/>
                  <a:pt x="148" y="128"/>
                  <a:pt x="147" y="128"/>
                </a:cubicBezTo>
                <a:cubicBezTo>
                  <a:pt x="148" y="129"/>
                  <a:pt x="148" y="129"/>
                  <a:pt x="148" y="129"/>
                </a:cubicBezTo>
                <a:cubicBezTo>
                  <a:pt x="148" y="129"/>
                  <a:pt x="148" y="129"/>
                  <a:pt x="149" y="129"/>
                </a:cubicBezTo>
                <a:cubicBezTo>
                  <a:pt x="148" y="129"/>
                  <a:pt x="148" y="128"/>
                  <a:pt x="148" y="127"/>
                </a:cubicBezTo>
                <a:close/>
                <a:moveTo>
                  <a:pt x="94" y="236"/>
                </a:moveTo>
                <a:cubicBezTo>
                  <a:pt x="94" y="236"/>
                  <a:pt x="93" y="236"/>
                  <a:pt x="92" y="237"/>
                </a:cubicBezTo>
                <a:cubicBezTo>
                  <a:pt x="92" y="237"/>
                  <a:pt x="92" y="237"/>
                  <a:pt x="92" y="237"/>
                </a:cubicBezTo>
                <a:cubicBezTo>
                  <a:pt x="92" y="237"/>
                  <a:pt x="92" y="237"/>
                  <a:pt x="92" y="237"/>
                </a:cubicBezTo>
                <a:cubicBezTo>
                  <a:pt x="92" y="237"/>
                  <a:pt x="94" y="237"/>
                  <a:pt x="94" y="236"/>
                </a:cubicBezTo>
                <a:close/>
                <a:moveTo>
                  <a:pt x="75" y="111"/>
                </a:moveTo>
                <a:cubicBezTo>
                  <a:pt x="75" y="111"/>
                  <a:pt x="75" y="111"/>
                  <a:pt x="75" y="111"/>
                </a:cubicBezTo>
                <a:cubicBezTo>
                  <a:pt x="76" y="111"/>
                  <a:pt x="76" y="111"/>
                  <a:pt x="77" y="111"/>
                </a:cubicBezTo>
                <a:cubicBezTo>
                  <a:pt x="78" y="111"/>
                  <a:pt x="78" y="111"/>
                  <a:pt x="79" y="111"/>
                </a:cubicBezTo>
                <a:cubicBezTo>
                  <a:pt x="79" y="111"/>
                  <a:pt x="79" y="111"/>
                  <a:pt x="79" y="111"/>
                </a:cubicBezTo>
                <a:cubicBezTo>
                  <a:pt x="78" y="111"/>
                  <a:pt x="76" y="111"/>
                  <a:pt x="75" y="111"/>
                </a:cubicBezTo>
                <a:close/>
                <a:moveTo>
                  <a:pt x="86" y="257"/>
                </a:moveTo>
                <a:cubicBezTo>
                  <a:pt x="87" y="257"/>
                  <a:pt x="88" y="257"/>
                  <a:pt x="90" y="257"/>
                </a:cubicBezTo>
                <a:cubicBezTo>
                  <a:pt x="89" y="257"/>
                  <a:pt x="87" y="256"/>
                  <a:pt x="86" y="257"/>
                </a:cubicBezTo>
                <a:close/>
                <a:moveTo>
                  <a:pt x="104" y="106"/>
                </a:moveTo>
                <a:cubicBezTo>
                  <a:pt x="105" y="106"/>
                  <a:pt x="106" y="106"/>
                  <a:pt x="107" y="106"/>
                </a:cubicBezTo>
                <a:cubicBezTo>
                  <a:pt x="106" y="106"/>
                  <a:pt x="105" y="106"/>
                  <a:pt x="104" y="106"/>
                </a:cubicBezTo>
                <a:close/>
                <a:moveTo>
                  <a:pt x="29" y="222"/>
                </a:moveTo>
                <a:cubicBezTo>
                  <a:pt x="30" y="221"/>
                  <a:pt x="30" y="221"/>
                  <a:pt x="30" y="220"/>
                </a:cubicBezTo>
                <a:cubicBezTo>
                  <a:pt x="30" y="220"/>
                  <a:pt x="30" y="220"/>
                  <a:pt x="30" y="220"/>
                </a:cubicBezTo>
                <a:cubicBezTo>
                  <a:pt x="29" y="220"/>
                  <a:pt x="29" y="221"/>
                  <a:pt x="28" y="221"/>
                </a:cubicBezTo>
                <a:cubicBezTo>
                  <a:pt x="29" y="221"/>
                  <a:pt x="29" y="221"/>
                  <a:pt x="29" y="222"/>
                </a:cubicBezTo>
                <a:close/>
                <a:moveTo>
                  <a:pt x="90" y="147"/>
                </a:moveTo>
                <a:cubicBezTo>
                  <a:pt x="91" y="147"/>
                  <a:pt x="92" y="147"/>
                  <a:pt x="93" y="146"/>
                </a:cubicBezTo>
                <a:cubicBezTo>
                  <a:pt x="92" y="146"/>
                  <a:pt x="91" y="147"/>
                  <a:pt x="90" y="147"/>
                </a:cubicBezTo>
                <a:close/>
                <a:moveTo>
                  <a:pt x="149" y="122"/>
                </a:moveTo>
                <a:cubicBezTo>
                  <a:pt x="149" y="122"/>
                  <a:pt x="150" y="123"/>
                  <a:pt x="150" y="123"/>
                </a:cubicBezTo>
                <a:cubicBezTo>
                  <a:pt x="150" y="122"/>
                  <a:pt x="150" y="122"/>
                  <a:pt x="150" y="121"/>
                </a:cubicBezTo>
                <a:cubicBezTo>
                  <a:pt x="150" y="121"/>
                  <a:pt x="149" y="122"/>
                  <a:pt x="149" y="122"/>
                </a:cubicBezTo>
                <a:close/>
                <a:moveTo>
                  <a:pt x="51" y="34"/>
                </a:moveTo>
                <a:cubicBezTo>
                  <a:pt x="51" y="34"/>
                  <a:pt x="51" y="34"/>
                  <a:pt x="51" y="34"/>
                </a:cubicBezTo>
                <a:cubicBezTo>
                  <a:pt x="51" y="34"/>
                  <a:pt x="51" y="34"/>
                  <a:pt x="50" y="34"/>
                </a:cubicBezTo>
                <a:cubicBezTo>
                  <a:pt x="50" y="35"/>
                  <a:pt x="50" y="35"/>
                  <a:pt x="51" y="36"/>
                </a:cubicBezTo>
                <a:cubicBezTo>
                  <a:pt x="51" y="35"/>
                  <a:pt x="51" y="34"/>
                  <a:pt x="51" y="34"/>
                </a:cubicBezTo>
                <a:close/>
                <a:moveTo>
                  <a:pt x="47" y="96"/>
                </a:moveTo>
                <a:cubicBezTo>
                  <a:pt x="47" y="96"/>
                  <a:pt x="47" y="96"/>
                  <a:pt x="47" y="96"/>
                </a:cubicBezTo>
                <a:cubicBezTo>
                  <a:pt x="47" y="96"/>
                  <a:pt x="46" y="95"/>
                  <a:pt x="46" y="94"/>
                </a:cubicBezTo>
                <a:cubicBezTo>
                  <a:pt x="46" y="94"/>
                  <a:pt x="46" y="94"/>
                  <a:pt x="46" y="94"/>
                </a:cubicBezTo>
                <a:cubicBezTo>
                  <a:pt x="46" y="95"/>
                  <a:pt x="46" y="96"/>
                  <a:pt x="47" y="96"/>
                </a:cubicBezTo>
                <a:close/>
                <a:moveTo>
                  <a:pt x="142" y="247"/>
                </a:moveTo>
                <a:cubicBezTo>
                  <a:pt x="142" y="247"/>
                  <a:pt x="142" y="247"/>
                  <a:pt x="141" y="247"/>
                </a:cubicBezTo>
                <a:cubicBezTo>
                  <a:pt x="141" y="247"/>
                  <a:pt x="141" y="248"/>
                  <a:pt x="140" y="249"/>
                </a:cubicBezTo>
                <a:cubicBezTo>
                  <a:pt x="141" y="249"/>
                  <a:pt x="141" y="249"/>
                  <a:pt x="141" y="248"/>
                </a:cubicBezTo>
                <a:cubicBezTo>
                  <a:pt x="141" y="248"/>
                  <a:pt x="142" y="247"/>
                  <a:pt x="142" y="247"/>
                </a:cubicBezTo>
                <a:close/>
                <a:moveTo>
                  <a:pt x="23" y="98"/>
                </a:moveTo>
                <a:cubicBezTo>
                  <a:pt x="24" y="97"/>
                  <a:pt x="24" y="97"/>
                  <a:pt x="24" y="96"/>
                </a:cubicBezTo>
                <a:cubicBezTo>
                  <a:pt x="23" y="97"/>
                  <a:pt x="23" y="97"/>
                  <a:pt x="23" y="98"/>
                </a:cubicBezTo>
                <a:close/>
                <a:moveTo>
                  <a:pt x="11" y="120"/>
                </a:moveTo>
                <a:cubicBezTo>
                  <a:pt x="11" y="120"/>
                  <a:pt x="11" y="120"/>
                  <a:pt x="11" y="120"/>
                </a:cubicBezTo>
                <a:cubicBezTo>
                  <a:pt x="10" y="120"/>
                  <a:pt x="10" y="120"/>
                  <a:pt x="9" y="120"/>
                </a:cubicBezTo>
                <a:cubicBezTo>
                  <a:pt x="9" y="121"/>
                  <a:pt x="10" y="121"/>
                  <a:pt x="10" y="122"/>
                </a:cubicBezTo>
                <a:cubicBezTo>
                  <a:pt x="10" y="121"/>
                  <a:pt x="10" y="121"/>
                  <a:pt x="11" y="120"/>
                </a:cubicBezTo>
                <a:close/>
                <a:moveTo>
                  <a:pt x="140" y="231"/>
                </a:moveTo>
                <a:cubicBezTo>
                  <a:pt x="140" y="231"/>
                  <a:pt x="140" y="231"/>
                  <a:pt x="140" y="231"/>
                </a:cubicBezTo>
                <a:cubicBezTo>
                  <a:pt x="140" y="231"/>
                  <a:pt x="139" y="231"/>
                  <a:pt x="139" y="231"/>
                </a:cubicBezTo>
                <a:cubicBezTo>
                  <a:pt x="139" y="232"/>
                  <a:pt x="140" y="232"/>
                  <a:pt x="140" y="232"/>
                </a:cubicBezTo>
                <a:cubicBezTo>
                  <a:pt x="140" y="232"/>
                  <a:pt x="140" y="231"/>
                  <a:pt x="140" y="231"/>
                </a:cubicBezTo>
                <a:close/>
                <a:moveTo>
                  <a:pt x="89" y="203"/>
                </a:moveTo>
                <a:cubicBezTo>
                  <a:pt x="88" y="204"/>
                  <a:pt x="87" y="203"/>
                  <a:pt x="86" y="204"/>
                </a:cubicBezTo>
                <a:cubicBezTo>
                  <a:pt x="87" y="204"/>
                  <a:pt x="88" y="204"/>
                  <a:pt x="89" y="203"/>
                </a:cubicBezTo>
                <a:close/>
                <a:moveTo>
                  <a:pt x="21" y="194"/>
                </a:moveTo>
                <a:cubicBezTo>
                  <a:pt x="22" y="194"/>
                  <a:pt x="22" y="194"/>
                  <a:pt x="23" y="194"/>
                </a:cubicBezTo>
                <a:cubicBezTo>
                  <a:pt x="22" y="193"/>
                  <a:pt x="22" y="193"/>
                  <a:pt x="22" y="193"/>
                </a:cubicBezTo>
                <a:cubicBezTo>
                  <a:pt x="22" y="193"/>
                  <a:pt x="21" y="194"/>
                  <a:pt x="21" y="194"/>
                </a:cubicBezTo>
                <a:close/>
                <a:moveTo>
                  <a:pt x="11" y="125"/>
                </a:moveTo>
                <a:cubicBezTo>
                  <a:pt x="11" y="125"/>
                  <a:pt x="11" y="125"/>
                  <a:pt x="11" y="125"/>
                </a:cubicBezTo>
                <a:cubicBezTo>
                  <a:pt x="11" y="125"/>
                  <a:pt x="11" y="125"/>
                  <a:pt x="10" y="126"/>
                </a:cubicBezTo>
                <a:cubicBezTo>
                  <a:pt x="10" y="126"/>
                  <a:pt x="10" y="126"/>
                  <a:pt x="10" y="127"/>
                </a:cubicBezTo>
                <a:cubicBezTo>
                  <a:pt x="10" y="126"/>
                  <a:pt x="11" y="126"/>
                  <a:pt x="11" y="125"/>
                </a:cubicBezTo>
                <a:close/>
                <a:moveTo>
                  <a:pt x="104" y="93"/>
                </a:moveTo>
                <a:cubicBezTo>
                  <a:pt x="104" y="93"/>
                  <a:pt x="103" y="92"/>
                  <a:pt x="102" y="92"/>
                </a:cubicBezTo>
                <a:cubicBezTo>
                  <a:pt x="103" y="93"/>
                  <a:pt x="103" y="93"/>
                  <a:pt x="104" y="93"/>
                </a:cubicBezTo>
                <a:close/>
                <a:moveTo>
                  <a:pt x="136" y="155"/>
                </a:moveTo>
                <a:cubicBezTo>
                  <a:pt x="136" y="155"/>
                  <a:pt x="136" y="155"/>
                  <a:pt x="135" y="155"/>
                </a:cubicBezTo>
                <a:cubicBezTo>
                  <a:pt x="136" y="155"/>
                  <a:pt x="136" y="156"/>
                  <a:pt x="136" y="156"/>
                </a:cubicBezTo>
                <a:cubicBezTo>
                  <a:pt x="137" y="156"/>
                  <a:pt x="137" y="156"/>
                  <a:pt x="136" y="155"/>
                </a:cubicBezTo>
                <a:close/>
                <a:moveTo>
                  <a:pt x="10" y="142"/>
                </a:moveTo>
                <a:cubicBezTo>
                  <a:pt x="10" y="142"/>
                  <a:pt x="10" y="142"/>
                  <a:pt x="10" y="142"/>
                </a:cubicBezTo>
                <a:cubicBezTo>
                  <a:pt x="10" y="141"/>
                  <a:pt x="11" y="141"/>
                  <a:pt x="11" y="140"/>
                </a:cubicBezTo>
                <a:cubicBezTo>
                  <a:pt x="11" y="140"/>
                  <a:pt x="10" y="140"/>
                  <a:pt x="10" y="140"/>
                </a:cubicBezTo>
                <a:cubicBezTo>
                  <a:pt x="10" y="141"/>
                  <a:pt x="10" y="141"/>
                  <a:pt x="10" y="142"/>
                </a:cubicBezTo>
                <a:close/>
                <a:moveTo>
                  <a:pt x="159" y="208"/>
                </a:moveTo>
                <a:cubicBezTo>
                  <a:pt x="159" y="208"/>
                  <a:pt x="159" y="208"/>
                  <a:pt x="159" y="208"/>
                </a:cubicBezTo>
                <a:cubicBezTo>
                  <a:pt x="160" y="207"/>
                  <a:pt x="160" y="207"/>
                  <a:pt x="160" y="206"/>
                </a:cubicBezTo>
                <a:cubicBezTo>
                  <a:pt x="159" y="206"/>
                  <a:pt x="159" y="207"/>
                  <a:pt x="159" y="208"/>
                </a:cubicBezTo>
                <a:close/>
                <a:moveTo>
                  <a:pt x="103" y="158"/>
                </a:moveTo>
                <a:cubicBezTo>
                  <a:pt x="102" y="158"/>
                  <a:pt x="102" y="158"/>
                  <a:pt x="102" y="158"/>
                </a:cubicBezTo>
                <a:cubicBezTo>
                  <a:pt x="102" y="159"/>
                  <a:pt x="101" y="159"/>
                  <a:pt x="101" y="159"/>
                </a:cubicBezTo>
                <a:cubicBezTo>
                  <a:pt x="101" y="159"/>
                  <a:pt x="102" y="159"/>
                  <a:pt x="103" y="158"/>
                </a:cubicBezTo>
                <a:close/>
                <a:moveTo>
                  <a:pt x="20" y="118"/>
                </a:moveTo>
                <a:cubicBezTo>
                  <a:pt x="19" y="118"/>
                  <a:pt x="18" y="117"/>
                  <a:pt x="17" y="117"/>
                </a:cubicBezTo>
                <a:cubicBezTo>
                  <a:pt x="18" y="118"/>
                  <a:pt x="18" y="118"/>
                  <a:pt x="20" y="118"/>
                </a:cubicBezTo>
                <a:close/>
                <a:moveTo>
                  <a:pt x="124" y="259"/>
                </a:moveTo>
                <a:cubicBezTo>
                  <a:pt x="124" y="259"/>
                  <a:pt x="124" y="259"/>
                  <a:pt x="124" y="259"/>
                </a:cubicBezTo>
                <a:cubicBezTo>
                  <a:pt x="123" y="259"/>
                  <a:pt x="122" y="258"/>
                  <a:pt x="121" y="259"/>
                </a:cubicBezTo>
                <a:cubicBezTo>
                  <a:pt x="122" y="259"/>
                  <a:pt x="123" y="259"/>
                  <a:pt x="124" y="259"/>
                </a:cubicBezTo>
                <a:close/>
                <a:moveTo>
                  <a:pt x="121" y="168"/>
                </a:moveTo>
                <a:cubicBezTo>
                  <a:pt x="121" y="168"/>
                  <a:pt x="122" y="167"/>
                  <a:pt x="122" y="167"/>
                </a:cubicBezTo>
                <a:cubicBezTo>
                  <a:pt x="122" y="167"/>
                  <a:pt x="122" y="167"/>
                  <a:pt x="121" y="166"/>
                </a:cubicBezTo>
                <a:cubicBezTo>
                  <a:pt x="121" y="166"/>
                  <a:pt x="121" y="167"/>
                  <a:pt x="121" y="167"/>
                </a:cubicBezTo>
                <a:cubicBezTo>
                  <a:pt x="121" y="167"/>
                  <a:pt x="121" y="167"/>
                  <a:pt x="121" y="168"/>
                </a:cubicBezTo>
                <a:close/>
                <a:moveTo>
                  <a:pt x="33" y="102"/>
                </a:moveTo>
                <a:cubicBezTo>
                  <a:pt x="34" y="101"/>
                  <a:pt x="34" y="101"/>
                  <a:pt x="35" y="100"/>
                </a:cubicBezTo>
                <a:cubicBezTo>
                  <a:pt x="34" y="100"/>
                  <a:pt x="34" y="101"/>
                  <a:pt x="33" y="102"/>
                </a:cubicBezTo>
                <a:close/>
                <a:moveTo>
                  <a:pt x="75" y="131"/>
                </a:moveTo>
                <a:cubicBezTo>
                  <a:pt x="76" y="132"/>
                  <a:pt x="77" y="132"/>
                  <a:pt x="77" y="131"/>
                </a:cubicBezTo>
                <a:cubicBezTo>
                  <a:pt x="77" y="131"/>
                  <a:pt x="76" y="131"/>
                  <a:pt x="75" y="131"/>
                </a:cubicBezTo>
                <a:close/>
                <a:moveTo>
                  <a:pt x="16" y="248"/>
                </a:moveTo>
                <a:cubicBezTo>
                  <a:pt x="16" y="249"/>
                  <a:pt x="16" y="249"/>
                  <a:pt x="16" y="249"/>
                </a:cubicBezTo>
                <a:cubicBezTo>
                  <a:pt x="16" y="249"/>
                  <a:pt x="16" y="249"/>
                  <a:pt x="16" y="249"/>
                </a:cubicBezTo>
                <a:cubicBezTo>
                  <a:pt x="17" y="248"/>
                  <a:pt x="17" y="248"/>
                  <a:pt x="16" y="248"/>
                </a:cubicBezTo>
                <a:close/>
                <a:moveTo>
                  <a:pt x="114" y="258"/>
                </a:moveTo>
                <a:cubicBezTo>
                  <a:pt x="114" y="259"/>
                  <a:pt x="113" y="259"/>
                  <a:pt x="113" y="259"/>
                </a:cubicBezTo>
                <a:cubicBezTo>
                  <a:pt x="113" y="259"/>
                  <a:pt x="114" y="259"/>
                  <a:pt x="114" y="259"/>
                </a:cubicBezTo>
                <a:cubicBezTo>
                  <a:pt x="114" y="259"/>
                  <a:pt x="114" y="259"/>
                  <a:pt x="114" y="258"/>
                </a:cubicBezTo>
                <a:close/>
                <a:moveTo>
                  <a:pt x="150" y="160"/>
                </a:moveTo>
                <a:cubicBezTo>
                  <a:pt x="150" y="160"/>
                  <a:pt x="150" y="160"/>
                  <a:pt x="150" y="160"/>
                </a:cubicBezTo>
                <a:cubicBezTo>
                  <a:pt x="150" y="160"/>
                  <a:pt x="150" y="161"/>
                  <a:pt x="151" y="161"/>
                </a:cubicBezTo>
                <a:cubicBezTo>
                  <a:pt x="151" y="161"/>
                  <a:pt x="151" y="161"/>
                  <a:pt x="151" y="161"/>
                </a:cubicBezTo>
                <a:cubicBezTo>
                  <a:pt x="151" y="160"/>
                  <a:pt x="151" y="160"/>
                  <a:pt x="150" y="160"/>
                </a:cubicBezTo>
                <a:close/>
                <a:moveTo>
                  <a:pt x="97" y="210"/>
                </a:moveTo>
                <a:cubicBezTo>
                  <a:pt x="96" y="210"/>
                  <a:pt x="95" y="210"/>
                  <a:pt x="94" y="211"/>
                </a:cubicBezTo>
                <a:cubicBezTo>
                  <a:pt x="96" y="211"/>
                  <a:pt x="96" y="210"/>
                  <a:pt x="97" y="210"/>
                </a:cubicBezTo>
                <a:close/>
                <a:moveTo>
                  <a:pt x="101" y="170"/>
                </a:moveTo>
                <a:cubicBezTo>
                  <a:pt x="102" y="170"/>
                  <a:pt x="102" y="170"/>
                  <a:pt x="103" y="169"/>
                </a:cubicBezTo>
                <a:cubicBezTo>
                  <a:pt x="102" y="170"/>
                  <a:pt x="102" y="170"/>
                  <a:pt x="101" y="170"/>
                </a:cubicBezTo>
                <a:close/>
                <a:moveTo>
                  <a:pt x="126" y="191"/>
                </a:moveTo>
                <a:cubicBezTo>
                  <a:pt x="126" y="191"/>
                  <a:pt x="127" y="191"/>
                  <a:pt x="127" y="192"/>
                </a:cubicBezTo>
                <a:cubicBezTo>
                  <a:pt x="127" y="192"/>
                  <a:pt x="127" y="192"/>
                  <a:pt x="128" y="191"/>
                </a:cubicBezTo>
                <a:cubicBezTo>
                  <a:pt x="128" y="191"/>
                  <a:pt x="127" y="191"/>
                  <a:pt x="127" y="191"/>
                </a:cubicBezTo>
                <a:cubicBezTo>
                  <a:pt x="127" y="191"/>
                  <a:pt x="127" y="191"/>
                  <a:pt x="126" y="191"/>
                </a:cubicBezTo>
                <a:close/>
                <a:moveTo>
                  <a:pt x="153" y="121"/>
                </a:moveTo>
                <a:cubicBezTo>
                  <a:pt x="153" y="121"/>
                  <a:pt x="153" y="121"/>
                  <a:pt x="153" y="121"/>
                </a:cubicBezTo>
                <a:cubicBezTo>
                  <a:pt x="153" y="120"/>
                  <a:pt x="153" y="119"/>
                  <a:pt x="154" y="118"/>
                </a:cubicBezTo>
                <a:cubicBezTo>
                  <a:pt x="153" y="119"/>
                  <a:pt x="153" y="120"/>
                  <a:pt x="153" y="121"/>
                </a:cubicBezTo>
                <a:close/>
                <a:moveTo>
                  <a:pt x="7" y="192"/>
                </a:moveTo>
                <a:cubicBezTo>
                  <a:pt x="7" y="193"/>
                  <a:pt x="7" y="193"/>
                  <a:pt x="7" y="194"/>
                </a:cubicBezTo>
                <a:cubicBezTo>
                  <a:pt x="7" y="194"/>
                  <a:pt x="7" y="194"/>
                  <a:pt x="7" y="194"/>
                </a:cubicBezTo>
                <a:cubicBezTo>
                  <a:pt x="8" y="193"/>
                  <a:pt x="8" y="193"/>
                  <a:pt x="8" y="192"/>
                </a:cubicBezTo>
                <a:cubicBezTo>
                  <a:pt x="8" y="192"/>
                  <a:pt x="7" y="192"/>
                  <a:pt x="7" y="192"/>
                </a:cubicBezTo>
                <a:close/>
                <a:moveTo>
                  <a:pt x="141" y="250"/>
                </a:moveTo>
                <a:cubicBezTo>
                  <a:pt x="139" y="250"/>
                  <a:pt x="139" y="251"/>
                  <a:pt x="139" y="252"/>
                </a:cubicBezTo>
                <a:cubicBezTo>
                  <a:pt x="139" y="251"/>
                  <a:pt x="140" y="251"/>
                  <a:pt x="141" y="250"/>
                </a:cubicBezTo>
                <a:close/>
                <a:moveTo>
                  <a:pt x="151" y="175"/>
                </a:moveTo>
                <a:cubicBezTo>
                  <a:pt x="151" y="175"/>
                  <a:pt x="151" y="175"/>
                  <a:pt x="151" y="175"/>
                </a:cubicBezTo>
                <a:cubicBezTo>
                  <a:pt x="151" y="175"/>
                  <a:pt x="151" y="176"/>
                  <a:pt x="150" y="176"/>
                </a:cubicBezTo>
                <a:cubicBezTo>
                  <a:pt x="150" y="176"/>
                  <a:pt x="150" y="176"/>
                  <a:pt x="150" y="177"/>
                </a:cubicBezTo>
                <a:cubicBezTo>
                  <a:pt x="151" y="176"/>
                  <a:pt x="151" y="176"/>
                  <a:pt x="151" y="175"/>
                </a:cubicBezTo>
                <a:close/>
                <a:moveTo>
                  <a:pt x="109" y="236"/>
                </a:moveTo>
                <a:cubicBezTo>
                  <a:pt x="109" y="236"/>
                  <a:pt x="109" y="236"/>
                  <a:pt x="109" y="236"/>
                </a:cubicBezTo>
                <a:cubicBezTo>
                  <a:pt x="109" y="236"/>
                  <a:pt x="109" y="237"/>
                  <a:pt x="108" y="237"/>
                </a:cubicBezTo>
                <a:cubicBezTo>
                  <a:pt x="109" y="237"/>
                  <a:pt x="109" y="237"/>
                  <a:pt x="109" y="238"/>
                </a:cubicBezTo>
                <a:cubicBezTo>
                  <a:pt x="109" y="237"/>
                  <a:pt x="109" y="237"/>
                  <a:pt x="109" y="236"/>
                </a:cubicBezTo>
                <a:close/>
                <a:moveTo>
                  <a:pt x="129" y="171"/>
                </a:moveTo>
                <a:cubicBezTo>
                  <a:pt x="128" y="171"/>
                  <a:pt x="127" y="171"/>
                  <a:pt x="126" y="172"/>
                </a:cubicBezTo>
                <a:cubicBezTo>
                  <a:pt x="127" y="171"/>
                  <a:pt x="128" y="171"/>
                  <a:pt x="129" y="171"/>
                </a:cubicBezTo>
                <a:close/>
                <a:moveTo>
                  <a:pt x="119" y="189"/>
                </a:moveTo>
                <a:cubicBezTo>
                  <a:pt x="120" y="189"/>
                  <a:pt x="120" y="189"/>
                  <a:pt x="121" y="188"/>
                </a:cubicBezTo>
                <a:cubicBezTo>
                  <a:pt x="120" y="188"/>
                  <a:pt x="120" y="188"/>
                  <a:pt x="119" y="189"/>
                </a:cubicBezTo>
                <a:close/>
                <a:moveTo>
                  <a:pt x="88" y="238"/>
                </a:moveTo>
                <a:cubicBezTo>
                  <a:pt x="88" y="237"/>
                  <a:pt x="89" y="238"/>
                  <a:pt x="89" y="237"/>
                </a:cubicBezTo>
                <a:cubicBezTo>
                  <a:pt x="89" y="237"/>
                  <a:pt x="88" y="237"/>
                  <a:pt x="88" y="238"/>
                </a:cubicBezTo>
                <a:close/>
                <a:moveTo>
                  <a:pt x="23" y="104"/>
                </a:moveTo>
                <a:cubicBezTo>
                  <a:pt x="24" y="104"/>
                  <a:pt x="24" y="104"/>
                  <a:pt x="24" y="104"/>
                </a:cubicBezTo>
                <a:cubicBezTo>
                  <a:pt x="24" y="104"/>
                  <a:pt x="24" y="104"/>
                  <a:pt x="24" y="104"/>
                </a:cubicBezTo>
                <a:cubicBezTo>
                  <a:pt x="24" y="104"/>
                  <a:pt x="24" y="103"/>
                  <a:pt x="23" y="103"/>
                </a:cubicBezTo>
                <a:cubicBezTo>
                  <a:pt x="23" y="103"/>
                  <a:pt x="23" y="104"/>
                  <a:pt x="23" y="104"/>
                </a:cubicBezTo>
                <a:close/>
                <a:moveTo>
                  <a:pt x="157" y="238"/>
                </a:moveTo>
                <a:cubicBezTo>
                  <a:pt x="157" y="238"/>
                  <a:pt x="157" y="238"/>
                  <a:pt x="157" y="238"/>
                </a:cubicBezTo>
                <a:cubicBezTo>
                  <a:pt x="156" y="237"/>
                  <a:pt x="156" y="236"/>
                  <a:pt x="156" y="236"/>
                </a:cubicBezTo>
                <a:cubicBezTo>
                  <a:pt x="156" y="237"/>
                  <a:pt x="156" y="237"/>
                  <a:pt x="157" y="238"/>
                </a:cubicBezTo>
                <a:close/>
                <a:moveTo>
                  <a:pt x="97" y="139"/>
                </a:moveTo>
                <a:cubicBezTo>
                  <a:pt x="98" y="140"/>
                  <a:pt x="99" y="140"/>
                  <a:pt x="99" y="139"/>
                </a:cubicBezTo>
                <a:cubicBezTo>
                  <a:pt x="99" y="139"/>
                  <a:pt x="98" y="139"/>
                  <a:pt x="97" y="139"/>
                </a:cubicBezTo>
                <a:close/>
                <a:moveTo>
                  <a:pt x="6" y="160"/>
                </a:moveTo>
                <a:cubicBezTo>
                  <a:pt x="6" y="160"/>
                  <a:pt x="6" y="160"/>
                  <a:pt x="6" y="160"/>
                </a:cubicBezTo>
                <a:cubicBezTo>
                  <a:pt x="6" y="159"/>
                  <a:pt x="6" y="158"/>
                  <a:pt x="6" y="157"/>
                </a:cubicBezTo>
                <a:cubicBezTo>
                  <a:pt x="6" y="158"/>
                  <a:pt x="6" y="159"/>
                  <a:pt x="6" y="160"/>
                </a:cubicBezTo>
                <a:close/>
                <a:moveTo>
                  <a:pt x="105" y="217"/>
                </a:moveTo>
                <a:cubicBezTo>
                  <a:pt x="104" y="217"/>
                  <a:pt x="102" y="218"/>
                  <a:pt x="102" y="218"/>
                </a:cubicBezTo>
                <a:cubicBezTo>
                  <a:pt x="103" y="218"/>
                  <a:pt x="104" y="217"/>
                  <a:pt x="105" y="217"/>
                </a:cubicBezTo>
                <a:close/>
                <a:moveTo>
                  <a:pt x="108" y="160"/>
                </a:moveTo>
                <a:cubicBezTo>
                  <a:pt x="108" y="160"/>
                  <a:pt x="109" y="161"/>
                  <a:pt x="109" y="160"/>
                </a:cubicBezTo>
                <a:cubicBezTo>
                  <a:pt x="109" y="160"/>
                  <a:pt x="108" y="160"/>
                  <a:pt x="108" y="160"/>
                </a:cubicBezTo>
                <a:close/>
                <a:moveTo>
                  <a:pt x="98" y="161"/>
                </a:moveTo>
                <a:cubicBezTo>
                  <a:pt x="99" y="161"/>
                  <a:pt x="99" y="161"/>
                  <a:pt x="99" y="161"/>
                </a:cubicBezTo>
                <a:cubicBezTo>
                  <a:pt x="99" y="161"/>
                  <a:pt x="99" y="160"/>
                  <a:pt x="99" y="160"/>
                </a:cubicBezTo>
                <a:cubicBezTo>
                  <a:pt x="98" y="160"/>
                  <a:pt x="98" y="161"/>
                  <a:pt x="98" y="161"/>
                </a:cubicBezTo>
                <a:close/>
                <a:moveTo>
                  <a:pt x="11" y="129"/>
                </a:moveTo>
                <a:cubicBezTo>
                  <a:pt x="10" y="129"/>
                  <a:pt x="10" y="129"/>
                  <a:pt x="10" y="129"/>
                </a:cubicBezTo>
                <a:cubicBezTo>
                  <a:pt x="10" y="130"/>
                  <a:pt x="10" y="130"/>
                  <a:pt x="10" y="131"/>
                </a:cubicBezTo>
                <a:cubicBezTo>
                  <a:pt x="10" y="131"/>
                  <a:pt x="10" y="131"/>
                  <a:pt x="10" y="131"/>
                </a:cubicBezTo>
                <a:cubicBezTo>
                  <a:pt x="10" y="130"/>
                  <a:pt x="11" y="130"/>
                  <a:pt x="11" y="129"/>
                </a:cubicBezTo>
                <a:close/>
                <a:moveTo>
                  <a:pt x="106" y="177"/>
                </a:moveTo>
                <a:cubicBezTo>
                  <a:pt x="105" y="177"/>
                  <a:pt x="104" y="178"/>
                  <a:pt x="104" y="178"/>
                </a:cubicBezTo>
                <a:cubicBezTo>
                  <a:pt x="104" y="178"/>
                  <a:pt x="105" y="178"/>
                  <a:pt x="106" y="177"/>
                </a:cubicBezTo>
                <a:close/>
                <a:moveTo>
                  <a:pt x="159" y="177"/>
                </a:moveTo>
                <a:cubicBezTo>
                  <a:pt x="158" y="177"/>
                  <a:pt x="158" y="178"/>
                  <a:pt x="158" y="179"/>
                </a:cubicBezTo>
                <a:cubicBezTo>
                  <a:pt x="159" y="178"/>
                  <a:pt x="159" y="178"/>
                  <a:pt x="159" y="177"/>
                </a:cubicBezTo>
                <a:close/>
                <a:moveTo>
                  <a:pt x="74" y="191"/>
                </a:moveTo>
                <a:cubicBezTo>
                  <a:pt x="73" y="191"/>
                  <a:pt x="73" y="191"/>
                  <a:pt x="72" y="192"/>
                </a:cubicBezTo>
                <a:cubicBezTo>
                  <a:pt x="73" y="192"/>
                  <a:pt x="73" y="192"/>
                  <a:pt x="74" y="191"/>
                </a:cubicBezTo>
                <a:close/>
                <a:moveTo>
                  <a:pt x="128" y="209"/>
                </a:moveTo>
                <a:cubicBezTo>
                  <a:pt x="128" y="208"/>
                  <a:pt x="128" y="208"/>
                  <a:pt x="128" y="208"/>
                </a:cubicBezTo>
                <a:cubicBezTo>
                  <a:pt x="128" y="208"/>
                  <a:pt x="128" y="207"/>
                  <a:pt x="127" y="207"/>
                </a:cubicBezTo>
                <a:cubicBezTo>
                  <a:pt x="127" y="208"/>
                  <a:pt x="127" y="208"/>
                  <a:pt x="128" y="209"/>
                </a:cubicBezTo>
                <a:close/>
                <a:moveTo>
                  <a:pt x="11" y="212"/>
                </a:moveTo>
                <a:cubicBezTo>
                  <a:pt x="11" y="212"/>
                  <a:pt x="11" y="213"/>
                  <a:pt x="12" y="214"/>
                </a:cubicBezTo>
                <a:cubicBezTo>
                  <a:pt x="11" y="213"/>
                  <a:pt x="11" y="212"/>
                  <a:pt x="11" y="212"/>
                </a:cubicBezTo>
                <a:close/>
                <a:moveTo>
                  <a:pt x="79" y="189"/>
                </a:moveTo>
                <a:cubicBezTo>
                  <a:pt x="80" y="189"/>
                  <a:pt x="80" y="189"/>
                  <a:pt x="80" y="189"/>
                </a:cubicBezTo>
                <a:cubicBezTo>
                  <a:pt x="80" y="189"/>
                  <a:pt x="79" y="189"/>
                  <a:pt x="79" y="189"/>
                </a:cubicBezTo>
                <a:close/>
                <a:moveTo>
                  <a:pt x="73" y="106"/>
                </a:moveTo>
                <a:cubicBezTo>
                  <a:pt x="73" y="106"/>
                  <a:pt x="73" y="107"/>
                  <a:pt x="75" y="106"/>
                </a:cubicBezTo>
                <a:cubicBezTo>
                  <a:pt x="74" y="106"/>
                  <a:pt x="74" y="106"/>
                  <a:pt x="73" y="106"/>
                </a:cubicBezTo>
                <a:close/>
                <a:moveTo>
                  <a:pt x="119" y="198"/>
                </a:moveTo>
                <a:cubicBezTo>
                  <a:pt x="119" y="198"/>
                  <a:pt x="119" y="198"/>
                  <a:pt x="119" y="198"/>
                </a:cubicBezTo>
                <a:cubicBezTo>
                  <a:pt x="120" y="198"/>
                  <a:pt x="120" y="198"/>
                  <a:pt x="120" y="198"/>
                </a:cubicBezTo>
                <a:cubicBezTo>
                  <a:pt x="120" y="198"/>
                  <a:pt x="120" y="198"/>
                  <a:pt x="120" y="197"/>
                </a:cubicBezTo>
                <a:cubicBezTo>
                  <a:pt x="120" y="198"/>
                  <a:pt x="119" y="198"/>
                  <a:pt x="119" y="198"/>
                </a:cubicBezTo>
                <a:close/>
                <a:moveTo>
                  <a:pt x="55" y="47"/>
                </a:moveTo>
                <a:cubicBezTo>
                  <a:pt x="55" y="47"/>
                  <a:pt x="55" y="48"/>
                  <a:pt x="55" y="48"/>
                </a:cubicBezTo>
                <a:cubicBezTo>
                  <a:pt x="56" y="48"/>
                  <a:pt x="56" y="47"/>
                  <a:pt x="56" y="47"/>
                </a:cubicBezTo>
                <a:cubicBezTo>
                  <a:pt x="56" y="47"/>
                  <a:pt x="55" y="47"/>
                  <a:pt x="55" y="47"/>
                </a:cubicBezTo>
                <a:close/>
                <a:moveTo>
                  <a:pt x="91" y="129"/>
                </a:moveTo>
                <a:cubicBezTo>
                  <a:pt x="90" y="129"/>
                  <a:pt x="90" y="129"/>
                  <a:pt x="90" y="130"/>
                </a:cubicBezTo>
                <a:cubicBezTo>
                  <a:pt x="90" y="130"/>
                  <a:pt x="90" y="130"/>
                  <a:pt x="91" y="129"/>
                </a:cubicBezTo>
                <a:cubicBezTo>
                  <a:pt x="91" y="129"/>
                  <a:pt x="91" y="129"/>
                  <a:pt x="91" y="129"/>
                </a:cubicBezTo>
                <a:close/>
                <a:moveTo>
                  <a:pt x="111" y="236"/>
                </a:moveTo>
                <a:cubicBezTo>
                  <a:pt x="111" y="236"/>
                  <a:pt x="111" y="236"/>
                  <a:pt x="112" y="236"/>
                </a:cubicBezTo>
                <a:cubicBezTo>
                  <a:pt x="112" y="236"/>
                  <a:pt x="112" y="235"/>
                  <a:pt x="112" y="235"/>
                </a:cubicBezTo>
                <a:cubicBezTo>
                  <a:pt x="112" y="235"/>
                  <a:pt x="111" y="235"/>
                  <a:pt x="111" y="236"/>
                </a:cubicBezTo>
                <a:close/>
                <a:moveTo>
                  <a:pt x="128" y="254"/>
                </a:moveTo>
                <a:cubicBezTo>
                  <a:pt x="129" y="254"/>
                  <a:pt x="130" y="254"/>
                  <a:pt x="130" y="254"/>
                </a:cubicBezTo>
                <a:cubicBezTo>
                  <a:pt x="129" y="253"/>
                  <a:pt x="129" y="253"/>
                  <a:pt x="128" y="254"/>
                </a:cubicBezTo>
                <a:close/>
                <a:moveTo>
                  <a:pt x="135" y="180"/>
                </a:moveTo>
                <a:cubicBezTo>
                  <a:pt x="135" y="179"/>
                  <a:pt x="135" y="179"/>
                  <a:pt x="136" y="179"/>
                </a:cubicBezTo>
                <a:cubicBezTo>
                  <a:pt x="135" y="179"/>
                  <a:pt x="135" y="179"/>
                  <a:pt x="135" y="178"/>
                </a:cubicBezTo>
                <a:cubicBezTo>
                  <a:pt x="135" y="179"/>
                  <a:pt x="135" y="179"/>
                  <a:pt x="135" y="180"/>
                </a:cubicBezTo>
                <a:close/>
                <a:moveTo>
                  <a:pt x="111" y="228"/>
                </a:moveTo>
                <a:cubicBezTo>
                  <a:pt x="110" y="228"/>
                  <a:pt x="110" y="228"/>
                  <a:pt x="110" y="227"/>
                </a:cubicBezTo>
                <a:cubicBezTo>
                  <a:pt x="110" y="228"/>
                  <a:pt x="110" y="228"/>
                  <a:pt x="109" y="228"/>
                </a:cubicBezTo>
                <a:cubicBezTo>
                  <a:pt x="110" y="228"/>
                  <a:pt x="110" y="228"/>
                  <a:pt x="111" y="228"/>
                </a:cubicBezTo>
                <a:close/>
                <a:moveTo>
                  <a:pt x="156" y="169"/>
                </a:moveTo>
                <a:cubicBezTo>
                  <a:pt x="156" y="169"/>
                  <a:pt x="156" y="168"/>
                  <a:pt x="156" y="167"/>
                </a:cubicBezTo>
                <a:cubicBezTo>
                  <a:pt x="156" y="168"/>
                  <a:pt x="156" y="169"/>
                  <a:pt x="156" y="169"/>
                </a:cubicBezTo>
                <a:close/>
                <a:moveTo>
                  <a:pt x="96" y="94"/>
                </a:moveTo>
                <a:cubicBezTo>
                  <a:pt x="96" y="95"/>
                  <a:pt x="96" y="96"/>
                  <a:pt x="96" y="96"/>
                </a:cubicBezTo>
                <a:cubicBezTo>
                  <a:pt x="96" y="96"/>
                  <a:pt x="97" y="95"/>
                  <a:pt x="96" y="94"/>
                </a:cubicBezTo>
                <a:close/>
                <a:moveTo>
                  <a:pt x="134" y="135"/>
                </a:moveTo>
                <a:cubicBezTo>
                  <a:pt x="134" y="135"/>
                  <a:pt x="135" y="135"/>
                  <a:pt x="135" y="134"/>
                </a:cubicBezTo>
                <a:cubicBezTo>
                  <a:pt x="135" y="135"/>
                  <a:pt x="134" y="135"/>
                  <a:pt x="134" y="135"/>
                </a:cubicBezTo>
                <a:close/>
                <a:moveTo>
                  <a:pt x="66" y="107"/>
                </a:moveTo>
                <a:cubicBezTo>
                  <a:pt x="66" y="107"/>
                  <a:pt x="66" y="107"/>
                  <a:pt x="66" y="107"/>
                </a:cubicBezTo>
                <a:cubicBezTo>
                  <a:pt x="66" y="106"/>
                  <a:pt x="66" y="106"/>
                  <a:pt x="66" y="105"/>
                </a:cubicBezTo>
                <a:cubicBezTo>
                  <a:pt x="66" y="105"/>
                  <a:pt x="66" y="105"/>
                  <a:pt x="66" y="105"/>
                </a:cubicBezTo>
                <a:cubicBezTo>
                  <a:pt x="66" y="106"/>
                  <a:pt x="65" y="106"/>
                  <a:pt x="65" y="106"/>
                </a:cubicBezTo>
                <a:cubicBezTo>
                  <a:pt x="65" y="106"/>
                  <a:pt x="65" y="107"/>
                  <a:pt x="66" y="107"/>
                </a:cubicBezTo>
                <a:close/>
                <a:moveTo>
                  <a:pt x="62" y="61"/>
                </a:moveTo>
                <a:cubicBezTo>
                  <a:pt x="62" y="61"/>
                  <a:pt x="62" y="61"/>
                  <a:pt x="62" y="61"/>
                </a:cubicBezTo>
                <a:cubicBezTo>
                  <a:pt x="62" y="61"/>
                  <a:pt x="62" y="61"/>
                  <a:pt x="61" y="62"/>
                </a:cubicBezTo>
                <a:cubicBezTo>
                  <a:pt x="61" y="62"/>
                  <a:pt x="61" y="62"/>
                  <a:pt x="61" y="62"/>
                </a:cubicBezTo>
                <a:cubicBezTo>
                  <a:pt x="62" y="62"/>
                  <a:pt x="62" y="62"/>
                  <a:pt x="62" y="61"/>
                </a:cubicBezTo>
                <a:cubicBezTo>
                  <a:pt x="62" y="61"/>
                  <a:pt x="62" y="61"/>
                  <a:pt x="62" y="61"/>
                </a:cubicBezTo>
                <a:close/>
                <a:moveTo>
                  <a:pt x="134" y="202"/>
                </a:moveTo>
                <a:cubicBezTo>
                  <a:pt x="135" y="203"/>
                  <a:pt x="135" y="203"/>
                  <a:pt x="136" y="203"/>
                </a:cubicBezTo>
                <a:cubicBezTo>
                  <a:pt x="135" y="203"/>
                  <a:pt x="135" y="202"/>
                  <a:pt x="135" y="202"/>
                </a:cubicBezTo>
                <a:cubicBezTo>
                  <a:pt x="135" y="202"/>
                  <a:pt x="135" y="202"/>
                  <a:pt x="134" y="202"/>
                </a:cubicBezTo>
                <a:close/>
                <a:moveTo>
                  <a:pt x="47" y="30"/>
                </a:moveTo>
                <a:cubicBezTo>
                  <a:pt x="46" y="29"/>
                  <a:pt x="45" y="29"/>
                  <a:pt x="45" y="30"/>
                </a:cubicBezTo>
                <a:cubicBezTo>
                  <a:pt x="45" y="30"/>
                  <a:pt x="46" y="30"/>
                  <a:pt x="47" y="30"/>
                </a:cubicBezTo>
                <a:close/>
                <a:moveTo>
                  <a:pt x="132" y="170"/>
                </a:moveTo>
                <a:cubicBezTo>
                  <a:pt x="133" y="170"/>
                  <a:pt x="133" y="170"/>
                  <a:pt x="133" y="169"/>
                </a:cubicBezTo>
                <a:cubicBezTo>
                  <a:pt x="133" y="169"/>
                  <a:pt x="133" y="169"/>
                  <a:pt x="133" y="169"/>
                </a:cubicBezTo>
                <a:cubicBezTo>
                  <a:pt x="133" y="169"/>
                  <a:pt x="133" y="169"/>
                  <a:pt x="132" y="169"/>
                </a:cubicBezTo>
                <a:cubicBezTo>
                  <a:pt x="132" y="169"/>
                  <a:pt x="132" y="170"/>
                  <a:pt x="132" y="170"/>
                </a:cubicBezTo>
                <a:close/>
                <a:moveTo>
                  <a:pt x="108" y="177"/>
                </a:moveTo>
                <a:cubicBezTo>
                  <a:pt x="110" y="177"/>
                  <a:pt x="110" y="177"/>
                  <a:pt x="110" y="176"/>
                </a:cubicBezTo>
                <a:cubicBezTo>
                  <a:pt x="109" y="177"/>
                  <a:pt x="109" y="177"/>
                  <a:pt x="108" y="177"/>
                </a:cubicBezTo>
                <a:close/>
                <a:moveTo>
                  <a:pt x="109" y="189"/>
                </a:moveTo>
                <a:cubicBezTo>
                  <a:pt x="109" y="189"/>
                  <a:pt x="109" y="189"/>
                  <a:pt x="109" y="189"/>
                </a:cubicBezTo>
                <a:cubicBezTo>
                  <a:pt x="108" y="188"/>
                  <a:pt x="108" y="188"/>
                  <a:pt x="107" y="188"/>
                </a:cubicBezTo>
                <a:cubicBezTo>
                  <a:pt x="108" y="189"/>
                  <a:pt x="108" y="189"/>
                  <a:pt x="109" y="189"/>
                </a:cubicBezTo>
                <a:close/>
                <a:moveTo>
                  <a:pt x="59" y="208"/>
                </a:moveTo>
                <a:cubicBezTo>
                  <a:pt x="58" y="208"/>
                  <a:pt x="58" y="208"/>
                  <a:pt x="58" y="208"/>
                </a:cubicBezTo>
                <a:cubicBezTo>
                  <a:pt x="58" y="208"/>
                  <a:pt x="58" y="208"/>
                  <a:pt x="59" y="208"/>
                </a:cubicBezTo>
                <a:close/>
                <a:moveTo>
                  <a:pt x="47" y="103"/>
                </a:moveTo>
                <a:cubicBezTo>
                  <a:pt x="47" y="103"/>
                  <a:pt x="47" y="104"/>
                  <a:pt x="48" y="104"/>
                </a:cubicBezTo>
                <a:cubicBezTo>
                  <a:pt x="47" y="104"/>
                  <a:pt x="47" y="103"/>
                  <a:pt x="47" y="103"/>
                </a:cubicBezTo>
                <a:close/>
                <a:moveTo>
                  <a:pt x="103" y="258"/>
                </a:moveTo>
                <a:cubicBezTo>
                  <a:pt x="104" y="259"/>
                  <a:pt x="104" y="259"/>
                  <a:pt x="104" y="258"/>
                </a:cubicBezTo>
                <a:cubicBezTo>
                  <a:pt x="104" y="258"/>
                  <a:pt x="103" y="258"/>
                  <a:pt x="103" y="258"/>
                </a:cubicBezTo>
                <a:close/>
                <a:moveTo>
                  <a:pt x="40" y="95"/>
                </a:moveTo>
                <a:cubicBezTo>
                  <a:pt x="41" y="95"/>
                  <a:pt x="41" y="95"/>
                  <a:pt x="42" y="95"/>
                </a:cubicBezTo>
                <a:cubicBezTo>
                  <a:pt x="41" y="95"/>
                  <a:pt x="41" y="95"/>
                  <a:pt x="41" y="94"/>
                </a:cubicBezTo>
                <a:cubicBezTo>
                  <a:pt x="41" y="94"/>
                  <a:pt x="41" y="94"/>
                  <a:pt x="40" y="95"/>
                </a:cubicBezTo>
                <a:close/>
                <a:moveTo>
                  <a:pt x="100" y="129"/>
                </a:moveTo>
                <a:cubicBezTo>
                  <a:pt x="99" y="129"/>
                  <a:pt x="99" y="129"/>
                  <a:pt x="99" y="129"/>
                </a:cubicBezTo>
                <a:cubicBezTo>
                  <a:pt x="99" y="129"/>
                  <a:pt x="98" y="129"/>
                  <a:pt x="98" y="129"/>
                </a:cubicBezTo>
                <a:cubicBezTo>
                  <a:pt x="99" y="129"/>
                  <a:pt x="99" y="129"/>
                  <a:pt x="100" y="129"/>
                </a:cubicBezTo>
                <a:close/>
                <a:moveTo>
                  <a:pt x="131" y="220"/>
                </a:moveTo>
                <a:cubicBezTo>
                  <a:pt x="131" y="220"/>
                  <a:pt x="131" y="220"/>
                  <a:pt x="131" y="220"/>
                </a:cubicBezTo>
                <a:cubicBezTo>
                  <a:pt x="130" y="220"/>
                  <a:pt x="130" y="220"/>
                  <a:pt x="130" y="220"/>
                </a:cubicBezTo>
                <a:cubicBezTo>
                  <a:pt x="130" y="220"/>
                  <a:pt x="130" y="220"/>
                  <a:pt x="130" y="221"/>
                </a:cubicBezTo>
                <a:cubicBezTo>
                  <a:pt x="130" y="220"/>
                  <a:pt x="131" y="220"/>
                  <a:pt x="131" y="220"/>
                </a:cubicBezTo>
                <a:close/>
                <a:moveTo>
                  <a:pt x="122" y="104"/>
                </a:moveTo>
                <a:cubicBezTo>
                  <a:pt x="121" y="104"/>
                  <a:pt x="120" y="104"/>
                  <a:pt x="120" y="104"/>
                </a:cubicBezTo>
                <a:cubicBezTo>
                  <a:pt x="120" y="104"/>
                  <a:pt x="121" y="104"/>
                  <a:pt x="122" y="104"/>
                </a:cubicBezTo>
                <a:close/>
                <a:moveTo>
                  <a:pt x="73" y="207"/>
                </a:moveTo>
                <a:cubicBezTo>
                  <a:pt x="73" y="207"/>
                  <a:pt x="73" y="207"/>
                  <a:pt x="73" y="207"/>
                </a:cubicBezTo>
                <a:cubicBezTo>
                  <a:pt x="73" y="207"/>
                  <a:pt x="72" y="207"/>
                  <a:pt x="71" y="207"/>
                </a:cubicBezTo>
                <a:cubicBezTo>
                  <a:pt x="72" y="207"/>
                  <a:pt x="73" y="207"/>
                  <a:pt x="73" y="207"/>
                </a:cubicBezTo>
                <a:close/>
                <a:moveTo>
                  <a:pt x="147" y="218"/>
                </a:moveTo>
                <a:cubicBezTo>
                  <a:pt x="147" y="218"/>
                  <a:pt x="147" y="218"/>
                  <a:pt x="147" y="218"/>
                </a:cubicBezTo>
                <a:cubicBezTo>
                  <a:pt x="147" y="218"/>
                  <a:pt x="146" y="218"/>
                  <a:pt x="146" y="219"/>
                </a:cubicBezTo>
                <a:cubicBezTo>
                  <a:pt x="147" y="219"/>
                  <a:pt x="147" y="218"/>
                  <a:pt x="147" y="218"/>
                </a:cubicBezTo>
                <a:close/>
                <a:moveTo>
                  <a:pt x="12" y="205"/>
                </a:moveTo>
                <a:cubicBezTo>
                  <a:pt x="12" y="205"/>
                  <a:pt x="12" y="205"/>
                  <a:pt x="12" y="205"/>
                </a:cubicBezTo>
                <a:cubicBezTo>
                  <a:pt x="12" y="205"/>
                  <a:pt x="13" y="204"/>
                  <a:pt x="13" y="204"/>
                </a:cubicBezTo>
                <a:cubicBezTo>
                  <a:pt x="12" y="204"/>
                  <a:pt x="12" y="204"/>
                  <a:pt x="12" y="204"/>
                </a:cubicBezTo>
                <a:cubicBezTo>
                  <a:pt x="12" y="204"/>
                  <a:pt x="12" y="205"/>
                  <a:pt x="12" y="205"/>
                </a:cubicBezTo>
                <a:close/>
                <a:moveTo>
                  <a:pt x="134" y="141"/>
                </a:moveTo>
                <a:cubicBezTo>
                  <a:pt x="134" y="141"/>
                  <a:pt x="135" y="141"/>
                  <a:pt x="135" y="140"/>
                </a:cubicBezTo>
                <a:cubicBezTo>
                  <a:pt x="135" y="140"/>
                  <a:pt x="134" y="140"/>
                  <a:pt x="134" y="141"/>
                </a:cubicBezTo>
                <a:close/>
                <a:moveTo>
                  <a:pt x="120" y="165"/>
                </a:moveTo>
                <a:cubicBezTo>
                  <a:pt x="121" y="165"/>
                  <a:pt x="121" y="165"/>
                  <a:pt x="121" y="164"/>
                </a:cubicBezTo>
                <a:cubicBezTo>
                  <a:pt x="120" y="164"/>
                  <a:pt x="120" y="164"/>
                  <a:pt x="120" y="165"/>
                </a:cubicBezTo>
                <a:close/>
                <a:moveTo>
                  <a:pt x="7" y="200"/>
                </a:moveTo>
                <a:cubicBezTo>
                  <a:pt x="7" y="200"/>
                  <a:pt x="7" y="200"/>
                  <a:pt x="7" y="200"/>
                </a:cubicBezTo>
                <a:cubicBezTo>
                  <a:pt x="7" y="201"/>
                  <a:pt x="7" y="201"/>
                  <a:pt x="8" y="202"/>
                </a:cubicBezTo>
                <a:cubicBezTo>
                  <a:pt x="8" y="201"/>
                  <a:pt x="7" y="201"/>
                  <a:pt x="7" y="200"/>
                </a:cubicBezTo>
                <a:close/>
                <a:moveTo>
                  <a:pt x="25" y="169"/>
                </a:moveTo>
                <a:cubicBezTo>
                  <a:pt x="25" y="169"/>
                  <a:pt x="25" y="169"/>
                  <a:pt x="25" y="169"/>
                </a:cubicBezTo>
                <a:cubicBezTo>
                  <a:pt x="25" y="169"/>
                  <a:pt x="25" y="169"/>
                  <a:pt x="26" y="169"/>
                </a:cubicBezTo>
                <a:cubicBezTo>
                  <a:pt x="26" y="168"/>
                  <a:pt x="25" y="168"/>
                  <a:pt x="25" y="168"/>
                </a:cubicBezTo>
                <a:cubicBezTo>
                  <a:pt x="25" y="168"/>
                  <a:pt x="25" y="169"/>
                  <a:pt x="25" y="169"/>
                </a:cubicBezTo>
                <a:close/>
                <a:moveTo>
                  <a:pt x="19" y="179"/>
                </a:moveTo>
                <a:cubicBezTo>
                  <a:pt x="19" y="178"/>
                  <a:pt x="19" y="178"/>
                  <a:pt x="19" y="178"/>
                </a:cubicBezTo>
                <a:cubicBezTo>
                  <a:pt x="19" y="178"/>
                  <a:pt x="18" y="178"/>
                  <a:pt x="18" y="178"/>
                </a:cubicBezTo>
                <a:cubicBezTo>
                  <a:pt x="19" y="179"/>
                  <a:pt x="19" y="179"/>
                  <a:pt x="19" y="179"/>
                </a:cubicBezTo>
                <a:close/>
                <a:moveTo>
                  <a:pt x="115" y="232"/>
                </a:moveTo>
                <a:cubicBezTo>
                  <a:pt x="115" y="232"/>
                  <a:pt x="115" y="233"/>
                  <a:pt x="115" y="233"/>
                </a:cubicBezTo>
                <a:cubicBezTo>
                  <a:pt x="115" y="233"/>
                  <a:pt x="115" y="233"/>
                  <a:pt x="115" y="232"/>
                </a:cubicBezTo>
                <a:close/>
                <a:moveTo>
                  <a:pt x="128" y="158"/>
                </a:moveTo>
                <a:cubicBezTo>
                  <a:pt x="128" y="158"/>
                  <a:pt x="128" y="158"/>
                  <a:pt x="128" y="158"/>
                </a:cubicBezTo>
                <a:cubicBezTo>
                  <a:pt x="128" y="158"/>
                  <a:pt x="128" y="158"/>
                  <a:pt x="127" y="158"/>
                </a:cubicBezTo>
                <a:cubicBezTo>
                  <a:pt x="128" y="158"/>
                  <a:pt x="128" y="158"/>
                  <a:pt x="128" y="158"/>
                </a:cubicBezTo>
                <a:cubicBezTo>
                  <a:pt x="128" y="158"/>
                  <a:pt x="128" y="158"/>
                  <a:pt x="128" y="158"/>
                </a:cubicBezTo>
                <a:close/>
                <a:moveTo>
                  <a:pt x="86" y="169"/>
                </a:moveTo>
                <a:cubicBezTo>
                  <a:pt x="86" y="168"/>
                  <a:pt x="85" y="168"/>
                  <a:pt x="85" y="169"/>
                </a:cubicBezTo>
                <a:cubicBezTo>
                  <a:pt x="85" y="169"/>
                  <a:pt x="86" y="169"/>
                  <a:pt x="86" y="169"/>
                </a:cubicBezTo>
                <a:close/>
                <a:moveTo>
                  <a:pt x="129" y="243"/>
                </a:moveTo>
                <a:cubicBezTo>
                  <a:pt x="130" y="243"/>
                  <a:pt x="130" y="243"/>
                  <a:pt x="130" y="242"/>
                </a:cubicBezTo>
                <a:cubicBezTo>
                  <a:pt x="129" y="242"/>
                  <a:pt x="129" y="243"/>
                  <a:pt x="129" y="243"/>
                </a:cubicBezTo>
                <a:close/>
                <a:moveTo>
                  <a:pt x="16" y="134"/>
                </a:moveTo>
                <a:cubicBezTo>
                  <a:pt x="15" y="134"/>
                  <a:pt x="15" y="135"/>
                  <a:pt x="15" y="135"/>
                </a:cubicBezTo>
                <a:cubicBezTo>
                  <a:pt x="15" y="135"/>
                  <a:pt x="15" y="135"/>
                  <a:pt x="16" y="134"/>
                </a:cubicBezTo>
                <a:close/>
                <a:moveTo>
                  <a:pt x="129" y="146"/>
                </a:moveTo>
                <a:cubicBezTo>
                  <a:pt x="129" y="146"/>
                  <a:pt x="129" y="146"/>
                  <a:pt x="130" y="146"/>
                </a:cubicBezTo>
                <a:cubicBezTo>
                  <a:pt x="129" y="145"/>
                  <a:pt x="129" y="145"/>
                  <a:pt x="129" y="145"/>
                </a:cubicBezTo>
                <a:cubicBezTo>
                  <a:pt x="129" y="145"/>
                  <a:pt x="129" y="145"/>
                  <a:pt x="129" y="145"/>
                </a:cubicBezTo>
                <a:cubicBezTo>
                  <a:pt x="129" y="145"/>
                  <a:pt x="129" y="145"/>
                  <a:pt x="129" y="146"/>
                </a:cubicBezTo>
                <a:close/>
                <a:moveTo>
                  <a:pt x="152" y="164"/>
                </a:moveTo>
                <a:cubicBezTo>
                  <a:pt x="151" y="164"/>
                  <a:pt x="151" y="164"/>
                  <a:pt x="151" y="165"/>
                </a:cubicBezTo>
                <a:cubicBezTo>
                  <a:pt x="151" y="165"/>
                  <a:pt x="152" y="164"/>
                  <a:pt x="152" y="164"/>
                </a:cubicBezTo>
                <a:close/>
                <a:moveTo>
                  <a:pt x="42" y="245"/>
                </a:moveTo>
                <a:cubicBezTo>
                  <a:pt x="42" y="245"/>
                  <a:pt x="42" y="245"/>
                  <a:pt x="42" y="245"/>
                </a:cubicBezTo>
                <a:cubicBezTo>
                  <a:pt x="41" y="245"/>
                  <a:pt x="41" y="245"/>
                  <a:pt x="40" y="244"/>
                </a:cubicBezTo>
                <a:cubicBezTo>
                  <a:pt x="40" y="245"/>
                  <a:pt x="40" y="245"/>
                  <a:pt x="40" y="245"/>
                </a:cubicBezTo>
                <a:cubicBezTo>
                  <a:pt x="41" y="245"/>
                  <a:pt x="41" y="245"/>
                  <a:pt x="42" y="245"/>
                </a:cubicBezTo>
                <a:close/>
                <a:moveTo>
                  <a:pt x="89" y="136"/>
                </a:moveTo>
                <a:cubicBezTo>
                  <a:pt x="89" y="136"/>
                  <a:pt x="89" y="136"/>
                  <a:pt x="89" y="136"/>
                </a:cubicBezTo>
                <a:cubicBezTo>
                  <a:pt x="89" y="136"/>
                  <a:pt x="89" y="136"/>
                  <a:pt x="90" y="137"/>
                </a:cubicBezTo>
                <a:cubicBezTo>
                  <a:pt x="90" y="136"/>
                  <a:pt x="90" y="136"/>
                  <a:pt x="90" y="136"/>
                </a:cubicBezTo>
                <a:cubicBezTo>
                  <a:pt x="89" y="136"/>
                  <a:pt x="89" y="136"/>
                  <a:pt x="89" y="136"/>
                </a:cubicBezTo>
                <a:close/>
                <a:moveTo>
                  <a:pt x="82" y="189"/>
                </a:moveTo>
                <a:cubicBezTo>
                  <a:pt x="82" y="189"/>
                  <a:pt x="83" y="189"/>
                  <a:pt x="83" y="189"/>
                </a:cubicBezTo>
                <a:cubicBezTo>
                  <a:pt x="82" y="189"/>
                  <a:pt x="82" y="189"/>
                  <a:pt x="82" y="189"/>
                </a:cubicBezTo>
                <a:close/>
                <a:moveTo>
                  <a:pt x="113" y="181"/>
                </a:moveTo>
                <a:cubicBezTo>
                  <a:pt x="113" y="181"/>
                  <a:pt x="113" y="181"/>
                  <a:pt x="112" y="181"/>
                </a:cubicBezTo>
                <a:cubicBezTo>
                  <a:pt x="113" y="181"/>
                  <a:pt x="113" y="181"/>
                  <a:pt x="113" y="181"/>
                </a:cubicBezTo>
                <a:close/>
                <a:moveTo>
                  <a:pt x="23" y="236"/>
                </a:moveTo>
                <a:cubicBezTo>
                  <a:pt x="23" y="236"/>
                  <a:pt x="23" y="237"/>
                  <a:pt x="23" y="237"/>
                </a:cubicBezTo>
                <a:cubicBezTo>
                  <a:pt x="24" y="236"/>
                  <a:pt x="24" y="236"/>
                  <a:pt x="23" y="236"/>
                </a:cubicBezTo>
                <a:close/>
                <a:moveTo>
                  <a:pt x="92" y="249"/>
                </a:moveTo>
                <a:cubicBezTo>
                  <a:pt x="92" y="249"/>
                  <a:pt x="92" y="249"/>
                  <a:pt x="92" y="249"/>
                </a:cubicBezTo>
                <a:cubicBezTo>
                  <a:pt x="91" y="249"/>
                  <a:pt x="90" y="249"/>
                  <a:pt x="90" y="249"/>
                </a:cubicBezTo>
                <a:cubicBezTo>
                  <a:pt x="91" y="249"/>
                  <a:pt x="91" y="249"/>
                  <a:pt x="92" y="249"/>
                </a:cubicBezTo>
                <a:close/>
                <a:moveTo>
                  <a:pt x="140" y="131"/>
                </a:moveTo>
                <a:cubicBezTo>
                  <a:pt x="141" y="131"/>
                  <a:pt x="141" y="131"/>
                  <a:pt x="141" y="131"/>
                </a:cubicBezTo>
                <a:cubicBezTo>
                  <a:pt x="141" y="131"/>
                  <a:pt x="140" y="131"/>
                  <a:pt x="140" y="131"/>
                </a:cubicBezTo>
                <a:close/>
                <a:moveTo>
                  <a:pt x="96" y="90"/>
                </a:moveTo>
                <a:cubicBezTo>
                  <a:pt x="96" y="90"/>
                  <a:pt x="95" y="90"/>
                  <a:pt x="95" y="91"/>
                </a:cubicBezTo>
                <a:cubicBezTo>
                  <a:pt x="95" y="91"/>
                  <a:pt x="95" y="91"/>
                  <a:pt x="95" y="91"/>
                </a:cubicBezTo>
                <a:cubicBezTo>
                  <a:pt x="96" y="91"/>
                  <a:pt x="96" y="91"/>
                  <a:pt x="96" y="90"/>
                </a:cubicBezTo>
                <a:close/>
                <a:moveTo>
                  <a:pt x="104" y="263"/>
                </a:moveTo>
                <a:cubicBezTo>
                  <a:pt x="105" y="263"/>
                  <a:pt x="105" y="262"/>
                  <a:pt x="105" y="262"/>
                </a:cubicBezTo>
                <a:cubicBezTo>
                  <a:pt x="105" y="262"/>
                  <a:pt x="105" y="262"/>
                  <a:pt x="104" y="263"/>
                </a:cubicBezTo>
                <a:close/>
                <a:moveTo>
                  <a:pt x="156" y="178"/>
                </a:moveTo>
                <a:cubicBezTo>
                  <a:pt x="156" y="177"/>
                  <a:pt x="157" y="177"/>
                  <a:pt x="157" y="177"/>
                </a:cubicBezTo>
                <a:cubicBezTo>
                  <a:pt x="156" y="177"/>
                  <a:pt x="156" y="177"/>
                  <a:pt x="156" y="178"/>
                </a:cubicBezTo>
                <a:close/>
                <a:moveTo>
                  <a:pt x="107" y="94"/>
                </a:moveTo>
                <a:cubicBezTo>
                  <a:pt x="107" y="94"/>
                  <a:pt x="107" y="94"/>
                  <a:pt x="107" y="94"/>
                </a:cubicBezTo>
                <a:cubicBezTo>
                  <a:pt x="108" y="94"/>
                  <a:pt x="108" y="94"/>
                  <a:pt x="109" y="94"/>
                </a:cubicBezTo>
                <a:cubicBezTo>
                  <a:pt x="109" y="94"/>
                  <a:pt x="109" y="94"/>
                  <a:pt x="109" y="94"/>
                </a:cubicBezTo>
                <a:cubicBezTo>
                  <a:pt x="108" y="94"/>
                  <a:pt x="108" y="94"/>
                  <a:pt x="107" y="94"/>
                </a:cubicBezTo>
                <a:close/>
                <a:moveTo>
                  <a:pt x="37" y="107"/>
                </a:moveTo>
                <a:cubicBezTo>
                  <a:pt x="37" y="108"/>
                  <a:pt x="38" y="108"/>
                  <a:pt x="38" y="108"/>
                </a:cubicBezTo>
                <a:cubicBezTo>
                  <a:pt x="38" y="107"/>
                  <a:pt x="37" y="107"/>
                  <a:pt x="37" y="107"/>
                </a:cubicBezTo>
                <a:close/>
                <a:moveTo>
                  <a:pt x="112" y="210"/>
                </a:moveTo>
                <a:cubicBezTo>
                  <a:pt x="112" y="211"/>
                  <a:pt x="112" y="211"/>
                  <a:pt x="112" y="210"/>
                </a:cubicBezTo>
                <a:cubicBezTo>
                  <a:pt x="112" y="210"/>
                  <a:pt x="113" y="210"/>
                  <a:pt x="113" y="210"/>
                </a:cubicBezTo>
                <a:cubicBezTo>
                  <a:pt x="113" y="210"/>
                  <a:pt x="113" y="210"/>
                  <a:pt x="113" y="210"/>
                </a:cubicBezTo>
                <a:cubicBezTo>
                  <a:pt x="112" y="210"/>
                  <a:pt x="112" y="210"/>
                  <a:pt x="112" y="210"/>
                </a:cubicBezTo>
                <a:close/>
                <a:moveTo>
                  <a:pt x="30" y="253"/>
                </a:moveTo>
                <a:cubicBezTo>
                  <a:pt x="30" y="253"/>
                  <a:pt x="30" y="253"/>
                  <a:pt x="30" y="253"/>
                </a:cubicBezTo>
                <a:cubicBezTo>
                  <a:pt x="30" y="253"/>
                  <a:pt x="31" y="253"/>
                  <a:pt x="31" y="253"/>
                </a:cubicBezTo>
                <a:cubicBezTo>
                  <a:pt x="31" y="253"/>
                  <a:pt x="31" y="253"/>
                  <a:pt x="31" y="253"/>
                </a:cubicBezTo>
                <a:cubicBezTo>
                  <a:pt x="31" y="253"/>
                  <a:pt x="31" y="253"/>
                  <a:pt x="30" y="253"/>
                </a:cubicBezTo>
                <a:close/>
                <a:moveTo>
                  <a:pt x="139" y="185"/>
                </a:moveTo>
                <a:cubicBezTo>
                  <a:pt x="139" y="185"/>
                  <a:pt x="139" y="185"/>
                  <a:pt x="139" y="186"/>
                </a:cubicBezTo>
                <a:cubicBezTo>
                  <a:pt x="139" y="185"/>
                  <a:pt x="140" y="185"/>
                  <a:pt x="140" y="185"/>
                </a:cubicBezTo>
                <a:cubicBezTo>
                  <a:pt x="139" y="185"/>
                  <a:pt x="139" y="185"/>
                  <a:pt x="139" y="185"/>
                </a:cubicBezTo>
                <a:close/>
                <a:moveTo>
                  <a:pt x="108" y="245"/>
                </a:moveTo>
                <a:cubicBezTo>
                  <a:pt x="109" y="245"/>
                  <a:pt x="109" y="245"/>
                  <a:pt x="109" y="244"/>
                </a:cubicBezTo>
                <a:cubicBezTo>
                  <a:pt x="109" y="244"/>
                  <a:pt x="109" y="244"/>
                  <a:pt x="108" y="245"/>
                </a:cubicBezTo>
                <a:close/>
                <a:moveTo>
                  <a:pt x="7" y="170"/>
                </a:moveTo>
                <a:cubicBezTo>
                  <a:pt x="7" y="170"/>
                  <a:pt x="6" y="171"/>
                  <a:pt x="7" y="171"/>
                </a:cubicBezTo>
                <a:cubicBezTo>
                  <a:pt x="7" y="171"/>
                  <a:pt x="7" y="170"/>
                  <a:pt x="7" y="170"/>
                </a:cubicBezTo>
                <a:close/>
                <a:moveTo>
                  <a:pt x="136" y="137"/>
                </a:moveTo>
                <a:cubicBezTo>
                  <a:pt x="135" y="137"/>
                  <a:pt x="135" y="137"/>
                  <a:pt x="135" y="137"/>
                </a:cubicBezTo>
                <a:cubicBezTo>
                  <a:pt x="135" y="137"/>
                  <a:pt x="135" y="137"/>
                  <a:pt x="134" y="137"/>
                </a:cubicBezTo>
                <a:cubicBezTo>
                  <a:pt x="135" y="137"/>
                  <a:pt x="135" y="137"/>
                  <a:pt x="136" y="137"/>
                </a:cubicBezTo>
                <a:close/>
                <a:moveTo>
                  <a:pt x="106" y="166"/>
                </a:moveTo>
                <a:cubicBezTo>
                  <a:pt x="107" y="167"/>
                  <a:pt x="107" y="167"/>
                  <a:pt x="107" y="166"/>
                </a:cubicBezTo>
                <a:cubicBezTo>
                  <a:pt x="107" y="166"/>
                  <a:pt x="106" y="166"/>
                  <a:pt x="106" y="166"/>
                </a:cubicBezTo>
                <a:close/>
                <a:moveTo>
                  <a:pt x="109" y="174"/>
                </a:moveTo>
                <a:cubicBezTo>
                  <a:pt x="109" y="174"/>
                  <a:pt x="108" y="174"/>
                  <a:pt x="108" y="175"/>
                </a:cubicBezTo>
                <a:cubicBezTo>
                  <a:pt x="109" y="175"/>
                  <a:pt x="109" y="175"/>
                  <a:pt x="109" y="174"/>
                </a:cubicBezTo>
                <a:close/>
                <a:moveTo>
                  <a:pt x="160" y="169"/>
                </a:moveTo>
                <a:cubicBezTo>
                  <a:pt x="161" y="169"/>
                  <a:pt x="161" y="169"/>
                  <a:pt x="161" y="169"/>
                </a:cubicBezTo>
                <a:cubicBezTo>
                  <a:pt x="161" y="168"/>
                  <a:pt x="161" y="168"/>
                  <a:pt x="160" y="167"/>
                </a:cubicBezTo>
                <a:cubicBezTo>
                  <a:pt x="160" y="167"/>
                  <a:pt x="160" y="167"/>
                  <a:pt x="160" y="167"/>
                </a:cubicBezTo>
                <a:cubicBezTo>
                  <a:pt x="160" y="168"/>
                  <a:pt x="160" y="168"/>
                  <a:pt x="160" y="169"/>
                </a:cubicBezTo>
                <a:close/>
                <a:moveTo>
                  <a:pt x="19" y="172"/>
                </a:moveTo>
                <a:cubicBezTo>
                  <a:pt x="19" y="171"/>
                  <a:pt x="19" y="171"/>
                  <a:pt x="18" y="171"/>
                </a:cubicBezTo>
                <a:cubicBezTo>
                  <a:pt x="18" y="171"/>
                  <a:pt x="19" y="172"/>
                  <a:pt x="19" y="172"/>
                </a:cubicBezTo>
                <a:close/>
                <a:moveTo>
                  <a:pt x="101" y="172"/>
                </a:moveTo>
                <a:cubicBezTo>
                  <a:pt x="100" y="172"/>
                  <a:pt x="100" y="172"/>
                  <a:pt x="100" y="172"/>
                </a:cubicBezTo>
                <a:cubicBezTo>
                  <a:pt x="100" y="172"/>
                  <a:pt x="100" y="172"/>
                  <a:pt x="101" y="172"/>
                </a:cubicBezTo>
                <a:close/>
                <a:moveTo>
                  <a:pt x="56" y="24"/>
                </a:moveTo>
                <a:cubicBezTo>
                  <a:pt x="57" y="24"/>
                  <a:pt x="57" y="24"/>
                  <a:pt x="56" y="24"/>
                </a:cubicBezTo>
                <a:cubicBezTo>
                  <a:pt x="56" y="24"/>
                  <a:pt x="56" y="24"/>
                  <a:pt x="56" y="24"/>
                </a:cubicBezTo>
                <a:close/>
                <a:moveTo>
                  <a:pt x="110" y="195"/>
                </a:moveTo>
                <a:cubicBezTo>
                  <a:pt x="111" y="195"/>
                  <a:pt x="111" y="195"/>
                  <a:pt x="111" y="194"/>
                </a:cubicBezTo>
                <a:cubicBezTo>
                  <a:pt x="111" y="194"/>
                  <a:pt x="111" y="195"/>
                  <a:pt x="110" y="195"/>
                </a:cubicBezTo>
                <a:close/>
                <a:moveTo>
                  <a:pt x="17" y="180"/>
                </a:moveTo>
                <a:cubicBezTo>
                  <a:pt x="18" y="180"/>
                  <a:pt x="18" y="180"/>
                  <a:pt x="18" y="180"/>
                </a:cubicBezTo>
                <a:cubicBezTo>
                  <a:pt x="18" y="180"/>
                  <a:pt x="18" y="180"/>
                  <a:pt x="17" y="180"/>
                </a:cubicBezTo>
                <a:close/>
                <a:moveTo>
                  <a:pt x="24" y="240"/>
                </a:moveTo>
                <a:cubicBezTo>
                  <a:pt x="25" y="240"/>
                  <a:pt x="25" y="240"/>
                  <a:pt x="25" y="240"/>
                </a:cubicBezTo>
                <a:cubicBezTo>
                  <a:pt x="25" y="240"/>
                  <a:pt x="25" y="240"/>
                  <a:pt x="24" y="240"/>
                </a:cubicBezTo>
                <a:close/>
                <a:moveTo>
                  <a:pt x="74" y="132"/>
                </a:moveTo>
                <a:cubicBezTo>
                  <a:pt x="74" y="131"/>
                  <a:pt x="74" y="131"/>
                  <a:pt x="74" y="131"/>
                </a:cubicBezTo>
                <a:cubicBezTo>
                  <a:pt x="73" y="131"/>
                  <a:pt x="73" y="131"/>
                  <a:pt x="73" y="131"/>
                </a:cubicBezTo>
                <a:cubicBezTo>
                  <a:pt x="73" y="131"/>
                  <a:pt x="73" y="131"/>
                  <a:pt x="73" y="132"/>
                </a:cubicBezTo>
                <a:cubicBezTo>
                  <a:pt x="73" y="132"/>
                  <a:pt x="73" y="132"/>
                  <a:pt x="74" y="132"/>
                </a:cubicBezTo>
                <a:close/>
                <a:moveTo>
                  <a:pt x="122" y="169"/>
                </a:moveTo>
                <a:cubicBezTo>
                  <a:pt x="122" y="169"/>
                  <a:pt x="122" y="169"/>
                  <a:pt x="122" y="169"/>
                </a:cubicBezTo>
                <a:cubicBezTo>
                  <a:pt x="122" y="170"/>
                  <a:pt x="122" y="170"/>
                  <a:pt x="123" y="170"/>
                </a:cubicBezTo>
                <a:cubicBezTo>
                  <a:pt x="123" y="170"/>
                  <a:pt x="123" y="170"/>
                  <a:pt x="123" y="170"/>
                </a:cubicBezTo>
                <a:cubicBezTo>
                  <a:pt x="123" y="170"/>
                  <a:pt x="123" y="169"/>
                  <a:pt x="122" y="169"/>
                </a:cubicBezTo>
                <a:close/>
                <a:moveTo>
                  <a:pt x="66" y="139"/>
                </a:moveTo>
                <a:cubicBezTo>
                  <a:pt x="66" y="139"/>
                  <a:pt x="66" y="139"/>
                  <a:pt x="67" y="138"/>
                </a:cubicBezTo>
                <a:cubicBezTo>
                  <a:pt x="66" y="138"/>
                  <a:pt x="66" y="138"/>
                  <a:pt x="66" y="139"/>
                </a:cubicBezTo>
                <a:close/>
                <a:moveTo>
                  <a:pt x="151" y="235"/>
                </a:moveTo>
                <a:cubicBezTo>
                  <a:pt x="151" y="235"/>
                  <a:pt x="151" y="235"/>
                  <a:pt x="151" y="235"/>
                </a:cubicBezTo>
                <a:cubicBezTo>
                  <a:pt x="151" y="235"/>
                  <a:pt x="150" y="236"/>
                  <a:pt x="150" y="236"/>
                </a:cubicBezTo>
                <a:cubicBezTo>
                  <a:pt x="151" y="236"/>
                  <a:pt x="151" y="236"/>
                  <a:pt x="151" y="235"/>
                </a:cubicBezTo>
                <a:close/>
                <a:moveTo>
                  <a:pt x="137" y="261"/>
                </a:moveTo>
                <a:cubicBezTo>
                  <a:pt x="137" y="261"/>
                  <a:pt x="137" y="261"/>
                  <a:pt x="137" y="261"/>
                </a:cubicBezTo>
                <a:cubicBezTo>
                  <a:pt x="136" y="261"/>
                  <a:pt x="136" y="261"/>
                  <a:pt x="136" y="261"/>
                </a:cubicBezTo>
                <a:cubicBezTo>
                  <a:pt x="136" y="261"/>
                  <a:pt x="136" y="262"/>
                  <a:pt x="136" y="262"/>
                </a:cubicBezTo>
                <a:cubicBezTo>
                  <a:pt x="136" y="261"/>
                  <a:pt x="137" y="261"/>
                  <a:pt x="137" y="261"/>
                </a:cubicBezTo>
                <a:close/>
                <a:moveTo>
                  <a:pt x="75" y="206"/>
                </a:moveTo>
                <a:cubicBezTo>
                  <a:pt x="75" y="207"/>
                  <a:pt x="75" y="207"/>
                  <a:pt x="75" y="207"/>
                </a:cubicBezTo>
                <a:cubicBezTo>
                  <a:pt x="75" y="207"/>
                  <a:pt x="76" y="206"/>
                  <a:pt x="76" y="206"/>
                </a:cubicBezTo>
                <a:cubicBezTo>
                  <a:pt x="76" y="206"/>
                  <a:pt x="76" y="206"/>
                  <a:pt x="76" y="206"/>
                </a:cubicBezTo>
                <a:cubicBezTo>
                  <a:pt x="75" y="206"/>
                  <a:pt x="75" y="206"/>
                  <a:pt x="75" y="206"/>
                </a:cubicBezTo>
                <a:close/>
                <a:moveTo>
                  <a:pt x="22" y="103"/>
                </a:moveTo>
                <a:cubicBezTo>
                  <a:pt x="22" y="103"/>
                  <a:pt x="22" y="103"/>
                  <a:pt x="22" y="103"/>
                </a:cubicBezTo>
                <a:cubicBezTo>
                  <a:pt x="22" y="103"/>
                  <a:pt x="22" y="103"/>
                  <a:pt x="22" y="103"/>
                </a:cubicBezTo>
                <a:cubicBezTo>
                  <a:pt x="22" y="103"/>
                  <a:pt x="22" y="103"/>
                  <a:pt x="22" y="103"/>
                </a:cubicBezTo>
                <a:cubicBezTo>
                  <a:pt x="22" y="103"/>
                  <a:pt x="22" y="103"/>
                  <a:pt x="22" y="103"/>
                </a:cubicBezTo>
                <a:close/>
                <a:moveTo>
                  <a:pt x="29" y="19"/>
                </a:moveTo>
                <a:cubicBezTo>
                  <a:pt x="29" y="20"/>
                  <a:pt x="29" y="20"/>
                  <a:pt x="29" y="20"/>
                </a:cubicBezTo>
                <a:cubicBezTo>
                  <a:pt x="29" y="20"/>
                  <a:pt x="29" y="20"/>
                  <a:pt x="30" y="20"/>
                </a:cubicBezTo>
                <a:cubicBezTo>
                  <a:pt x="30" y="20"/>
                  <a:pt x="30" y="20"/>
                  <a:pt x="30" y="20"/>
                </a:cubicBezTo>
                <a:cubicBezTo>
                  <a:pt x="29" y="20"/>
                  <a:pt x="29" y="19"/>
                  <a:pt x="29" y="19"/>
                </a:cubicBezTo>
                <a:close/>
                <a:moveTo>
                  <a:pt x="15" y="189"/>
                </a:moveTo>
                <a:cubicBezTo>
                  <a:pt x="15" y="189"/>
                  <a:pt x="15" y="189"/>
                  <a:pt x="15" y="189"/>
                </a:cubicBezTo>
                <a:cubicBezTo>
                  <a:pt x="16" y="189"/>
                  <a:pt x="16" y="189"/>
                  <a:pt x="15" y="189"/>
                </a:cubicBezTo>
                <a:close/>
                <a:moveTo>
                  <a:pt x="25" y="206"/>
                </a:moveTo>
                <a:cubicBezTo>
                  <a:pt x="25" y="206"/>
                  <a:pt x="26" y="206"/>
                  <a:pt x="25" y="205"/>
                </a:cubicBezTo>
                <a:cubicBezTo>
                  <a:pt x="25" y="205"/>
                  <a:pt x="25" y="205"/>
                  <a:pt x="25" y="205"/>
                </a:cubicBezTo>
                <a:cubicBezTo>
                  <a:pt x="25" y="205"/>
                  <a:pt x="25" y="206"/>
                  <a:pt x="25" y="206"/>
                </a:cubicBezTo>
                <a:close/>
                <a:moveTo>
                  <a:pt x="115" y="189"/>
                </a:moveTo>
                <a:cubicBezTo>
                  <a:pt x="115" y="189"/>
                  <a:pt x="115" y="189"/>
                  <a:pt x="114" y="189"/>
                </a:cubicBezTo>
                <a:cubicBezTo>
                  <a:pt x="115" y="189"/>
                  <a:pt x="115" y="189"/>
                  <a:pt x="115" y="189"/>
                </a:cubicBezTo>
                <a:close/>
                <a:moveTo>
                  <a:pt x="17" y="245"/>
                </a:moveTo>
                <a:cubicBezTo>
                  <a:pt x="16" y="245"/>
                  <a:pt x="16" y="245"/>
                  <a:pt x="17" y="245"/>
                </a:cubicBezTo>
                <a:cubicBezTo>
                  <a:pt x="17" y="245"/>
                  <a:pt x="17" y="245"/>
                  <a:pt x="17" y="245"/>
                </a:cubicBezTo>
                <a:close/>
                <a:moveTo>
                  <a:pt x="88" y="125"/>
                </a:moveTo>
                <a:cubicBezTo>
                  <a:pt x="88" y="125"/>
                  <a:pt x="88" y="125"/>
                  <a:pt x="88" y="125"/>
                </a:cubicBezTo>
                <a:cubicBezTo>
                  <a:pt x="88" y="126"/>
                  <a:pt x="89" y="125"/>
                  <a:pt x="89" y="125"/>
                </a:cubicBezTo>
                <a:cubicBezTo>
                  <a:pt x="89" y="125"/>
                  <a:pt x="88" y="125"/>
                  <a:pt x="88" y="125"/>
                </a:cubicBezTo>
                <a:close/>
                <a:moveTo>
                  <a:pt x="22" y="154"/>
                </a:moveTo>
                <a:cubicBezTo>
                  <a:pt x="22" y="154"/>
                  <a:pt x="22" y="154"/>
                  <a:pt x="22" y="154"/>
                </a:cubicBezTo>
                <a:cubicBezTo>
                  <a:pt x="22" y="154"/>
                  <a:pt x="22" y="154"/>
                  <a:pt x="22" y="155"/>
                </a:cubicBezTo>
                <a:cubicBezTo>
                  <a:pt x="22" y="154"/>
                  <a:pt x="22" y="154"/>
                  <a:pt x="22" y="154"/>
                </a:cubicBezTo>
                <a:close/>
                <a:moveTo>
                  <a:pt x="131" y="166"/>
                </a:moveTo>
                <a:cubicBezTo>
                  <a:pt x="131" y="166"/>
                  <a:pt x="131" y="166"/>
                  <a:pt x="131" y="166"/>
                </a:cubicBezTo>
                <a:cubicBezTo>
                  <a:pt x="131" y="166"/>
                  <a:pt x="131" y="167"/>
                  <a:pt x="131" y="167"/>
                </a:cubicBezTo>
                <a:cubicBezTo>
                  <a:pt x="131" y="167"/>
                  <a:pt x="131" y="167"/>
                  <a:pt x="131" y="167"/>
                </a:cubicBezTo>
                <a:cubicBezTo>
                  <a:pt x="131" y="167"/>
                  <a:pt x="131" y="167"/>
                  <a:pt x="131" y="166"/>
                </a:cubicBezTo>
                <a:close/>
                <a:moveTo>
                  <a:pt x="144" y="237"/>
                </a:moveTo>
                <a:cubicBezTo>
                  <a:pt x="144" y="237"/>
                  <a:pt x="144" y="237"/>
                  <a:pt x="144" y="237"/>
                </a:cubicBezTo>
                <a:cubicBezTo>
                  <a:pt x="144" y="237"/>
                  <a:pt x="144" y="237"/>
                  <a:pt x="144" y="236"/>
                </a:cubicBezTo>
                <a:cubicBezTo>
                  <a:pt x="144" y="236"/>
                  <a:pt x="144" y="236"/>
                  <a:pt x="144" y="236"/>
                </a:cubicBezTo>
                <a:cubicBezTo>
                  <a:pt x="144" y="236"/>
                  <a:pt x="144" y="237"/>
                  <a:pt x="144" y="237"/>
                </a:cubicBezTo>
                <a:close/>
                <a:moveTo>
                  <a:pt x="97" y="92"/>
                </a:moveTo>
                <a:cubicBezTo>
                  <a:pt x="97" y="93"/>
                  <a:pt x="97" y="93"/>
                  <a:pt x="98" y="92"/>
                </a:cubicBezTo>
                <a:cubicBezTo>
                  <a:pt x="98" y="92"/>
                  <a:pt x="98" y="92"/>
                  <a:pt x="98" y="92"/>
                </a:cubicBezTo>
                <a:cubicBezTo>
                  <a:pt x="97" y="92"/>
                  <a:pt x="97" y="92"/>
                  <a:pt x="97" y="92"/>
                </a:cubicBezTo>
                <a:close/>
                <a:moveTo>
                  <a:pt x="85" y="67"/>
                </a:moveTo>
                <a:cubicBezTo>
                  <a:pt x="85" y="67"/>
                  <a:pt x="85" y="67"/>
                  <a:pt x="85" y="66"/>
                </a:cubicBezTo>
                <a:cubicBezTo>
                  <a:pt x="85" y="66"/>
                  <a:pt x="85" y="66"/>
                  <a:pt x="85" y="66"/>
                </a:cubicBezTo>
                <a:cubicBezTo>
                  <a:pt x="85" y="66"/>
                  <a:pt x="85" y="66"/>
                  <a:pt x="85" y="66"/>
                </a:cubicBezTo>
                <a:cubicBezTo>
                  <a:pt x="85" y="66"/>
                  <a:pt x="85" y="66"/>
                  <a:pt x="85" y="67"/>
                </a:cubicBezTo>
                <a:close/>
                <a:moveTo>
                  <a:pt x="133" y="262"/>
                </a:moveTo>
                <a:cubicBezTo>
                  <a:pt x="133" y="262"/>
                  <a:pt x="133" y="262"/>
                  <a:pt x="133" y="262"/>
                </a:cubicBezTo>
                <a:cubicBezTo>
                  <a:pt x="133" y="262"/>
                  <a:pt x="133" y="262"/>
                  <a:pt x="133" y="262"/>
                </a:cubicBezTo>
                <a:cubicBezTo>
                  <a:pt x="133" y="262"/>
                  <a:pt x="133" y="262"/>
                  <a:pt x="133" y="262"/>
                </a:cubicBezTo>
                <a:cubicBezTo>
                  <a:pt x="133" y="262"/>
                  <a:pt x="133" y="262"/>
                  <a:pt x="133" y="262"/>
                </a:cubicBezTo>
                <a:close/>
                <a:moveTo>
                  <a:pt x="144" y="204"/>
                </a:moveTo>
                <a:cubicBezTo>
                  <a:pt x="144" y="204"/>
                  <a:pt x="144" y="204"/>
                  <a:pt x="144" y="204"/>
                </a:cubicBezTo>
                <a:cubicBezTo>
                  <a:pt x="144" y="204"/>
                  <a:pt x="144" y="204"/>
                  <a:pt x="144" y="204"/>
                </a:cubicBezTo>
                <a:cubicBezTo>
                  <a:pt x="144" y="204"/>
                  <a:pt x="144" y="204"/>
                  <a:pt x="144" y="204"/>
                </a:cubicBezTo>
                <a:cubicBezTo>
                  <a:pt x="144" y="204"/>
                  <a:pt x="144" y="204"/>
                  <a:pt x="144" y="204"/>
                </a:cubicBezTo>
                <a:close/>
                <a:moveTo>
                  <a:pt x="103" y="103"/>
                </a:moveTo>
                <a:cubicBezTo>
                  <a:pt x="103" y="103"/>
                  <a:pt x="103" y="103"/>
                  <a:pt x="104" y="103"/>
                </a:cubicBezTo>
                <a:cubicBezTo>
                  <a:pt x="104" y="103"/>
                  <a:pt x="104" y="103"/>
                  <a:pt x="104" y="103"/>
                </a:cubicBezTo>
                <a:cubicBezTo>
                  <a:pt x="104" y="103"/>
                  <a:pt x="104" y="103"/>
                  <a:pt x="103" y="103"/>
                </a:cubicBezTo>
                <a:close/>
                <a:moveTo>
                  <a:pt x="142" y="252"/>
                </a:moveTo>
                <a:cubicBezTo>
                  <a:pt x="142" y="252"/>
                  <a:pt x="142" y="252"/>
                  <a:pt x="142" y="252"/>
                </a:cubicBezTo>
                <a:cubicBezTo>
                  <a:pt x="142" y="252"/>
                  <a:pt x="142" y="252"/>
                  <a:pt x="143" y="252"/>
                </a:cubicBezTo>
                <a:cubicBezTo>
                  <a:pt x="142" y="252"/>
                  <a:pt x="142" y="252"/>
                  <a:pt x="142" y="252"/>
                </a:cubicBezTo>
                <a:cubicBezTo>
                  <a:pt x="142" y="252"/>
                  <a:pt x="142" y="252"/>
                  <a:pt x="142" y="252"/>
                </a:cubicBezTo>
                <a:close/>
                <a:moveTo>
                  <a:pt x="95" y="247"/>
                </a:moveTo>
                <a:cubicBezTo>
                  <a:pt x="95" y="247"/>
                  <a:pt x="95" y="247"/>
                  <a:pt x="95" y="246"/>
                </a:cubicBezTo>
                <a:cubicBezTo>
                  <a:pt x="95" y="247"/>
                  <a:pt x="95" y="247"/>
                  <a:pt x="95" y="247"/>
                </a:cubicBezTo>
                <a:cubicBezTo>
                  <a:pt x="95" y="247"/>
                  <a:pt x="95" y="247"/>
                  <a:pt x="95" y="247"/>
                </a:cubicBezTo>
                <a:cubicBezTo>
                  <a:pt x="95" y="247"/>
                  <a:pt x="95" y="247"/>
                  <a:pt x="95" y="247"/>
                </a:cubicBezTo>
                <a:close/>
                <a:moveTo>
                  <a:pt x="75" y="230"/>
                </a:moveTo>
                <a:cubicBezTo>
                  <a:pt x="74" y="230"/>
                  <a:pt x="74" y="230"/>
                  <a:pt x="74" y="230"/>
                </a:cubicBezTo>
                <a:cubicBezTo>
                  <a:pt x="74" y="230"/>
                  <a:pt x="75" y="230"/>
                  <a:pt x="75" y="230"/>
                </a:cubicBezTo>
                <a:close/>
                <a:moveTo>
                  <a:pt x="92" y="183"/>
                </a:moveTo>
                <a:cubicBezTo>
                  <a:pt x="92" y="183"/>
                  <a:pt x="92" y="183"/>
                  <a:pt x="91" y="183"/>
                </a:cubicBezTo>
                <a:cubicBezTo>
                  <a:pt x="91" y="183"/>
                  <a:pt x="91" y="183"/>
                  <a:pt x="91" y="183"/>
                </a:cubicBezTo>
                <a:cubicBezTo>
                  <a:pt x="91" y="183"/>
                  <a:pt x="91" y="183"/>
                  <a:pt x="91" y="183"/>
                </a:cubicBezTo>
                <a:cubicBezTo>
                  <a:pt x="91" y="183"/>
                  <a:pt x="91" y="183"/>
                  <a:pt x="92" y="183"/>
                </a:cubicBezTo>
                <a:close/>
                <a:moveTo>
                  <a:pt x="121" y="179"/>
                </a:moveTo>
                <a:cubicBezTo>
                  <a:pt x="121" y="179"/>
                  <a:pt x="121" y="179"/>
                  <a:pt x="121" y="179"/>
                </a:cubicBezTo>
                <a:cubicBezTo>
                  <a:pt x="121" y="179"/>
                  <a:pt x="120" y="179"/>
                  <a:pt x="120" y="179"/>
                </a:cubicBezTo>
                <a:cubicBezTo>
                  <a:pt x="120" y="179"/>
                  <a:pt x="120" y="179"/>
                  <a:pt x="120" y="179"/>
                </a:cubicBezTo>
                <a:cubicBezTo>
                  <a:pt x="120" y="179"/>
                  <a:pt x="121" y="179"/>
                  <a:pt x="121" y="179"/>
                </a:cubicBezTo>
                <a:close/>
                <a:moveTo>
                  <a:pt x="101" y="180"/>
                </a:moveTo>
                <a:cubicBezTo>
                  <a:pt x="101" y="180"/>
                  <a:pt x="101" y="180"/>
                  <a:pt x="101" y="180"/>
                </a:cubicBezTo>
                <a:cubicBezTo>
                  <a:pt x="101" y="180"/>
                  <a:pt x="101" y="180"/>
                  <a:pt x="101" y="180"/>
                </a:cubicBezTo>
                <a:cubicBezTo>
                  <a:pt x="101" y="180"/>
                  <a:pt x="101" y="180"/>
                  <a:pt x="100" y="180"/>
                </a:cubicBezTo>
                <a:cubicBezTo>
                  <a:pt x="100" y="180"/>
                  <a:pt x="100" y="180"/>
                  <a:pt x="101" y="180"/>
                </a:cubicBezTo>
                <a:cubicBezTo>
                  <a:pt x="101" y="180"/>
                  <a:pt x="101" y="180"/>
                  <a:pt x="101" y="180"/>
                </a:cubicBezTo>
                <a:close/>
                <a:moveTo>
                  <a:pt x="118" y="167"/>
                </a:moveTo>
                <a:cubicBezTo>
                  <a:pt x="118" y="167"/>
                  <a:pt x="118" y="167"/>
                  <a:pt x="118" y="167"/>
                </a:cubicBezTo>
                <a:cubicBezTo>
                  <a:pt x="118" y="167"/>
                  <a:pt x="117" y="167"/>
                  <a:pt x="117" y="167"/>
                </a:cubicBezTo>
                <a:cubicBezTo>
                  <a:pt x="117" y="167"/>
                  <a:pt x="117" y="167"/>
                  <a:pt x="117" y="167"/>
                </a:cubicBezTo>
                <a:cubicBezTo>
                  <a:pt x="118" y="167"/>
                  <a:pt x="118" y="167"/>
                  <a:pt x="118" y="167"/>
                </a:cubicBezTo>
                <a:close/>
                <a:moveTo>
                  <a:pt x="17" y="141"/>
                </a:moveTo>
                <a:cubicBezTo>
                  <a:pt x="18" y="141"/>
                  <a:pt x="18" y="141"/>
                  <a:pt x="18" y="141"/>
                </a:cubicBezTo>
                <a:cubicBezTo>
                  <a:pt x="18" y="141"/>
                  <a:pt x="18" y="141"/>
                  <a:pt x="18" y="141"/>
                </a:cubicBezTo>
                <a:cubicBezTo>
                  <a:pt x="18" y="141"/>
                  <a:pt x="18" y="141"/>
                  <a:pt x="18" y="141"/>
                </a:cubicBezTo>
                <a:cubicBezTo>
                  <a:pt x="18" y="141"/>
                  <a:pt x="18" y="141"/>
                  <a:pt x="17" y="141"/>
                </a:cubicBezTo>
                <a:close/>
                <a:moveTo>
                  <a:pt x="76" y="143"/>
                </a:moveTo>
                <a:cubicBezTo>
                  <a:pt x="76" y="143"/>
                  <a:pt x="76" y="143"/>
                  <a:pt x="76" y="143"/>
                </a:cubicBezTo>
                <a:cubicBezTo>
                  <a:pt x="76" y="143"/>
                  <a:pt x="76" y="143"/>
                  <a:pt x="76" y="142"/>
                </a:cubicBezTo>
                <a:cubicBezTo>
                  <a:pt x="76" y="142"/>
                  <a:pt x="76" y="142"/>
                  <a:pt x="76" y="142"/>
                </a:cubicBezTo>
                <a:cubicBezTo>
                  <a:pt x="76" y="142"/>
                  <a:pt x="76" y="143"/>
                  <a:pt x="76" y="143"/>
                </a:cubicBezTo>
                <a:close/>
                <a:moveTo>
                  <a:pt x="14" y="170"/>
                </a:moveTo>
                <a:cubicBezTo>
                  <a:pt x="14" y="170"/>
                  <a:pt x="14" y="170"/>
                  <a:pt x="13" y="170"/>
                </a:cubicBezTo>
                <a:cubicBezTo>
                  <a:pt x="13" y="170"/>
                  <a:pt x="13" y="170"/>
                  <a:pt x="13" y="170"/>
                </a:cubicBezTo>
                <a:cubicBezTo>
                  <a:pt x="13" y="170"/>
                  <a:pt x="14" y="171"/>
                  <a:pt x="14" y="171"/>
                </a:cubicBezTo>
                <a:cubicBezTo>
                  <a:pt x="14" y="170"/>
                  <a:pt x="14" y="170"/>
                  <a:pt x="14" y="170"/>
                </a:cubicBezTo>
                <a:close/>
                <a:moveTo>
                  <a:pt x="140" y="245"/>
                </a:moveTo>
                <a:cubicBezTo>
                  <a:pt x="140" y="245"/>
                  <a:pt x="140" y="245"/>
                  <a:pt x="140" y="245"/>
                </a:cubicBezTo>
                <a:cubicBezTo>
                  <a:pt x="140" y="245"/>
                  <a:pt x="140" y="245"/>
                  <a:pt x="140" y="245"/>
                </a:cubicBezTo>
                <a:cubicBezTo>
                  <a:pt x="140" y="245"/>
                  <a:pt x="140" y="245"/>
                  <a:pt x="140" y="246"/>
                </a:cubicBezTo>
                <a:cubicBezTo>
                  <a:pt x="140" y="245"/>
                  <a:pt x="140" y="245"/>
                  <a:pt x="140" y="245"/>
                </a:cubicBezTo>
                <a:close/>
                <a:moveTo>
                  <a:pt x="127" y="153"/>
                </a:moveTo>
                <a:cubicBezTo>
                  <a:pt x="127" y="153"/>
                  <a:pt x="127" y="153"/>
                  <a:pt x="127" y="153"/>
                </a:cubicBezTo>
                <a:cubicBezTo>
                  <a:pt x="127" y="153"/>
                  <a:pt x="127" y="153"/>
                  <a:pt x="127" y="153"/>
                </a:cubicBezTo>
                <a:close/>
                <a:moveTo>
                  <a:pt x="27" y="247"/>
                </a:moveTo>
                <a:cubicBezTo>
                  <a:pt x="27" y="247"/>
                  <a:pt x="27" y="247"/>
                  <a:pt x="27" y="247"/>
                </a:cubicBezTo>
                <a:cubicBezTo>
                  <a:pt x="26" y="247"/>
                  <a:pt x="26" y="247"/>
                  <a:pt x="26" y="247"/>
                </a:cubicBezTo>
                <a:cubicBezTo>
                  <a:pt x="26" y="247"/>
                  <a:pt x="26" y="247"/>
                  <a:pt x="26" y="247"/>
                </a:cubicBezTo>
                <a:cubicBezTo>
                  <a:pt x="27" y="247"/>
                  <a:pt x="27" y="247"/>
                  <a:pt x="27" y="247"/>
                </a:cubicBezTo>
                <a:close/>
                <a:moveTo>
                  <a:pt x="12" y="219"/>
                </a:moveTo>
                <a:cubicBezTo>
                  <a:pt x="12" y="219"/>
                  <a:pt x="12" y="219"/>
                  <a:pt x="12" y="219"/>
                </a:cubicBezTo>
                <a:cubicBezTo>
                  <a:pt x="12" y="219"/>
                  <a:pt x="12" y="219"/>
                  <a:pt x="12" y="219"/>
                </a:cubicBezTo>
                <a:cubicBezTo>
                  <a:pt x="12" y="219"/>
                  <a:pt x="13" y="219"/>
                  <a:pt x="13" y="219"/>
                </a:cubicBezTo>
                <a:cubicBezTo>
                  <a:pt x="12" y="219"/>
                  <a:pt x="12" y="219"/>
                  <a:pt x="12" y="219"/>
                </a:cubicBezTo>
                <a:close/>
                <a:moveTo>
                  <a:pt x="48" y="106"/>
                </a:moveTo>
                <a:cubicBezTo>
                  <a:pt x="48" y="106"/>
                  <a:pt x="48" y="106"/>
                  <a:pt x="48" y="106"/>
                </a:cubicBezTo>
                <a:cubicBezTo>
                  <a:pt x="48" y="106"/>
                  <a:pt x="48" y="106"/>
                  <a:pt x="48" y="106"/>
                </a:cubicBezTo>
                <a:cubicBezTo>
                  <a:pt x="48" y="106"/>
                  <a:pt x="48" y="106"/>
                  <a:pt x="48" y="106"/>
                </a:cubicBezTo>
                <a:cubicBezTo>
                  <a:pt x="48" y="106"/>
                  <a:pt x="48" y="106"/>
                  <a:pt x="48" y="106"/>
                </a:cubicBezTo>
                <a:close/>
                <a:moveTo>
                  <a:pt x="164" y="171"/>
                </a:moveTo>
                <a:cubicBezTo>
                  <a:pt x="164" y="171"/>
                  <a:pt x="164" y="171"/>
                  <a:pt x="164" y="171"/>
                </a:cubicBezTo>
                <a:cubicBezTo>
                  <a:pt x="164" y="171"/>
                  <a:pt x="164" y="171"/>
                  <a:pt x="164" y="171"/>
                </a:cubicBezTo>
                <a:cubicBezTo>
                  <a:pt x="164" y="171"/>
                  <a:pt x="164" y="171"/>
                  <a:pt x="164" y="171"/>
                </a:cubicBezTo>
                <a:cubicBezTo>
                  <a:pt x="164" y="171"/>
                  <a:pt x="164" y="171"/>
                  <a:pt x="164" y="171"/>
                </a:cubicBezTo>
                <a:close/>
                <a:moveTo>
                  <a:pt x="112" y="241"/>
                </a:moveTo>
                <a:cubicBezTo>
                  <a:pt x="112" y="242"/>
                  <a:pt x="112" y="242"/>
                  <a:pt x="112" y="242"/>
                </a:cubicBezTo>
                <a:cubicBezTo>
                  <a:pt x="112" y="242"/>
                  <a:pt x="112" y="242"/>
                  <a:pt x="112" y="242"/>
                </a:cubicBezTo>
                <a:cubicBezTo>
                  <a:pt x="112" y="241"/>
                  <a:pt x="112" y="241"/>
                  <a:pt x="112" y="241"/>
                </a:cubicBezTo>
                <a:cubicBezTo>
                  <a:pt x="112" y="241"/>
                  <a:pt x="112" y="241"/>
                  <a:pt x="112" y="241"/>
                </a:cubicBezTo>
                <a:close/>
                <a:moveTo>
                  <a:pt x="41" y="237"/>
                </a:moveTo>
                <a:cubicBezTo>
                  <a:pt x="42" y="238"/>
                  <a:pt x="42" y="238"/>
                  <a:pt x="42" y="238"/>
                </a:cubicBezTo>
                <a:cubicBezTo>
                  <a:pt x="42" y="238"/>
                  <a:pt x="42" y="238"/>
                  <a:pt x="41" y="237"/>
                </a:cubicBezTo>
                <a:close/>
                <a:moveTo>
                  <a:pt x="61" y="26"/>
                </a:moveTo>
                <a:cubicBezTo>
                  <a:pt x="61" y="26"/>
                  <a:pt x="61" y="26"/>
                  <a:pt x="61" y="26"/>
                </a:cubicBezTo>
                <a:cubicBezTo>
                  <a:pt x="61" y="26"/>
                  <a:pt x="61" y="26"/>
                  <a:pt x="61" y="26"/>
                </a:cubicBezTo>
                <a:cubicBezTo>
                  <a:pt x="61" y="26"/>
                  <a:pt x="61" y="26"/>
                  <a:pt x="61" y="26"/>
                </a:cubicBezTo>
                <a:cubicBezTo>
                  <a:pt x="61" y="26"/>
                  <a:pt x="61" y="26"/>
                  <a:pt x="61" y="26"/>
                </a:cubicBezTo>
                <a:close/>
                <a:moveTo>
                  <a:pt x="38" y="146"/>
                </a:moveTo>
                <a:cubicBezTo>
                  <a:pt x="38" y="146"/>
                  <a:pt x="38" y="146"/>
                  <a:pt x="38" y="146"/>
                </a:cubicBezTo>
                <a:cubicBezTo>
                  <a:pt x="38" y="146"/>
                  <a:pt x="38" y="146"/>
                  <a:pt x="39" y="146"/>
                </a:cubicBezTo>
                <a:cubicBezTo>
                  <a:pt x="39" y="146"/>
                  <a:pt x="38" y="145"/>
                  <a:pt x="38" y="145"/>
                </a:cubicBezTo>
                <a:cubicBezTo>
                  <a:pt x="38" y="146"/>
                  <a:pt x="38" y="146"/>
                  <a:pt x="38" y="146"/>
                </a:cubicBezTo>
                <a:close/>
                <a:moveTo>
                  <a:pt x="141" y="140"/>
                </a:moveTo>
                <a:cubicBezTo>
                  <a:pt x="141" y="140"/>
                  <a:pt x="141" y="140"/>
                  <a:pt x="141" y="140"/>
                </a:cubicBezTo>
                <a:cubicBezTo>
                  <a:pt x="141" y="140"/>
                  <a:pt x="141" y="140"/>
                  <a:pt x="141" y="139"/>
                </a:cubicBezTo>
                <a:cubicBezTo>
                  <a:pt x="141" y="139"/>
                  <a:pt x="141" y="139"/>
                  <a:pt x="141" y="139"/>
                </a:cubicBezTo>
                <a:cubicBezTo>
                  <a:pt x="141" y="139"/>
                  <a:pt x="141" y="140"/>
                  <a:pt x="141" y="140"/>
                </a:cubicBezTo>
                <a:close/>
                <a:moveTo>
                  <a:pt x="127" y="254"/>
                </a:moveTo>
                <a:cubicBezTo>
                  <a:pt x="127" y="254"/>
                  <a:pt x="126" y="254"/>
                  <a:pt x="126" y="254"/>
                </a:cubicBezTo>
                <a:cubicBezTo>
                  <a:pt x="126" y="254"/>
                  <a:pt x="126" y="254"/>
                  <a:pt x="126" y="254"/>
                </a:cubicBezTo>
                <a:cubicBezTo>
                  <a:pt x="126" y="254"/>
                  <a:pt x="126" y="254"/>
                  <a:pt x="126" y="254"/>
                </a:cubicBezTo>
                <a:cubicBezTo>
                  <a:pt x="126" y="254"/>
                  <a:pt x="126" y="254"/>
                  <a:pt x="127" y="25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2"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0-#ppt_w/2"/>
                                          </p:val>
                                        </p:tav>
                                        <p:tav tm="100000">
                                          <p:val>
                                            <p:strVal val="#ppt_x"/>
                                          </p:val>
                                        </p:tav>
                                      </p:tavLst>
                                    </p:anim>
                                    <p:anim calcmode="lin" valueType="num">
                                      <p:cBhvr additive="base">
                                        <p:cTn id="18" dur="500" fill="hold"/>
                                        <p:tgtEl>
                                          <p:spTgt spid="6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39"/>
                                        </p:tgtEl>
                                        <p:attrNameLst>
                                          <p:attrName>style.visibility</p:attrName>
                                        </p:attrNameLst>
                                      </p:cBhvr>
                                      <p:to>
                                        <p:strVal val="visible"/>
                                      </p:to>
                                    </p:set>
                                    <p:anim calcmode="lin" valueType="num">
                                      <p:cBhvr additive="base">
                                        <p:cTn id="21" dur="500" fill="hold"/>
                                        <p:tgtEl>
                                          <p:spTgt spid="639"/>
                                        </p:tgtEl>
                                        <p:attrNameLst>
                                          <p:attrName>ppt_x</p:attrName>
                                        </p:attrNameLst>
                                      </p:cBhvr>
                                      <p:tavLst>
                                        <p:tav tm="0">
                                          <p:val>
                                            <p:strVal val="0-#ppt_w/2"/>
                                          </p:val>
                                        </p:tav>
                                        <p:tav tm="100000">
                                          <p:val>
                                            <p:strVal val="#ppt_x"/>
                                          </p:val>
                                        </p:tav>
                                      </p:tavLst>
                                    </p:anim>
                                    <p:anim calcmode="lin" valueType="num">
                                      <p:cBhvr additive="base">
                                        <p:cTn id="22" dur="500" fill="hold"/>
                                        <p:tgtEl>
                                          <p:spTgt spid="63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42"/>
                                        </p:tgtEl>
                                        <p:attrNameLst>
                                          <p:attrName>style.visibility</p:attrName>
                                        </p:attrNameLst>
                                      </p:cBhvr>
                                      <p:to>
                                        <p:strVal val="visible"/>
                                      </p:to>
                                    </p:set>
                                    <p:anim calcmode="lin" valueType="num">
                                      <p:cBhvr additive="base">
                                        <p:cTn id="25" dur="500" fill="hold"/>
                                        <p:tgtEl>
                                          <p:spTgt spid="642"/>
                                        </p:tgtEl>
                                        <p:attrNameLst>
                                          <p:attrName>ppt_x</p:attrName>
                                        </p:attrNameLst>
                                      </p:cBhvr>
                                      <p:tavLst>
                                        <p:tav tm="0">
                                          <p:val>
                                            <p:strVal val="0-#ppt_w/2"/>
                                          </p:val>
                                        </p:tav>
                                        <p:tav tm="100000">
                                          <p:val>
                                            <p:strVal val="#ppt_x"/>
                                          </p:val>
                                        </p:tav>
                                      </p:tavLst>
                                    </p:anim>
                                    <p:anim calcmode="lin" valueType="num">
                                      <p:cBhvr additive="base">
                                        <p:cTn id="26" dur="500" fill="hold"/>
                                        <p:tgtEl>
                                          <p:spTgt spid="64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45"/>
                                        </p:tgtEl>
                                        <p:attrNameLst>
                                          <p:attrName>style.visibility</p:attrName>
                                        </p:attrNameLst>
                                      </p:cBhvr>
                                      <p:to>
                                        <p:strVal val="visible"/>
                                      </p:to>
                                    </p:set>
                                    <p:anim calcmode="lin" valueType="num">
                                      <p:cBhvr additive="base">
                                        <p:cTn id="29" dur="500" fill="hold"/>
                                        <p:tgtEl>
                                          <p:spTgt spid="645"/>
                                        </p:tgtEl>
                                        <p:attrNameLst>
                                          <p:attrName>ppt_x</p:attrName>
                                        </p:attrNameLst>
                                      </p:cBhvr>
                                      <p:tavLst>
                                        <p:tav tm="0">
                                          <p:val>
                                            <p:strVal val="0-#ppt_w/2"/>
                                          </p:val>
                                        </p:tav>
                                        <p:tav tm="100000">
                                          <p:val>
                                            <p:strVal val="#ppt_x"/>
                                          </p:val>
                                        </p:tav>
                                      </p:tavLst>
                                    </p:anim>
                                    <p:anim calcmode="lin" valueType="num">
                                      <p:cBhvr additive="base">
                                        <p:cTn id="30" dur="500" fill="hold"/>
                                        <p:tgtEl>
                                          <p:spTgt spid="64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40"/>
                                        </p:tgtEl>
                                        <p:attrNameLst>
                                          <p:attrName>style.visibility</p:attrName>
                                        </p:attrNameLst>
                                      </p:cBhvr>
                                      <p:to>
                                        <p:strVal val="visible"/>
                                      </p:to>
                                    </p:set>
                                    <p:animEffect transition="in" filter="wipe(up)">
                                      <p:cBhvr>
                                        <p:cTn id="37" dur="500"/>
                                        <p:tgtEl>
                                          <p:spTgt spid="64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643"/>
                                        </p:tgtEl>
                                        <p:attrNameLst>
                                          <p:attrName>style.visibility</p:attrName>
                                        </p:attrNameLst>
                                      </p:cBhvr>
                                      <p:to>
                                        <p:strVal val="visible"/>
                                      </p:to>
                                    </p:set>
                                    <p:animEffect transition="in" filter="wipe(up)">
                                      <p:cBhvr>
                                        <p:cTn id="40" dur="500"/>
                                        <p:tgtEl>
                                          <p:spTgt spid="64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46"/>
                                        </p:tgtEl>
                                        <p:attrNameLst>
                                          <p:attrName>style.visibility</p:attrName>
                                        </p:attrNameLst>
                                      </p:cBhvr>
                                      <p:to>
                                        <p:strVal val="visible"/>
                                      </p:to>
                                    </p:set>
                                    <p:animEffect transition="in" filter="wipe(up)">
                                      <p:cBhvr>
                                        <p:cTn id="43"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39" grpId="0"/>
      <p:bldP spid="640" grpId="0"/>
      <p:bldP spid="642" grpId="0"/>
      <p:bldP spid="643" grpId="0"/>
      <p:bldP spid="645" grpId="0"/>
      <p:bldP spid="646" grpId="0"/>
      <p:bldP spid="12" grpId="0"/>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矩形 321"/>
          <p:cNvSpPr/>
          <p:nvPr/>
        </p:nvSpPr>
        <p:spPr>
          <a:xfrm>
            <a:off x="1665759" y="1681442"/>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3" name="矩形 322"/>
          <p:cNvSpPr/>
          <p:nvPr/>
        </p:nvSpPr>
        <p:spPr>
          <a:xfrm>
            <a:off x="1665759" y="3159367"/>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4" name="矩形 323"/>
          <p:cNvSpPr/>
          <p:nvPr/>
        </p:nvSpPr>
        <p:spPr>
          <a:xfrm>
            <a:off x="1665759" y="4488437"/>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5" name="矩形 324"/>
          <p:cNvSpPr/>
          <p:nvPr/>
        </p:nvSpPr>
        <p:spPr>
          <a:xfrm>
            <a:off x="1665759" y="1906214"/>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326" name="矩形 325"/>
          <p:cNvSpPr/>
          <p:nvPr/>
        </p:nvSpPr>
        <p:spPr>
          <a:xfrm>
            <a:off x="1665759" y="3384139"/>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327" name="矩形 326"/>
          <p:cNvSpPr/>
          <p:nvPr/>
        </p:nvSpPr>
        <p:spPr>
          <a:xfrm>
            <a:off x="1665759" y="4713209"/>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0"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5" name="组合 4"/>
          <p:cNvGrpSpPr/>
          <p:nvPr/>
        </p:nvGrpSpPr>
        <p:grpSpPr>
          <a:xfrm>
            <a:off x="5445241" y="1410276"/>
            <a:ext cx="2492092" cy="3829937"/>
            <a:chOff x="5794157" y="1715132"/>
            <a:chExt cx="2206843" cy="3829937"/>
          </a:xfrm>
        </p:grpSpPr>
        <p:sp>
          <p:nvSpPr>
            <p:cNvPr id="11" name="Freeform 364"/>
            <p:cNvSpPr>
              <a:spLocks noEditPoints="1"/>
            </p:cNvSpPr>
            <p:nvPr/>
          </p:nvSpPr>
          <p:spPr bwMode="auto">
            <a:xfrm>
              <a:off x="5794157" y="1715132"/>
              <a:ext cx="2206843" cy="3829937"/>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 name="任意多边形 2"/>
            <p:cNvSpPr/>
            <p:nvPr/>
          </p:nvSpPr>
          <p:spPr>
            <a:xfrm>
              <a:off x="5877924" y="1759015"/>
              <a:ext cx="2080873" cy="3732707"/>
            </a:xfrm>
            <a:custGeom>
              <a:avLst/>
              <a:gdLst>
                <a:gd name="connsiteX0" fmla="*/ 437150 w 2100800"/>
                <a:gd name="connsiteY0" fmla="*/ 73768 h 3691721"/>
                <a:gd name="connsiteX1" fmla="*/ 65675 w 2100800"/>
                <a:gd name="connsiteY1" fmla="*/ 502393 h 3691721"/>
                <a:gd name="connsiteX2" fmla="*/ 27575 w 2100800"/>
                <a:gd name="connsiteY2" fmla="*/ 1759693 h 3691721"/>
                <a:gd name="connsiteX3" fmla="*/ 27575 w 2100800"/>
                <a:gd name="connsiteY3" fmla="*/ 3074143 h 3691721"/>
                <a:gd name="connsiteX4" fmla="*/ 380000 w 2100800"/>
                <a:gd name="connsiteY4" fmla="*/ 3626593 h 3691721"/>
                <a:gd name="connsiteX5" fmla="*/ 1951625 w 2100800"/>
                <a:gd name="connsiteY5" fmla="*/ 3588493 h 3691721"/>
                <a:gd name="connsiteX6" fmla="*/ 2046875 w 2100800"/>
                <a:gd name="connsiteY6" fmla="*/ 2797918 h 3691721"/>
                <a:gd name="connsiteX7" fmla="*/ 2046875 w 2100800"/>
                <a:gd name="connsiteY7" fmla="*/ 921493 h 3691721"/>
                <a:gd name="connsiteX8" fmla="*/ 1751600 w 2100800"/>
                <a:gd name="connsiteY8" fmla="*/ 264268 h 3691721"/>
                <a:gd name="connsiteX9" fmla="*/ 827675 w 2100800"/>
                <a:gd name="connsiteY9" fmla="*/ 16618 h 3691721"/>
                <a:gd name="connsiteX10" fmla="*/ 437150 w 2100800"/>
                <a:gd name="connsiteY10" fmla="*/ 73768 h 3691721"/>
                <a:gd name="connsiteX0-1" fmla="*/ 437150 w 2080873"/>
                <a:gd name="connsiteY0-2" fmla="*/ 73768 h 3746214"/>
                <a:gd name="connsiteX1-3" fmla="*/ 65675 w 2080873"/>
                <a:gd name="connsiteY1-4" fmla="*/ 502393 h 3746214"/>
                <a:gd name="connsiteX2-5" fmla="*/ 27575 w 2080873"/>
                <a:gd name="connsiteY2-6" fmla="*/ 1759693 h 3746214"/>
                <a:gd name="connsiteX3-7" fmla="*/ 27575 w 2080873"/>
                <a:gd name="connsiteY3-8" fmla="*/ 3074143 h 3746214"/>
                <a:gd name="connsiteX4-9" fmla="*/ 380000 w 2080873"/>
                <a:gd name="connsiteY4-10" fmla="*/ 3626593 h 3746214"/>
                <a:gd name="connsiteX5-11" fmla="*/ 1799225 w 2080873"/>
                <a:gd name="connsiteY5-12" fmla="*/ 3674218 h 3746214"/>
                <a:gd name="connsiteX6-13" fmla="*/ 2046875 w 2080873"/>
                <a:gd name="connsiteY6-14" fmla="*/ 2797918 h 3746214"/>
                <a:gd name="connsiteX7-15" fmla="*/ 2046875 w 2080873"/>
                <a:gd name="connsiteY7-16" fmla="*/ 921493 h 3746214"/>
                <a:gd name="connsiteX8-17" fmla="*/ 1751600 w 2080873"/>
                <a:gd name="connsiteY8-18" fmla="*/ 264268 h 3746214"/>
                <a:gd name="connsiteX9-19" fmla="*/ 827675 w 2080873"/>
                <a:gd name="connsiteY9-20" fmla="*/ 16618 h 3746214"/>
                <a:gd name="connsiteX10-21" fmla="*/ 437150 w 2080873"/>
                <a:gd name="connsiteY10-22" fmla="*/ 73768 h 3746214"/>
                <a:gd name="connsiteX0-23" fmla="*/ 437150 w 2080873"/>
                <a:gd name="connsiteY0-24" fmla="*/ 60261 h 3732707"/>
                <a:gd name="connsiteX1-25" fmla="*/ 65675 w 2080873"/>
                <a:gd name="connsiteY1-26" fmla="*/ 488886 h 3732707"/>
                <a:gd name="connsiteX2-27" fmla="*/ 27575 w 2080873"/>
                <a:gd name="connsiteY2-28" fmla="*/ 1746186 h 3732707"/>
                <a:gd name="connsiteX3-29" fmla="*/ 27575 w 2080873"/>
                <a:gd name="connsiteY3-30" fmla="*/ 3060636 h 3732707"/>
                <a:gd name="connsiteX4-31" fmla="*/ 380000 w 2080873"/>
                <a:gd name="connsiteY4-32" fmla="*/ 3613086 h 3732707"/>
                <a:gd name="connsiteX5-33" fmla="*/ 1799225 w 2080873"/>
                <a:gd name="connsiteY5-34" fmla="*/ 3660711 h 3732707"/>
                <a:gd name="connsiteX6-35" fmla="*/ 2046875 w 2080873"/>
                <a:gd name="connsiteY6-36" fmla="*/ 2784411 h 3732707"/>
                <a:gd name="connsiteX7-37" fmla="*/ 2046875 w 2080873"/>
                <a:gd name="connsiteY7-38" fmla="*/ 907986 h 3732707"/>
                <a:gd name="connsiteX8-39" fmla="*/ 1751600 w 2080873"/>
                <a:gd name="connsiteY8-40" fmla="*/ 250761 h 3732707"/>
                <a:gd name="connsiteX9-41" fmla="*/ 1027700 w 2080873"/>
                <a:gd name="connsiteY9-42" fmla="*/ 22161 h 3732707"/>
                <a:gd name="connsiteX10-43" fmla="*/ 437150 w 2080873"/>
                <a:gd name="connsiteY10-44" fmla="*/ 60261 h 3732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080873" h="3732707">
                  <a:moveTo>
                    <a:pt x="437150" y="60261"/>
                  </a:moveTo>
                  <a:cubicBezTo>
                    <a:pt x="276812" y="138049"/>
                    <a:pt x="133937" y="207899"/>
                    <a:pt x="65675" y="488886"/>
                  </a:cubicBezTo>
                  <a:cubicBezTo>
                    <a:pt x="-2588" y="769874"/>
                    <a:pt x="33925" y="1317561"/>
                    <a:pt x="27575" y="1746186"/>
                  </a:cubicBezTo>
                  <a:cubicBezTo>
                    <a:pt x="21225" y="2174811"/>
                    <a:pt x="-31163" y="2749486"/>
                    <a:pt x="27575" y="3060636"/>
                  </a:cubicBezTo>
                  <a:cubicBezTo>
                    <a:pt x="86312" y="3371786"/>
                    <a:pt x="84725" y="3513074"/>
                    <a:pt x="380000" y="3613086"/>
                  </a:cubicBezTo>
                  <a:cubicBezTo>
                    <a:pt x="675275" y="3713098"/>
                    <a:pt x="1521413" y="3798824"/>
                    <a:pt x="1799225" y="3660711"/>
                  </a:cubicBezTo>
                  <a:cubicBezTo>
                    <a:pt x="2077038" y="3522599"/>
                    <a:pt x="2005600" y="3243198"/>
                    <a:pt x="2046875" y="2784411"/>
                  </a:cubicBezTo>
                  <a:cubicBezTo>
                    <a:pt x="2088150" y="2325624"/>
                    <a:pt x="2096088" y="1330261"/>
                    <a:pt x="2046875" y="907986"/>
                  </a:cubicBezTo>
                  <a:cubicBezTo>
                    <a:pt x="1997662" y="485711"/>
                    <a:pt x="1954800" y="401573"/>
                    <a:pt x="1751600" y="250761"/>
                  </a:cubicBezTo>
                  <a:cubicBezTo>
                    <a:pt x="1548400" y="99949"/>
                    <a:pt x="1246775" y="52323"/>
                    <a:pt x="1027700" y="22161"/>
                  </a:cubicBezTo>
                  <a:cubicBezTo>
                    <a:pt x="808625" y="-8001"/>
                    <a:pt x="597488" y="-17527"/>
                    <a:pt x="437150" y="60261"/>
                  </a:cubicBez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8336329" y="1410276"/>
            <a:ext cx="2492092" cy="3829937"/>
            <a:chOff x="8203982" y="1715132"/>
            <a:chExt cx="2206843" cy="3829937"/>
          </a:xfrm>
        </p:grpSpPr>
        <p:sp>
          <p:nvSpPr>
            <p:cNvPr id="14" name="Freeform 364"/>
            <p:cNvSpPr>
              <a:spLocks noEditPoints="1"/>
            </p:cNvSpPr>
            <p:nvPr/>
          </p:nvSpPr>
          <p:spPr bwMode="auto">
            <a:xfrm>
              <a:off x="8203982" y="1715132"/>
              <a:ext cx="2206843" cy="3829937"/>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任意多边形 14"/>
            <p:cNvSpPr/>
            <p:nvPr/>
          </p:nvSpPr>
          <p:spPr>
            <a:xfrm>
              <a:off x="8287749" y="1759015"/>
              <a:ext cx="2080873" cy="3732707"/>
            </a:xfrm>
            <a:custGeom>
              <a:avLst/>
              <a:gdLst>
                <a:gd name="connsiteX0" fmla="*/ 437150 w 2100800"/>
                <a:gd name="connsiteY0" fmla="*/ 73768 h 3691721"/>
                <a:gd name="connsiteX1" fmla="*/ 65675 w 2100800"/>
                <a:gd name="connsiteY1" fmla="*/ 502393 h 3691721"/>
                <a:gd name="connsiteX2" fmla="*/ 27575 w 2100800"/>
                <a:gd name="connsiteY2" fmla="*/ 1759693 h 3691721"/>
                <a:gd name="connsiteX3" fmla="*/ 27575 w 2100800"/>
                <a:gd name="connsiteY3" fmla="*/ 3074143 h 3691721"/>
                <a:gd name="connsiteX4" fmla="*/ 380000 w 2100800"/>
                <a:gd name="connsiteY4" fmla="*/ 3626593 h 3691721"/>
                <a:gd name="connsiteX5" fmla="*/ 1951625 w 2100800"/>
                <a:gd name="connsiteY5" fmla="*/ 3588493 h 3691721"/>
                <a:gd name="connsiteX6" fmla="*/ 2046875 w 2100800"/>
                <a:gd name="connsiteY6" fmla="*/ 2797918 h 3691721"/>
                <a:gd name="connsiteX7" fmla="*/ 2046875 w 2100800"/>
                <a:gd name="connsiteY7" fmla="*/ 921493 h 3691721"/>
                <a:gd name="connsiteX8" fmla="*/ 1751600 w 2100800"/>
                <a:gd name="connsiteY8" fmla="*/ 264268 h 3691721"/>
                <a:gd name="connsiteX9" fmla="*/ 827675 w 2100800"/>
                <a:gd name="connsiteY9" fmla="*/ 16618 h 3691721"/>
                <a:gd name="connsiteX10" fmla="*/ 437150 w 2100800"/>
                <a:gd name="connsiteY10" fmla="*/ 73768 h 3691721"/>
                <a:gd name="connsiteX0-1" fmla="*/ 437150 w 2080873"/>
                <a:gd name="connsiteY0-2" fmla="*/ 73768 h 3746214"/>
                <a:gd name="connsiteX1-3" fmla="*/ 65675 w 2080873"/>
                <a:gd name="connsiteY1-4" fmla="*/ 502393 h 3746214"/>
                <a:gd name="connsiteX2-5" fmla="*/ 27575 w 2080873"/>
                <a:gd name="connsiteY2-6" fmla="*/ 1759693 h 3746214"/>
                <a:gd name="connsiteX3-7" fmla="*/ 27575 w 2080873"/>
                <a:gd name="connsiteY3-8" fmla="*/ 3074143 h 3746214"/>
                <a:gd name="connsiteX4-9" fmla="*/ 380000 w 2080873"/>
                <a:gd name="connsiteY4-10" fmla="*/ 3626593 h 3746214"/>
                <a:gd name="connsiteX5-11" fmla="*/ 1799225 w 2080873"/>
                <a:gd name="connsiteY5-12" fmla="*/ 3674218 h 3746214"/>
                <a:gd name="connsiteX6-13" fmla="*/ 2046875 w 2080873"/>
                <a:gd name="connsiteY6-14" fmla="*/ 2797918 h 3746214"/>
                <a:gd name="connsiteX7-15" fmla="*/ 2046875 w 2080873"/>
                <a:gd name="connsiteY7-16" fmla="*/ 921493 h 3746214"/>
                <a:gd name="connsiteX8-17" fmla="*/ 1751600 w 2080873"/>
                <a:gd name="connsiteY8-18" fmla="*/ 264268 h 3746214"/>
                <a:gd name="connsiteX9-19" fmla="*/ 827675 w 2080873"/>
                <a:gd name="connsiteY9-20" fmla="*/ 16618 h 3746214"/>
                <a:gd name="connsiteX10-21" fmla="*/ 437150 w 2080873"/>
                <a:gd name="connsiteY10-22" fmla="*/ 73768 h 3746214"/>
                <a:gd name="connsiteX0-23" fmla="*/ 437150 w 2080873"/>
                <a:gd name="connsiteY0-24" fmla="*/ 60261 h 3732707"/>
                <a:gd name="connsiteX1-25" fmla="*/ 65675 w 2080873"/>
                <a:gd name="connsiteY1-26" fmla="*/ 488886 h 3732707"/>
                <a:gd name="connsiteX2-27" fmla="*/ 27575 w 2080873"/>
                <a:gd name="connsiteY2-28" fmla="*/ 1746186 h 3732707"/>
                <a:gd name="connsiteX3-29" fmla="*/ 27575 w 2080873"/>
                <a:gd name="connsiteY3-30" fmla="*/ 3060636 h 3732707"/>
                <a:gd name="connsiteX4-31" fmla="*/ 380000 w 2080873"/>
                <a:gd name="connsiteY4-32" fmla="*/ 3613086 h 3732707"/>
                <a:gd name="connsiteX5-33" fmla="*/ 1799225 w 2080873"/>
                <a:gd name="connsiteY5-34" fmla="*/ 3660711 h 3732707"/>
                <a:gd name="connsiteX6-35" fmla="*/ 2046875 w 2080873"/>
                <a:gd name="connsiteY6-36" fmla="*/ 2784411 h 3732707"/>
                <a:gd name="connsiteX7-37" fmla="*/ 2046875 w 2080873"/>
                <a:gd name="connsiteY7-38" fmla="*/ 907986 h 3732707"/>
                <a:gd name="connsiteX8-39" fmla="*/ 1751600 w 2080873"/>
                <a:gd name="connsiteY8-40" fmla="*/ 250761 h 3732707"/>
                <a:gd name="connsiteX9-41" fmla="*/ 1027700 w 2080873"/>
                <a:gd name="connsiteY9-42" fmla="*/ 22161 h 3732707"/>
                <a:gd name="connsiteX10-43" fmla="*/ 437150 w 2080873"/>
                <a:gd name="connsiteY10-44" fmla="*/ 60261 h 3732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080873" h="3732707">
                  <a:moveTo>
                    <a:pt x="437150" y="60261"/>
                  </a:moveTo>
                  <a:cubicBezTo>
                    <a:pt x="276812" y="138049"/>
                    <a:pt x="133937" y="207899"/>
                    <a:pt x="65675" y="488886"/>
                  </a:cubicBezTo>
                  <a:cubicBezTo>
                    <a:pt x="-2588" y="769874"/>
                    <a:pt x="33925" y="1317561"/>
                    <a:pt x="27575" y="1746186"/>
                  </a:cubicBezTo>
                  <a:cubicBezTo>
                    <a:pt x="21225" y="2174811"/>
                    <a:pt x="-31163" y="2749486"/>
                    <a:pt x="27575" y="3060636"/>
                  </a:cubicBezTo>
                  <a:cubicBezTo>
                    <a:pt x="86312" y="3371786"/>
                    <a:pt x="84725" y="3513074"/>
                    <a:pt x="380000" y="3613086"/>
                  </a:cubicBezTo>
                  <a:cubicBezTo>
                    <a:pt x="675275" y="3713098"/>
                    <a:pt x="1521413" y="3798824"/>
                    <a:pt x="1799225" y="3660711"/>
                  </a:cubicBezTo>
                  <a:cubicBezTo>
                    <a:pt x="2077038" y="3522599"/>
                    <a:pt x="2005600" y="3243198"/>
                    <a:pt x="2046875" y="2784411"/>
                  </a:cubicBezTo>
                  <a:cubicBezTo>
                    <a:pt x="2088150" y="2325624"/>
                    <a:pt x="2096088" y="1330261"/>
                    <a:pt x="2046875" y="907986"/>
                  </a:cubicBezTo>
                  <a:cubicBezTo>
                    <a:pt x="1997662" y="485711"/>
                    <a:pt x="1954800" y="401573"/>
                    <a:pt x="1751600" y="250761"/>
                  </a:cubicBezTo>
                  <a:cubicBezTo>
                    <a:pt x="1548400" y="99949"/>
                    <a:pt x="1246775" y="52323"/>
                    <a:pt x="1027700" y="22161"/>
                  </a:cubicBezTo>
                  <a:cubicBezTo>
                    <a:pt x="808625" y="-8001"/>
                    <a:pt x="597488" y="-17527"/>
                    <a:pt x="437150" y="60261"/>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accel="62000" fill="hold" nodeType="afterEffect" p14:presetBounceEnd="5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6000">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 accel="62000" fill="hold" nodeType="withEffect" p14:presetBounceEnd="56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6000">
                                          <p:cBhvr additive="base">
                                            <p:cTn id="15" dur="125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16" dur="125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322"/>
                                            </p:tgtEl>
                                            <p:attrNameLst>
                                              <p:attrName>style.visibility</p:attrName>
                                            </p:attrNameLst>
                                          </p:cBhvr>
                                          <p:to>
                                            <p:strVal val="visible"/>
                                          </p:to>
                                        </p:set>
                                        <p:anim calcmode="lin" valueType="num">
                                          <p:cBhvr additive="base">
                                            <p:cTn id="20" dur="500" fill="hold"/>
                                            <p:tgtEl>
                                              <p:spTgt spid="322"/>
                                            </p:tgtEl>
                                            <p:attrNameLst>
                                              <p:attrName>ppt_x</p:attrName>
                                            </p:attrNameLst>
                                          </p:cBhvr>
                                          <p:tavLst>
                                            <p:tav tm="0">
                                              <p:val>
                                                <p:strVal val="0-#ppt_w/2"/>
                                              </p:val>
                                            </p:tav>
                                            <p:tav tm="100000">
                                              <p:val>
                                                <p:strVal val="#ppt_x"/>
                                              </p:val>
                                            </p:tav>
                                          </p:tavLst>
                                        </p:anim>
                                        <p:anim calcmode="lin" valueType="num">
                                          <p:cBhvr additive="base">
                                            <p:cTn id="21" dur="500" fill="hold"/>
                                            <p:tgtEl>
                                              <p:spTgt spid="32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23"/>
                                            </p:tgtEl>
                                            <p:attrNameLst>
                                              <p:attrName>style.visibility</p:attrName>
                                            </p:attrNameLst>
                                          </p:cBhvr>
                                          <p:to>
                                            <p:strVal val="visible"/>
                                          </p:to>
                                        </p:set>
                                        <p:anim calcmode="lin" valueType="num">
                                          <p:cBhvr additive="base">
                                            <p:cTn id="24" dur="500" fill="hold"/>
                                            <p:tgtEl>
                                              <p:spTgt spid="323"/>
                                            </p:tgtEl>
                                            <p:attrNameLst>
                                              <p:attrName>ppt_x</p:attrName>
                                            </p:attrNameLst>
                                          </p:cBhvr>
                                          <p:tavLst>
                                            <p:tav tm="0">
                                              <p:val>
                                                <p:strVal val="0-#ppt_w/2"/>
                                              </p:val>
                                            </p:tav>
                                            <p:tav tm="100000">
                                              <p:val>
                                                <p:strVal val="#ppt_x"/>
                                              </p:val>
                                            </p:tav>
                                          </p:tavLst>
                                        </p:anim>
                                        <p:anim calcmode="lin" valueType="num">
                                          <p:cBhvr additive="base">
                                            <p:cTn id="25" dur="500" fill="hold"/>
                                            <p:tgtEl>
                                              <p:spTgt spid="32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24"/>
                                            </p:tgtEl>
                                            <p:attrNameLst>
                                              <p:attrName>style.visibility</p:attrName>
                                            </p:attrNameLst>
                                          </p:cBhvr>
                                          <p:to>
                                            <p:strVal val="visible"/>
                                          </p:to>
                                        </p:set>
                                        <p:anim calcmode="lin" valueType="num">
                                          <p:cBhvr additive="base">
                                            <p:cTn id="28" dur="500" fill="hold"/>
                                            <p:tgtEl>
                                              <p:spTgt spid="324"/>
                                            </p:tgtEl>
                                            <p:attrNameLst>
                                              <p:attrName>ppt_x</p:attrName>
                                            </p:attrNameLst>
                                          </p:cBhvr>
                                          <p:tavLst>
                                            <p:tav tm="0">
                                              <p:val>
                                                <p:strVal val="0-#ppt_w/2"/>
                                              </p:val>
                                            </p:tav>
                                            <p:tav tm="100000">
                                              <p:val>
                                                <p:strVal val="#ppt_x"/>
                                              </p:val>
                                            </p:tav>
                                          </p:tavLst>
                                        </p:anim>
                                        <p:anim calcmode="lin" valueType="num">
                                          <p:cBhvr additive="base">
                                            <p:cTn id="29" dur="500" fill="hold"/>
                                            <p:tgtEl>
                                              <p:spTgt spid="32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325"/>
                                            </p:tgtEl>
                                            <p:attrNameLst>
                                              <p:attrName>style.visibility</p:attrName>
                                            </p:attrNameLst>
                                          </p:cBhvr>
                                          <p:to>
                                            <p:strVal val="visible"/>
                                          </p:to>
                                        </p:set>
                                        <p:anim calcmode="lin" valueType="num">
                                          <p:cBhvr additive="base">
                                            <p:cTn id="32" dur="500" fill="hold"/>
                                            <p:tgtEl>
                                              <p:spTgt spid="325"/>
                                            </p:tgtEl>
                                            <p:attrNameLst>
                                              <p:attrName>ppt_x</p:attrName>
                                            </p:attrNameLst>
                                          </p:cBhvr>
                                          <p:tavLst>
                                            <p:tav tm="0">
                                              <p:val>
                                                <p:strVal val="0-#ppt_w/2"/>
                                              </p:val>
                                            </p:tav>
                                            <p:tav tm="100000">
                                              <p:val>
                                                <p:strVal val="#ppt_x"/>
                                              </p:val>
                                            </p:tav>
                                          </p:tavLst>
                                        </p:anim>
                                        <p:anim calcmode="lin" valueType="num">
                                          <p:cBhvr additive="base">
                                            <p:cTn id="33" dur="500" fill="hold"/>
                                            <p:tgtEl>
                                              <p:spTgt spid="32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26"/>
                                            </p:tgtEl>
                                            <p:attrNameLst>
                                              <p:attrName>style.visibility</p:attrName>
                                            </p:attrNameLst>
                                          </p:cBhvr>
                                          <p:to>
                                            <p:strVal val="visible"/>
                                          </p:to>
                                        </p:set>
                                        <p:anim calcmode="lin" valueType="num">
                                          <p:cBhvr additive="base">
                                            <p:cTn id="36" dur="500" fill="hold"/>
                                            <p:tgtEl>
                                              <p:spTgt spid="326"/>
                                            </p:tgtEl>
                                            <p:attrNameLst>
                                              <p:attrName>ppt_x</p:attrName>
                                            </p:attrNameLst>
                                          </p:cBhvr>
                                          <p:tavLst>
                                            <p:tav tm="0">
                                              <p:val>
                                                <p:strVal val="0-#ppt_w/2"/>
                                              </p:val>
                                            </p:tav>
                                            <p:tav tm="100000">
                                              <p:val>
                                                <p:strVal val="#ppt_x"/>
                                              </p:val>
                                            </p:tav>
                                          </p:tavLst>
                                        </p:anim>
                                        <p:anim calcmode="lin" valueType="num">
                                          <p:cBhvr additive="base">
                                            <p:cTn id="37" dur="500" fill="hold"/>
                                            <p:tgtEl>
                                              <p:spTgt spid="32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27"/>
                                            </p:tgtEl>
                                            <p:attrNameLst>
                                              <p:attrName>style.visibility</p:attrName>
                                            </p:attrNameLst>
                                          </p:cBhvr>
                                          <p:to>
                                            <p:strVal val="visible"/>
                                          </p:to>
                                        </p:set>
                                        <p:anim calcmode="lin" valueType="num">
                                          <p:cBhvr additive="base">
                                            <p:cTn id="40" dur="500" fill="hold"/>
                                            <p:tgtEl>
                                              <p:spTgt spid="327"/>
                                            </p:tgtEl>
                                            <p:attrNameLst>
                                              <p:attrName>ppt_x</p:attrName>
                                            </p:attrNameLst>
                                          </p:cBhvr>
                                          <p:tavLst>
                                            <p:tav tm="0">
                                              <p:val>
                                                <p:strVal val="0-#ppt_w/2"/>
                                              </p:val>
                                            </p:tav>
                                            <p:tav tm="100000">
                                              <p:val>
                                                <p:strVal val="#ppt_x"/>
                                              </p:val>
                                            </p:tav>
                                          </p:tavLst>
                                        </p:anim>
                                        <p:anim calcmode="lin" valueType="num">
                                          <p:cBhvr additive="base">
                                            <p:cTn id="41"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327"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accel="62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 accel="62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ppt_x"/>
                                              </p:val>
                                            </p:tav>
                                            <p:tav tm="100000">
                                              <p:val>
                                                <p:strVal val="#ppt_x"/>
                                              </p:val>
                                            </p:tav>
                                          </p:tavLst>
                                        </p:anim>
                                        <p:anim calcmode="lin" valueType="num">
                                          <p:cBhvr additive="base">
                                            <p:cTn id="16" dur="125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322"/>
                                            </p:tgtEl>
                                            <p:attrNameLst>
                                              <p:attrName>style.visibility</p:attrName>
                                            </p:attrNameLst>
                                          </p:cBhvr>
                                          <p:to>
                                            <p:strVal val="visible"/>
                                          </p:to>
                                        </p:set>
                                        <p:anim calcmode="lin" valueType="num">
                                          <p:cBhvr additive="base">
                                            <p:cTn id="20" dur="500" fill="hold"/>
                                            <p:tgtEl>
                                              <p:spTgt spid="322"/>
                                            </p:tgtEl>
                                            <p:attrNameLst>
                                              <p:attrName>ppt_x</p:attrName>
                                            </p:attrNameLst>
                                          </p:cBhvr>
                                          <p:tavLst>
                                            <p:tav tm="0">
                                              <p:val>
                                                <p:strVal val="0-#ppt_w/2"/>
                                              </p:val>
                                            </p:tav>
                                            <p:tav tm="100000">
                                              <p:val>
                                                <p:strVal val="#ppt_x"/>
                                              </p:val>
                                            </p:tav>
                                          </p:tavLst>
                                        </p:anim>
                                        <p:anim calcmode="lin" valueType="num">
                                          <p:cBhvr additive="base">
                                            <p:cTn id="21" dur="500" fill="hold"/>
                                            <p:tgtEl>
                                              <p:spTgt spid="32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23"/>
                                            </p:tgtEl>
                                            <p:attrNameLst>
                                              <p:attrName>style.visibility</p:attrName>
                                            </p:attrNameLst>
                                          </p:cBhvr>
                                          <p:to>
                                            <p:strVal val="visible"/>
                                          </p:to>
                                        </p:set>
                                        <p:anim calcmode="lin" valueType="num">
                                          <p:cBhvr additive="base">
                                            <p:cTn id="24" dur="500" fill="hold"/>
                                            <p:tgtEl>
                                              <p:spTgt spid="323"/>
                                            </p:tgtEl>
                                            <p:attrNameLst>
                                              <p:attrName>ppt_x</p:attrName>
                                            </p:attrNameLst>
                                          </p:cBhvr>
                                          <p:tavLst>
                                            <p:tav tm="0">
                                              <p:val>
                                                <p:strVal val="0-#ppt_w/2"/>
                                              </p:val>
                                            </p:tav>
                                            <p:tav tm="100000">
                                              <p:val>
                                                <p:strVal val="#ppt_x"/>
                                              </p:val>
                                            </p:tav>
                                          </p:tavLst>
                                        </p:anim>
                                        <p:anim calcmode="lin" valueType="num">
                                          <p:cBhvr additive="base">
                                            <p:cTn id="25" dur="500" fill="hold"/>
                                            <p:tgtEl>
                                              <p:spTgt spid="32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24"/>
                                            </p:tgtEl>
                                            <p:attrNameLst>
                                              <p:attrName>style.visibility</p:attrName>
                                            </p:attrNameLst>
                                          </p:cBhvr>
                                          <p:to>
                                            <p:strVal val="visible"/>
                                          </p:to>
                                        </p:set>
                                        <p:anim calcmode="lin" valueType="num">
                                          <p:cBhvr additive="base">
                                            <p:cTn id="28" dur="500" fill="hold"/>
                                            <p:tgtEl>
                                              <p:spTgt spid="324"/>
                                            </p:tgtEl>
                                            <p:attrNameLst>
                                              <p:attrName>ppt_x</p:attrName>
                                            </p:attrNameLst>
                                          </p:cBhvr>
                                          <p:tavLst>
                                            <p:tav tm="0">
                                              <p:val>
                                                <p:strVal val="0-#ppt_w/2"/>
                                              </p:val>
                                            </p:tav>
                                            <p:tav tm="100000">
                                              <p:val>
                                                <p:strVal val="#ppt_x"/>
                                              </p:val>
                                            </p:tav>
                                          </p:tavLst>
                                        </p:anim>
                                        <p:anim calcmode="lin" valueType="num">
                                          <p:cBhvr additive="base">
                                            <p:cTn id="29" dur="500" fill="hold"/>
                                            <p:tgtEl>
                                              <p:spTgt spid="32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325"/>
                                            </p:tgtEl>
                                            <p:attrNameLst>
                                              <p:attrName>style.visibility</p:attrName>
                                            </p:attrNameLst>
                                          </p:cBhvr>
                                          <p:to>
                                            <p:strVal val="visible"/>
                                          </p:to>
                                        </p:set>
                                        <p:anim calcmode="lin" valueType="num">
                                          <p:cBhvr additive="base">
                                            <p:cTn id="32" dur="500" fill="hold"/>
                                            <p:tgtEl>
                                              <p:spTgt spid="325"/>
                                            </p:tgtEl>
                                            <p:attrNameLst>
                                              <p:attrName>ppt_x</p:attrName>
                                            </p:attrNameLst>
                                          </p:cBhvr>
                                          <p:tavLst>
                                            <p:tav tm="0">
                                              <p:val>
                                                <p:strVal val="0-#ppt_w/2"/>
                                              </p:val>
                                            </p:tav>
                                            <p:tav tm="100000">
                                              <p:val>
                                                <p:strVal val="#ppt_x"/>
                                              </p:val>
                                            </p:tav>
                                          </p:tavLst>
                                        </p:anim>
                                        <p:anim calcmode="lin" valueType="num">
                                          <p:cBhvr additive="base">
                                            <p:cTn id="33" dur="500" fill="hold"/>
                                            <p:tgtEl>
                                              <p:spTgt spid="32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26"/>
                                            </p:tgtEl>
                                            <p:attrNameLst>
                                              <p:attrName>style.visibility</p:attrName>
                                            </p:attrNameLst>
                                          </p:cBhvr>
                                          <p:to>
                                            <p:strVal val="visible"/>
                                          </p:to>
                                        </p:set>
                                        <p:anim calcmode="lin" valueType="num">
                                          <p:cBhvr additive="base">
                                            <p:cTn id="36" dur="500" fill="hold"/>
                                            <p:tgtEl>
                                              <p:spTgt spid="326"/>
                                            </p:tgtEl>
                                            <p:attrNameLst>
                                              <p:attrName>ppt_x</p:attrName>
                                            </p:attrNameLst>
                                          </p:cBhvr>
                                          <p:tavLst>
                                            <p:tav tm="0">
                                              <p:val>
                                                <p:strVal val="0-#ppt_w/2"/>
                                              </p:val>
                                            </p:tav>
                                            <p:tav tm="100000">
                                              <p:val>
                                                <p:strVal val="#ppt_x"/>
                                              </p:val>
                                            </p:tav>
                                          </p:tavLst>
                                        </p:anim>
                                        <p:anim calcmode="lin" valueType="num">
                                          <p:cBhvr additive="base">
                                            <p:cTn id="37" dur="500" fill="hold"/>
                                            <p:tgtEl>
                                              <p:spTgt spid="32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27"/>
                                            </p:tgtEl>
                                            <p:attrNameLst>
                                              <p:attrName>style.visibility</p:attrName>
                                            </p:attrNameLst>
                                          </p:cBhvr>
                                          <p:to>
                                            <p:strVal val="visible"/>
                                          </p:to>
                                        </p:set>
                                        <p:anim calcmode="lin" valueType="num">
                                          <p:cBhvr additive="base">
                                            <p:cTn id="40" dur="500" fill="hold"/>
                                            <p:tgtEl>
                                              <p:spTgt spid="327"/>
                                            </p:tgtEl>
                                            <p:attrNameLst>
                                              <p:attrName>ppt_x</p:attrName>
                                            </p:attrNameLst>
                                          </p:cBhvr>
                                          <p:tavLst>
                                            <p:tav tm="0">
                                              <p:val>
                                                <p:strVal val="0-#ppt_w/2"/>
                                              </p:val>
                                            </p:tav>
                                            <p:tav tm="100000">
                                              <p:val>
                                                <p:strVal val="#ppt_x"/>
                                              </p:val>
                                            </p:tav>
                                          </p:tavLst>
                                        </p:anim>
                                        <p:anim calcmode="lin" valueType="num">
                                          <p:cBhvr additive="base">
                                            <p:cTn id="41"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327" grpId="0"/>
          <p:bldP spid="1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1369671" y="4999997"/>
            <a:ext cx="9380468" cy="844265"/>
          </a:xfrm>
          <a:prstGeom prst="rect">
            <a:avLst/>
          </a:prstGeom>
          <a:noFill/>
        </p:spPr>
        <p:txBody>
          <a:bodyPr wrap="square" rIns="144000" bIns="36000" numCol="1" spcCol="360000" rtlCol="0">
            <a:spAutoFit/>
          </a:bodyPr>
          <a:lstStyle/>
          <a:p>
            <a:pPr algn="ctr">
              <a:lnSpc>
                <a:spcPct val="150000"/>
              </a:lnSpc>
            </a:pPr>
            <a:r>
              <a:rPr lang="en-US" sz="1100" dirty="0" smtClean="0">
                <a:solidFill>
                  <a:schemeClr val="bg1">
                    <a:lumMod val="95000"/>
                  </a:schemeClr>
                </a:solidFill>
                <a:latin typeface="+mn-lt"/>
                <a:ea typeface="+mn-ea"/>
                <a:cs typeface="+mn-ea"/>
                <a:sym typeface="+mn-lt"/>
              </a:rPr>
              <a:t>There </a:t>
            </a:r>
            <a:r>
              <a:rPr lang="en-US" sz="1100" dirty="0">
                <a:solidFill>
                  <a:schemeClr val="bg1">
                    <a:lumMod val="95000"/>
                  </a:schemeClr>
                </a:solidFill>
                <a:latin typeface="+mn-lt"/>
                <a:ea typeface="+mn-ea"/>
                <a:cs typeface="+mn-ea"/>
                <a:sym typeface="+mn-lt"/>
              </a:rPr>
              <a:t>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a:t>
            </a:r>
            <a:r>
              <a:rPr lang="en-US" sz="1100" dirty="0" smtClean="0">
                <a:solidFill>
                  <a:schemeClr val="bg1">
                    <a:lumMod val="95000"/>
                  </a:schemeClr>
                </a:solidFill>
                <a:latin typeface="+mn-lt"/>
                <a:ea typeface="+mn-ea"/>
                <a:cs typeface="+mn-ea"/>
                <a:sym typeface="+mn-lt"/>
              </a:rPr>
              <a:t>.</a:t>
            </a:r>
            <a:endParaRPr lang="id-ID" sz="1100" dirty="0" smtClean="0">
              <a:solidFill>
                <a:schemeClr val="bg1">
                  <a:lumMod val="95000"/>
                </a:schemeClr>
              </a:solidFill>
              <a:latin typeface="+mn-lt"/>
              <a:ea typeface="+mn-ea"/>
              <a:cs typeface="+mn-ea"/>
              <a:sym typeface="+mn-lt"/>
            </a:endParaRPr>
          </a:p>
        </p:txBody>
      </p:sp>
      <p:grpSp>
        <p:nvGrpSpPr>
          <p:cNvPr id="2" name="组合 1"/>
          <p:cNvGrpSpPr/>
          <p:nvPr/>
        </p:nvGrpSpPr>
        <p:grpSpPr>
          <a:xfrm>
            <a:off x="1369671" y="1297718"/>
            <a:ext cx="8740992" cy="3572540"/>
            <a:chOff x="1476896" y="1265274"/>
            <a:chExt cx="8740992" cy="3572540"/>
          </a:xfrm>
        </p:grpSpPr>
        <p:sp>
          <p:nvSpPr>
            <p:cNvPr id="6" name="椭圆 31"/>
            <p:cNvSpPr/>
            <p:nvPr/>
          </p:nvSpPr>
          <p:spPr>
            <a:xfrm>
              <a:off x="1476896" y="1265274"/>
              <a:ext cx="8740992" cy="35725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96E0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9" name="椭圆 31"/>
            <p:cNvSpPr/>
            <p:nvPr/>
          </p:nvSpPr>
          <p:spPr>
            <a:xfrm>
              <a:off x="1700179" y="1395013"/>
              <a:ext cx="8294426" cy="32396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blipFill>
              <a:blip r:embed="rId1"/>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grpSp>
      <p:sp>
        <p:nvSpPr>
          <p:cNvPr id="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66000" fill="hold" nodeType="afterEffect" p14:presetBounceEnd="6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6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66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069646" y="1554079"/>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sp>
        <p:nvSpPr>
          <p:cNvPr id="61" name="文本框 60"/>
          <p:cNvSpPr txBox="1"/>
          <p:nvPr/>
        </p:nvSpPr>
        <p:spPr>
          <a:xfrm>
            <a:off x="5419746" y="1698839"/>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chemeClr val="bg1">
                    <a:lumMod val="95000"/>
                  </a:schemeClr>
                </a:solidFill>
                <a:latin typeface="+mn-lt"/>
                <a:ea typeface="+mn-ea"/>
                <a:cs typeface="+mn-ea"/>
                <a:sym typeface="+mn-lt"/>
              </a:rPr>
              <a:t>Please insert title </a:t>
            </a:r>
            <a:r>
              <a:rPr lang="en-US" altLang="zh-CN" sz="1600" dirty="0" smtClean="0">
                <a:solidFill>
                  <a:schemeClr val="bg1">
                    <a:lumMod val="95000"/>
                  </a:schemeClr>
                </a:solidFill>
                <a:latin typeface="+mn-lt"/>
                <a:ea typeface="+mn-ea"/>
                <a:cs typeface="+mn-ea"/>
                <a:sym typeface="+mn-lt"/>
              </a:rPr>
              <a:t>here</a:t>
            </a:r>
            <a:endParaRPr lang="en-US" altLang="zh-CN" sz="1600" dirty="0" smtClean="0">
              <a:solidFill>
                <a:schemeClr val="bg1">
                  <a:lumMod val="9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grpSp>
        <p:nvGrpSpPr>
          <p:cNvPr id="62" name="组合 61"/>
          <p:cNvGrpSpPr/>
          <p:nvPr/>
        </p:nvGrpSpPr>
        <p:grpSpPr>
          <a:xfrm>
            <a:off x="5501942" y="2998357"/>
            <a:ext cx="5837508" cy="692497"/>
            <a:chOff x="5552742" y="3491706"/>
            <a:chExt cx="5837508" cy="692497"/>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4" name="文本框 63"/>
            <p:cNvSpPr txBox="1"/>
            <p:nvPr/>
          </p:nvSpPr>
          <p:spPr>
            <a:xfrm>
              <a:off x="5955317"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E57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67" name="组合 66"/>
          <p:cNvGrpSpPr/>
          <p:nvPr/>
        </p:nvGrpSpPr>
        <p:grpSpPr>
          <a:xfrm>
            <a:off x="5515270" y="3834704"/>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8AC65A"/>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72" name="组合 71"/>
          <p:cNvGrpSpPr/>
          <p:nvPr/>
        </p:nvGrpSpPr>
        <p:grpSpPr>
          <a:xfrm>
            <a:off x="5514827" y="4671051"/>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90" name="Group 4"/>
          <p:cNvGrpSpPr>
            <a:grpSpLocks noChangeAspect="1"/>
          </p:cNvGrpSpPr>
          <p:nvPr/>
        </p:nvGrpSpPr>
        <p:grpSpPr bwMode="auto">
          <a:xfrm>
            <a:off x="2041645" y="2666400"/>
            <a:ext cx="1581936" cy="1470150"/>
            <a:chOff x="3229" y="109"/>
            <a:chExt cx="2802" cy="2604"/>
          </a:xfrm>
        </p:grpSpPr>
        <p:sp>
          <p:nvSpPr>
            <p:cNvPr id="91" name="Freeform 5"/>
            <p:cNvSpPr>
              <a:spLocks noEditPoints="1"/>
            </p:cNvSpPr>
            <p:nvPr/>
          </p:nvSpPr>
          <p:spPr bwMode="auto">
            <a:xfrm>
              <a:off x="4159" y="1590"/>
              <a:ext cx="760" cy="760"/>
            </a:xfrm>
            <a:custGeom>
              <a:avLst/>
              <a:gdLst>
                <a:gd name="T0" fmla="*/ 132 w 134"/>
                <a:gd name="T1" fmla="*/ 17 h 134"/>
                <a:gd name="T2" fmla="*/ 134 w 134"/>
                <a:gd name="T3" fmla="*/ 128 h 134"/>
                <a:gd name="T4" fmla="*/ 2 w 134"/>
                <a:gd name="T5" fmla="*/ 134 h 134"/>
                <a:gd name="T6" fmla="*/ 0 w 134"/>
                <a:gd name="T7" fmla="*/ 3 h 134"/>
                <a:gd name="T8" fmla="*/ 25 w 134"/>
                <a:gd name="T9" fmla="*/ 2 h 134"/>
                <a:gd name="T10" fmla="*/ 132 w 134"/>
                <a:gd name="T11" fmla="*/ 5 h 134"/>
                <a:gd name="T12" fmla="*/ 132 w 134"/>
                <a:gd name="T13" fmla="*/ 17 h 134"/>
                <a:gd name="T14" fmla="*/ 113 w 134"/>
                <a:gd name="T15" fmla="*/ 29 h 134"/>
                <a:gd name="T16" fmla="*/ 107 w 134"/>
                <a:gd name="T17" fmla="*/ 26 h 134"/>
                <a:gd name="T18" fmla="*/ 97 w 134"/>
                <a:gd name="T19" fmla="*/ 26 h 134"/>
                <a:gd name="T20" fmla="*/ 97 w 134"/>
                <a:gd name="T21" fmla="*/ 31 h 134"/>
                <a:gd name="T22" fmla="*/ 106 w 134"/>
                <a:gd name="T23" fmla="*/ 32 h 134"/>
                <a:gd name="T24" fmla="*/ 113 w 134"/>
                <a:gd name="T25" fmla="*/ 2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34">
                  <a:moveTo>
                    <a:pt x="132" y="17"/>
                  </a:moveTo>
                  <a:cubicBezTo>
                    <a:pt x="134" y="54"/>
                    <a:pt x="133" y="91"/>
                    <a:pt x="134" y="128"/>
                  </a:cubicBezTo>
                  <a:cubicBezTo>
                    <a:pt x="90" y="131"/>
                    <a:pt x="46" y="134"/>
                    <a:pt x="2" y="134"/>
                  </a:cubicBezTo>
                  <a:cubicBezTo>
                    <a:pt x="2" y="90"/>
                    <a:pt x="0" y="46"/>
                    <a:pt x="0" y="3"/>
                  </a:cubicBezTo>
                  <a:cubicBezTo>
                    <a:pt x="8" y="2"/>
                    <a:pt x="17" y="2"/>
                    <a:pt x="25" y="2"/>
                  </a:cubicBezTo>
                  <a:cubicBezTo>
                    <a:pt x="61" y="0"/>
                    <a:pt x="96" y="4"/>
                    <a:pt x="132" y="5"/>
                  </a:cubicBezTo>
                  <a:cubicBezTo>
                    <a:pt x="132" y="9"/>
                    <a:pt x="132" y="13"/>
                    <a:pt x="132" y="17"/>
                  </a:cubicBezTo>
                  <a:close/>
                  <a:moveTo>
                    <a:pt x="113" y="29"/>
                  </a:moveTo>
                  <a:cubicBezTo>
                    <a:pt x="113" y="25"/>
                    <a:pt x="109" y="26"/>
                    <a:pt x="107" y="26"/>
                  </a:cubicBezTo>
                  <a:cubicBezTo>
                    <a:pt x="104" y="26"/>
                    <a:pt x="100" y="26"/>
                    <a:pt x="97" y="26"/>
                  </a:cubicBezTo>
                  <a:cubicBezTo>
                    <a:pt x="94" y="27"/>
                    <a:pt x="94" y="31"/>
                    <a:pt x="97" y="31"/>
                  </a:cubicBezTo>
                  <a:cubicBezTo>
                    <a:pt x="100" y="31"/>
                    <a:pt x="103" y="31"/>
                    <a:pt x="106" y="32"/>
                  </a:cubicBezTo>
                  <a:cubicBezTo>
                    <a:pt x="109" y="32"/>
                    <a:pt x="113" y="32"/>
                    <a:pt x="113" y="2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2" name="Freeform 6"/>
            <p:cNvSpPr>
              <a:spLocks noEditPoints="1"/>
            </p:cNvSpPr>
            <p:nvPr/>
          </p:nvSpPr>
          <p:spPr bwMode="auto">
            <a:xfrm>
              <a:off x="3331" y="835"/>
              <a:ext cx="2564" cy="1515"/>
            </a:xfrm>
            <a:custGeom>
              <a:avLst/>
              <a:gdLst>
                <a:gd name="T0" fmla="*/ 448 w 452"/>
                <a:gd name="T1" fmla="*/ 129 h 267"/>
                <a:gd name="T2" fmla="*/ 449 w 452"/>
                <a:gd name="T3" fmla="*/ 248 h 267"/>
                <a:gd name="T4" fmla="*/ 287 w 452"/>
                <a:gd name="T5" fmla="*/ 261 h 267"/>
                <a:gd name="T6" fmla="*/ 286 w 452"/>
                <a:gd name="T7" fmla="*/ 157 h 267"/>
                <a:gd name="T8" fmla="*/ 285 w 452"/>
                <a:gd name="T9" fmla="*/ 138 h 267"/>
                <a:gd name="T10" fmla="*/ 294 w 452"/>
                <a:gd name="T11" fmla="*/ 139 h 267"/>
                <a:gd name="T12" fmla="*/ 423 w 452"/>
                <a:gd name="T13" fmla="*/ 128 h 267"/>
                <a:gd name="T14" fmla="*/ 426 w 452"/>
                <a:gd name="T15" fmla="*/ 124 h 267"/>
                <a:gd name="T16" fmla="*/ 227 w 452"/>
                <a:gd name="T17" fmla="*/ 33 h 267"/>
                <a:gd name="T18" fmla="*/ 32 w 452"/>
                <a:gd name="T19" fmla="*/ 116 h 267"/>
                <a:gd name="T20" fmla="*/ 32 w 452"/>
                <a:gd name="T21" fmla="*/ 121 h 267"/>
                <a:gd name="T22" fmla="*/ 33 w 452"/>
                <a:gd name="T23" fmla="*/ 123 h 267"/>
                <a:gd name="T24" fmla="*/ 34 w 452"/>
                <a:gd name="T25" fmla="*/ 124 h 267"/>
                <a:gd name="T26" fmla="*/ 85 w 452"/>
                <a:gd name="T27" fmla="*/ 137 h 267"/>
                <a:gd name="T28" fmla="*/ 137 w 452"/>
                <a:gd name="T29" fmla="*/ 136 h 267"/>
                <a:gd name="T30" fmla="*/ 141 w 452"/>
                <a:gd name="T31" fmla="*/ 267 h 267"/>
                <a:gd name="T32" fmla="*/ 11 w 452"/>
                <a:gd name="T33" fmla="*/ 261 h 267"/>
                <a:gd name="T34" fmla="*/ 11 w 452"/>
                <a:gd name="T35" fmla="*/ 261 h 267"/>
                <a:gd name="T36" fmla="*/ 0 w 452"/>
                <a:gd name="T37" fmla="*/ 202 h 267"/>
                <a:gd name="T38" fmla="*/ 21 w 452"/>
                <a:gd name="T39" fmla="*/ 184 h 267"/>
                <a:gd name="T40" fmla="*/ 3 w 452"/>
                <a:gd name="T41" fmla="*/ 148 h 267"/>
                <a:gd name="T42" fmla="*/ 26 w 452"/>
                <a:gd name="T43" fmla="*/ 80 h 267"/>
                <a:gd name="T44" fmla="*/ 207 w 452"/>
                <a:gd name="T45" fmla="*/ 2 h 267"/>
                <a:gd name="T46" fmla="*/ 301 w 452"/>
                <a:gd name="T47" fmla="*/ 1 h 267"/>
                <a:gd name="T48" fmla="*/ 396 w 452"/>
                <a:gd name="T49" fmla="*/ 21 h 267"/>
                <a:gd name="T50" fmla="*/ 448 w 452"/>
                <a:gd name="T51" fmla="*/ 129 h 267"/>
                <a:gd name="T52" fmla="*/ 119 w 452"/>
                <a:gd name="T53" fmla="*/ 161 h 267"/>
                <a:gd name="T54" fmla="*/ 119 w 452"/>
                <a:gd name="T55" fmla="*/ 157 h 267"/>
                <a:gd name="T56" fmla="*/ 109 w 452"/>
                <a:gd name="T57" fmla="*/ 156 h 267"/>
                <a:gd name="T58" fmla="*/ 95 w 452"/>
                <a:gd name="T59" fmla="*/ 154 h 267"/>
                <a:gd name="T60" fmla="*/ 93 w 452"/>
                <a:gd name="T61" fmla="*/ 159 h 267"/>
                <a:gd name="T62" fmla="*/ 106 w 452"/>
                <a:gd name="T63" fmla="*/ 162 h 267"/>
                <a:gd name="T64" fmla="*/ 119 w 452"/>
                <a:gd name="T65" fmla="*/ 16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2" h="267">
                  <a:moveTo>
                    <a:pt x="448" y="129"/>
                  </a:moveTo>
                  <a:cubicBezTo>
                    <a:pt x="452" y="169"/>
                    <a:pt x="449" y="208"/>
                    <a:pt x="449" y="248"/>
                  </a:cubicBezTo>
                  <a:cubicBezTo>
                    <a:pt x="395" y="252"/>
                    <a:pt x="341" y="257"/>
                    <a:pt x="287" y="261"/>
                  </a:cubicBezTo>
                  <a:cubicBezTo>
                    <a:pt x="292" y="227"/>
                    <a:pt x="288" y="190"/>
                    <a:pt x="286" y="157"/>
                  </a:cubicBezTo>
                  <a:cubicBezTo>
                    <a:pt x="286" y="150"/>
                    <a:pt x="286" y="144"/>
                    <a:pt x="285" y="138"/>
                  </a:cubicBezTo>
                  <a:cubicBezTo>
                    <a:pt x="288" y="138"/>
                    <a:pt x="291" y="139"/>
                    <a:pt x="294" y="139"/>
                  </a:cubicBezTo>
                  <a:cubicBezTo>
                    <a:pt x="337" y="139"/>
                    <a:pt x="380" y="137"/>
                    <a:pt x="423" y="128"/>
                  </a:cubicBezTo>
                  <a:cubicBezTo>
                    <a:pt x="425" y="128"/>
                    <a:pt x="426" y="126"/>
                    <a:pt x="426" y="124"/>
                  </a:cubicBezTo>
                  <a:cubicBezTo>
                    <a:pt x="428" y="15"/>
                    <a:pt x="305" y="23"/>
                    <a:pt x="227" y="33"/>
                  </a:cubicBezTo>
                  <a:cubicBezTo>
                    <a:pt x="166" y="41"/>
                    <a:pt x="32" y="25"/>
                    <a:pt x="32" y="116"/>
                  </a:cubicBezTo>
                  <a:cubicBezTo>
                    <a:pt x="31" y="117"/>
                    <a:pt x="30" y="119"/>
                    <a:pt x="32" y="121"/>
                  </a:cubicBezTo>
                  <a:cubicBezTo>
                    <a:pt x="32" y="122"/>
                    <a:pt x="32" y="122"/>
                    <a:pt x="33" y="123"/>
                  </a:cubicBezTo>
                  <a:cubicBezTo>
                    <a:pt x="33" y="123"/>
                    <a:pt x="33" y="124"/>
                    <a:pt x="34" y="124"/>
                  </a:cubicBezTo>
                  <a:cubicBezTo>
                    <a:pt x="45" y="136"/>
                    <a:pt x="69" y="136"/>
                    <a:pt x="85" y="137"/>
                  </a:cubicBezTo>
                  <a:cubicBezTo>
                    <a:pt x="102" y="138"/>
                    <a:pt x="120" y="137"/>
                    <a:pt x="137" y="136"/>
                  </a:cubicBezTo>
                  <a:cubicBezTo>
                    <a:pt x="137" y="180"/>
                    <a:pt x="140" y="224"/>
                    <a:pt x="141" y="267"/>
                  </a:cubicBezTo>
                  <a:cubicBezTo>
                    <a:pt x="98" y="267"/>
                    <a:pt x="54" y="266"/>
                    <a:pt x="11" y="261"/>
                  </a:cubicBezTo>
                  <a:cubicBezTo>
                    <a:pt x="11" y="261"/>
                    <a:pt x="11" y="261"/>
                    <a:pt x="11" y="261"/>
                  </a:cubicBezTo>
                  <a:cubicBezTo>
                    <a:pt x="4" y="242"/>
                    <a:pt x="0" y="222"/>
                    <a:pt x="0" y="202"/>
                  </a:cubicBezTo>
                  <a:cubicBezTo>
                    <a:pt x="7" y="203"/>
                    <a:pt x="19" y="188"/>
                    <a:pt x="21" y="184"/>
                  </a:cubicBezTo>
                  <a:cubicBezTo>
                    <a:pt x="32" y="167"/>
                    <a:pt x="20" y="153"/>
                    <a:pt x="3" y="148"/>
                  </a:cubicBezTo>
                  <a:cubicBezTo>
                    <a:pt x="8" y="124"/>
                    <a:pt x="15" y="101"/>
                    <a:pt x="26" y="80"/>
                  </a:cubicBezTo>
                  <a:cubicBezTo>
                    <a:pt x="61" y="16"/>
                    <a:pt x="141" y="5"/>
                    <a:pt x="207" y="2"/>
                  </a:cubicBezTo>
                  <a:cubicBezTo>
                    <a:pt x="238" y="0"/>
                    <a:pt x="270" y="1"/>
                    <a:pt x="301" y="1"/>
                  </a:cubicBezTo>
                  <a:cubicBezTo>
                    <a:pt x="333" y="1"/>
                    <a:pt x="367" y="4"/>
                    <a:pt x="396" y="21"/>
                  </a:cubicBezTo>
                  <a:cubicBezTo>
                    <a:pt x="434" y="42"/>
                    <a:pt x="444" y="90"/>
                    <a:pt x="448" y="129"/>
                  </a:cubicBezTo>
                  <a:close/>
                  <a:moveTo>
                    <a:pt x="119" y="161"/>
                  </a:moveTo>
                  <a:cubicBezTo>
                    <a:pt x="121" y="160"/>
                    <a:pt x="121" y="158"/>
                    <a:pt x="119" y="157"/>
                  </a:cubicBezTo>
                  <a:cubicBezTo>
                    <a:pt x="116" y="155"/>
                    <a:pt x="113" y="156"/>
                    <a:pt x="109" y="156"/>
                  </a:cubicBezTo>
                  <a:cubicBezTo>
                    <a:pt x="104" y="156"/>
                    <a:pt x="99" y="155"/>
                    <a:pt x="95" y="154"/>
                  </a:cubicBezTo>
                  <a:cubicBezTo>
                    <a:pt x="91" y="153"/>
                    <a:pt x="90" y="158"/>
                    <a:pt x="93" y="159"/>
                  </a:cubicBezTo>
                  <a:cubicBezTo>
                    <a:pt x="97" y="161"/>
                    <a:pt x="101" y="162"/>
                    <a:pt x="106" y="162"/>
                  </a:cubicBezTo>
                  <a:cubicBezTo>
                    <a:pt x="110" y="163"/>
                    <a:pt x="115" y="163"/>
                    <a:pt x="119" y="16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3" name="Freeform 7"/>
            <p:cNvSpPr/>
            <p:nvPr/>
          </p:nvSpPr>
          <p:spPr bwMode="auto">
            <a:xfrm>
              <a:off x="5254" y="2310"/>
              <a:ext cx="465" cy="301"/>
            </a:xfrm>
            <a:custGeom>
              <a:avLst/>
              <a:gdLst>
                <a:gd name="T0" fmla="*/ 68 w 82"/>
                <a:gd name="T1" fmla="*/ 1 h 53"/>
                <a:gd name="T2" fmla="*/ 82 w 82"/>
                <a:gd name="T3" fmla="*/ 0 h 53"/>
                <a:gd name="T4" fmla="*/ 72 w 82"/>
                <a:gd name="T5" fmla="*/ 34 h 53"/>
                <a:gd name="T6" fmla="*/ 43 w 82"/>
                <a:gd name="T7" fmla="*/ 49 h 53"/>
                <a:gd name="T8" fmla="*/ 3 w 82"/>
                <a:gd name="T9" fmla="*/ 6 h 53"/>
                <a:gd name="T10" fmla="*/ 24 w 82"/>
                <a:gd name="T11" fmla="*/ 5 h 53"/>
                <a:gd name="T12" fmla="*/ 44 w 82"/>
                <a:gd name="T13" fmla="*/ 33 h 53"/>
                <a:gd name="T14" fmla="*/ 68 w 82"/>
                <a:gd name="T15" fmla="*/ 1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53">
                  <a:moveTo>
                    <a:pt x="68" y="1"/>
                  </a:moveTo>
                  <a:cubicBezTo>
                    <a:pt x="73" y="0"/>
                    <a:pt x="77" y="0"/>
                    <a:pt x="82" y="0"/>
                  </a:cubicBezTo>
                  <a:cubicBezTo>
                    <a:pt x="81" y="13"/>
                    <a:pt x="81" y="24"/>
                    <a:pt x="72" y="34"/>
                  </a:cubicBezTo>
                  <a:cubicBezTo>
                    <a:pt x="65" y="43"/>
                    <a:pt x="54" y="48"/>
                    <a:pt x="43" y="49"/>
                  </a:cubicBezTo>
                  <a:cubicBezTo>
                    <a:pt x="15" y="53"/>
                    <a:pt x="0" y="32"/>
                    <a:pt x="3" y="6"/>
                  </a:cubicBezTo>
                  <a:cubicBezTo>
                    <a:pt x="10" y="6"/>
                    <a:pt x="17" y="5"/>
                    <a:pt x="24" y="5"/>
                  </a:cubicBezTo>
                  <a:cubicBezTo>
                    <a:pt x="22" y="18"/>
                    <a:pt x="29" y="32"/>
                    <a:pt x="44" y="33"/>
                  </a:cubicBezTo>
                  <a:cubicBezTo>
                    <a:pt x="63" y="35"/>
                    <a:pt x="70" y="16"/>
                    <a:pt x="68"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4" name="Freeform 8"/>
            <p:cNvSpPr/>
            <p:nvPr/>
          </p:nvSpPr>
          <p:spPr bwMode="auto">
            <a:xfrm>
              <a:off x="3620" y="2390"/>
              <a:ext cx="454" cy="266"/>
            </a:xfrm>
            <a:custGeom>
              <a:avLst/>
              <a:gdLst>
                <a:gd name="T0" fmla="*/ 80 w 80"/>
                <a:gd name="T1" fmla="*/ 3 h 47"/>
                <a:gd name="T2" fmla="*/ 79 w 80"/>
                <a:gd name="T3" fmla="*/ 5 h 47"/>
                <a:gd name="T4" fmla="*/ 35 w 80"/>
                <a:gd name="T5" fmla="*/ 46 h 47"/>
                <a:gd name="T6" fmla="*/ 3 w 80"/>
                <a:gd name="T7" fmla="*/ 0 h 47"/>
                <a:gd name="T8" fmla="*/ 5 w 80"/>
                <a:gd name="T9" fmla="*/ 0 h 47"/>
                <a:gd name="T10" fmla="*/ 7 w 80"/>
                <a:gd name="T11" fmla="*/ 2 h 47"/>
                <a:gd name="T12" fmla="*/ 8 w 80"/>
                <a:gd name="T13" fmla="*/ 2 h 47"/>
                <a:gd name="T14" fmla="*/ 10 w 80"/>
                <a:gd name="T15" fmla="*/ 4 h 47"/>
                <a:gd name="T16" fmla="*/ 12 w 80"/>
                <a:gd name="T17" fmla="*/ 1 h 47"/>
                <a:gd name="T18" fmla="*/ 11 w 80"/>
                <a:gd name="T19" fmla="*/ 1 h 47"/>
                <a:gd name="T20" fmla="*/ 11 w 80"/>
                <a:gd name="T21" fmla="*/ 1 h 47"/>
                <a:gd name="T22" fmla="*/ 19 w 80"/>
                <a:gd name="T23" fmla="*/ 1 h 47"/>
                <a:gd name="T24" fmla="*/ 39 w 80"/>
                <a:gd name="T25" fmla="*/ 23 h 47"/>
                <a:gd name="T26" fmla="*/ 64 w 80"/>
                <a:gd name="T27" fmla="*/ 3 h 47"/>
                <a:gd name="T28" fmla="*/ 80 w 80"/>
                <a:gd name="T29"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47">
                  <a:moveTo>
                    <a:pt x="80" y="3"/>
                  </a:moveTo>
                  <a:cubicBezTo>
                    <a:pt x="79" y="3"/>
                    <a:pt x="79" y="4"/>
                    <a:pt x="79" y="5"/>
                  </a:cubicBezTo>
                  <a:cubicBezTo>
                    <a:pt x="78" y="30"/>
                    <a:pt x="60" y="47"/>
                    <a:pt x="35" y="46"/>
                  </a:cubicBezTo>
                  <a:cubicBezTo>
                    <a:pt x="9" y="44"/>
                    <a:pt x="0" y="22"/>
                    <a:pt x="3" y="0"/>
                  </a:cubicBezTo>
                  <a:cubicBezTo>
                    <a:pt x="4" y="0"/>
                    <a:pt x="4" y="0"/>
                    <a:pt x="5" y="0"/>
                  </a:cubicBezTo>
                  <a:cubicBezTo>
                    <a:pt x="5" y="1"/>
                    <a:pt x="6" y="2"/>
                    <a:pt x="7" y="2"/>
                  </a:cubicBezTo>
                  <a:cubicBezTo>
                    <a:pt x="7" y="2"/>
                    <a:pt x="8" y="2"/>
                    <a:pt x="8" y="2"/>
                  </a:cubicBezTo>
                  <a:cubicBezTo>
                    <a:pt x="9" y="3"/>
                    <a:pt x="10" y="3"/>
                    <a:pt x="10" y="4"/>
                  </a:cubicBezTo>
                  <a:cubicBezTo>
                    <a:pt x="11" y="5"/>
                    <a:pt x="13" y="2"/>
                    <a:pt x="12" y="1"/>
                  </a:cubicBezTo>
                  <a:cubicBezTo>
                    <a:pt x="12" y="1"/>
                    <a:pt x="11" y="1"/>
                    <a:pt x="11" y="1"/>
                  </a:cubicBezTo>
                  <a:cubicBezTo>
                    <a:pt x="11" y="1"/>
                    <a:pt x="11" y="1"/>
                    <a:pt x="11" y="1"/>
                  </a:cubicBezTo>
                  <a:cubicBezTo>
                    <a:pt x="14" y="1"/>
                    <a:pt x="16" y="1"/>
                    <a:pt x="19" y="1"/>
                  </a:cubicBezTo>
                  <a:cubicBezTo>
                    <a:pt x="21" y="12"/>
                    <a:pt x="27" y="22"/>
                    <a:pt x="39" y="23"/>
                  </a:cubicBezTo>
                  <a:cubicBezTo>
                    <a:pt x="51" y="25"/>
                    <a:pt x="60" y="13"/>
                    <a:pt x="64" y="3"/>
                  </a:cubicBezTo>
                  <a:cubicBezTo>
                    <a:pt x="69" y="3"/>
                    <a:pt x="74" y="3"/>
                    <a:pt x="80" y="3"/>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5" name="Freeform 9"/>
            <p:cNvSpPr/>
            <p:nvPr/>
          </p:nvSpPr>
          <p:spPr bwMode="auto">
            <a:xfrm>
              <a:off x="4102" y="716"/>
              <a:ext cx="437" cy="119"/>
            </a:xfrm>
            <a:custGeom>
              <a:avLst/>
              <a:gdLst>
                <a:gd name="T0" fmla="*/ 77 w 77"/>
                <a:gd name="T1" fmla="*/ 14 h 21"/>
                <a:gd name="T2" fmla="*/ 71 w 77"/>
                <a:gd name="T3" fmla="*/ 14 h 21"/>
                <a:gd name="T4" fmla="*/ 7 w 77"/>
                <a:gd name="T5" fmla="*/ 21 h 21"/>
                <a:gd name="T6" fmla="*/ 13 w 77"/>
                <a:gd name="T7" fmla="*/ 6 h 21"/>
                <a:gd name="T8" fmla="*/ 38 w 77"/>
                <a:gd name="T9" fmla="*/ 2 h 21"/>
                <a:gd name="T10" fmla="*/ 77 w 77"/>
                <a:gd name="T11" fmla="*/ 0 h 21"/>
                <a:gd name="T12" fmla="*/ 77 w 77"/>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77" h="21">
                  <a:moveTo>
                    <a:pt x="77" y="14"/>
                  </a:moveTo>
                  <a:cubicBezTo>
                    <a:pt x="75" y="14"/>
                    <a:pt x="73" y="14"/>
                    <a:pt x="71" y="14"/>
                  </a:cubicBezTo>
                  <a:cubicBezTo>
                    <a:pt x="50" y="15"/>
                    <a:pt x="28" y="17"/>
                    <a:pt x="7" y="21"/>
                  </a:cubicBezTo>
                  <a:cubicBezTo>
                    <a:pt x="0" y="12"/>
                    <a:pt x="3" y="8"/>
                    <a:pt x="13" y="6"/>
                  </a:cubicBezTo>
                  <a:cubicBezTo>
                    <a:pt x="21" y="3"/>
                    <a:pt x="30" y="3"/>
                    <a:pt x="38" y="2"/>
                  </a:cubicBezTo>
                  <a:cubicBezTo>
                    <a:pt x="51" y="1"/>
                    <a:pt x="64" y="1"/>
                    <a:pt x="77" y="0"/>
                  </a:cubicBezTo>
                  <a:cubicBezTo>
                    <a:pt x="76" y="5"/>
                    <a:pt x="76" y="10"/>
                    <a:pt x="77" y="14"/>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6" name="Freeform 10"/>
            <p:cNvSpPr/>
            <p:nvPr/>
          </p:nvSpPr>
          <p:spPr bwMode="auto">
            <a:xfrm>
              <a:off x="3325" y="1720"/>
              <a:ext cx="131" cy="239"/>
            </a:xfrm>
            <a:custGeom>
              <a:avLst/>
              <a:gdLst>
                <a:gd name="T0" fmla="*/ 3 w 23"/>
                <a:gd name="T1" fmla="*/ 0 h 42"/>
                <a:gd name="T2" fmla="*/ 16 w 23"/>
                <a:gd name="T3" fmla="*/ 25 h 42"/>
                <a:gd name="T4" fmla="*/ 0 w 23"/>
                <a:gd name="T5" fmla="*/ 42 h 42"/>
                <a:gd name="T6" fmla="*/ 3 w 23"/>
                <a:gd name="T7" fmla="*/ 0 h 42"/>
              </a:gdLst>
              <a:ahLst/>
              <a:cxnLst>
                <a:cxn ang="0">
                  <a:pos x="T0" y="T1"/>
                </a:cxn>
                <a:cxn ang="0">
                  <a:pos x="T2" y="T3"/>
                </a:cxn>
                <a:cxn ang="0">
                  <a:pos x="T4" y="T5"/>
                </a:cxn>
                <a:cxn ang="0">
                  <a:pos x="T6" y="T7"/>
                </a:cxn>
              </a:cxnLst>
              <a:rect l="0" t="0" r="r" b="b"/>
              <a:pathLst>
                <a:path w="23" h="42">
                  <a:moveTo>
                    <a:pt x="3" y="0"/>
                  </a:moveTo>
                  <a:cubicBezTo>
                    <a:pt x="15" y="4"/>
                    <a:pt x="23" y="12"/>
                    <a:pt x="16" y="25"/>
                  </a:cubicBezTo>
                  <a:cubicBezTo>
                    <a:pt x="15" y="27"/>
                    <a:pt x="3" y="40"/>
                    <a:pt x="0" y="42"/>
                  </a:cubicBezTo>
                  <a:cubicBezTo>
                    <a:pt x="0" y="28"/>
                    <a:pt x="1" y="14"/>
                    <a:pt x="3"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7" name="Freeform 11"/>
            <p:cNvSpPr>
              <a:spLocks noEditPoints="1"/>
            </p:cNvSpPr>
            <p:nvPr/>
          </p:nvSpPr>
          <p:spPr bwMode="auto">
            <a:xfrm>
              <a:off x="3229" y="416"/>
              <a:ext cx="2802" cy="2297"/>
            </a:xfrm>
            <a:custGeom>
              <a:avLst/>
              <a:gdLst>
                <a:gd name="T0" fmla="*/ 472 w 494"/>
                <a:gd name="T1" fmla="*/ 331 h 405"/>
                <a:gd name="T2" fmla="*/ 354 w 494"/>
                <a:gd name="T3" fmla="*/ 341 h 405"/>
                <a:gd name="T4" fmla="*/ 101 w 494"/>
                <a:gd name="T5" fmla="*/ 402 h 405"/>
                <a:gd name="T6" fmla="*/ 25 w 494"/>
                <a:gd name="T7" fmla="*/ 339 h 405"/>
                <a:gd name="T8" fmla="*/ 154 w 494"/>
                <a:gd name="T9" fmla="*/ 75 h 405"/>
                <a:gd name="T10" fmla="*/ 157 w 494"/>
                <a:gd name="T11" fmla="*/ 54 h 405"/>
                <a:gd name="T12" fmla="*/ 228 w 494"/>
                <a:gd name="T13" fmla="*/ 46 h 405"/>
                <a:gd name="T14" fmla="*/ 238 w 494"/>
                <a:gd name="T15" fmla="*/ 67 h 405"/>
                <a:gd name="T16" fmla="*/ 467 w 494"/>
                <a:gd name="T17" fmla="*/ 322 h 405"/>
                <a:gd name="T18" fmla="*/ 319 w 494"/>
                <a:gd name="T19" fmla="*/ 75 h 405"/>
                <a:gd name="T20" fmla="*/ 21 w 494"/>
                <a:gd name="T21" fmla="*/ 222 h 405"/>
                <a:gd name="T22" fmla="*/ 29 w 494"/>
                <a:gd name="T23" fmla="*/ 335 h 405"/>
                <a:gd name="T24" fmla="*/ 155 w 494"/>
                <a:gd name="T25" fmla="*/ 210 h 405"/>
                <a:gd name="T26" fmla="*/ 51 w 494"/>
                <a:gd name="T27" fmla="*/ 197 h 405"/>
                <a:gd name="T28" fmla="*/ 245 w 494"/>
                <a:gd name="T29" fmla="*/ 107 h 405"/>
                <a:gd name="T30" fmla="*/ 312 w 494"/>
                <a:gd name="T31" fmla="*/ 213 h 405"/>
                <a:gd name="T32" fmla="*/ 305 w 494"/>
                <a:gd name="T33" fmla="*/ 335 h 405"/>
                <a:gd name="T34" fmla="*/ 425 w 494"/>
                <a:gd name="T35" fmla="*/ 335 h 405"/>
                <a:gd name="T36" fmla="*/ 360 w 494"/>
                <a:gd name="T37" fmla="*/ 340 h 405"/>
                <a:gd name="T38" fmla="*/ 439 w 494"/>
                <a:gd name="T39" fmla="*/ 334 h 405"/>
                <a:gd name="T40" fmla="*/ 425 w 494"/>
                <a:gd name="T41" fmla="*/ 147 h 405"/>
                <a:gd name="T42" fmla="*/ 304 w 494"/>
                <a:gd name="T43" fmla="*/ 110 h 405"/>
                <a:gd name="T44" fmla="*/ 402 w 494"/>
                <a:gd name="T45" fmla="*/ 360 h 405"/>
                <a:gd name="T46" fmla="*/ 402 w 494"/>
                <a:gd name="T47" fmla="*/ 360 h 405"/>
                <a:gd name="T48" fmla="*/ 208 w 494"/>
                <a:gd name="T49" fmla="*/ 117 h 405"/>
                <a:gd name="T50" fmla="*/ 263 w 494"/>
                <a:gd name="T51" fmla="*/ 202 h 405"/>
                <a:gd name="T52" fmla="*/ 298 w 494"/>
                <a:gd name="T53" fmla="*/ 335 h 405"/>
                <a:gd name="T54" fmla="*/ 189 w 494"/>
                <a:gd name="T55" fmla="*/ 209 h 405"/>
                <a:gd name="T56" fmla="*/ 298 w 494"/>
                <a:gd name="T57" fmla="*/ 335 h 405"/>
                <a:gd name="T58" fmla="*/ 231 w 494"/>
                <a:gd name="T59" fmla="*/ 53 h 405"/>
                <a:gd name="T60" fmla="*/ 161 w 494"/>
                <a:gd name="T61" fmla="*/ 74 h 405"/>
                <a:gd name="T62" fmla="*/ 214 w 494"/>
                <a:gd name="T63" fmla="*/ 19 h 405"/>
                <a:gd name="T64" fmla="*/ 221 w 494"/>
                <a:gd name="T65" fmla="*/ 46 h 405"/>
                <a:gd name="T66" fmla="*/ 56 w 494"/>
                <a:gd name="T67" fmla="*/ 190 h 405"/>
                <a:gd name="T68" fmla="*/ 150 w 494"/>
                <a:gd name="T69" fmla="*/ 201 h 405"/>
                <a:gd name="T70" fmla="*/ 149 w 494"/>
                <a:gd name="T71" fmla="*/ 351 h 405"/>
                <a:gd name="T72" fmla="*/ 88 w 494"/>
                <a:gd name="T73" fmla="*/ 349 h 405"/>
                <a:gd name="T74" fmla="*/ 81 w 494"/>
                <a:gd name="T75" fmla="*/ 349 h 405"/>
                <a:gd name="T76" fmla="*/ 76 w 494"/>
                <a:gd name="T77" fmla="*/ 350 h 405"/>
                <a:gd name="T78" fmla="*/ 104 w 494"/>
                <a:gd name="T79" fmla="*/ 394 h 405"/>
                <a:gd name="T80" fmla="*/ 126 w 494"/>
                <a:gd name="T81" fmla="*/ 350 h 405"/>
                <a:gd name="T82" fmla="*/ 33 w 494"/>
                <a:gd name="T83" fmla="*/ 255 h 405"/>
                <a:gd name="T84" fmla="*/ 33 w 494"/>
                <a:gd name="T85" fmla="*/ 25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4" h="405">
                  <a:moveTo>
                    <a:pt x="428" y="93"/>
                  </a:moveTo>
                  <a:cubicBezTo>
                    <a:pt x="494" y="144"/>
                    <a:pt x="477" y="254"/>
                    <a:pt x="477" y="326"/>
                  </a:cubicBezTo>
                  <a:cubicBezTo>
                    <a:pt x="477" y="329"/>
                    <a:pt x="474" y="331"/>
                    <a:pt x="472" y="331"/>
                  </a:cubicBezTo>
                  <a:cubicBezTo>
                    <a:pt x="464" y="332"/>
                    <a:pt x="455" y="332"/>
                    <a:pt x="447" y="333"/>
                  </a:cubicBezTo>
                  <a:cubicBezTo>
                    <a:pt x="454" y="363"/>
                    <a:pt x="427" y="391"/>
                    <a:pt x="398" y="392"/>
                  </a:cubicBezTo>
                  <a:cubicBezTo>
                    <a:pt x="367" y="393"/>
                    <a:pt x="349" y="370"/>
                    <a:pt x="354" y="341"/>
                  </a:cubicBezTo>
                  <a:cubicBezTo>
                    <a:pt x="288" y="346"/>
                    <a:pt x="222" y="351"/>
                    <a:pt x="155" y="351"/>
                  </a:cubicBezTo>
                  <a:cubicBezTo>
                    <a:pt x="156" y="351"/>
                    <a:pt x="156" y="352"/>
                    <a:pt x="156" y="353"/>
                  </a:cubicBezTo>
                  <a:cubicBezTo>
                    <a:pt x="155" y="384"/>
                    <a:pt x="132" y="405"/>
                    <a:pt x="101" y="402"/>
                  </a:cubicBezTo>
                  <a:cubicBezTo>
                    <a:pt x="73" y="399"/>
                    <a:pt x="58" y="373"/>
                    <a:pt x="64" y="347"/>
                  </a:cubicBezTo>
                  <a:cubicBezTo>
                    <a:pt x="52" y="347"/>
                    <a:pt x="41" y="346"/>
                    <a:pt x="29" y="344"/>
                  </a:cubicBezTo>
                  <a:cubicBezTo>
                    <a:pt x="26" y="344"/>
                    <a:pt x="25" y="341"/>
                    <a:pt x="25" y="339"/>
                  </a:cubicBezTo>
                  <a:cubicBezTo>
                    <a:pt x="24" y="339"/>
                    <a:pt x="24" y="338"/>
                    <a:pt x="24" y="338"/>
                  </a:cubicBezTo>
                  <a:cubicBezTo>
                    <a:pt x="0" y="279"/>
                    <a:pt x="6" y="200"/>
                    <a:pt x="40" y="146"/>
                  </a:cubicBezTo>
                  <a:cubicBezTo>
                    <a:pt x="66" y="104"/>
                    <a:pt x="108" y="84"/>
                    <a:pt x="154" y="75"/>
                  </a:cubicBezTo>
                  <a:cubicBezTo>
                    <a:pt x="150" y="72"/>
                    <a:pt x="149" y="66"/>
                    <a:pt x="148" y="60"/>
                  </a:cubicBezTo>
                  <a:cubicBezTo>
                    <a:pt x="148" y="58"/>
                    <a:pt x="150" y="57"/>
                    <a:pt x="151" y="56"/>
                  </a:cubicBezTo>
                  <a:cubicBezTo>
                    <a:pt x="153" y="55"/>
                    <a:pt x="155" y="55"/>
                    <a:pt x="157" y="54"/>
                  </a:cubicBezTo>
                  <a:cubicBezTo>
                    <a:pt x="152" y="41"/>
                    <a:pt x="150" y="25"/>
                    <a:pt x="159" y="13"/>
                  </a:cubicBezTo>
                  <a:cubicBezTo>
                    <a:pt x="166" y="4"/>
                    <a:pt x="178" y="0"/>
                    <a:pt x="189" y="1"/>
                  </a:cubicBezTo>
                  <a:cubicBezTo>
                    <a:pt x="209" y="2"/>
                    <a:pt x="239" y="22"/>
                    <a:pt x="228" y="46"/>
                  </a:cubicBezTo>
                  <a:cubicBezTo>
                    <a:pt x="230" y="46"/>
                    <a:pt x="232" y="46"/>
                    <a:pt x="235" y="45"/>
                  </a:cubicBezTo>
                  <a:cubicBezTo>
                    <a:pt x="237" y="45"/>
                    <a:pt x="238" y="47"/>
                    <a:pt x="238" y="49"/>
                  </a:cubicBezTo>
                  <a:cubicBezTo>
                    <a:pt x="238" y="54"/>
                    <a:pt x="240" y="61"/>
                    <a:pt x="238" y="67"/>
                  </a:cubicBezTo>
                  <a:cubicBezTo>
                    <a:pt x="272" y="65"/>
                    <a:pt x="306" y="65"/>
                    <a:pt x="339" y="67"/>
                  </a:cubicBezTo>
                  <a:cubicBezTo>
                    <a:pt x="370" y="69"/>
                    <a:pt x="403" y="73"/>
                    <a:pt x="428" y="93"/>
                  </a:cubicBezTo>
                  <a:close/>
                  <a:moveTo>
                    <a:pt x="467" y="322"/>
                  </a:moveTo>
                  <a:cubicBezTo>
                    <a:pt x="467" y="282"/>
                    <a:pt x="470" y="243"/>
                    <a:pt x="466" y="203"/>
                  </a:cubicBezTo>
                  <a:cubicBezTo>
                    <a:pt x="462" y="164"/>
                    <a:pt x="452" y="116"/>
                    <a:pt x="414" y="95"/>
                  </a:cubicBezTo>
                  <a:cubicBezTo>
                    <a:pt x="385" y="78"/>
                    <a:pt x="351" y="75"/>
                    <a:pt x="319" y="75"/>
                  </a:cubicBezTo>
                  <a:cubicBezTo>
                    <a:pt x="288" y="75"/>
                    <a:pt x="256" y="74"/>
                    <a:pt x="225" y="76"/>
                  </a:cubicBezTo>
                  <a:cubicBezTo>
                    <a:pt x="159" y="79"/>
                    <a:pt x="79" y="90"/>
                    <a:pt x="44" y="154"/>
                  </a:cubicBezTo>
                  <a:cubicBezTo>
                    <a:pt x="33" y="175"/>
                    <a:pt x="26" y="198"/>
                    <a:pt x="21" y="222"/>
                  </a:cubicBezTo>
                  <a:cubicBezTo>
                    <a:pt x="38" y="227"/>
                    <a:pt x="50" y="241"/>
                    <a:pt x="39" y="258"/>
                  </a:cubicBezTo>
                  <a:cubicBezTo>
                    <a:pt x="37" y="262"/>
                    <a:pt x="25" y="277"/>
                    <a:pt x="18" y="276"/>
                  </a:cubicBezTo>
                  <a:cubicBezTo>
                    <a:pt x="18" y="296"/>
                    <a:pt x="22" y="316"/>
                    <a:pt x="29" y="335"/>
                  </a:cubicBezTo>
                  <a:cubicBezTo>
                    <a:pt x="29" y="335"/>
                    <a:pt x="29" y="335"/>
                    <a:pt x="29" y="335"/>
                  </a:cubicBezTo>
                  <a:cubicBezTo>
                    <a:pt x="72" y="340"/>
                    <a:pt x="116" y="341"/>
                    <a:pt x="159" y="341"/>
                  </a:cubicBezTo>
                  <a:cubicBezTo>
                    <a:pt x="158" y="298"/>
                    <a:pt x="155" y="254"/>
                    <a:pt x="155" y="210"/>
                  </a:cubicBezTo>
                  <a:cubicBezTo>
                    <a:pt x="138" y="211"/>
                    <a:pt x="120" y="212"/>
                    <a:pt x="103" y="211"/>
                  </a:cubicBezTo>
                  <a:cubicBezTo>
                    <a:pt x="87" y="210"/>
                    <a:pt x="63" y="210"/>
                    <a:pt x="52" y="198"/>
                  </a:cubicBezTo>
                  <a:cubicBezTo>
                    <a:pt x="51" y="198"/>
                    <a:pt x="51" y="197"/>
                    <a:pt x="51" y="197"/>
                  </a:cubicBezTo>
                  <a:cubicBezTo>
                    <a:pt x="50" y="196"/>
                    <a:pt x="50" y="196"/>
                    <a:pt x="50" y="195"/>
                  </a:cubicBezTo>
                  <a:cubicBezTo>
                    <a:pt x="48" y="193"/>
                    <a:pt x="49" y="191"/>
                    <a:pt x="50" y="190"/>
                  </a:cubicBezTo>
                  <a:cubicBezTo>
                    <a:pt x="50" y="99"/>
                    <a:pt x="184" y="115"/>
                    <a:pt x="245" y="107"/>
                  </a:cubicBezTo>
                  <a:cubicBezTo>
                    <a:pt x="323" y="97"/>
                    <a:pt x="446" y="89"/>
                    <a:pt x="444" y="198"/>
                  </a:cubicBezTo>
                  <a:cubicBezTo>
                    <a:pt x="444" y="200"/>
                    <a:pt x="443" y="202"/>
                    <a:pt x="441" y="202"/>
                  </a:cubicBezTo>
                  <a:cubicBezTo>
                    <a:pt x="398" y="211"/>
                    <a:pt x="355" y="213"/>
                    <a:pt x="312" y="213"/>
                  </a:cubicBezTo>
                  <a:cubicBezTo>
                    <a:pt x="309" y="213"/>
                    <a:pt x="306" y="212"/>
                    <a:pt x="303" y="212"/>
                  </a:cubicBezTo>
                  <a:cubicBezTo>
                    <a:pt x="304" y="218"/>
                    <a:pt x="304" y="224"/>
                    <a:pt x="304" y="231"/>
                  </a:cubicBezTo>
                  <a:cubicBezTo>
                    <a:pt x="306" y="264"/>
                    <a:pt x="310" y="301"/>
                    <a:pt x="305" y="335"/>
                  </a:cubicBezTo>
                  <a:cubicBezTo>
                    <a:pt x="359" y="331"/>
                    <a:pt x="413" y="326"/>
                    <a:pt x="467" y="322"/>
                  </a:cubicBezTo>
                  <a:close/>
                  <a:moveTo>
                    <a:pt x="439" y="334"/>
                  </a:moveTo>
                  <a:cubicBezTo>
                    <a:pt x="434" y="334"/>
                    <a:pt x="430" y="334"/>
                    <a:pt x="425" y="335"/>
                  </a:cubicBezTo>
                  <a:cubicBezTo>
                    <a:pt x="427" y="350"/>
                    <a:pt x="420" y="369"/>
                    <a:pt x="401" y="367"/>
                  </a:cubicBezTo>
                  <a:cubicBezTo>
                    <a:pt x="386" y="366"/>
                    <a:pt x="379" y="352"/>
                    <a:pt x="381" y="339"/>
                  </a:cubicBezTo>
                  <a:cubicBezTo>
                    <a:pt x="374" y="339"/>
                    <a:pt x="367" y="340"/>
                    <a:pt x="360" y="340"/>
                  </a:cubicBezTo>
                  <a:cubicBezTo>
                    <a:pt x="357" y="366"/>
                    <a:pt x="372" y="387"/>
                    <a:pt x="400" y="383"/>
                  </a:cubicBezTo>
                  <a:cubicBezTo>
                    <a:pt x="411" y="382"/>
                    <a:pt x="422" y="377"/>
                    <a:pt x="429" y="368"/>
                  </a:cubicBezTo>
                  <a:cubicBezTo>
                    <a:pt x="438" y="358"/>
                    <a:pt x="438" y="347"/>
                    <a:pt x="439" y="334"/>
                  </a:cubicBezTo>
                  <a:close/>
                  <a:moveTo>
                    <a:pt x="426" y="197"/>
                  </a:moveTo>
                  <a:cubicBezTo>
                    <a:pt x="440" y="194"/>
                    <a:pt x="437" y="183"/>
                    <a:pt x="434" y="171"/>
                  </a:cubicBezTo>
                  <a:cubicBezTo>
                    <a:pt x="432" y="163"/>
                    <a:pt x="430" y="154"/>
                    <a:pt x="425" y="147"/>
                  </a:cubicBezTo>
                  <a:cubicBezTo>
                    <a:pt x="416" y="133"/>
                    <a:pt x="403" y="124"/>
                    <a:pt x="387" y="119"/>
                  </a:cubicBezTo>
                  <a:cubicBezTo>
                    <a:pt x="361" y="109"/>
                    <a:pt x="332" y="108"/>
                    <a:pt x="304" y="109"/>
                  </a:cubicBezTo>
                  <a:cubicBezTo>
                    <a:pt x="304" y="110"/>
                    <a:pt x="304" y="110"/>
                    <a:pt x="304" y="110"/>
                  </a:cubicBezTo>
                  <a:cubicBezTo>
                    <a:pt x="302" y="141"/>
                    <a:pt x="302" y="172"/>
                    <a:pt x="303" y="203"/>
                  </a:cubicBezTo>
                  <a:cubicBezTo>
                    <a:pt x="344" y="205"/>
                    <a:pt x="386" y="204"/>
                    <a:pt x="426" y="197"/>
                  </a:cubicBezTo>
                  <a:close/>
                  <a:moveTo>
                    <a:pt x="402" y="360"/>
                  </a:moveTo>
                  <a:cubicBezTo>
                    <a:pt x="415" y="360"/>
                    <a:pt x="418" y="346"/>
                    <a:pt x="417" y="336"/>
                  </a:cubicBezTo>
                  <a:cubicBezTo>
                    <a:pt x="407" y="336"/>
                    <a:pt x="396" y="337"/>
                    <a:pt x="386" y="338"/>
                  </a:cubicBezTo>
                  <a:cubicBezTo>
                    <a:pt x="386" y="348"/>
                    <a:pt x="390" y="359"/>
                    <a:pt x="402" y="360"/>
                  </a:cubicBezTo>
                  <a:close/>
                  <a:moveTo>
                    <a:pt x="298" y="110"/>
                  </a:moveTo>
                  <a:cubicBezTo>
                    <a:pt x="298" y="110"/>
                    <a:pt x="298" y="110"/>
                    <a:pt x="298" y="109"/>
                  </a:cubicBezTo>
                  <a:cubicBezTo>
                    <a:pt x="268" y="111"/>
                    <a:pt x="237" y="116"/>
                    <a:pt x="208" y="117"/>
                  </a:cubicBezTo>
                  <a:cubicBezTo>
                    <a:pt x="196" y="118"/>
                    <a:pt x="182" y="118"/>
                    <a:pt x="167" y="119"/>
                  </a:cubicBezTo>
                  <a:cubicBezTo>
                    <a:pt x="165" y="146"/>
                    <a:pt x="164" y="174"/>
                    <a:pt x="164" y="201"/>
                  </a:cubicBezTo>
                  <a:cubicBezTo>
                    <a:pt x="197" y="200"/>
                    <a:pt x="230" y="201"/>
                    <a:pt x="263" y="202"/>
                  </a:cubicBezTo>
                  <a:cubicBezTo>
                    <a:pt x="274" y="202"/>
                    <a:pt x="285" y="203"/>
                    <a:pt x="296" y="203"/>
                  </a:cubicBezTo>
                  <a:cubicBezTo>
                    <a:pt x="295" y="172"/>
                    <a:pt x="294" y="141"/>
                    <a:pt x="298" y="110"/>
                  </a:cubicBezTo>
                  <a:close/>
                  <a:moveTo>
                    <a:pt x="298" y="335"/>
                  </a:moveTo>
                  <a:cubicBezTo>
                    <a:pt x="297" y="298"/>
                    <a:pt x="298" y="261"/>
                    <a:pt x="296" y="224"/>
                  </a:cubicBezTo>
                  <a:cubicBezTo>
                    <a:pt x="296" y="220"/>
                    <a:pt x="296" y="216"/>
                    <a:pt x="296" y="212"/>
                  </a:cubicBezTo>
                  <a:cubicBezTo>
                    <a:pt x="260" y="211"/>
                    <a:pt x="225" y="207"/>
                    <a:pt x="189" y="209"/>
                  </a:cubicBezTo>
                  <a:cubicBezTo>
                    <a:pt x="181" y="209"/>
                    <a:pt x="172" y="209"/>
                    <a:pt x="164" y="210"/>
                  </a:cubicBezTo>
                  <a:cubicBezTo>
                    <a:pt x="164" y="253"/>
                    <a:pt x="166" y="297"/>
                    <a:pt x="166" y="341"/>
                  </a:cubicBezTo>
                  <a:cubicBezTo>
                    <a:pt x="210" y="341"/>
                    <a:pt x="254" y="338"/>
                    <a:pt x="298" y="335"/>
                  </a:cubicBezTo>
                  <a:close/>
                  <a:moveTo>
                    <a:pt x="225" y="67"/>
                  </a:moveTo>
                  <a:cubicBezTo>
                    <a:pt x="227" y="67"/>
                    <a:pt x="229" y="67"/>
                    <a:pt x="231" y="67"/>
                  </a:cubicBezTo>
                  <a:cubicBezTo>
                    <a:pt x="230" y="63"/>
                    <a:pt x="230" y="58"/>
                    <a:pt x="231" y="53"/>
                  </a:cubicBezTo>
                  <a:cubicBezTo>
                    <a:pt x="218" y="54"/>
                    <a:pt x="205" y="54"/>
                    <a:pt x="192" y="55"/>
                  </a:cubicBezTo>
                  <a:cubicBezTo>
                    <a:pt x="184" y="56"/>
                    <a:pt x="175" y="56"/>
                    <a:pt x="167" y="59"/>
                  </a:cubicBezTo>
                  <a:cubicBezTo>
                    <a:pt x="157" y="61"/>
                    <a:pt x="154" y="65"/>
                    <a:pt x="161" y="74"/>
                  </a:cubicBezTo>
                  <a:cubicBezTo>
                    <a:pt x="182" y="70"/>
                    <a:pt x="204" y="68"/>
                    <a:pt x="225" y="67"/>
                  </a:cubicBezTo>
                  <a:close/>
                  <a:moveTo>
                    <a:pt x="221" y="46"/>
                  </a:moveTo>
                  <a:cubicBezTo>
                    <a:pt x="220" y="36"/>
                    <a:pt x="222" y="27"/>
                    <a:pt x="214" y="19"/>
                  </a:cubicBezTo>
                  <a:cubicBezTo>
                    <a:pt x="207" y="13"/>
                    <a:pt x="198" y="9"/>
                    <a:pt x="189" y="8"/>
                  </a:cubicBezTo>
                  <a:cubicBezTo>
                    <a:pt x="162" y="7"/>
                    <a:pt x="157" y="31"/>
                    <a:pt x="162" y="53"/>
                  </a:cubicBezTo>
                  <a:cubicBezTo>
                    <a:pt x="181" y="47"/>
                    <a:pt x="201" y="47"/>
                    <a:pt x="221" y="46"/>
                  </a:cubicBezTo>
                  <a:close/>
                  <a:moveTo>
                    <a:pt x="155" y="201"/>
                  </a:moveTo>
                  <a:cubicBezTo>
                    <a:pt x="156" y="174"/>
                    <a:pt x="158" y="146"/>
                    <a:pt x="162" y="120"/>
                  </a:cubicBezTo>
                  <a:cubicBezTo>
                    <a:pt x="113" y="124"/>
                    <a:pt x="59" y="137"/>
                    <a:pt x="56" y="190"/>
                  </a:cubicBezTo>
                  <a:cubicBezTo>
                    <a:pt x="56" y="190"/>
                    <a:pt x="56" y="190"/>
                    <a:pt x="56" y="190"/>
                  </a:cubicBezTo>
                  <a:cubicBezTo>
                    <a:pt x="65" y="201"/>
                    <a:pt x="86" y="201"/>
                    <a:pt x="99" y="201"/>
                  </a:cubicBezTo>
                  <a:cubicBezTo>
                    <a:pt x="116" y="202"/>
                    <a:pt x="133" y="202"/>
                    <a:pt x="150" y="201"/>
                  </a:cubicBezTo>
                  <a:cubicBezTo>
                    <a:pt x="152" y="201"/>
                    <a:pt x="154" y="201"/>
                    <a:pt x="155" y="201"/>
                  </a:cubicBezTo>
                  <a:close/>
                  <a:moveTo>
                    <a:pt x="148" y="353"/>
                  </a:moveTo>
                  <a:cubicBezTo>
                    <a:pt x="148" y="352"/>
                    <a:pt x="148" y="351"/>
                    <a:pt x="149" y="351"/>
                  </a:cubicBezTo>
                  <a:cubicBezTo>
                    <a:pt x="143" y="351"/>
                    <a:pt x="138" y="351"/>
                    <a:pt x="133" y="351"/>
                  </a:cubicBezTo>
                  <a:cubicBezTo>
                    <a:pt x="129" y="361"/>
                    <a:pt x="120" y="373"/>
                    <a:pt x="108" y="371"/>
                  </a:cubicBezTo>
                  <a:cubicBezTo>
                    <a:pt x="96" y="370"/>
                    <a:pt x="90" y="360"/>
                    <a:pt x="88" y="349"/>
                  </a:cubicBezTo>
                  <a:cubicBezTo>
                    <a:pt x="85" y="349"/>
                    <a:pt x="83" y="349"/>
                    <a:pt x="80" y="349"/>
                  </a:cubicBezTo>
                  <a:cubicBezTo>
                    <a:pt x="80" y="349"/>
                    <a:pt x="80" y="349"/>
                    <a:pt x="80" y="349"/>
                  </a:cubicBezTo>
                  <a:cubicBezTo>
                    <a:pt x="80" y="349"/>
                    <a:pt x="81" y="349"/>
                    <a:pt x="81" y="349"/>
                  </a:cubicBezTo>
                  <a:cubicBezTo>
                    <a:pt x="82" y="350"/>
                    <a:pt x="80" y="353"/>
                    <a:pt x="79" y="352"/>
                  </a:cubicBezTo>
                  <a:cubicBezTo>
                    <a:pt x="79" y="351"/>
                    <a:pt x="78" y="351"/>
                    <a:pt x="77" y="350"/>
                  </a:cubicBezTo>
                  <a:cubicBezTo>
                    <a:pt x="77" y="350"/>
                    <a:pt x="76" y="350"/>
                    <a:pt x="76" y="350"/>
                  </a:cubicBezTo>
                  <a:cubicBezTo>
                    <a:pt x="75" y="350"/>
                    <a:pt x="74" y="349"/>
                    <a:pt x="74" y="348"/>
                  </a:cubicBezTo>
                  <a:cubicBezTo>
                    <a:pt x="73" y="348"/>
                    <a:pt x="73" y="348"/>
                    <a:pt x="72" y="348"/>
                  </a:cubicBezTo>
                  <a:cubicBezTo>
                    <a:pt x="69" y="370"/>
                    <a:pt x="78" y="392"/>
                    <a:pt x="104" y="394"/>
                  </a:cubicBezTo>
                  <a:cubicBezTo>
                    <a:pt x="129" y="395"/>
                    <a:pt x="147" y="378"/>
                    <a:pt x="148" y="353"/>
                  </a:cubicBezTo>
                  <a:close/>
                  <a:moveTo>
                    <a:pt x="109" y="364"/>
                  </a:moveTo>
                  <a:cubicBezTo>
                    <a:pt x="117" y="363"/>
                    <a:pt x="123" y="357"/>
                    <a:pt x="126" y="350"/>
                  </a:cubicBezTo>
                  <a:cubicBezTo>
                    <a:pt x="115" y="350"/>
                    <a:pt x="105" y="350"/>
                    <a:pt x="94" y="349"/>
                  </a:cubicBezTo>
                  <a:cubicBezTo>
                    <a:pt x="96" y="357"/>
                    <a:pt x="101" y="364"/>
                    <a:pt x="109" y="364"/>
                  </a:cubicBezTo>
                  <a:close/>
                  <a:moveTo>
                    <a:pt x="33" y="255"/>
                  </a:moveTo>
                  <a:cubicBezTo>
                    <a:pt x="40" y="242"/>
                    <a:pt x="32" y="234"/>
                    <a:pt x="20" y="230"/>
                  </a:cubicBezTo>
                  <a:cubicBezTo>
                    <a:pt x="18" y="244"/>
                    <a:pt x="17" y="258"/>
                    <a:pt x="17" y="272"/>
                  </a:cubicBezTo>
                  <a:cubicBezTo>
                    <a:pt x="20" y="270"/>
                    <a:pt x="32" y="257"/>
                    <a:pt x="33" y="25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8" name="Freeform 12"/>
            <p:cNvSpPr/>
            <p:nvPr/>
          </p:nvSpPr>
          <p:spPr bwMode="auto">
            <a:xfrm>
              <a:off x="4942" y="1028"/>
              <a:ext cx="783" cy="551"/>
            </a:xfrm>
            <a:custGeom>
              <a:avLst/>
              <a:gdLst>
                <a:gd name="T0" fmla="*/ 132 w 138"/>
                <a:gd name="T1" fmla="*/ 63 h 97"/>
                <a:gd name="T2" fmla="*/ 124 w 138"/>
                <a:gd name="T3" fmla="*/ 89 h 97"/>
                <a:gd name="T4" fmla="*/ 1 w 138"/>
                <a:gd name="T5" fmla="*/ 95 h 97"/>
                <a:gd name="T6" fmla="*/ 2 w 138"/>
                <a:gd name="T7" fmla="*/ 2 h 97"/>
                <a:gd name="T8" fmla="*/ 2 w 138"/>
                <a:gd name="T9" fmla="*/ 1 h 97"/>
                <a:gd name="T10" fmla="*/ 85 w 138"/>
                <a:gd name="T11" fmla="*/ 11 h 97"/>
                <a:gd name="T12" fmla="*/ 123 w 138"/>
                <a:gd name="T13" fmla="*/ 39 h 97"/>
                <a:gd name="T14" fmla="*/ 132 w 138"/>
                <a:gd name="T15" fmla="*/ 63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97">
                  <a:moveTo>
                    <a:pt x="132" y="63"/>
                  </a:moveTo>
                  <a:cubicBezTo>
                    <a:pt x="135" y="75"/>
                    <a:pt x="138" y="86"/>
                    <a:pt x="124" y="89"/>
                  </a:cubicBezTo>
                  <a:cubicBezTo>
                    <a:pt x="84" y="96"/>
                    <a:pt x="42" y="97"/>
                    <a:pt x="1" y="95"/>
                  </a:cubicBezTo>
                  <a:cubicBezTo>
                    <a:pt x="0" y="64"/>
                    <a:pt x="0" y="33"/>
                    <a:pt x="2" y="2"/>
                  </a:cubicBezTo>
                  <a:cubicBezTo>
                    <a:pt x="2" y="2"/>
                    <a:pt x="2" y="2"/>
                    <a:pt x="2" y="1"/>
                  </a:cubicBezTo>
                  <a:cubicBezTo>
                    <a:pt x="30" y="0"/>
                    <a:pt x="59" y="1"/>
                    <a:pt x="85" y="11"/>
                  </a:cubicBezTo>
                  <a:cubicBezTo>
                    <a:pt x="101" y="16"/>
                    <a:pt x="114" y="25"/>
                    <a:pt x="123" y="39"/>
                  </a:cubicBezTo>
                  <a:cubicBezTo>
                    <a:pt x="128" y="46"/>
                    <a:pt x="130" y="55"/>
                    <a:pt x="132" y="63"/>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9" name="Freeform 13"/>
            <p:cNvSpPr/>
            <p:nvPr/>
          </p:nvSpPr>
          <p:spPr bwMode="auto">
            <a:xfrm>
              <a:off x="4675" y="484"/>
              <a:ext cx="301" cy="79"/>
            </a:xfrm>
            <a:custGeom>
              <a:avLst/>
              <a:gdLst>
                <a:gd name="T0" fmla="*/ 52 w 53"/>
                <a:gd name="T1" fmla="*/ 3 h 14"/>
                <a:gd name="T2" fmla="*/ 52 w 53"/>
                <a:gd name="T3" fmla="*/ 6 h 14"/>
                <a:gd name="T4" fmla="*/ 48 w 53"/>
                <a:gd name="T5" fmla="*/ 10 h 14"/>
                <a:gd name="T6" fmla="*/ 19 w 53"/>
                <a:gd name="T7" fmla="*/ 12 h 14"/>
                <a:gd name="T8" fmla="*/ 7 w 53"/>
                <a:gd name="T9" fmla="*/ 14 h 14"/>
                <a:gd name="T10" fmla="*/ 4 w 53"/>
                <a:gd name="T11" fmla="*/ 13 h 14"/>
                <a:gd name="T12" fmla="*/ 4 w 53"/>
                <a:gd name="T13" fmla="*/ 13 h 14"/>
                <a:gd name="T14" fmla="*/ 3 w 53"/>
                <a:gd name="T15" fmla="*/ 8 h 14"/>
                <a:gd name="T16" fmla="*/ 3 w 53"/>
                <a:gd name="T17" fmla="*/ 8 h 14"/>
                <a:gd name="T18" fmla="*/ 4 w 53"/>
                <a:gd name="T19" fmla="*/ 8 h 14"/>
                <a:gd name="T20" fmla="*/ 7 w 53"/>
                <a:gd name="T21" fmla="*/ 6 h 14"/>
                <a:gd name="T22" fmla="*/ 20 w 53"/>
                <a:gd name="T23" fmla="*/ 4 h 14"/>
                <a:gd name="T24" fmla="*/ 48 w 53"/>
                <a:gd name="T25" fmla="*/ 1 h 14"/>
                <a:gd name="T26" fmla="*/ 52 w 53"/>
                <a:gd name="T2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14">
                  <a:moveTo>
                    <a:pt x="52" y="3"/>
                  </a:moveTo>
                  <a:cubicBezTo>
                    <a:pt x="52" y="4"/>
                    <a:pt x="53" y="5"/>
                    <a:pt x="52" y="6"/>
                  </a:cubicBezTo>
                  <a:cubicBezTo>
                    <a:pt x="52" y="8"/>
                    <a:pt x="50" y="9"/>
                    <a:pt x="48" y="10"/>
                  </a:cubicBezTo>
                  <a:cubicBezTo>
                    <a:pt x="39" y="11"/>
                    <a:pt x="29" y="11"/>
                    <a:pt x="19" y="12"/>
                  </a:cubicBezTo>
                  <a:cubicBezTo>
                    <a:pt x="15" y="13"/>
                    <a:pt x="11" y="14"/>
                    <a:pt x="7" y="14"/>
                  </a:cubicBezTo>
                  <a:cubicBezTo>
                    <a:pt x="6" y="14"/>
                    <a:pt x="5" y="13"/>
                    <a:pt x="4" y="13"/>
                  </a:cubicBezTo>
                  <a:cubicBezTo>
                    <a:pt x="4" y="13"/>
                    <a:pt x="4" y="13"/>
                    <a:pt x="4" y="13"/>
                  </a:cubicBezTo>
                  <a:cubicBezTo>
                    <a:pt x="1" y="13"/>
                    <a:pt x="0" y="9"/>
                    <a:pt x="3" y="8"/>
                  </a:cubicBezTo>
                  <a:cubicBezTo>
                    <a:pt x="3" y="8"/>
                    <a:pt x="3" y="8"/>
                    <a:pt x="3" y="8"/>
                  </a:cubicBezTo>
                  <a:cubicBezTo>
                    <a:pt x="3" y="8"/>
                    <a:pt x="4" y="8"/>
                    <a:pt x="4" y="8"/>
                  </a:cubicBezTo>
                  <a:cubicBezTo>
                    <a:pt x="5" y="7"/>
                    <a:pt x="6" y="6"/>
                    <a:pt x="7" y="6"/>
                  </a:cubicBezTo>
                  <a:cubicBezTo>
                    <a:pt x="11" y="5"/>
                    <a:pt x="16" y="5"/>
                    <a:pt x="20" y="4"/>
                  </a:cubicBezTo>
                  <a:cubicBezTo>
                    <a:pt x="29" y="3"/>
                    <a:pt x="39" y="0"/>
                    <a:pt x="48" y="1"/>
                  </a:cubicBezTo>
                  <a:cubicBezTo>
                    <a:pt x="49" y="1"/>
                    <a:pt x="51" y="1"/>
                    <a:pt x="52"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0" name="Freeform 14"/>
            <p:cNvSpPr/>
            <p:nvPr/>
          </p:nvSpPr>
          <p:spPr bwMode="auto">
            <a:xfrm>
              <a:off x="4159" y="1034"/>
              <a:ext cx="760" cy="533"/>
            </a:xfrm>
            <a:custGeom>
              <a:avLst/>
              <a:gdLst>
                <a:gd name="T0" fmla="*/ 134 w 134"/>
                <a:gd name="T1" fmla="*/ 0 h 94"/>
                <a:gd name="T2" fmla="*/ 134 w 134"/>
                <a:gd name="T3" fmla="*/ 1 h 94"/>
                <a:gd name="T4" fmla="*/ 132 w 134"/>
                <a:gd name="T5" fmla="*/ 94 h 94"/>
                <a:gd name="T6" fmla="*/ 99 w 134"/>
                <a:gd name="T7" fmla="*/ 93 h 94"/>
                <a:gd name="T8" fmla="*/ 0 w 134"/>
                <a:gd name="T9" fmla="*/ 92 h 94"/>
                <a:gd name="T10" fmla="*/ 3 w 134"/>
                <a:gd name="T11" fmla="*/ 10 h 94"/>
                <a:gd name="T12" fmla="*/ 44 w 134"/>
                <a:gd name="T13" fmla="*/ 8 h 94"/>
                <a:gd name="T14" fmla="*/ 134 w 134"/>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94">
                  <a:moveTo>
                    <a:pt x="134" y="0"/>
                  </a:moveTo>
                  <a:cubicBezTo>
                    <a:pt x="134" y="1"/>
                    <a:pt x="134" y="1"/>
                    <a:pt x="134" y="1"/>
                  </a:cubicBezTo>
                  <a:cubicBezTo>
                    <a:pt x="130" y="32"/>
                    <a:pt x="131" y="63"/>
                    <a:pt x="132" y="94"/>
                  </a:cubicBezTo>
                  <a:cubicBezTo>
                    <a:pt x="121" y="94"/>
                    <a:pt x="110" y="93"/>
                    <a:pt x="99" y="93"/>
                  </a:cubicBezTo>
                  <a:cubicBezTo>
                    <a:pt x="66" y="92"/>
                    <a:pt x="33" y="91"/>
                    <a:pt x="0" y="92"/>
                  </a:cubicBezTo>
                  <a:cubicBezTo>
                    <a:pt x="0" y="65"/>
                    <a:pt x="1" y="37"/>
                    <a:pt x="3" y="10"/>
                  </a:cubicBezTo>
                  <a:cubicBezTo>
                    <a:pt x="18" y="9"/>
                    <a:pt x="32" y="9"/>
                    <a:pt x="44" y="8"/>
                  </a:cubicBezTo>
                  <a:cubicBezTo>
                    <a:pt x="73" y="7"/>
                    <a:pt x="104" y="2"/>
                    <a:pt x="134"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1" name="Freeform 15"/>
            <p:cNvSpPr/>
            <p:nvPr/>
          </p:nvSpPr>
          <p:spPr bwMode="auto">
            <a:xfrm>
              <a:off x="4573" y="291"/>
              <a:ext cx="227" cy="147"/>
            </a:xfrm>
            <a:custGeom>
              <a:avLst/>
              <a:gdLst>
                <a:gd name="T0" fmla="*/ 35 w 40"/>
                <a:gd name="T1" fmla="*/ 1 h 26"/>
                <a:gd name="T2" fmla="*/ 37 w 40"/>
                <a:gd name="T3" fmla="*/ 7 h 26"/>
                <a:gd name="T4" fmla="*/ 22 w 40"/>
                <a:gd name="T5" fmla="*/ 15 h 26"/>
                <a:gd name="T6" fmla="*/ 7 w 40"/>
                <a:gd name="T7" fmla="*/ 23 h 26"/>
                <a:gd name="T8" fmla="*/ 4 w 40"/>
                <a:gd name="T9" fmla="*/ 17 h 26"/>
                <a:gd name="T10" fmla="*/ 20 w 40"/>
                <a:gd name="T11" fmla="*/ 7 h 26"/>
                <a:gd name="T12" fmla="*/ 35 w 40"/>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40" h="26">
                  <a:moveTo>
                    <a:pt x="35" y="1"/>
                  </a:moveTo>
                  <a:cubicBezTo>
                    <a:pt x="38" y="1"/>
                    <a:pt x="40" y="5"/>
                    <a:pt x="37" y="7"/>
                  </a:cubicBezTo>
                  <a:cubicBezTo>
                    <a:pt x="34" y="11"/>
                    <a:pt x="27" y="12"/>
                    <a:pt x="22" y="15"/>
                  </a:cubicBezTo>
                  <a:cubicBezTo>
                    <a:pt x="17" y="17"/>
                    <a:pt x="12" y="20"/>
                    <a:pt x="7" y="23"/>
                  </a:cubicBezTo>
                  <a:cubicBezTo>
                    <a:pt x="3" y="26"/>
                    <a:pt x="0" y="20"/>
                    <a:pt x="4" y="17"/>
                  </a:cubicBezTo>
                  <a:cubicBezTo>
                    <a:pt x="9" y="14"/>
                    <a:pt x="14" y="10"/>
                    <a:pt x="20" y="7"/>
                  </a:cubicBezTo>
                  <a:cubicBezTo>
                    <a:pt x="24" y="5"/>
                    <a:pt x="30" y="0"/>
                    <a:pt x="35"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16"/>
            <p:cNvSpPr/>
            <p:nvPr/>
          </p:nvSpPr>
          <p:spPr bwMode="auto">
            <a:xfrm>
              <a:off x="4692" y="1732"/>
              <a:ext cx="108" cy="39"/>
            </a:xfrm>
            <a:custGeom>
              <a:avLst/>
              <a:gdLst>
                <a:gd name="T0" fmla="*/ 13 w 19"/>
                <a:gd name="T1" fmla="*/ 1 h 7"/>
                <a:gd name="T2" fmla="*/ 19 w 19"/>
                <a:gd name="T3" fmla="*/ 4 h 7"/>
                <a:gd name="T4" fmla="*/ 12 w 19"/>
                <a:gd name="T5" fmla="*/ 7 h 7"/>
                <a:gd name="T6" fmla="*/ 3 w 19"/>
                <a:gd name="T7" fmla="*/ 6 h 7"/>
                <a:gd name="T8" fmla="*/ 3 w 19"/>
                <a:gd name="T9" fmla="*/ 1 h 7"/>
                <a:gd name="T10" fmla="*/ 13 w 19"/>
                <a:gd name="T11" fmla="*/ 1 h 7"/>
              </a:gdLst>
              <a:ahLst/>
              <a:cxnLst>
                <a:cxn ang="0">
                  <a:pos x="T0" y="T1"/>
                </a:cxn>
                <a:cxn ang="0">
                  <a:pos x="T2" y="T3"/>
                </a:cxn>
                <a:cxn ang="0">
                  <a:pos x="T4" y="T5"/>
                </a:cxn>
                <a:cxn ang="0">
                  <a:pos x="T6" y="T7"/>
                </a:cxn>
                <a:cxn ang="0">
                  <a:pos x="T8" y="T9"/>
                </a:cxn>
                <a:cxn ang="0">
                  <a:pos x="T10" y="T11"/>
                </a:cxn>
              </a:cxnLst>
              <a:rect l="0" t="0" r="r" b="b"/>
              <a:pathLst>
                <a:path w="19" h="7">
                  <a:moveTo>
                    <a:pt x="13" y="1"/>
                  </a:moveTo>
                  <a:cubicBezTo>
                    <a:pt x="15" y="1"/>
                    <a:pt x="19" y="0"/>
                    <a:pt x="19" y="4"/>
                  </a:cubicBezTo>
                  <a:cubicBezTo>
                    <a:pt x="19" y="7"/>
                    <a:pt x="15" y="7"/>
                    <a:pt x="12" y="7"/>
                  </a:cubicBezTo>
                  <a:cubicBezTo>
                    <a:pt x="9" y="6"/>
                    <a:pt x="6" y="6"/>
                    <a:pt x="3" y="6"/>
                  </a:cubicBezTo>
                  <a:cubicBezTo>
                    <a:pt x="0" y="6"/>
                    <a:pt x="0" y="2"/>
                    <a:pt x="3" y="1"/>
                  </a:cubicBezTo>
                  <a:cubicBezTo>
                    <a:pt x="6" y="1"/>
                    <a:pt x="10" y="1"/>
                    <a:pt x="13"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3" name="Freeform 17"/>
            <p:cNvSpPr/>
            <p:nvPr/>
          </p:nvSpPr>
          <p:spPr bwMode="auto">
            <a:xfrm>
              <a:off x="4465" y="121"/>
              <a:ext cx="159" cy="198"/>
            </a:xfrm>
            <a:custGeom>
              <a:avLst/>
              <a:gdLst>
                <a:gd name="T0" fmla="*/ 27 w 28"/>
                <a:gd name="T1" fmla="*/ 6 h 35"/>
                <a:gd name="T2" fmla="*/ 25 w 28"/>
                <a:gd name="T3" fmla="*/ 11 h 35"/>
                <a:gd name="T4" fmla="*/ 13 w 28"/>
                <a:gd name="T5" fmla="*/ 21 h 35"/>
                <a:gd name="T6" fmla="*/ 8 w 28"/>
                <a:gd name="T7" fmla="*/ 29 h 35"/>
                <a:gd name="T8" fmla="*/ 6 w 28"/>
                <a:gd name="T9" fmla="*/ 32 h 35"/>
                <a:gd name="T10" fmla="*/ 6 w 28"/>
                <a:gd name="T11" fmla="*/ 32 h 35"/>
                <a:gd name="T12" fmla="*/ 6 w 28"/>
                <a:gd name="T13" fmla="*/ 32 h 35"/>
                <a:gd name="T14" fmla="*/ 1 w 28"/>
                <a:gd name="T15" fmla="*/ 32 h 35"/>
                <a:gd name="T16" fmla="*/ 9 w 28"/>
                <a:gd name="T17" fmla="*/ 14 h 35"/>
                <a:gd name="T18" fmla="*/ 27 w 28"/>
                <a:gd name="T1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5">
                  <a:moveTo>
                    <a:pt x="27" y="6"/>
                  </a:moveTo>
                  <a:cubicBezTo>
                    <a:pt x="28" y="7"/>
                    <a:pt x="28" y="10"/>
                    <a:pt x="25" y="11"/>
                  </a:cubicBezTo>
                  <a:cubicBezTo>
                    <a:pt x="20" y="12"/>
                    <a:pt x="16" y="17"/>
                    <a:pt x="13" y="21"/>
                  </a:cubicBezTo>
                  <a:cubicBezTo>
                    <a:pt x="11" y="24"/>
                    <a:pt x="10" y="26"/>
                    <a:pt x="8" y="29"/>
                  </a:cubicBezTo>
                  <a:cubicBezTo>
                    <a:pt x="8" y="30"/>
                    <a:pt x="7" y="31"/>
                    <a:pt x="6" y="32"/>
                  </a:cubicBezTo>
                  <a:cubicBezTo>
                    <a:pt x="6" y="32"/>
                    <a:pt x="6" y="32"/>
                    <a:pt x="6" y="32"/>
                  </a:cubicBezTo>
                  <a:cubicBezTo>
                    <a:pt x="6" y="32"/>
                    <a:pt x="6" y="32"/>
                    <a:pt x="6" y="32"/>
                  </a:cubicBezTo>
                  <a:cubicBezTo>
                    <a:pt x="5" y="35"/>
                    <a:pt x="1" y="35"/>
                    <a:pt x="1" y="32"/>
                  </a:cubicBezTo>
                  <a:cubicBezTo>
                    <a:pt x="0" y="26"/>
                    <a:pt x="5" y="19"/>
                    <a:pt x="9" y="14"/>
                  </a:cubicBezTo>
                  <a:cubicBezTo>
                    <a:pt x="13" y="9"/>
                    <a:pt x="20" y="0"/>
                    <a:pt x="27"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4" name="Freeform 18"/>
            <p:cNvSpPr/>
            <p:nvPr/>
          </p:nvSpPr>
          <p:spPr bwMode="auto">
            <a:xfrm>
              <a:off x="4119" y="455"/>
              <a:ext cx="369" cy="261"/>
            </a:xfrm>
            <a:custGeom>
              <a:avLst/>
              <a:gdLst>
                <a:gd name="T0" fmla="*/ 57 w 65"/>
                <a:gd name="T1" fmla="*/ 12 h 46"/>
                <a:gd name="T2" fmla="*/ 64 w 65"/>
                <a:gd name="T3" fmla="*/ 39 h 46"/>
                <a:gd name="T4" fmla="*/ 5 w 65"/>
                <a:gd name="T5" fmla="*/ 46 h 46"/>
                <a:gd name="T6" fmla="*/ 32 w 65"/>
                <a:gd name="T7" fmla="*/ 1 h 46"/>
                <a:gd name="T8" fmla="*/ 57 w 65"/>
                <a:gd name="T9" fmla="*/ 12 h 46"/>
              </a:gdLst>
              <a:ahLst/>
              <a:cxnLst>
                <a:cxn ang="0">
                  <a:pos x="T0" y="T1"/>
                </a:cxn>
                <a:cxn ang="0">
                  <a:pos x="T2" y="T3"/>
                </a:cxn>
                <a:cxn ang="0">
                  <a:pos x="T4" y="T5"/>
                </a:cxn>
                <a:cxn ang="0">
                  <a:pos x="T6" y="T7"/>
                </a:cxn>
                <a:cxn ang="0">
                  <a:pos x="T8" y="T9"/>
                </a:cxn>
              </a:cxnLst>
              <a:rect l="0" t="0" r="r" b="b"/>
              <a:pathLst>
                <a:path w="65" h="46">
                  <a:moveTo>
                    <a:pt x="57" y="12"/>
                  </a:moveTo>
                  <a:cubicBezTo>
                    <a:pt x="65" y="20"/>
                    <a:pt x="63" y="29"/>
                    <a:pt x="64" y="39"/>
                  </a:cubicBezTo>
                  <a:cubicBezTo>
                    <a:pt x="44" y="40"/>
                    <a:pt x="24" y="40"/>
                    <a:pt x="5" y="46"/>
                  </a:cubicBezTo>
                  <a:cubicBezTo>
                    <a:pt x="0" y="24"/>
                    <a:pt x="5" y="0"/>
                    <a:pt x="32" y="1"/>
                  </a:cubicBezTo>
                  <a:cubicBezTo>
                    <a:pt x="41" y="2"/>
                    <a:pt x="50" y="6"/>
                    <a:pt x="57" y="12"/>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5" name="Freeform 19"/>
            <p:cNvSpPr/>
            <p:nvPr/>
          </p:nvSpPr>
          <p:spPr bwMode="auto">
            <a:xfrm>
              <a:off x="4233" y="109"/>
              <a:ext cx="68" cy="204"/>
            </a:xfrm>
            <a:custGeom>
              <a:avLst/>
              <a:gdLst>
                <a:gd name="T0" fmla="*/ 10 w 12"/>
                <a:gd name="T1" fmla="*/ 4 h 36"/>
                <a:gd name="T2" fmla="*/ 10 w 12"/>
                <a:gd name="T3" fmla="*/ 18 h 36"/>
                <a:gd name="T4" fmla="*/ 7 w 12"/>
                <a:gd name="T5" fmla="*/ 32 h 36"/>
                <a:gd name="T6" fmla="*/ 1 w 12"/>
                <a:gd name="T7" fmla="*/ 30 h 36"/>
                <a:gd name="T8" fmla="*/ 3 w 12"/>
                <a:gd name="T9" fmla="*/ 16 h 36"/>
                <a:gd name="T10" fmla="*/ 4 w 12"/>
                <a:gd name="T11" fmla="*/ 4 h 36"/>
                <a:gd name="T12" fmla="*/ 10 w 12"/>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0" y="4"/>
                  </a:moveTo>
                  <a:cubicBezTo>
                    <a:pt x="12" y="8"/>
                    <a:pt x="11" y="13"/>
                    <a:pt x="10" y="18"/>
                  </a:cubicBezTo>
                  <a:cubicBezTo>
                    <a:pt x="10" y="23"/>
                    <a:pt x="9" y="27"/>
                    <a:pt x="7" y="32"/>
                  </a:cubicBezTo>
                  <a:cubicBezTo>
                    <a:pt x="6" y="36"/>
                    <a:pt x="0" y="34"/>
                    <a:pt x="1" y="30"/>
                  </a:cubicBezTo>
                  <a:cubicBezTo>
                    <a:pt x="2" y="26"/>
                    <a:pt x="3" y="21"/>
                    <a:pt x="3" y="16"/>
                  </a:cubicBezTo>
                  <a:cubicBezTo>
                    <a:pt x="3" y="12"/>
                    <a:pt x="2" y="7"/>
                    <a:pt x="4" y="4"/>
                  </a:cubicBezTo>
                  <a:cubicBezTo>
                    <a:pt x="5" y="0"/>
                    <a:pt x="9" y="0"/>
                    <a:pt x="10"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6" name="Freeform 20"/>
            <p:cNvSpPr/>
            <p:nvPr/>
          </p:nvSpPr>
          <p:spPr bwMode="auto">
            <a:xfrm>
              <a:off x="3546" y="1096"/>
              <a:ext cx="602" cy="466"/>
            </a:xfrm>
            <a:custGeom>
              <a:avLst/>
              <a:gdLst>
                <a:gd name="T0" fmla="*/ 106 w 106"/>
                <a:gd name="T1" fmla="*/ 0 h 82"/>
                <a:gd name="T2" fmla="*/ 99 w 106"/>
                <a:gd name="T3" fmla="*/ 81 h 82"/>
                <a:gd name="T4" fmla="*/ 94 w 106"/>
                <a:gd name="T5" fmla="*/ 81 h 82"/>
                <a:gd name="T6" fmla="*/ 43 w 106"/>
                <a:gd name="T7" fmla="*/ 81 h 82"/>
                <a:gd name="T8" fmla="*/ 0 w 106"/>
                <a:gd name="T9" fmla="*/ 70 h 82"/>
                <a:gd name="T10" fmla="*/ 0 w 106"/>
                <a:gd name="T11" fmla="*/ 70 h 82"/>
                <a:gd name="T12" fmla="*/ 106 w 106"/>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6" h="82">
                  <a:moveTo>
                    <a:pt x="106" y="0"/>
                  </a:moveTo>
                  <a:cubicBezTo>
                    <a:pt x="102" y="26"/>
                    <a:pt x="100" y="54"/>
                    <a:pt x="99" y="81"/>
                  </a:cubicBezTo>
                  <a:cubicBezTo>
                    <a:pt x="98" y="81"/>
                    <a:pt x="96" y="81"/>
                    <a:pt x="94" y="81"/>
                  </a:cubicBezTo>
                  <a:cubicBezTo>
                    <a:pt x="77" y="82"/>
                    <a:pt x="60" y="82"/>
                    <a:pt x="43" y="81"/>
                  </a:cubicBezTo>
                  <a:cubicBezTo>
                    <a:pt x="30" y="81"/>
                    <a:pt x="9" y="81"/>
                    <a:pt x="0" y="70"/>
                  </a:cubicBezTo>
                  <a:cubicBezTo>
                    <a:pt x="0" y="70"/>
                    <a:pt x="0" y="70"/>
                    <a:pt x="0" y="70"/>
                  </a:cubicBezTo>
                  <a:cubicBezTo>
                    <a:pt x="3" y="17"/>
                    <a:pt x="57" y="4"/>
                    <a:pt x="106"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7" name="Freeform 21"/>
            <p:cNvSpPr/>
            <p:nvPr/>
          </p:nvSpPr>
          <p:spPr bwMode="auto">
            <a:xfrm>
              <a:off x="3944" y="223"/>
              <a:ext cx="158" cy="130"/>
            </a:xfrm>
            <a:custGeom>
              <a:avLst/>
              <a:gdLst>
                <a:gd name="T0" fmla="*/ 24 w 28"/>
                <a:gd name="T1" fmla="*/ 16 h 23"/>
                <a:gd name="T2" fmla="*/ 22 w 28"/>
                <a:gd name="T3" fmla="*/ 22 h 23"/>
                <a:gd name="T4" fmla="*/ 8 w 28"/>
                <a:gd name="T5" fmla="*/ 14 h 23"/>
                <a:gd name="T6" fmla="*/ 2 w 28"/>
                <a:gd name="T7" fmla="*/ 2 h 23"/>
                <a:gd name="T8" fmla="*/ 5 w 28"/>
                <a:gd name="T9" fmla="*/ 0 h 23"/>
                <a:gd name="T10" fmla="*/ 13 w 28"/>
                <a:gd name="T11" fmla="*/ 8 h 23"/>
                <a:gd name="T12" fmla="*/ 24 w 28"/>
                <a:gd name="T13" fmla="*/ 16 h 23"/>
              </a:gdLst>
              <a:ahLst/>
              <a:cxnLst>
                <a:cxn ang="0">
                  <a:pos x="T0" y="T1"/>
                </a:cxn>
                <a:cxn ang="0">
                  <a:pos x="T2" y="T3"/>
                </a:cxn>
                <a:cxn ang="0">
                  <a:pos x="T4" y="T5"/>
                </a:cxn>
                <a:cxn ang="0">
                  <a:pos x="T6" y="T7"/>
                </a:cxn>
                <a:cxn ang="0">
                  <a:pos x="T8" y="T9"/>
                </a:cxn>
                <a:cxn ang="0">
                  <a:pos x="T10" y="T11"/>
                </a:cxn>
                <a:cxn ang="0">
                  <a:pos x="T12" y="T13"/>
                </a:cxn>
              </a:cxnLst>
              <a:rect l="0" t="0" r="r" b="b"/>
              <a:pathLst>
                <a:path w="28" h="23">
                  <a:moveTo>
                    <a:pt x="24" y="16"/>
                  </a:moveTo>
                  <a:cubicBezTo>
                    <a:pt x="28" y="18"/>
                    <a:pt x="26" y="23"/>
                    <a:pt x="22" y="22"/>
                  </a:cubicBezTo>
                  <a:cubicBezTo>
                    <a:pt x="17" y="21"/>
                    <a:pt x="12" y="17"/>
                    <a:pt x="8" y="14"/>
                  </a:cubicBezTo>
                  <a:cubicBezTo>
                    <a:pt x="5" y="11"/>
                    <a:pt x="0" y="7"/>
                    <a:pt x="2" y="2"/>
                  </a:cubicBezTo>
                  <a:cubicBezTo>
                    <a:pt x="2" y="1"/>
                    <a:pt x="4" y="0"/>
                    <a:pt x="5" y="0"/>
                  </a:cubicBezTo>
                  <a:cubicBezTo>
                    <a:pt x="9" y="1"/>
                    <a:pt x="11" y="6"/>
                    <a:pt x="13" y="8"/>
                  </a:cubicBezTo>
                  <a:cubicBezTo>
                    <a:pt x="16" y="11"/>
                    <a:pt x="20" y="14"/>
                    <a:pt x="24" y="1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8" name="Freeform 22"/>
            <p:cNvSpPr/>
            <p:nvPr/>
          </p:nvSpPr>
          <p:spPr bwMode="auto">
            <a:xfrm>
              <a:off x="3841" y="1703"/>
              <a:ext cx="176" cy="57"/>
            </a:xfrm>
            <a:custGeom>
              <a:avLst/>
              <a:gdLst>
                <a:gd name="T0" fmla="*/ 29 w 31"/>
                <a:gd name="T1" fmla="*/ 4 h 10"/>
                <a:gd name="T2" fmla="*/ 29 w 31"/>
                <a:gd name="T3" fmla="*/ 8 h 10"/>
                <a:gd name="T4" fmla="*/ 16 w 31"/>
                <a:gd name="T5" fmla="*/ 9 h 10"/>
                <a:gd name="T6" fmla="*/ 3 w 31"/>
                <a:gd name="T7" fmla="*/ 6 h 10"/>
                <a:gd name="T8" fmla="*/ 5 w 31"/>
                <a:gd name="T9" fmla="*/ 1 h 10"/>
                <a:gd name="T10" fmla="*/ 19 w 31"/>
                <a:gd name="T11" fmla="*/ 3 h 10"/>
                <a:gd name="T12" fmla="*/ 29 w 3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31" h="10">
                  <a:moveTo>
                    <a:pt x="29" y="4"/>
                  </a:moveTo>
                  <a:cubicBezTo>
                    <a:pt x="31" y="5"/>
                    <a:pt x="31" y="7"/>
                    <a:pt x="29" y="8"/>
                  </a:cubicBezTo>
                  <a:cubicBezTo>
                    <a:pt x="25" y="10"/>
                    <a:pt x="20" y="10"/>
                    <a:pt x="16" y="9"/>
                  </a:cubicBezTo>
                  <a:cubicBezTo>
                    <a:pt x="11" y="9"/>
                    <a:pt x="7" y="8"/>
                    <a:pt x="3" y="6"/>
                  </a:cubicBezTo>
                  <a:cubicBezTo>
                    <a:pt x="0" y="5"/>
                    <a:pt x="1" y="0"/>
                    <a:pt x="5" y="1"/>
                  </a:cubicBezTo>
                  <a:cubicBezTo>
                    <a:pt x="9" y="2"/>
                    <a:pt x="14" y="3"/>
                    <a:pt x="19" y="3"/>
                  </a:cubicBezTo>
                  <a:cubicBezTo>
                    <a:pt x="23" y="3"/>
                    <a:pt x="26" y="2"/>
                    <a:pt x="29"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9" name="Freeform 23"/>
            <p:cNvSpPr/>
            <p:nvPr/>
          </p:nvSpPr>
          <p:spPr bwMode="auto">
            <a:xfrm>
              <a:off x="3785" y="591"/>
              <a:ext cx="227" cy="165"/>
            </a:xfrm>
            <a:custGeom>
              <a:avLst/>
              <a:gdLst>
                <a:gd name="T0" fmla="*/ 34 w 40"/>
                <a:gd name="T1" fmla="*/ 2 h 29"/>
                <a:gd name="T2" fmla="*/ 37 w 40"/>
                <a:gd name="T3" fmla="*/ 8 h 29"/>
                <a:gd name="T4" fmla="*/ 2 w 40"/>
                <a:gd name="T5" fmla="*/ 7 h 29"/>
                <a:gd name="T6" fmla="*/ 10 w 40"/>
                <a:gd name="T7" fmla="*/ 6 h 29"/>
                <a:gd name="T8" fmla="*/ 18 w 40"/>
                <a:gd name="T9" fmla="*/ 9 h 29"/>
                <a:gd name="T10" fmla="*/ 34 w 40"/>
                <a:gd name="T11" fmla="*/ 2 h 29"/>
              </a:gdLst>
              <a:ahLst/>
              <a:cxnLst>
                <a:cxn ang="0">
                  <a:pos x="T0" y="T1"/>
                </a:cxn>
                <a:cxn ang="0">
                  <a:pos x="T2" y="T3"/>
                </a:cxn>
                <a:cxn ang="0">
                  <a:pos x="T4" y="T5"/>
                </a:cxn>
                <a:cxn ang="0">
                  <a:pos x="T6" y="T7"/>
                </a:cxn>
                <a:cxn ang="0">
                  <a:pos x="T8" y="T9"/>
                </a:cxn>
                <a:cxn ang="0">
                  <a:pos x="T10" y="T11"/>
                </a:cxn>
              </a:cxnLst>
              <a:rect l="0" t="0" r="r" b="b"/>
              <a:pathLst>
                <a:path w="40" h="29">
                  <a:moveTo>
                    <a:pt x="34" y="2"/>
                  </a:moveTo>
                  <a:cubicBezTo>
                    <a:pt x="37" y="0"/>
                    <a:pt x="40" y="5"/>
                    <a:pt x="37" y="8"/>
                  </a:cubicBezTo>
                  <a:cubicBezTo>
                    <a:pt x="29" y="13"/>
                    <a:pt x="0" y="29"/>
                    <a:pt x="2" y="7"/>
                  </a:cubicBezTo>
                  <a:cubicBezTo>
                    <a:pt x="2" y="3"/>
                    <a:pt x="9" y="2"/>
                    <a:pt x="10" y="6"/>
                  </a:cubicBezTo>
                  <a:cubicBezTo>
                    <a:pt x="10" y="12"/>
                    <a:pt x="14" y="11"/>
                    <a:pt x="18" y="9"/>
                  </a:cubicBezTo>
                  <a:cubicBezTo>
                    <a:pt x="23" y="7"/>
                    <a:pt x="28" y="5"/>
                    <a:pt x="34"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10" name="Freeform 24"/>
            <p:cNvSpPr/>
            <p:nvPr/>
          </p:nvSpPr>
          <p:spPr bwMode="auto">
            <a:xfrm>
              <a:off x="3762" y="444"/>
              <a:ext cx="216" cy="85"/>
            </a:xfrm>
            <a:custGeom>
              <a:avLst/>
              <a:gdLst>
                <a:gd name="T0" fmla="*/ 34 w 38"/>
                <a:gd name="T1" fmla="*/ 6 h 15"/>
                <a:gd name="T2" fmla="*/ 35 w 38"/>
                <a:gd name="T3" fmla="*/ 13 h 15"/>
                <a:gd name="T4" fmla="*/ 10 w 38"/>
                <a:gd name="T5" fmla="*/ 13 h 15"/>
                <a:gd name="T6" fmla="*/ 2 w 38"/>
                <a:gd name="T7" fmla="*/ 3 h 15"/>
                <a:gd name="T8" fmla="*/ 7 w 38"/>
                <a:gd name="T9" fmla="*/ 3 h 15"/>
                <a:gd name="T10" fmla="*/ 17 w 38"/>
                <a:gd name="T11" fmla="*/ 6 h 15"/>
                <a:gd name="T12" fmla="*/ 34 w 3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38" h="15">
                  <a:moveTo>
                    <a:pt x="34" y="6"/>
                  </a:moveTo>
                  <a:cubicBezTo>
                    <a:pt x="38" y="6"/>
                    <a:pt x="38" y="12"/>
                    <a:pt x="35" y="13"/>
                  </a:cubicBezTo>
                  <a:cubicBezTo>
                    <a:pt x="27" y="14"/>
                    <a:pt x="18" y="15"/>
                    <a:pt x="10" y="13"/>
                  </a:cubicBezTo>
                  <a:cubicBezTo>
                    <a:pt x="6" y="12"/>
                    <a:pt x="0" y="9"/>
                    <a:pt x="2" y="3"/>
                  </a:cubicBezTo>
                  <a:cubicBezTo>
                    <a:pt x="3" y="1"/>
                    <a:pt x="6" y="0"/>
                    <a:pt x="7" y="3"/>
                  </a:cubicBezTo>
                  <a:cubicBezTo>
                    <a:pt x="9" y="5"/>
                    <a:pt x="14" y="6"/>
                    <a:pt x="17" y="6"/>
                  </a:cubicBezTo>
                  <a:cubicBezTo>
                    <a:pt x="22" y="7"/>
                    <a:pt x="28" y="7"/>
                    <a:pt x="34"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7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1+#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1000" fill="hold"/>
                                        <p:tgtEl>
                                          <p:spTgt spid="41"/>
                                        </p:tgtEl>
                                        <p:attrNameLst>
                                          <p:attrName>ppt_w</p:attrName>
                                        </p:attrNameLst>
                                      </p:cBhvr>
                                      <p:tavLst>
                                        <p:tav tm="0">
                                          <p:val>
                                            <p:fltVal val="0"/>
                                          </p:val>
                                        </p:tav>
                                        <p:tav tm="100000">
                                          <p:val>
                                            <p:strVal val="#ppt_w"/>
                                          </p:val>
                                        </p:tav>
                                      </p:tavLst>
                                    </p:anim>
                                    <p:anim calcmode="lin" valueType="num">
                                      <p:cBhvr>
                                        <p:cTn id="17" dur="1000" fill="hold"/>
                                        <p:tgtEl>
                                          <p:spTgt spid="41"/>
                                        </p:tgtEl>
                                        <p:attrNameLst>
                                          <p:attrName>ppt_h</p:attrName>
                                        </p:attrNameLst>
                                      </p:cBhvr>
                                      <p:tavLst>
                                        <p:tav tm="0">
                                          <p:val>
                                            <p:fltVal val="0"/>
                                          </p:val>
                                        </p:tav>
                                        <p:tav tm="100000">
                                          <p:val>
                                            <p:strVal val="#ppt_h"/>
                                          </p:val>
                                        </p:tav>
                                      </p:tavLst>
                                    </p:anim>
                                    <p:anim calcmode="lin" valueType="num">
                                      <p:cBhvr>
                                        <p:cTn id="18" dur="1000" fill="hold"/>
                                        <p:tgtEl>
                                          <p:spTgt spid="41"/>
                                        </p:tgtEl>
                                        <p:attrNameLst>
                                          <p:attrName>style.rotation</p:attrName>
                                        </p:attrNameLst>
                                      </p:cBhvr>
                                      <p:tavLst>
                                        <p:tav tm="0">
                                          <p:val>
                                            <p:fltVal val="360"/>
                                          </p:val>
                                        </p:tav>
                                        <p:tav tm="100000">
                                          <p:val>
                                            <p:fltVal val="0"/>
                                          </p:val>
                                        </p:tav>
                                      </p:tavLst>
                                    </p:anim>
                                    <p:animEffect transition="in" filter="fade">
                                      <p:cBhvr>
                                        <p:cTn id="19" dur="1000"/>
                                        <p:tgtEl>
                                          <p:spTgt spid="41"/>
                                        </p:tgtEl>
                                      </p:cBhvr>
                                    </p:animEffect>
                                  </p:childTnLst>
                                </p:cTn>
                              </p:par>
                            </p:childTnLst>
                          </p:cTn>
                        </p:par>
                        <p:par>
                          <p:cTn id="20" fill="hold">
                            <p:stCondLst>
                              <p:cond delay="20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矩形 189"/>
          <p:cNvSpPr/>
          <p:nvPr/>
        </p:nvSpPr>
        <p:spPr>
          <a:xfrm>
            <a:off x="7013887" y="1517949"/>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1" name="矩形 190"/>
          <p:cNvSpPr/>
          <p:nvPr/>
        </p:nvSpPr>
        <p:spPr>
          <a:xfrm>
            <a:off x="8229600" y="2995874"/>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2" name="矩形 191"/>
          <p:cNvSpPr/>
          <p:nvPr/>
        </p:nvSpPr>
        <p:spPr>
          <a:xfrm>
            <a:off x="7013887" y="4662524"/>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3" name="矩形 192"/>
          <p:cNvSpPr/>
          <p:nvPr/>
        </p:nvSpPr>
        <p:spPr>
          <a:xfrm>
            <a:off x="1550091" y="1684152"/>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4" name="矩形 193"/>
          <p:cNvSpPr/>
          <p:nvPr/>
        </p:nvSpPr>
        <p:spPr>
          <a:xfrm>
            <a:off x="691116" y="2995874"/>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5" name="矩形 194"/>
          <p:cNvSpPr/>
          <p:nvPr/>
        </p:nvSpPr>
        <p:spPr>
          <a:xfrm>
            <a:off x="1711826" y="4662524"/>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6" name="矩形 195"/>
          <p:cNvSpPr/>
          <p:nvPr/>
        </p:nvSpPr>
        <p:spPr>
          <a:xfrm>
            <a:off x="7013887" y="1742721"/>
            <a:ext cx="3380486" cy="52661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97" name="矩形 196"/>
          <p:cNvSpPr/>
          <p:nvPr/>
        </p:nvSpPr>
        <p:spPr>
          <a:xfrm>
            <a:off x="8229600" y="3220646"/>
            <a:ext cx="3380486" cy="52661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98" name="矩形 197"/>
          <p:cNvSpPr/>
          <p:nvPr/>
        </p:nvSpPr>
        <p:spPr>
          <a:xfrm>
            <a:off x="7013887" y="4887296"/>
            <a:ext cx="3380486" cy="52661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99" name="矩形 198"/>
          <p:cNvSpPr/>
          <p:nvPr/>
        </p:nvSpPr>
        <p:spPr>
          <a:xfrm>
            <a:off x="1550091" y="1908924"/>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00" name="矩形 199"/>
          <p:cNvSpPr/>
          <p:nvPr/>
        </p:nvSpPr>
        <p:spPr>
          <a:xfrm>
            <a:off x="691116" y="3220646"/>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01" name="矩形 200"/>
          <p:cNvSpPr/>
          <p:nvPr/>
        </p:nvSpPr>
        <p:spPr>
          <a:xfrm>
            <a:off x="1711826" y="4887296"/>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18" name="组合 17"/>
          <p:cNvGrpSpPr/>
          <p:nvPr/>
        </p:nvGrpSpPr>
        <p:grpSpPr>
          <a:xfrm>
            <a:off x="4633177" y="2172233"/>
            <a:ext cx="2849149" cy="2813007"/>
            <a:chOff x="2192624" y="2243738"/>
            <a:chExt cx="675577" cy="667008"/>
          </a:xfrm>
        </p:grpSpPr>
        <p:sp>
          <p:nvSpPr>
            <p:cNvPr id="19" name="Freeform 210"/>
            <p:cNvSpPr>
              <a:spLocks noEditPoints="1"/>
            </p:cNvSpPr>
            <p:nvPr/>
          </p:nvSpPr>
          <p:spPr bwMode="auto">
            <a:xfrm>
              <a:off x="2192624" y="2243738"/>
              <a:ext cx="675577" cy="667008"/>
            </a:xfrm>
            <a:custGeom>
              <a:avLst/>
              <a:gdLst>
                <a:gd name="T0" fmla="*/ 37 w 260"/>
                <a:gd name="T1" fmla="*/ 220 h 257"/>
                <a:gd name="T2" fmla="*/ 247 w 260"/>
                <a:gd name="T3" fmla="*/ 64 h 257"/>
                <a:gd name="T4" fmla="*/ 29 w 260"/>
                <a:gd name="T5" fmla="*/ 178 h 257"/>
                <a:gd name="T6" fmla="*/ 216 w 260"/>
                <a:gd name="T7" fmla="*/ 225 h 257"/>
                <a:gd name="T8" fmla="*/ 167 w 260"/>
                <a:gd name="T9" fmla="*/ 218 h 257"/>
                <a:gd name="T10" fmla="*/ 237 w 260"/>
                <a:gd name="T11" fmla="*/ 164 h 257"/>
                <a:gd name="T12" fmla="*/ 229 w 260"/>
                <a:gd name="T13" fmla="*/ 106 h 257"/>
                <a:gd name="T14" fmla="*/ 169 w 260"/>
                <a:gd name="T15" fmla="*/ 40 h 257"/>
                <a:gd name="T16" fmla="*/ 119 w 260"/>
                <a:gd name="T17" fmla="*/ 14 h 257"/>
                <a:gd name="T18" fmla="*/ 85 w 260"/>
                <a:gd name="T19" fmla="*/ 51 h 257"/>
                <a:gd name="T20" fmla="*/ 21 w 260"/>
                <a:gd name="T21" fmla="*/ 100 h 257"/>
                <a:gd name="T22" fmla="*/ 50 w 260"/>
                <a:gd name="T23" fmla="*/ 142 h 257"/>
                <a:gd name="T24" fmla="*/ 65 w 260"/>
                <a:gd name="T25" fmla="*/ 223 h 257"/>
                <a:gd name="T26" fmla="*/ 91 w 260"/>
                <a:gd name="T27" fmla="*/ 223 h 257"/>
                <a:gd name="T28" fmla="*/ 90 w 260"/>
                <a:gd name="T29" fmla="*/ 9 h 257"/>
                <a:gd name="T30" fmla="*/ 2 w 260"/>
                <a:gd name="T31" fmla="*/ 140 h 257"/>
                <a:gd name="T32" fmla="*/ 233 w 260"/>
                <a:gd name="T33" fmla="*/ 63 h 257"/>
                <a:gd name="T34" fmla="*/ 231 w 260"/>
                <a:gd name="T35" fmla="*/ 40 h 257"/>
                <a:gd name="T36" fmla="*/ 127 w 260"/>
                <a:gd name="T37" fmla="*/ 244 h 257"/>
                <a:gd name="T38" fmla="*/ 73 w 260"/>
                <a:gd name="T39" fmla="*/ 25 h 257"/>
                <a:gd name="T40" fmla="*/ 40 w 260"/>
                <a:gd name="T41" fmla="*/ 48 h 257"/>
                <a:gd name="T42" fmla="*/ 231 w 260"/>
                <a:gd name="T43" fmla="*/ 75 h 257"/>
                <a:gd name="T44" fmla="*/ 123 w 260"/>
                <a:gd name="T45" fmla="*/ 244 h 257"/>
                <a:gd name="T46" fmla="*/ 51 w 260"/>
                <a:gd name="T47" fmla="*/ 61 h 257"/>
                <a:gd name="T48" fmla="*/ 226 w 260"/>
                <a:gd name="T49" fmla="*/ 212 h 257"/>
                <a:gd name="T50" fmla="*/ 162 w 260"/>
                <a:gd name="T51" fmla="*/ 23 h 257"/>
                <a:gd name="T52" fmla="*/ 16 w 260"/>
                <a:gd name="T53" fmla="*/ 156 h 257"/>
                <a:gd name="T54" fmla="*/ 21 w 260"/>
                <a:gd name="T55" fmla="*/ 138 h 257"/>
                <a:gd name="T56" fmla="*/ 115 w 260"/>
                <a:gd name="T57" fmla="*/ 245 h 257"/>
                <a:gd name="T58" fmla="*/ 64 w 260"/>
                <a:gd name="T59" fmla="*/ 46 h 257"/>
                <a:gd name="T60" fmla="*/ 71 w 260"/>
                <a:gd name="T61" fmla="*/ 26 h 257"/>
                <a:gd name="T62" fmla="*/ 177 w 260"/>
                <a:gd name="T63" fmla="*/ 29 h 257"/>
                <a:gd name="T64" fmla="*/ 28 w 260"/>
                <a:gd name="T65" fmla="*/ 186 h 257"/>
                <a:gd name="T66" fmla="*/ 129 w 260"/>
                <a:gd name="T67" fmla="*/ 5 h 257"/>
                <a:gd name="T68" fmla="*/ 184 w 260"/>
                <a:gd name="T69" fmla="*/ 31 h 257"/>
                <a:gd name="T70" fmla="*/ 171 w 260"/>
                <a:gd name="T71" fmla="*/ 26 h 257"/>
                <a:gd name="T72" fmla="*/ 28 w 260"/>
                <a:gd name="T73" fmla="*/ 155 h 257"/>
                <a:gd name="T74" fmla="*/ 228 w 260"/>
                <a:gd name="T75" fmla="*/ 88 h 257"/>
                <a:gd name="T76" fmla="*/ 35 w 260"/>
                <a:gd name="T77" fmla="*/ 175 h 257"/>
                <a:gd name="T78" fmla="*/ 41 w 260"/>
                <a:gd name="T79" fmla="*/ 137 h 257"/>
                <a:gd name="T80" fmla="*/ 76 w 260"/>
                <a:gd name="T81" fmla="*/ 40 h 257"/>
                <a:gd name="T82" fmla="*/ 112 w 260"/>
                <a:gd name="T83" fmla="*/ 14 h 257"/>
                <a:gd name="T84" fmla="*/ 121 w 260"/>
                <a:gd name="T85" fmla="*/ 230 h 257"/>
                <a:gd name="T86" fmla="*/ 102 w 260"/>
                <a:gd name="T87" fmla="*/ 17 h 257"/>
                <a:gd name="T88" fmla="*/ 189 w 260"/>
                <a:gd name="T89" fmla="*/ 24 h 257"/>
                <a:gd name="T90" fmla="*/ 169 w 260"/>
                <a:gd name="T91" fmla="*/ 27 h 257"/>
                <a:gd name="T92" fmla="*/ 27 w 260"/>
                <a:gd name="T93" fmla="*/ 114 h 257"/>
                <a:gd name="T94" fmla="*/ 162 w 260"/>
                <a:gd name="T95" fmla="*/ 11 h 257"/>
                <a:gd name="T96" fmla="*/ 93 w 260"/>
                <a:gd name="T97" fmla="*/ 228 h 257"/>
                <a:gd name="T98" fmla="*/ 103 w 260"/>
                <a:gd name="T99" fmla="*/ 229 h 257"/>
                <a:gd name="T100" fmla="*/ 165 w 260"/>
                <a:gd name="T101" fmla="*/ 42 h 257"/>
                <a:gd name="T102" fmla="*/ 46 w 260"/>
                <a:gd name="T103" fmla="*/ 202 h 257"/>
                <a:gd name="T104" fmla="*/ 222 w 260"/>
                <a:gd name="T105" fmla="*/ 183 h 257"/>
                <a:gd name="T106" fmla="*/ 96 w 260"/>
                <a:gd name="T107" fmla="*/ 224 h 257"/>
                <a:gd name="T108" fmla="*/ 38 w 260"/>
                <a:gd name="T109" fmla="*/ 152 h 257"/>
                <a:gd name="T110" fmla="*/ 73 w 260"/>
                <a:gd name="T111" fmla="*/ 34 h 257"/>
                <a:gd name="T112" fmla="*/ 39 w 260"/>
                <a:gd name="T113" fmla="*/ 180 h 257"/>
                <a:gd name="T114" fmla="*/ 237 w 260"/>
                <a:gd name="T115" fmla="*/ 196 h 257"/>
                <a:gd name="T116" fmla="*/ 242 w 260"/>
                <a:gd name="T117" fmla="*/ 76 h 257"/>
                <a:gd name="T118" fmla="*/ 220 w 260"/>
                <a:gd name="T119" fmla="*/ 196 h 257"/>
                <a:gd name="T120" fmla="*/ 166 w 260"/>
                <a:gd name="T121" fmla="*/ 25 h 257"/>
                <a:gd name="T122" fmla="*/ 228 w 260"/>
                <a:gd name="T123" fmla="*/ 4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 h="257">
                  <a:moveTo>
                    <a:pt x="260" y="126"/>
                  </a:moveTo>
                  <a:cubicBezTo>
                    <a:pt x="260" y="130"/>
                    <a:pt x="260" y="133"/>
                    <a:pt x="260" y="137"/>
                  </a:cubicBezTo>
                  <a:cubicBezTo>
                    <a:pt x="260" y="139"/>
                    <a:pt x="260" y="141"/>
                    <a:pt x="260" y="143"/>
                  </a:cubicBezTo>
                  <a:cubicBezTo>
                    <a:pt x="260" y="147"/>
                    <a:pt x="259" y="150"/>
                    <a:pt x="259" y="154"/>
                  </a:cubicBezTo>
                  <a:cubicBezTo>
                    <a:pt x="259" y="156"/>
                    <a:pt x="258" y="158"/>
                    <a:pt x="258" y="160"/>
                  </a:cubicBezTo>
                  <a:cubicBezTo>
                    <a:pt x="258" y="161"/>
                    <a:pt x="257" y="161"/>
                    <a:pt x="257" y="162"/>
                  </a:cubicBezTo>
                  <a:cubicBezTo>
                    <a:pt x="256" y="162"/>
                    <a:pt x="256" y="162"/>
                    <a:pt x="256" y="162"/>
                  </a:cubicBezTo>
                  <a:cubicBezTo>
                    <a:pt x="256" y="163"/>
                    <a:pt x="256" y="164"/>
                    <a:pt x="256" y="164"/>
                  </a:cubicBezTo>
                  <a:cubicBezTo>
                    <a:pt x="256" y="166"/>
                    <a:pt x="256" y="167"/>
                    <a:pt x="255" y="168"/>
                  </a:cubicBezTo>
                  <a:cubicBezTo>
                    <a:pt x="254" y="172"/>
                    <a:pt x="253" y="175"/>
                    <a:pt x="251" y="179"/>
                  </a:cubicBezTo>
                  <a:cubicBezTo>
                    <a:pt x="250" y="183"/>
                    <a:pt x="248" y="187"/>
                    <a:pt x="246" y="190"/>
                  </a:cubicBezTo>
                  <a:cubicBezTo>
                    <a:pt x="245" y="194"/>
                    <a:pt x="243" y="198"/>
                    <a:pt x="241" y="201"/>
                  </a:cubicBezTo>
                  <a:cubicBezTo>
                    <a:pt x="239" y="205"/>
                    <a:pt x="236" y="209"/>
                    <a:pt x="234" y="213"/>
                  </a:cubicBezTo>
                  <a:cubicBezTo>
                    <a:pt x="232" y="215"/>
                    <a:pt x="230" y="218"/>
                    <a:pt x="228" y="220"/>
                  </a:cubicBezTo>
                  <a:cubicBezTo>
                    <a:pt x="226" y="222"/>
                    <a:pt x="224" y="224"/>
                    <a:pt x="222" y="226"/>
                  </a:cubicBezTo>
                  <a:cubicBezTo>
                    <a:pt x="220" y="228"/>
                    <a:pt x="218" y="230"/>
                    <a:pt x="216" y="232"/>
                  </a:cubicBezTo>
                  <a:cubicBezTo>
                    <a:pt x="211" y="236"/>
                    <a:pt x="206" y="239"/>
                    <a:pt x="200" y="241"/>
                  </a:cubicBezTo>
                  <a:cubicBezTo>
                    <a:pt x="195" y="244"/>
                    <a:pt x="191" y="246"/>
                    <a:pt x="186" y="248"/>
                  </a:cubicBezTo>
                  <a:cubicBezTo>
                    <a:pt x="183" y="249"/>
                    <a:pt x="180" y="250"/>
                    <a:pt x="177" y="251"/>
                  </a:cubicBezTo>
                  <a:cubicBezTo>
                    <a:pt x="174" y="252"/>
                    <a:pt x="171" y="253"/>
                    <a:pt x="168" y="253"/>
                  </a:cubicBezTo>
                  <a:cubicBezTo>
                    <a:pt x="162" y="255"/>
                    <a:pt x="156" y="256"/>
                    <a:pt x="150" y="257"/>
                  </a:cubicBezTo>
                  <a:cubicBezTo>
                    <a:pt x="149" y="257"/>
                    <a:pt x="147" y="257"/>
                    <a:pt x="146" y="257"/>
                  </a:cubicBezTo>
                  <a:cubicBezTo>
                    <a:pt x="139" y="257"/>
                    <a:pt x="132" y="257"/>
                    <a:pt x="126" y="256"/>
                  </a:cubicBezTo>
                  <a:cubicBezTo>
                    <a:pt x="116" y="255"/>
                    <a:pt x="107" y="254"/>
                    <a:pt x="98" y="251"/>
                  </a:cubicBezTo>
                  <a:cubicBezTo>
                    <a:pt x="93" y="250"/>
                    <a:pt x="88" y="249"/>
                    <a:pt x="83" y="247"/>
                  </a:cubicBezTo>
                  <a:cubicBezTo>
                    <a:pt x="76" y="245"/>
                    <a:pt x="69" y="242"/>
                    <a:pt x="63" y="239"/>
                  </a:cubicBezTo>
                  <a:cubicBezTo>
                    <a:pt x="61" y="238"/>
                    <a:pt x="59" y="236"/>
                    <a:pt x="57" y="235"/>
                  </a:cubicBezTo>
                  <a:cubicBezTo>
                    <a:pt x="50" y="231"/>
                    <a:pt x="43" y="226"/>
                    <a:pt x="37" y="220"/>
                  </a:cubicBezTo>
                  <a:cubicBezTo>
                    <a:pt x="34" y="218"/>
                    <a:pt x="31" y="214"/>
                    <a:pt x="29" y="211"/>
                  </a:cubicBezTo>
                  <a:cubicBezTo>
                    <a:pt x="26" y="208"/>
                    <a:pt x="23" y="204"/>
                    <a:pt x="21" y="200"/>
                  </a:cubicBezTo>
                  <a:cubicBezTo>
                    <a:pt x="15" y="191"/>
                    <a:pt x="10" y="181"/>
                    <a:pt x="7" y="170"/>
                  </a:cubicBezTo>
                  <a:cubicBezTo>
                    <a:pt x="4" y="162"/>
                    <a:pt x="2" y="153"/>
                    <a:pt x="0" y="145"/>
                  </a:cubicBezTo>
                  <a:cubicBezTo>
                    <a:pt x="0" y="140"/>
                    <a:pt x="0" y="136"/>
                    <a:pt x="0" y="131"/>
                  </a:cubicBezTo>
                  <a:cubicBezTo>
                    <a:pt x="0" y="125"/>
                    <a:pt x="0" y="118"/>
                    <a:pt x="1" y="112"/>
                  </a:cubicBezTo>
                  <a:cubicBezTo>
                    <a:pt x="2" y="105"/>
                    <a:pt x="3" y="99"/>
                    <a:pt x="4" y="93"/>
                  </a:cubicBezTo>
                  <a:cubicBezTo>
                    <a:pt x="6" y="85"/>
                    <a:pt x="9" y="78"/>
                    <a:pt x="11" y="70"/>
                  </a:cubicBezTo>
                  <a:cubicBezTo>
                    <a:pt x="13" y="65"/>
                    <a:pt x="16" y="60"/>
                    <a:pt x="18" y="56"/>
                  </a:cubicBezTo>
                  <a:cubicBezTo>
                    <a:pt x="22" y="50"/>
                    <a:pt x="26" y="44"/>
                    <a:pt x="31" y="39"/>
                  </a:cubicBezTo>
                  <a:cubicBezTo>
                    <a:pt x="37" y="32"/>
                    <a:pt x="43" y="26"/>
                    <a:pt x="51" y="22"/>
                  </a:cubicBezTo>
                  <a:cubicBezTo>
                    <a:pt x="57" y="18"/>
                    <a:pt x="63" y="15"/>
                    <a:pt x="69" y="12"/>
                  </a:cubicBezTo>
                  <a:cubicBezTo>
                    <a:pt x="78" y="9"/>
                    <a:pt x="86" y="6"/>
                    <a:pt x="94" y="4"/>
                  </a:cubicBezTo>
                  <a:cubicBezTo>
                    <a:pt x="99" y="2"/>
                    <a:pt x="104" y="2"/>
                    <a:pt x="109" y="1"/>
                  </a:cubicBezTo>
                  <a:cubicBezTo>
                    <a:pt x="113" y="1"/>
                    <a:pt x="117" y="1"/>
                    <a:pt x="121" y="0"/>
                  </a:cubicBezTo>
                  <a:cubicBezTo>
                    <a:pt x="126" y="0"/>
                    <a:pt x="132" y="0"/>
                    <a:pt x="138" y="0"/>
                  </a:cubicBezTo>
                  <a:cubicBezTo>
                    <a:pt x="150" y="1"/>
                    <a:pt x="163" y="3"/>
                    <a:pt x="175" y="7"/>
                  </a:cubicBezTo>
                  <a:cubicBezTo>
                    <a:pt x="180" y="8"/>
                    <a:pt x="185" y="11"/>
                    <a:pt x="190" y="13"/>
                  </a:cubicBezTo>
                  <a:cubicBezTo>
                    <a:pt x="191" y="14"/>
                    <a:pt x="193" y="15"/>
                    <a:pt x="195" y="15"/>
                  </a:cubicBezTo>
                  <a:cubicBezTo>
                    <a:pt x="199" y="16"/>
                    <a:pt x="202" y="18"/>
                    <a:pt x="206" y="20"/>
                  </a:cubicBezTo>
                  <a:cubicBezTo>
                    <a:pt x="209" y="22"/>
                    <a:pt x="213" y="24"/>
                    <a:pt x="216" y="25"/>
                  </a:cubicBezTo>
                  <a:cubicBezTo>
                    <a:pt x="218" y="27"/>
                    <a:pt x="220" y="28"/>
                    <a:pt x="222" y="30"/>
                  </a:cubicBezTo>
                  <a:cubicBezTo>
                    <a:pt x="223" y="31"/>
                    <a:pt x="224" y="31"/>
                    <a:pt x="225" y="32"/>
                  </a:cubicBezTo>
                  <a:cubicBezTo>
                    <a:pt x="226" y="33"/>
                    <a:pt x="227" y="33"/>
                    <a:pt x="228" y="34"/>
                  </a:cubicBezTo>
                  <a:cubicBezTo>
                    <a:pt x="231" y="36"/>
                    <a:pt x="233" y="38"/>
                    <a:pt x="234" y="41"/>
                  </a:cubicBezTo>
                  <a:cubicBezTo>
                    <a:pt x="236" y="44"/>
                    <a:pt x="237" y="46"/>
                    <a:pt x="239" y="48"/>
                  </a:cubicBezTo>
                  <a:cubicBezTo>
                    <a:pt x="240" y="51"/>
                    <a:pt x="242" y="53"/>
                    <a:pt x="243" y="56"/>
                  </a:cubicBezTo>
                  <a:cubicBezTo>
                    <a:pt x="245" y="59"/>
                    <a:pt x="246" y="62"/>
                    <a:pt x="247" y="64"/>
                  </a:cubicBezTo>
                  <a:cubicBezTo>
                    <a:pt x="248" y="65"/>
                    <a:pt x="248" y="65"/>
                    <a:pt x="248" y="66"/>
                  </a:cubicBezTo>
                  <a:cubicBezTo>
                    <a:pt x="249" y="67"/>
                    <a:pt x="250" y="69"/>
                    <a:pt x="251" y="71"/>
                  </a:cubicBezTo>
                  <a:cubicBezTo>
                    <a:pt x="251" y="73"/>
                    <a:pt x="252" y="76"/>
                    <a:pt x="253" y="78"/>
                  </a:cubicBezTo>
                  <a:cubicBezTo>
                    <a:pt x="253" y="78"/>
                    <a:pt x="253" y="79"/>
                    <a:pt x="253" y="79"/>
                  </a:cubicBezTo>
                  <a:cubicBezTo>
                    <a:pt x="254" y="81"/>
                    <a:pt x="255" y="84"/>
                    <a:pt x="255" y="86"/>
                  </a:cubicBezTo>
                  <a:cubicBezTo>
                    <a:pt x="256" y="89"/>
                    <a:pt x="256" y="92"/>
                    <a:pt x="257" y="94"/>
                  </a:cubicBezTo>
                  <a:cubicBezTo>
                    <a:pt x="257" y="96"/>
                    <a:pt x="258" y="98"/>
                    <a:pt x="258" y="100"/>
                  </a:cubicBezTo>
                  <a:cubicBezTo>
                    <a:pt x="258" y="102"/>
                    <a:pt x="259" y="103"/>
                    <a:pt x="259" y="105"/>
                  </a:cubicBezTo>
                  <a:cubicBezTo>
                    <a:pt x="259" y="107"/>
                    <a:pt x="260" y="109"/>
                    <a:pt x="260" y="111"/>
                  </a:cubicBezTo>
                  <a:cubicBezTo>
                    <a:pt x="260" y="116"/>
                    <a:pt x="260" y="121"/>
                    <a:pt x="260" y="126"/>
                  </a:cubicBezTo>
                  <a:cubicBezTo>
                    <a:pt x="260" y="126"/>
                    <a:pt x="260" y="126"/>
                    <a:pt x="260" y="126"/>
                  </a:cubicBezTo>
                  <a:close/>
                  <a:moveTo>
                    <a:pt x="234" y="207"/>
                  </a:moveTo>
                  <a:cubicBezTo>
                    <a:pt x="233" y="208"/>
                    <a:pt x="233" y="208"/>
                    <a:pt x="233" y="208"/>
                  </a:cubicBezTo>
                  <a:cubicBezTo>
                    <a:pt x="232" y="209"/>
                    <a:pt x="232" y="209"/>
                    <a:pt x="232" y="210"/>
                  </a:cubicBezTo>
                  <a:cubicBezTo>
                    <a:pt x="232" y="210"/>
                    <a:pt x="231" y="210"/>
                    <a:pt x="231" y="210"/>
                  </a:cubicBezTo>
                  <a:cubicBezTo>
                    <a:pt x="230" y="212"/>
                    <a:pt x="229" y="213"/>
                    <a:pt x="227" y="215"/>
                  </a:cubicBezTo>
                  <a:cubicBezTo>
                    <a:pt x="227" y="215"/>
                    <a:pt x="227" y="215"/>
                    <a:pt x="227" y="215"/>
                  </a:cubicBezTo>
                  <a:cubicBezTo>
                    <a:pt x="227" y="215"/>
                    <a:pt x="227" y="215"/>
                    <a:pt x="228" y="215"/>
                  </a:cubicBezTo>
                  <a:cubicBezTo>
                    <a:pt x="229" y="214"/>
                    <a:pt x="229" y="213"/>
                    <a:pt x="230" y="211"/>
                  </a:cubicBezTo>
                  <a:cubicBezTo>
                    <a:pt x="231" y="211"/>
                    <a:pt x="231" y="210"/>
                    <a:pt x="232" y="210"/>
                  </a:cubicBezTo>
                  <a:cubicBezTo>
                    <a:pt x="232" y="209"/>
                    <a:pt x="232" y="209"/>
                    <a:pt x="233" y="208"/>
                  </a:cubicBezTo>
                  <a:cubicBezTo>
                    <a:pt x="233" y="208"/>
                    <a:pt x="233" y="208"/>
                    <a:pt x="234" y="207"/>
                  </a:cubicBezTo>
                  <a:cubicBezTo>
                    <a:pt x="234" y="207"/>
                    <a:pt x="234" y="207"/>
                    <a:pt x="234" y="207"/>
                  </a:cubicBezTo>
                  <a:cubicBezTo>
                    <a:pt x="234" y="207"/>
                    <a:pt x="234" y="207"/>
                    <a:pt x="234" y="207"/>
                  </a:cubicBezTo>
                  <a:cubicBezTo>
                    <a:pt x="234" y="207"/>
                    <a:pt x="234" y="207"/>
                    <a:pt x="234" y="207"/>
                  </a:cubicBezTo>
                  <a:close/>
                  <a:moveTo>
                    <a:pt x="29" y="177"/>
                  </a:moveTo>
                  <a:cubicBezTo>
                    <a:pt x="29" y="177"/>
                    <a:pt x="29" y="177"/>
                    <a:pt x="29" y="178"/>
                  </a:cubicBezTo>
                  <a:cubicBezTo>
                    <a:pt x="29" y="178"/>
                    <a:pt x="29" y="178"/>
                    <a:pt x="29" y="178"/>
                  </a:cubicBezTo>
                  <a:cubicBezTo>
                    <a:pt x="29" y="177"/>
                    <a:pt x="29" y="177"/>
                    <a:pt x="28" y="177"/>
                  </a:cubicBezTo>
                  <a:cubicBezTo>
                    <a:pt x="28" y="176"/>
                    <a:pt x="28" y="175"/>
                    <a:pt x="27" y="175"/>
                  </a:cubicBezTo>
                  <a:cubicBezTo>
                    <a:pt x="28" y="176"/>
                    <a:pt x="28" y="176"/>
                    <a:pt x="29" y="177"/>
                  </a:cubicBezTo>
                  <a:close/>
                  <a:moveTo>
                    <a:pt x="233" y="204"/>
                  </a:moveTo>
                  <a:cubicBezTo>
                    <a:pt x="232" y="205"/>
                    <a:pt x="231" y="206"/>
                    <a:pt x="230" y="208"/>
                  </a:cubicBezTo>
                  <a:cubicBezTo>
                    <a:pt x="231" y="207"/>
                    <a:pt x="232" y="206"/>
                    <a:pt x="233" y="204"/>
                  </a:cubicBezTo>
                  <a:cubicBezTo>
                    <a:pt x="233" y="204"/>
                    <a:pt x="233" y="204"/>
                    <a:pt x="233" y="204"/>
                  </a:cubicBezTo>
                  <a:cubicBezTo>
                    <a:pt x="234" y="204"/>
                    <a:pt x="234" y="203"/>
                    <a:pt x="234" y="203"/>
                  </a:cubicBezTo>
                  <a:cubicBezTo>
                    <a:pt x="234" y="203"/>
                    <a:pt x="234" y="203"/>
                    <a:pt x="234" y="203"/>
                  </a:cubicBezTo>
                  <a:cubicBezTo>
                    <a:pt x="234" y="203"/>
                    <a:pt x="234" y="204"/>
                    <a:pt x="233" y="204"/>
                  </a:cubicBezTo>
                  <a:close/>
                  <a:moveTo>
                    <a:pt x="16" y="120"/>
                  </a:moveTo>
                  <a:cubicBezTo>
                    <a:pt x="16" y="120"/>
                    <a:pt x="16" y="121"/>
                    <a:pt x="16" y="121"/>
                  </a:cubicBezTo>
                  <a:cubicBezTo>
                    <a:pt x="16" y="121"/>
                    <a:pt x="16" y="121"/>
                    <a:pt x="16" y="121"/>
                  </a:cubicBezTo>
                  <a:cubicBezTo>
                    <a:pt x="16" y="120"/>
                    <a:pt x="16" y="120"/>
                    <a:pt x="16" y="120"/>
                  </a:cubicBezTo>
                  <a:cubicBezTo>
                    <a:pt x="16" y="118"/>
                    <a:pt x="16" y="116"/>
                    <a:pt x="16" y="115"/>
                  </a:cubicBezTo>
                  <a:cubicBezTo>
                    <a:pt x="16" y="114"/>
                    <a:pt x="16" y="113"/>
                    <a:pt x="15" y="112"/>
                  </a:cubicBezTo>
                  <a:cubicBezTo>
                    <a:pt x="15" y="114"/>
                    <a:pt x="15" y="118"/>
                    <a:pt x="16" y="120"/>
                  </a:cubicBezTo>
                  <a:cubicBezTo>
                    <a:pt x="16" y="120"/>
                    <a:pt x="16" y="120"/>
                    <a:pt x="16" y="120"/>
                  </a:cubicBezTo>
                  <a:close/>
                  <a:moveTo>
                    <a:pt x="215" y="226"/>
                  </a:moveTo>
                  <a:cubicBezTo>
                    <a:pt x="215" y="226"/>
                    <a:pt x="215" y="226"/>
                    <a:pt x="214" y="226"/>
                  </a:cubicBezTo>
                  <a:cubicBezTo>
                    <a:pt x="211" y="229"/>
                    <a:pt x="207" y="231"/>
                    <a:pt x="202" y="233"/>
                  </a:cubicBezTo>
                  <a:cubicBezTo>
                    <a:pt x="202" y="234"/>
                    <a:pt x="201" y="234"/>
                    <a:pt x="201" y="235"/>
                  </a:cubicBezTo>
                  <a:cubicBezTo>
                    <a:pt x="200" y="235"/>
                    <a:pt x="200" y="236"/>
                    <a:pt x="199" y="237"/>
                  </a:cubicBezTo>
                  <a:cubicBezTo>
                    <a:pt x="199" y="237"/>
                    <a:pt x="200" y="237"/>
                    <a:pt x="200" y="237"/>
                  </a:cubicBezTo>
                  <a:cubicBezTo>
                    <a:pt x="202" y="235"/>
                    <a:pt x="204" y="234"/>
                    <a:pt x="206" y="232"/>
                  </a:cubicBezTo>
                  <a:cubicBezTo>
                    <a:pt x="209" y="230"/>
                    <a:pt x="212" y="228"/>
                    <a:pt x="214" y="226"/>
                  </a:cubicBezTo>
                  <a:cubicBezTo>
                    <a:pt x="215" y="226"/>
                    <a:pt x="215" y="226"/>
                    <a:pt x="215" y="226"/>
                  </a:cubicBezTo>
                  <a:cubicBezTo>
                    <a:pt x="215" y="226"/>
                    <a:pt x="216" y="225"/>
                    <a:pt x="216" y="225"/>
                  </a:cubicBezTo>
                  <a:cubicBezTo>
                    <a:pt x="216" y="225"/>
                    <a:pt x="216" y="225"/>
                    <a:pt x="216" y="225"/>
                  </a:cubicBezTo>
                  <a:cubicBezTo>
                    <a:pt x="215" y="225"/>
                    <a:pt x="215" y="226"/>
                    <a:pt x="215" y="226"/>
                  </a:cubicBezTo>
                  <a:close/>
                  <a:moveTo>
                    <a:pt x="122" y="223"/>
                  </a:moveTo>
                  <a:cubicBezTo>
                    <a:pt x="122" y="223"/>
                    <a:pt x="123" y="223"/>
                    <a:pt x="123" y="223"/>
                  </a:cubicBezTo>
                  <a:cubicBezTo>
                    <a:pt x="125" y="224"/>
                    <a:pt x="127" y="225"/>
                    <a:pt x="129" y="226"/>
                  </a:cubicBezTo>
                  <a:cubicBezTo>
                    <a:pt x="129" y="227"/>
                    <a:pt x="129" y="227"/>
                    <a:pt x="129" y="227"/>
                  </a:cubicBezTo>
                  <a:cubicBezTo>
                    <a:pt x="129" y="228"/>
                    <a:pt x="129" y="228"/>
                    <a:pt x="129" y="229"/>
                  </a:cubicBezTo>
                  <a:cubicBezTo>
                    <a:pt x="129" y="229"/>
                    <a:pt x="129" y="229"/>
                    <a:pt x="129" y="229"/>
                  </a:cubicBezTo>
                  <a:cubicBezTo>
                    <a:pt x="129" y="228"/>
                    <a:pt x="129" y="228"/>
                    <a:pt x="130" y="227"/>
                  </a:cubicBezTo>
                  <a:cubicBezTo>
                    <a:pt x="130" y="228"/>
                    <a:pt x="131" y="228"/>
                    <a:pt x="131" y="229"/>
                  </a:cubicBezTo>
                  <a:cubicBezTo>
                    <a:pt x="132" y="229"/>
                    <a:pt x="132" y="229"/>
                    <a:pt x="133" y="229"/>
                  </a:cubicBezTo>
                  <a:cubicBezTo>
                    <a:pt x="135" y="230"/>
                    <a:pt x="137" y="232"/>
                    <a:pt x="140" y="232"/>
                  </a:cubicBezTo>
                  <a:cubicBezTo>
                    <a:pt x="140" y="232"/>
                    <a:pt x="141" y="233"/>
                    <a:pt x="141" y="233"/>
                  </a:cubicBezTo>
                  <a:cubicBezTo>
                    <a:pt x="141" y="233"/>
                    <a:pt x="141" y="234"/>
                    <a:pt x="141" y="234"/>
                  </a:cubicBezTo>
                  <a:cubicBezTo>
                    <a:pt x="141" y="234"/>
                    <a:pt x="142" y="235"/>
                    <a:pt x="142" y="235"/>
                  </a:cubicBezTo>
                  <a:cubicBezTo>
                    <a:pt x="142" y="235"/>
                    <a:pt x="142" y="234"/>
                    <a:pt x="142" y="234"/>
                  </a:cubicBezTo>
                  <a:cubicBezTo>
                    <a:pt x="142" y="234"/>
                    <a:pt x="142" y="233"/>
                    <a:pt x="142" y="233"/>
                  </a:cubicBezTo>
                  <a:cubicBezTo>
                    <a:pt x="143" y="233"/>
                    <a:pt x="143" y="233"/>
                    <a:pt x="144" y="233"/>
                  </a:cubicBezTo>
                  <a:cubicBezTo>
                    <a:pt x="144" y="233"/>
                    <a:pt x="144" y="233"/>
                    <a:pt x="144" y="233"/>
                  </a:cubicBezTo>
                  <a:cubicBezTo>
                    <a:pt x="144" y="234"/>
                    <a:pt x="144" y="234"/>
                    <a:pt x="144" y="234"/>
                  </a:cubicBezTo>
                  <a:cubicBezTo>
                    <a:pt x="146" y="234"/>
                    <a:pt x="146" y="234"/>
                    <a:pt x="146" y="233"/>
                  </a:cubicBezTo>
                  <a:cubicBezTo>
                    <a:pt x="147" y="233"/>
                    <a:pt x="148" y="233"/>
                    <a:pt x="150" y="233"/>
                  </a:cubicBezTo>
                  <a:cubicBezTo>
                    <a:pt x="150" y="233"/>
                    <a:pt x="149" y="233"/>
                    <a:pt x="149" y="234"/>
                  </a:cubicBezTo>
                  <a:cubicBezTo>
                    <a:pt x="150" y="234"/>
                    <a:pt x="151" y="234"/>
                    <a:pt x="151" y="233"/>
                  </a:cubicBezTo>
                  <a:cubicBezTo>
                    <a:pt x="151" y="233"/>
                    <a:pt x="152" y="233"/>
                    <a:pt x="152" y="233"/>
                  </a:cubicBezTo>
                  <a:cubicBezTo>
                    <a:pt x="152" y="232"/>
                    <a:pt x="153" y="232"/>
                    <a:pt x="153" y="232"/>
                  </a:cubicBezTo>
                  <a:cubicBezTo>
                    <a:pt x="155" y="231"/>
                    <a:pt x="157" y="230"/>
                    <a:pt x="159" y="228"/>
                  </a:cubicBezTo>
                  <a:cubicBezTo>
                    <a:pt x="162" y="226"/>
                    <a:pt x="165" y="222"/>
                    <a:pt x="167" y="218"/>
                  </a:cubicBezTo>
                  <a:cubicBezTo>
                    <a:pt x="168" y="217"/>
                    <a:pt x="169" y="216"/>
                    <a:pt x="169" y="216"/>
                  </a:cubicBezTo>
                  <a:cubicBezTo>
                    <a:pt x="171" y="214"/>
                    <a:pt x="173" y="212"/>
                    <a:pt x="174" y="210"/>
                  </a:cubicBezTo>
                  <a:cubicBezTo>
                    <a:pt x="174" y="210"/>
                    <a:pt x="174" y="210"/>
                    <a:pt x="174" y="210"/>
                  </a:cubicBezTo>
                  <a:cubicBezTo>
                    <a:pt x="175" y="209"/>
                    <a:pt x="176" y="208"/>
                    <a:pt x="177" y="208"/>
                  </a:cubicBezTo>
                  <a:cubicBezTo>
                    <a:pt x="177" y="207"/>
                    <a:pt x="177" y="206"/>
                    <a:pt x="177" y="206"/>
                  </a:cubicBezTo>
                  <a:cubicBezTo>
                    <a:pt x="177" y="206"/>
                    <a:pt x="177" y="205"/>
                    <a:pt x="177" y="205"/>
                  </a:cubicBezTo>
                  <a:cubicBezTo>
                    <a:pt x="177" y="205"/>
                    <a:pt x="177" y="205"/>
                    <a:pt x="177" y="205"/>
                  </a:cubicBezTo>
                  <a:cubicBezTo>
                    <a:pt x="178" y="203"/>
                    <a:pt x="179" y="201"/>
                    <a:pt x="179" y="199"/>
                  </a:cubicBezTo>
                  <a:cubicBezTo>
                    <a:pt x="180" y="198"/>
                    <a:pt x="180" y="197"/>
                    <a:pt x="181" y="196"/>
                  </a:cubicBezTo>
                  <a:cubicBezTo>
                    <a:pt x="181" y="196"/>
                    <a:pt x="181" y="196"/>
                    <a:pt x="181" y="196"/>
                  </a:cubicBezTo>
                  <a:cubicBezTo>
                    <a:pt x="181" y="196"/>
                    <a:pt x="181" y="196"/>
                    <a:pt x="181" y="195"/>
                  </a:cubicBezTo>
                  <a:cubicBezTo>
                    <a:pt x="181" y="195"/>
                    <a:pt x="180" y="195"/>
                    <a:pt x="180" y="195"/>
                  </a:cubicBezTo>
                  <a:cubicBezTo>
                    <a:pt x="180" y="195"/>
                    <a:pt x="180" y="195"/>
                    <a:pt x="180" y="195"/>
                  </a:cubicBezTo>
                  <a:cubicBezTo>
                    <a:pt x="181" y="191"/>
                    <a:pt x="181" y="188"/>
                    <a:pt x="182" y="184"/>
                  </a:cubicBezTo>
                  <a:cubicBezTo>
                    <a:pt x="182" y="184"/>
                    <a:pt x="182" y="183"/>
                    <a:pt x="182" y="183"/>
                  </a:cubicBezTo>
                  <a:cubicBezTo>
                    <a:pt x="183" y="183"/>
                    <a:pt x="183" y="183"/>
                    <a:pt x="183" y="183"/>
                  </a:cubicBezTo>
                  <a:cubicBezTo>
                    <a:pt x="187" y="183"/>
                    <a:pt x="191" y="183"/>
                    <a:pt x="195" y="183"/>
                  </a:cubicBezTo>
                  <a:cubicBezTo>
                    <a:pt x="197" y="183"/>
                    <a:pt x="199" y="183"/>
                    <a:pt x="201" y="183"/>
                  </a:cubicBezTo>
                  <a:cubicBezTo>
                    <a:pt x="202" y="183"/>
                    <a:pt x="204" y="182"/>
                    <a:pt x="206" y="182"/>
                  </a:cubicBezTo>
                  <a:cubicBezTo>
                    <a:pt x="206" y="182"/>
                    <a:pt x="206" y="182"/>
                    <a:pt x="206" y="182"/>
                  </a:cubicBezTo>
                  <a:cubicBezTo>
                    <a:pt x="206" y="182"/>
                    <a:pt x="206" y="183"/>
                    <a:pt x="206" y="183"/>
                  </a:cubicBezTo>
                  <a:cubicBezTo>
                    <a:pt x="206" y="182"/>
                    <a:pt x="207" y="182"/>
                    <a:pt x="207" y="182"/>
                  </a:cubicBezTo>
                  <a:cubicBezTo>
                    <a:pt x="209" y="181"/>
                    <a:pt x="211" y="180"/>
                    <a:pt x="213" y="180"/>
                  </a:cubicBezTo>
                  <a:cubicBezTo>
                    <a:pt x="213" y="180"/>
                    <a:pt x="213" y="180"/>
                    <a:pt x="213" y="180"/>
                  </a:cubicBezTo>
                  <a:cubicBezTo>
                    <a:pt x="213" y="180"/>
                    <a:pt x="214" y="179"/>
                    <a:pt x="214" y="179"/>
                  </a:cubicBezTo>
                  <a:cubicBezTo>
                    <a:pt x="217" y="179"/>
                    <a:pt x="219" y="177"/>
                    <a:pt x="222" y="176"/>
                  </a:cubicBezTo>
                  <a:cubicBezTo>
                    <a:pt x="226" y="174"/>
                    <a:pt x="229" y="172"/>
                    <a:pt x="233" y="168"/>
                  </a:cubicBezTo>
                  <a:cubicBezTo>
                    <a:pt x="234" y="167"/>
                    <a:pt x="235" y="165"/>
                    <a:pt x="237" y="164"/>
                  </a:cubicBezTo>
                  <a:cubicBezTo>
                    <a:pt x="238" y="161"/>
                    <a:pt x="240" y="158"/>
                    <a:pt x="240" y="155"/>
                  </a:cubicBezTo>
                  <a:cubicBezTo>
                    <a:pt x="240" y="155"/>
                    <a:pt x="240" y="154"/>
                    <a:pt x="240" y="154"/>
                  </a:cubicBezTo>
                  <a:cubicBezTo>
                    <a:pt x="241" y="154"/>
                    <a:pt x="241" y="153"/>
                    <a:pt x="241" y="153"/>
                  </a:cubicBezTo>
                  <a:cubicBezTo>
                    <a:pt x="240" y="152"/>
                    <a:pt x="240" y="151"/>
                    <a:pt x="240" y="150"/>
                  </a:cubicBezTo>
                  <a:cubicBezTo>
                    <a:pt x="240" y="150"/>
                    <a:pt x="240" y="149"/>
                    <a:pt x="240" y="148"/>
                  </a:cubicBezTo>
                  <a:cubicBezTo>
                    <a:pt x="240" y="148"/>
                    <a:pt x="240" y="147"/>
                    <a:pt x="240" y="147"/>
                  </a:cubicBezTo>
                  <a:cubicBezTo>
                    <a:pt x="240" y="146"/>
                    <a:pt x="240" y="146"/>
                    <a:pt x="240" y="146"/>
                  </a:cubicBezTo>
                  <a:cubicBezTo>
                    <a:pt x="240" y="146"/>
                    <a:pt x="241" y="146"/>
                    <a:pt x="241" y="146"/>
                  </a:cubicBezTo>
                  <a:cubicBezTo>
                    <a:pt x="241" y="144"/>
                    <a:pt x="241" y="143"/>
                    <a:pt x="241" y="141"/>
                  </a:cubicBezTo>
                  <a:cubicBezTo>
                    <a:pt x="241" y="140"/>
                    <a:pt x="241" y="140"/>
                    <a:pt x="240" y="141"/>
                  </a:cubicBezTo>
                  <a:cubicBezTo>
                    <a:pt x="240" y="142"/>
                    <a:pt x="240" y="143"/>
                    <a:pt x="239" y="144"/>
                  </a:cubicBezTo>
                  <a:cubicBezTo>
                    <a:pt x="239" y="142"/>
                    <a:pt x="238" y="140"/>
                    <a:pt x="237" y="137"/>
                  </a:cubicBezTo>
                  <a:cubicBezTo>
                    <a:pt x="237" y="137"/>
                    <a:pt x="237" y="137"/>
                    <a:pt x="237" y="137"/>
                  </a:cubicBezTo>
                  <a:cubicBezTo>
                    <a:pt x="240" y="134"/>
                    <a:pt x="242" y="131"/>
                    <a:pt x="243" y="127"/>
                  </a:cubicBezTo>
                  <a:cubicBezTo>
                    <a:pt x="243" y="125"/>
                    <a:pt x="243" y="123"/>
                    <a:pt x="243" y="122"/>
                  </a:cubicBezTo>
                  <a:cubicBezTo>
                    <a:pt x="243" y="121"/>
                    <a:pt x="243" y="121"/>
                    <a:pt x="243" y="120"/>
                  </a:cubicBezTo>
                  <a:cubicBezTo>
                    <a:pt x="243" y="118"/>
                    <a:pt x="242" y="116"/>
                    <a:pt x="241" y="114"/>
                  </a:cubicBezTo>
                  <a:cubicBezTo>
                    <a:pt x="240" y="113"/>
                    <a:pt x="240" y="112"/>
                    <a:pt x="239" y="111"/>
                  </a:cubicBezTo>
                  <a:cubicBezTo>
                    <a:pt x="239" y="110"/>
                    <a:pt x="239" y="109"/>
                    <a:pt x="239" y="108"/>
                  </a:cubicBezTo>
                  <a:cubicBezTo>
                    <a:pt x="239" y="107"/>
                    <a:pt x="238" y="107"/>
                    <a:pt x="238" y="106"/>
                  </a:cubicBezTo>
                  <a:cubicBezTo>
                    <a:pt x="238" y="108"/>
                    <a:pt x="239" y="109"/>
                    <a:pt x="239" y="110"/>
                  </a:cubicBezTo>
                  <a:cubicBezTo>
                    <a:pt x="239" y="110"/>
                    <a:pt x="239" y="110"/>
                    <a:pt x="239" y="110"/>
                  </a:cubicBezTo>
                  <a:cubicBezTo>
                    <a:pt x="239" y="110"/>
                    <a:pt x="238" y="110"/>
                    <a:pt x="238" y="110"/>
                  </a:cubicBezTo>
                  <a:cubicBezTo>
                    <a:pt x="237" y="108"/>
                    <a:pt x="236" y="107"/>
                    <a:pt x="234" y="107"/>
                  </a:cubicBezTo>
                  <a:cubicBezTo>
                    <a:pt x="233" y="107"/>
                    <a:pt x="232" y="107"/>
                    <a:pt x="231" y="106"/>
                  </a:cubicBezTo>
                  <a:cubicBezTo>
                    <a:pt x="231" y="106"/>
                    <a:pt x="230" y="106"/>
                    <a:pt x="230" y="106"/>
                  </a:cubicBezTo>
                  <a:cubicBezTo>
                    <a:pt x="230" y="105"/>
                    <a:pt x="230" y="105"/>
                    <a:pt x="230" y="104"/>
                  </a:cubicBezTo>
                  <a:cubicBezTo>
                    <a:pt x="229" y="105"/>
                    <a:pt x="229" y="105"/>
                    <a:pt x="229" y="106"/>
                  </a:cubicBezTo>
                  <a:cubicBezTo>
                    <a:pt x="226" y="106"/>
                    <a:pt x="224" y="106"/>
                    <a:pt x="221" y="107"/>
                  </a:cubicBezTo>
                  <a:cubicBezTo>
                    <a:pt x="219" y="108"/>
                    <a:pt x="217" y="110"/>
                    <a:pt x="216" y="111"/>
                  </a:cubicBezTo>
                  <a:cubicBezTo>
                    <a:pt x="214" y="110"/>
                    <a:pt x="212" y="108"/>
                    <a:pt x="210" y="107"/>
                  </a:cubicBezTo>
                  <a:cubicBezTo>
                    <a:pt x="211" y="103"/>
                    <a:pt x="212" y="98"/>
                    <a:pt x="214" y="94"/>
                  </a:cubicBezTo>
                  <a:cubicBezTo>
                    <a:pt x="215" y="95"/>
                    <a:pt x="215" y="96"/>
                    <a:pt x="215" y="97"/>
                  </a:cubicBezTo>
                  <a:cubicBezTo>
                    <a:pt x="215" y="97"/>
                    <a:pt x="215" y="97"/>
                    <a:pt x="216" y="97"/>
                  </a:cubicBezTo>
                  <a:cubicBezTo>
                    <a:pt x="215" y="96"/>
                    <a:pt x="216" y="95"/>
                    <a:pt x="215" y="95"/>
                  </a:cubicBezTo>
                  <a:cubicBezTo>
                    <a:pt x="215" y="94"/>
                    <a:pt x="215" y="93"/>
                    <a:pt x="215" y="92"/>
                  </a:cubicBezTo>
                  <a:cubicBezTo>
                    <a:pt x="218" y="86"/>
                    <a:pt x="220" y="78"/>
                    <a:pt x="221" y="71"/>
                  </a:cubicBezTo>
                  <a:cubicBezTo>
                    <a:pt x="222" y="68"/>
                    <a:pt x="222" y="66"/>
                    <a:pt x="221" y="63"/>
                  </a:cubicBezTo>
                  <a:cubicBezTo>
                    <a:pt x="221" y="57"/>
                    <a:pt x="218" y="51"/>
                    <a:pt x="212" y="47"/>
                  </a:cubicBezTo>
                  <a:cubicBezTo>
                    <a:pt x="212" y="46"/>
                    <a:pt x="211" y="46"/>
                    <a:pt x="211" y="46"/>
                  </a:cubicBezTo>
                  <a:cubicBezTo>
                    <a:pt x="210" y="45"/>
                    <a:pt x="210" y="45"/>
                    <a:pt x="210" y="44"/>
                  </a:cubicBezTo>
                  <a:cubicBezTo>
                    <a:pt x="209" y="44"/>
                    <a:pt x="208" y="43"/>
                    <a:pt x="208" y="42"/>
                  </a:cubicBezTo>
                  <a:cubicBezTo>
                    <a:pt x="208" y="42"/>
                    <a:pt x="208" y="42"/>
                    <a:pt x="208" y="42"/>
                  </a:cubicBezTo>
                  <a:cubicBezTo>
                    <a:pt x="208" y="43"/>
                    <a:pt x="208" y="43"/>
                    <a:pt x="209" y="44"/>
                  </a:cubicBezTo>
                  <a:cubicBezTo>
                    <a:pt x="209" y="44"/>
                    <a:pt x="209" y="44"/>
                    <a:pt x="209" y="44"/>
                  </a:cubicBezTo>
                  <a:cubicBezTo>
                    <a:pt x="205" y="42"/>
                    <a:pt x="200" y="40"/>
                    <a:pt x="196" y="39"/>
                  </a:cubicBezTo>
                  <a:cubicBezTo>
                    <a:pt x="196" y="39"/>
                    <a:pt x="196" y="39"/>
                    <a:pt x="197" y="39"/>
                  </a:cubicBezTo>
                  <a:cubicBezTo>
                    <a:pt x="197" y="39"/>
                    <a:pt x="196" y="39"/>
                    <a:pt x="196" y="39"/>
                  </a:cubicBezTo>
                  <a:cubicBezTo>
                    <a:pt x="196" y="39"/>
                    <a:pt x="195" y="40"/>
                    <a:pt x="195" y="39"/>
                  </a:cubicBezTo>
                  <a:cubicBezTo>
                    <a:pt x="194" y="39"/>
                    <a:pt x="194" y="39"/>
                    <a:pt x="193" y="39"/>
                  </a:cubicBezTo>
                  <a:cubicBezTo>
                    <a:pt x="193" y="38"/>
                    <a:pt x="194" y="38"/>
                    <a:pt x="195" y="37"/>
                  </a:cubicBezTo>
                  <a:cubicBezTo>
                    <a:pt x="194" y="37"/>
                    <a:pt x="193" y="36"/>
                    <a:pt x="192" y="35"/>
                  </a:cubicBezTo>
                  <a:cubicBezTo>
                    <a:pt x="192" y="37"/>
                    <a:pt x="192" y="38"/>
                    <a:pt x="192" y="39"/>
                  </a:cubicBezTo>
                  <a:cubicBezTo>
                    <a:pt x="188" y="39"/>
                    <a:pt x="184" y="39"/>
                    <a:pt x="181" y="39"/>
                  </a:cubicBezTo>
                  <a:cubicBezTo>
                    <a:pt x="177" y="39"/>
                    <a:pt x="173" y="40"/>
                    <a:pt x="170" y="41"/>
                  </a:cubicBezTo>
                  <a:cubicBezTo>
                    <a:pt x="169" y="41"/>
                    <a:pt x="169" y="41"/>
                    <a:pt x="169" y="40"/>
                  </a:cubicBezTo>
                  <a:cubicBezTo>
                    <a:pt x="168" y="41"/>
                    <a:pt x="167" y="42"/>
                    <a:pt x="166" y="42"/>
                  </a:cubicBezTo>
                  <a:cubicBezTo>
                    <a:pt x="165" y="42"/>
                    <a:pt x="164" y="43"/>
                    <a:pt x="163" y="43"/>
                  </a:cubicBezTo>
                  <a:cubicBezTo>
                    <a:pt x="162" y="43"/>
                    <a:pt x="162" y="43"/>
                    <a:pt x="162" y="43"/>
                  </a:cubicBezTo>
                  <a:cubicBezTo>
                    <a:pt x="161" y="42"/>
                    <a:pt x="161" y="41"/>
                    <a:pt x="160" y="40"/>
                  </a:cubicBezTo>
                  <a:cubicBezTo>
                    <a:pt x="159" y="39"/>
                    <a:pt x="159" y="38"/>
                    <a:pt x="159" y="37"/>
                  </a:cubicBezTo>
                  <a:cubicBezTo>
                    <a:pt x="159" y="37"/>
                    <a:pt x="158" y="37"/>
                    <a:pt x="158" y="37"/>
                  </a:cubicBezTo>
                  <a:cubicBezTo>
                    <a:pt x="158" y="37"/>
                    <a:pt x="158" y="37"/>
                    <a:pt x="157" y="36"/>
                  </a:cubicBezTo>
                  <a:cubicBezTo>
                    <a:pt x="157" y="35"/>
                    <a:pt x="156" y="35"/>
                    <a:pt x="156" y="34"/>
                  </a:cubicBezTo>
                  <a:cubicBezTo>
                    <a:pt x="154" y="31"/>
                    <a:pt x="151" y="28"/>
                    <a:pt x="148" y="26"/>
                  </a:cubicBezTo>
                  <a:cubicBezTo>
                    <a:pt x="146" y="25"/>
                    <a:pt x="145" y="23"/>
                    <a:pt x="143" y="21"/>
                  </a:cubicBezTo>
                  <a:cubicBezTo>
                    <a:pt x="143" y="21"/>
                    <a:pt x="142" y="20"/>
                    <a:pt x="142" y="20"/>
                  </a:cubicBezTo>
                  <a:cubicBezTo>
                    <a:pt x="141" y="19"/>
                    <a:pt x="139" y="17"/>
                    <a:pt x="137" y="16"/>
                  </a:cubicBezTo>
                  <a:cubicBezTo>
                    <a:pt x="137" y="16"/>
                    <a:pt x="137" y="16"/>
                    <a:pt x="137" y="16"/>
                  </a:cubicBezTo>
                  <a:cubicBezTo>
                    <a:pt x="138" y="16"/>
                    <a:pt x="138" y="16"/>
                    <a:pt x="138" y="16"/>
                  </a:cubicBezTo>
                  <a:cubicBezTo>
                    <a:pt x="138" y="15"/>
                    <a:pt x="137" y="15"/>
                    <a:pt x="137" y="15"/>
                  </a:cubicBezTo>
                  <a:cubicBezTo>
                    <a:pt x="136" y="16"/>
                    <a:pt x="136" y="15"/>
                    <a:pt x="135" y="15"/>
                  </a:cubicBezTo>
                  <a:cubicBezTo>
                    <a:pt x="134" y="15"/>
                    <a:pt x="133" y="14"/>
                    <a:pt x="132" y="14"/>
                  </a:cubicBezTo>
                  <a:cubicBezTo>
                    <a:pt x="131" y="14"/>
                    <a:pt x="130" y="14"/>
                    <a:pt x="129" y="13"/>
                  </a:cubicBezTo>
                  <a:cubicBezTo>
                    <a:pt x="129" y="13"/>
                    <a:pt x="130" y="13"/>
                    <a:pt x="130" y="13"/>
                  </a:cubicBezTo>
                  <a:cubicBezTo>
                    <a:pt x="130" y="13"/>
                    <a:pt x="130" y="13"/>
                    <a:pt x="130" y="12"/>
                  </a:cubicBezTo>
                  <a:cubicBezTo>
                    <a:pt x="129" y="12"/>
                    <a:pt x="127" y="12"/>
                    <a:pt x="126" y="12"/>
                  </a:cubicBezTo>
                  <a:cubicBezTo>
                    <a:pt x="126" y="12"/>
                    <a:pt x="126" y="12"/>
                    <a:pt x="126" y="12"/>
                  </a:cubicBezTo>
                  <a:cubicBezTo>
                    <a:pt x="127" y="13"/>
                    <a:pt x="127" y="13"/>
                    <a:pt x="128" y="13"/>
                  </a:cubicBezTo>
                  <a:cubicBezTo>
                    <a:pt x="126" y="13"/>
                    <a:pt x="126" y="13"/>
                    <a:pt x="125" y="13"/>
                  </a:cubicBezTo>
                  <a:cubicBezTo>
                    <a:pt x="124" y="13"/>
                    <a:pt x="123" y="13"/>
                    <a:pt x="122" y="13"/>
                  </a:cubicBezTo>
                  <a:cubicBezTo>
                    <a:pt x="121" y="13"/>
                    <a:pt x="120" y="13"/>
                    <a:pt x="120" y="13"/>
                  </a:cubicBezTo>
                  <a:cubicBezTo>
                    <a:pt x="119" y="13"/>
                    <a:pt x="119" y="13"/>
                    <a:pt x="119" y="13"/>
                  </a:cubicBezTo>
                  <a:cubicBezTo>
                    <a:pt x="119" y="13"/>
                    <a:pt x="119" y="13"/>
                    <a:pt x="119" y="14"/>
                  </a:cubicBezTo>
                  <a:cubicBezTo>
                    <a:pt x="120" y="14"/>
                    <a:pt x="121" y="14"/>
                    <a:pt x="122" y="14"/>
                  </a:cubicBezTo>
                  <a:cubicBezTo>
                    <a:pt x="122" y="14"/>
                    <a:pt x="122" y="14"/>
                    <a:pt x="121" y="14"/>
                  </a:cubicBezTo>
                  <a:cubicBezTo>
                    <a:pt x="120" y="14"/>
                    <a:pt x="119" y="15"/>
                    <a:pt x="118" y="15"/>
                  </a:cubicBezTo>
                  <a:cubicBezTo>
                    <a:pt x="118" y="16"/>
                    <a:pt x="117" y="16"/>
                    <a:pt x="117" y="16"/>
                  </a:cubicBezTo>
                  <a:cubicBezTo>
                    <a:pt x="115" y="16"/>
                    <a:pt x="113" y="16"/>
                    <a:pt x="111" y="17"/>
                  </a:cubicBezTo>
                  <a:cubicBezTo>
                    <a:pt x="111" y="17"/>
                    <a:pt x="110" y="17"/>
                    <a:pt x="110" y="17"/>
                  </a:cubicBezTo>
                  <a:cubicBezTo>
                    <a:pt x="109" y="17"/>
                    <a:pt x="108" y="17"/>
                    <a:pt x="108" y="18"/>
                  </a:cubicBezTo>
                  <a:cubicBezTo>
                    <a:pt x="106" y="19"/>
                    <a:pt x="105" y="21"/>
                    <a:pt x="103" y="22"/>
                  </a:cubicBezTo>
                  <a:cubicBezTo>
                    <a:pt x="103" y="23"/>
                    <a:pt x="103" y="23"/>
                    <a:pt x="102" y="23"/>
                  </a:cubicBezTo>
                  <a:cubicBezTo>
                    <a:pt x="102" y="23"/>
                    <a:pt x="101" y="23"/>
                    <a:pt x="101" y="23"/>
                  </a:cubicBezTo>
                  <a:cubicBezTo>
                    <a:pt x="99" y="22"/>
                    <a:pt x="97" y="22"/>
                    <a:pt x="95" y="22"/>
                  </a:cubicBezTo>
                  <a:cubicBezTo>
                    <a:pt x="94" y="22"/>
                    <a:pt x="93" y="22"/>
                    <a:pt x="93" y="22"/>
                  </a:cubicBezTo>
                  <a:cubicBezTo>
                    <a:pt x="89" y="23"/>
                    <a:pt x="86" y="24"/>
                    <a:pt x="83" y="26"/>
                  </a:cubicBezTo>
                  <a:cubicBezTo>
                    <a:pt x="83" y="27"/>
                    <a:pt x="82" y="27"/>
                    <a:pt x="82" y="27"/>
                  </a:cubicBezTo>
                  <a:cubicBezTo>
                    <a:pt x="82" y="27"/>
                    <a:pt x="82" y="27"/>
                    <a:pt x="82" y="27"/>
                  </a:cubicBezTo>
                  <a:cubicBezTo>
                    <a:pt x="82" y="26"/>
                    <a:pt x="83" y="26"/>
                    <a:pt x="83" y="26"/>
                  </a:cubicBezTo>
                  <a:cubicBezTo>
                    <a:pt x="83" y="26"/>
                    <a:pt x="82" y="26"/>
                    <a:pt x="82" y="26"/>
                  </a:cubicBezTo>
                  <a:cubicBezTo>
                    <a:pt x="81" y="27"/>
                    <a:pt x="81" y="27"/>
                    <a:pt x="81" y="28"/>
                  </a:cubicBezTo>
                  <a:cubicBezTo>
                    <a:pt x="80" y="28"/>
                    <a:pt x="80" y="29"/>
                    <a:pt x="79" y="29"/>
                  </a:cubicBezTo>
                  <a:cubicBezTo>
                    <a:pt x="78" y="29"/>
                    <a:pt x="77" y="30"/>
                    <a:pt x="76" y="31"/>
                  </a:cubicBezTo>
                  <a:cubicBezTo>
                    <a:pt x="76" y="31"/>
                    <a:pt x="76" y="32"/>
                    <a:pt x="76" y="32"/>
                  </a:cubicBezTo>
                  <a:cubicBezTo>
                    <a:pt x="77" y="32"/>
                    <a:pt x="78" y="31"/>
                    <a:pt x="79" y="31"/>
                  </a:cubicBezTo>
                  <a:cubicBezTo>
                    <a:pt x="79" y="31"/>
                    <a:pt x="79" y="31"/>
                    <a:pt x="79" y="31"/>
                  </a:cubicBezTo>
                  <a:cubicBezTo>
                    <a:pt x="78" y="33"/>
                    <a:pt x="78" y="35"/>
                    <a:pt x="78" y="36"/>
                  </a:cubicBezTo>
                  <a:cubicBezTo>
                    <a:pt x="77" y="41"/>
                    <a:pt x="79" y="45"/>
                    <a:pt x="83" y="48"/>
                  </a:cubicBezTo>
                  <a:cubicBezTo>
                    <a:pt x="83" y="48"/>
                    <a:pt x="84" y="49"/>
                    <a:pt x="84" y="49"/>
                  </a:cubicBezTo>
                  <a:cubicBezTo>
                    <a:pt x="85" y="49"/>
                    <a:pt x="85" y="49"/>
                    <a:pt x="85" y="50"/>
                  </a:cubicBezTo>
                  <a:cubicBezTo>
                    <a:pt x="85" y="50"/>
                    <a:pt x="85" y="50"/>
                    <a:pt x="85" y="51"/>
                  </a:cubicBezTo>
                  <a:cubicBezTo>
                    <a:pt x="86" y="50"/>
                    <a:pt x="86" y="50"/>
                    <a:pt x="86" y="50"/>
                  </a:cubicBezTo>
                  <a:cubicBezTo>
                    <a:pt x="87" y="50"/>
                    <a:pt x="89" y="51"/>
                    <a:pt x="90" y="51"/>
                  </a:cubicBezTo>
                  <a:cubicBezTo>
                    <a:pt x="89" y="54"/>
                    <a:pt x="88" y="58"/>
                    <a:pt x="88" y="61"/>
                  </a:cubicBezTo>
                  <a:cubicBezTo>
                    <a:pt x="87" y="61"/>
                    <a:pt x="86" y="61"/>
                    <a:pt x="84" y="61"/>
                  </a:cubicBezTo>
                  <a:cubicBezTo>
                    <a:pt x="85" y="60"/>
                    <a:pt x="85" y="59"/>
                    <a:pt x="86" y="58"/>
                  </a:cubicBezTo>
                  <a:cubicBezTo>
                    <a:pt x="86" y="58"/>
                    <a:pt x="87" y="57"/>
                    <a:pt x="87" y="56"/>
                  </a:cubicBezTo>
                  <a:cubicBezTo>
                    <a:pt x="87" y="55"/>
                    <a:pt x="87" y="55"/>
                    <a:pt x="86" y="54"/>
                  </a:cubicBezTo>
                  <a:cubicBezTo>
                    <a:pt x="85" y="55"/>
                    <a:pt x="85" y="55"/>
                    <a:pt x="84" y="57"/>
                  </a:cubicBezTo>
                  <a:cubicBezTo>
                    <a:pt x="84" y="57"/>
                    <a:pt x="84" y="58"/>
                    <a:pt x="84" y="58"/>
                  </a:cubicBezTo>
                  <a:cubicBezTo>
                    <a:pt x="84" y="59"/>
                    <a:pt x="84" y="60"/>
                    <a:pt x="84" y="61"/>
                  </a:cubicBezTo>
                  <a:cubicBezTo>
                    <a:pt x="83" y="61"/>
                    <a:pt x="83" y="61"/>
                    <a:pt x="83" y="61"/>
                  </a:cubicBezTo>
                  <a:cubicBezTo>
                    <a:pt x="80" y="60"/>
                    <a:pt x="77" y="60"/>
                    <a:pt x="74" y="60"/>
                  </a:cubicBezTo>
                  <a:cubicBezTo>
                    <a:pt x="74" y="60"/>
                    <a:pt x="74" y="60"/>
                    <a:pt x="74" y="60"/>
                  </a:cubicBezTo>
                  <a:cubicBezTo>
                    <a:pt x="74" y="60"/>
                    <a:pt x="74" y="60"/>
                    <a:pt x="74" y="60"/>
                  </a:cubicBezTo>
                  <a:cubicBezTo>
                    <a:pt x="74" y="59"/>
                    <a:pt x="74" y="58"/>
                    <a:pt x="75" y="57"/>
                  </a:cubicBezTo>
                  <a:cubicBezTo>
                    <a:pt x="74" y="58"/>
                    <a:pt x="73" y="59"/>
                    <a:pt x="73" y="60"/>
                  </a:cubicBezTo>
                  <a:cubicBezTo>
                    <a:pt x="69" y="60"/>
                    <a:pt x="64" y="60"/>
                    <a:pt x="59" y="61"/>
                  </a:cubicBezTo>
                  <a:cubicBezTo>
                    <a:pt x="60" y="59"/>
                    <a:pt x="61" y="59"/>
                    <a:pt x="61" y="57"/>
                  </a:cubicBezTo>
                  <a:cubicBezTo>
                    <a:pt x="61" y="57"/>
                    <a:pt x="61" y="57"/>
                    <a:pt x="61" y="57"/>
                  </a:cubicBezTo>
                  <a:cubicBezTo>
                    <a:pt x="60" y="58"/>
                    <a:pt x="59" y="59"/>
                    <a:pt x="59" y="60"/>
                  </a:cubicBezTo>
                  <a:cubicBezTo>
                    <a:pt x="58" y="61"/>
                    <a:pt x="58" y="61"/>
                    <a:pt x="57" y="61"/>
                  </a:cubicBezTo>
                  <a:cubicBezTo>
                    <a:pt x="56" y="61"/>
                    <a:pt x="55" y="61"/>
                    <a:pt x="54" y="61"/>
                  </a:cubicBezTo>
                  <a:cubicBezTo>
                    <a:pt x="49" y="62"/>
                    <a:pt x="45" y="63"/>
                    <a:pt x="40" y="65"/>
                  </a:cubicBezTo>
                  <a:cubicBezTo>
                    <a:pt x="39" y="65"/>
                    <a:pt x="38" y="66"/>
                    <a:pt x="37" y="66"/>
                  </a:cubicBezTo>
                  <a:cubicBezTo>
                    <a:pt x="33" y="68"/>
                    <a:pt x="29" y="71"/>
                    <a:pt x="25" y="74"/>
                  </a:cubicBezTo>
                  <a:cubicBezTo>
                    <a:pt x="23" y="76"/>
                    <a:pt x="21" y="78"/>
                    <a:pt x="20" y="81"/>
                  </a:cubicBezTo>
                  <a:cubicBezTo>
                    <a:pt x="18" y="84"/>
                    <a:pt x="18" y="87"/>
                    <a:pt x="18" y="90"/>
                  </a:cubicBezTo>
                  <a:cubicBezTo>
                    <a:pt x="18" y="93"/>
                    <a:pt x="19" y="97"/>
                    <a:pt x="21" y="100"/>
                  </a:cubicBezTo>
                  <a:cubicBezTo>
                    <a:pt x="22" y="102"/>
                    <a:pt x="23" y="104"/>
                    <a:pt x="25" y="106"/>
                  </a:cubicBezTo>
                  <a:cubicBezTo>
                    <a:pt x="25" y="107"/>
                    <a:pt x="25" y="108"/>
                    <a:pt x="25" y="109"/>
                  </a:cubicBezTo>
                  <a:cubicBezTo>
                    <a:pt x="25" y="109"/>
                    <a:pt x="25" y="110"/>
                    <a:pt x="25" y="110"/>
                  </a:cubicBezTo>
                  <a:cubicBezTo>
                    <a:pt x="25" y="110"/>
                    <a:pt x="25" y="110"/>
                    <a:pt x="25" y="110"/>
                  </a:cubicBezTo>
                  <a:cubicBezTo>
                    <a:pt x="25" y="109"/>
                    <a:pt x="26" y="109"/>
                    <a:pt x="26" y="108"/>
                  </a:cubicBezTo>
                  <a:cubicBezTo>
                    <a:pt x="26" y="109"/>
                    <a:pt x="26" y="109"/>
                    <a:pt x="26" y="109"/>
                  </a:cubicBezTo>
                  <a:cubicBezTo>
                    <a:pt x="28" y="112"/>
                    <a:pt x="31" y="115"/>
                    <a:pt x="34" y="118"/>
                  </a:cubicBezTo>
                  <a:cubicBezTo>
                    <a:pt x="34" y="118"/>
                    <a:pt x="34" y="118"/>
                    <a:pt x="34" y="119"/>
                  </a:cubicBezTo>
                  <a:cubicBezTo>
                    <a:pt x="34" y="119"/>
                    <a:pt x="34" y="120"/>
                    <a:pt x="34" y="120"/>
                  </a:cubicBezTo>
                  <a:cubicBezTo>
                    <a:pt x="34" y="120"/>
                    <a:pt x="34" y="120"/>
                    <a:pt x="34" y="120"/>
                  </a:cubicBezTo>
                  <a:cubicBezTo>
                    <a:pt x="34" y="120"/>
                    <a:pt x="35" y="119"/>
                    <a:pt x="35" y="119"/>
                  </a:cubicBezTo>
                  <a:cubicBezTo>
                    <a:pt x="35" y="119"/>
                    <a:pt x="36" y="120"/>
                    <a:pt x="36" y="120"/>
                  </a:cubicBezTo>
                  <a:cubicBezTo>
                    <a:pt x="36" y="121"/>
                    <a:pt x="36" y="121"/>
                    <a:pt x="35" y="122"/>
                  </a:cubicBezTo>
                  <a:cubicBezTo>
                    <a:pt x="35" y="122"/>
                    <a:pt x="35" y="122"/>
                    <a:pt x="36" y="122"/>
                  </a:cubicBezTo>
                  <a:cubicBezTo>
                    <a:pt x="36" y="122"/>
                    <a:pt x="36" y="121"/>
                    <a:pt x="37" y="120"/>
                  </a:cubicBezTo>
                  <a:cubicBezTo>
                    <a:pt x="38" y="121"/>
                    <a:pt x="39" y="122"/>
                    <a:pt x="40" y="123"/>
                  </a:cubicBezTo>
                  <a:cubicBezTo>
                    <a:pt x="39" y="124"/>
                    <a:pt x="39" y="125"/>
                    <a:pt x="39" y="126"/>
                  </a:cubicBezTo>
                  <a:cubicBezTo>
                    <a:pt x="40" y="125"/>
                    <a:pt x="40" y="124"/>
                    <a:pt x="41" y="124"/>
                  </a:cubicBezTo>
                  <a:cubicBezTo>
                    <a:pt x="43" y="125"/>
                    <a:pt x="45" y="127"/>
                    <a:pt x="47" y="128"/>
                  </a:cubicBezTo>
                  <a:cubicBezTo>
                    <a:pt x="49" y="130"/>
                    <a:pt x="51" y="131"/>
                    <a:pt x="53" y="133"/>
                  </a:cubicBezTo>
                  <a:cubicBezTo>
                    <a:pt x="53" y="133"/>
                    <a:pt x="52" y="133"/>
                    <a:pt x="52" y="134"/>
                  </a:cubicBezTo>
                  <a:cubicBezTo>
                    <a:pt x="52" y="134"/>
                    <a:pt x="52" y="134"/>
                    <a:pt x="52" y="134"/>
                  </a:cubicBezTo>
                  <a:cubicBezTo>
                    <a:pt x="53" y="135"/>
                    <a:pt x="54" y="135"/>
                    <a:pt x="53" y="137"/>
                  </a:cubicBezTo>
                  <a:cubicBezTo>
                    <a:pt x="53" y="137"/>
                    <a:pt x="52" y="138"/>
                    <a:pt x="52" y="139"/>
                  </a:cubicBezTo>
                  <a:cubicBezTo>
                    <a:pt x="51" y="140"/>
                    <a:pt x="51" y="141"/>
                    <a:pt x="51" y="141"/>
                  </a:cubicBezTo>
                  <a:cubicBezTo>
                    <a:pt x="50" y="141"/>
                    <a:pt x="50" y="141"/>
                    <a:pt x="50" y="141"/>
                  </a:cubicBezTo>
                  <a:cubicBezTo>
                    <a:pt x="50" y="141"/>
                    <a:pt x="50" y="141"/>
                    <a:pt x="50" y="141"/>
                  </a:cubicBezTo>
                  <a:cubicBezTo>
                    <a:pt x="50" y="142"/>
                    <a:pt x="50" y="142"/>
                    <a:pt x="50" y="142"/>
                  </a:cubicBezTo>
                  <a:cubicBezTo>
                    <a:pt x="49" y="144"/>
                    <a:pt x="49" y="146"/>
                    <a:pt x="48" y="147"/>
                  </a:cubicBezTo>
                  <a:cubicBezTo>
                    <a:pt x="48" y="148"/>
                    <a:pt x="48" y="148"/>
                    <a:pt x="48" y="148"/>
                  </a:cubicBezTo>
                  <a:cubicBezTo>
                    <a:pt x="47" y="147"/>
                    <a:pt x="47" y="146"/>
                    <a:pt x="46" y="145"/>
                  </a:cubicBezTo>
                  <a:cubicBezTo>
                    <a:pt x="45" y="147"/>
                    <a:pt x="44" y="148"/>
                    <a:pt x="43" y="150"/>
                  </a:cubicBezTo>
                  <a:cubicBezTo>
                    <a:pt x="43" y="150"/>
                    <a:pt x="43" y="150"/>
                    <a:pt x="43" y="150"/>
                  </a:cubicBezTo>
                  <a:cubicBezTo>
                    <a:pt x="44" y="151"/>
                    <a:pt x="44" y="152"/>
                    <a:pt x="44" y="153"/>
                  </a:cubicBezTo>
                  <a:cubicBezTo>
                    <a:pt x="45" y="153"/>
                    <a:pt x="46" y="152"/>
                    <a:pt x="46" y="151"/>
                  </a:cubicBezTo>
                  <a:cubicBezTo>
                    <a:pt x="46" y="151"/>
                    <a:pt x="46" y="151"/>
                    <a:pt x="46" y="151"/>
                  </a:cubicBezTo>
                  <a:cubicBezTo>
                    <a:pt x="42" y="160"/>
                    <a:pt x="41" y="169"/>
                    <a:pt x="41" y="178"/>
                  </a:cubicBezTo>
                  <a:cubicBezTo>
                    <a:pt x="41" y="178"/>
                    <a:pt x="40" y="178"/>
                    <a:pt x="40" y="177"/>
                  </a:cubicBezTo>
                  <a:cubicBezTo>
                    <a:pt x="40" y="178"/>
                    <a:pt x="40" y="178"/>
                    <a:pt x="40" y="178"/>
                  </a:cubicBezTo>
                  <a:cubicBezTo>
                    <a:pt x="41" y="179"/>
                    <a:pt x="41" y="179"/>
                    <a:pt x="41" y="179"/>
                  </a:cubicBezTo>
                  <a:cubicBezTo>
                    <a:pt x="41" y="180"/>
                    <a:pt x="41" y="181"/>
                    <a:pt x="41" y="182"/>
                  </a:cubicBezTo>
                  <a:cubicBezTo>
                    <a:pt x="40" y="182"/>
                    <a:pt x="40" y="182"/>
                    <a:pt x="40" y="182"/>
                  </a:cubicBezTo>
                  <a:cubicBezTo>
                    <a:pt x="39" y="183"/>
                    <a:pt x="39" y="183"/>
                    <a:pt x="38" y="184"/>
                  </a:cubicBezTo>
                  <a:cubicBezTo>
                    <a:pt x="38" y="184"/>
                    <a:pt x="38" y="185"/>
                    <a:pt x="39" y="185"/>
                  </a:cubicBezTo>
                  <a:cubicBezTo>
                    <a:pt x="39" y="184"/>
                    <a:pt x="40" y="184"/>
                    <a:pt x="41" y="183"/>
                  </a:cubicBezTo>
                  <a:cubicBezTo>
                    <a:pt x="41" y="183"/>
                    <a:pt x="41" y="184"/>
                    <a:pt x="41" y="184"/>
                  </a:cubicBezTo>
                  <a:cubicBezTo>
                    <a:pt x="41" y="185"/>
                    <a:pt x="41" y="186"/>
                    <a:pt x="41" y="186"/>
                  </a:cubicBezTo>
                  <a:cubicBezTo>
                    <a:pt x="40" y="187"/>
                    <a:pt x="40" y="187"/>
                    <a:pt x="40" y="187"/>
                  </a:cubicBezTo>
                  <a:cubicBezTo>
                    <a:pt x="41" y="188"/>
                    <a:pt x="41" y="188"/>
                    <a:pt x="41" y="189"/>
                  </a:cubicBezTo>
                  <a:cubicBezTo>
                    <a:pt x="42" y="189"/>
                    <a:pt x="42" y="189"/>
                    <a:pt x="42" y="189"/>
                  </a:cubicBezTo>
                  <a:cubicBezTo>
                    <a:pt x="43" y="192"/>
                    <a:pt x="44" y="194"/>
                    <a:pt x="46" y="197"/>
                  </a:cubicBezTo>
                  <a:cubicBezTo>
                    <a:pt x="46" y="197"/>
                    <a:pt x="47" y="198"/>
                    <a:pt x="47" y="199"/>
                  </a:cubicBezTo>
                  <a:cubicBezTo>
                    <a:pt x="47" y="202"/>
                    <a:pt x="48" y="204"/>
                    <a:pt x="50" y="206"/>
                  </a:cubicBezTo>
                  <a:cubicBezTo>
                    <a:pt x="53" y="211"/>
                    <a:pt x="57" y="215"/>
                    <a:pt x="62" y="217"/>
                  </a:cubicBezTo>
                  <a:cubicBezTo>
                    <a:pt x="62" y="217"/>
                    <a:pt x="62" y="217"/>
                    <a:pt x="63" y="218"/>
                  </a:cubicBezTo>
                  <a:cubicBezTo>
                    <a:pt x="63" y="220"/>
                    <a:pt x="64" y="221"/>
                    <a:pt x="65" y="223"/>
                  </a:cubicBezTo>
                  <a:cubicBezTo>
                    <a:pt x="65" y="223"/>
                    <a:pt x="65" y="223"/>
                    <a:pt x="65" y="223"/>
                  </a:cubicBezTo>
                  <a:cubicBezTo>
                    <a:pt x="65" y="223"/>
                    <a:pt x="64" y="222"/>
                    <a:pt x="63" y="222"/>
                  </a:cubicBezTo>
                  <a:cubicBezTo>
                    <a:pt x="63" y="221"/>
                    <a:pt x="62" y="221"/>
                    <a:pt x="61" y="221"/>
                  </a:cubicBezTo>
                  <a:cubicBezTo>
                    <a:pt x="61" y="220"/>
                    <a:pt x="60" y="220"/>
                    <a:pt x="60" y="219"/>
                  </a:cubicBezTo>
                  <a:cubicBezTo>
                    <a:pt x="59" y="219"/>
                    <a:pt x="59" y="218"/>
                    <a:pt x="58" y="218"/>
                  </a:cubicBezTo>
                  <a:cubicBezTo>
                    <a:pt x="58" y="218"/>
                    <a:pt x="58" y="219"/>
                    <a:pt x="58" y="219"/>
                  </a:cubicBezTo>
                  <a:cubicBezTo>
                    <a:pt x="60" y="220"/>
                    <a:pt x="62" y="222"/>
                    <a:pt x="64" y="224"/>
                  </a:cubicBezTo>
                  <a:cubicBezTo>
                    <a:pt x="65" y="224"/>
                    <a:pt x="65" y="225"/>
                    <a:pt x="65" y="225"/>
                  </a:cubicBezTo>
                  <a:cubicBezTo>
                    <a:pt x="65" y="226"/>
                    <a:pt x="65" y="226"/>
                    <a:pt x="65" y="227"/>
                  </a:cubicBezTo>
                  <a:cubicBezTo>
                    <a:pt x="67" y="228"/>
                    <a:pt x="69" y="230"/>
                    <a:pt x="72" y="231"/>
                  </a:cubicBezTo>
                  <a:cubicBezTo>
                    <a:pt x="72" y="230"/>
                    <a:pt x="72" y="230"/>
                    <a:pt x="72" y="229"/>
                  </a:cubicBezTo>
                  <a:cubicBezTo>
                    <a:pt x="71" y="230"/>
                    <a:pt x="71" y="230"/>
                    <a:pt x="70" y="229"/>
                  </a:cubicBezTo>
                  <a:cubicBezTo>
                    <a:pt x="70" y="228"/>
                    <a:pt x="70" y="228"/>
                    <a:pt x="70" y="227"/>
                  </a:cubicBezTo>
                  <a:cubicBezTo>
                    <a:pt x="71" y="227"/>
                    <a:pt x="72" y="227"/>
                    <a:pt x="73" y="228"/>
                  </a:cubicBezTo>
                  <a:cubicBezTo>
                    <a:pt x="74" y="229"/>
                    <a:pt x="75" y="229"/>
                    <a:pt x="77" y="230"/>
                  </a:cubicBezTo>
                  <a:cubicBezTo>
                    <a:pt x="76" y="231"/>
                    <a:pt x="76" y="232"/>
                    <a:pt x="75" y="232"/>
                  </a:cubicBezTo>
                  <a:cubicBezTo>
                    <a:pt x="76" y="233"/>
                    <a:pt x="77" y="233"/>
                    <a:pt x="78" y="233"/>
                  </a:cubicBezTo>
                  <a:cubicBezTo>
                    <a:pt x="79" y="233"/>
                    <a:pt x="80" y="234"/>
                    <a:pt x="80" y="234"/>
                  </a:cubicBezTo>
                  <a:cubicBezTo>
                    <a:pt x="81" y="234"/>
                    <a:pt x="82" y="234"/>
                    <a:pt x="83" y="234"/>
                  </a:cubicBezTo>
                  <a:cubicBezTo>
                    <a:pt x="84" y="235"/>
                    <a:pt x="85" y="235"/>
                    <a:pt x="86" y="235"/>
                  </a:cubicBezTo>
                  <a:cubicBezTo>
                    <a:pt x="83" y="234"/>
                    <a:pt x="81" y="233"/>
                    <a:pt x="79" y="231"/>
                  </a:cubicBezTo>
                  <a:cubicBezTo>
                    <a:pt x="81" y="232"/>
                    <a:pt x="84" y="232"/>
                    <a:pt x="86" y="231"/>
                  </a:cubicBezTo>
                  <a:cubicBezTo>
                    <a:pt x="86" y="231"/>
                    <a:pt x="86" y="231"/>
                    <a:pt x="86" y="232"/>
                  </a:cubicBezTo>
                  <a:cubicBezTo>
                    <a:pt x="86" y="232"/>
                    <a:pt x="86" y="232"/>
                    <a:pt x="86" y="232"/>
                  </a:cubicBezTo>
                  <a:cubicBezTo>
                    <a:pt x="86" y="231"/>
                    <a:pt x="86" y="231"/>
                    <a:pt x="86" y="230"/>
                  </a:cubicBezTo>
                  <a:cubicBezTo>
                    <a:pt x="86" y="230"/>
                    <a:pt x="86" y="230"/>
                    <a:pt x="86" y="230"/>
                  </a:cubicBezTo>
                  <a:cubicBezTo>
                    <a:pt x="88" y="230"/>
                    <a:pt x="89" y="228"/>
                    <a:pt x="90" y="227"/>
                  </a:cubicBezTo>
                  <a:cubicBezTo>
                    <a:pt x="91" y="226"/>
                    <a:pt x="91" y="224"/>
                    <a:pt x="91" y="223"/>
                  </a:cubicBezTo>
                  <a:cubicBezTo>
                    <a:pt x="92" y="223"/>
                    <a:pt x="92" y="222"/>
                    <a:pt x="92" y="222"/>
                  </a:cubicBezTo>
                  <a:cubicBezTo>
                    <a:pt x="93" y="221"/>
                    <a:pt x="94" y="219"/>
                    <a:pt x="94" y="217"/>
                  </a:cubicBezTo>
                  <a:cubicBezTo>
                    <a:pt x="94" y="217"/>
                    <a:pt x="95" y="216"/>
                    <a:pt x="95" y="217"/>
                  </a:cubicBezTo>
                  <a:cubicBezTo>
                    <a:pt x="95" y="217"/>
                    <a:pt x="96" y="217"/>
                    <a:pt x="96" y="217"/>
                  </a:cubicBezTo>
                  <a:cubicBezTo>
                    <a:pt x="96" y="216"/>
                    <a:pt x="97" y="216"/>
                    <a:pt x="98" y="215"/>
                  </a:cubicBezTo>
                  <a:cubicBezTo>
                    <a:pt x="98" y="216"/>
                    <a:pt x="98" y="217"/>
                    <a:pt x="98" y="217"/>
                  </a:cubicBezTo>
                  <a:cubicBezTo>
                    <a:pt x="98" y="218"/>
                    <a:pt x="98" y="218"/>
                    <a:pt x="99" y="218"/>
                  </a:cubicBezTo>
                  <a:cubicBezTo>
                    <a:pt x="99" y="218"/>
                    <a:pt x="99" y="217"/>
                    <a:pt x="99" y="217"/>
                  </a:cubicBezTo>
                  <a:cubicBezTo>
                    <a:pt x="99" y="216"/>
                    <a:pt x="99" y="216"/>
                    <a:pt x="98" y="215"/>
                  </a:cubicBezTo>
                  <a:cubicBezTo>
                    <a:pt x="100" y="214"/>
                    <a:pt x="102" y="213"/>
                    <a:pt x="104" y="212"/>
                  </a:cubicBezTo>
                  <a:cubicBezTo>
                    <a:pt x="104" y="213"/>
                    <a:pt x="105" y="213"/>
                    <a:pt x="105" y="213"/>
                  </a:cubicBezTo>
                  <a:cubicBezTo>
                    <a:pt x="106" y="213"/>
                    <a:pt x="106" y="212"/>
                    <a:pt x="106" y="211"/>
                  </a:cubicBezTo>
                  <a:cubicBezTo>
                    <a:pt x="107" y="211"/>
                    <a:pt x="108" y="210"/>
                    <a:pt x="110" y="209"/>
                  </a:cubicBezTo>
                  <a:cubicBezTo>
                    <a:pt x="110" y="209"/>
                    <a:pt x="110" y="210"/>
                    <a:pt x="110" y="210"/>
                  </a:cubicBezTo>
                  <a:cubicBezTo>
                    <a:pt x="111" y="212"/>
                    <a:pt x="113" y="213"/>
                    <a:pt x="114" y="215"/>
                  </a:cubicBezTo>
                  <a:cubicBezTo>
                    <a:pt x="116" y="218"/>
                    <a:pt x="119" y="220"/>
                    <a:pt x="122" y="222"/>
                  </a:cubicBezTo>
                  <a:cubicBezTo>
                    <a:pt x="122" y="222"/>
                    <a:pt x="122" y="222"/>
                    <a:pt x="122" y="223"/>
                  </a:cubicBezTo>
                  <a:cubicBezTo>
                    <a:pt x="122" y="222"/>
                    <a:pt x="121" y="222"/>
                    <a:pt x="121" y="223"/>
                  </a:cubicBezTo>
                  <a:cubicBezTo>
                    <a:pt x="121" y="223"/>
                    <a:pt x="121" y="223"/>
                    <a:pt x="121" y="224"/>
                  </a:cubicBezTo>
                  <a:cubicBezTo>
                    <a:pt x="121" y="224"/>
                    <a:pt x="121" y="224"/>
                    <a:pt x="122" y="224"/>
                  </a:cubicBezTo>
                  <a:cubicBezTo>
                    <a:pt x="122" y="223"/>
                    <a:pt x="122" y="223"/>
                    <a:pt x="122" y="223"/>
                  </a:cubicBezTo>
                  <a:close/>
                  <a:moveTo>
                    <a:pt x="59" y="24"/>
                  </a:moveTo>
                  <a:cubicBezTo>
                    <a:pt x="60" y="24"/>
                    <a:pt x="60" y="24"/>
                    <a:pt x="60" y="23"/>
                  </a:cubicBezTo>
                  <a:cubicBezTo>
                    <a:pt x="62" y="23"/>
                    <a:pt x="63" y="22"/>
                    <a:pt x="65" y="21"/>
                  </a:cubicBezTo>
                  <a:cubicBezTo>
                    <a:pt x="68" y="19"/>
                    <a:pt x="71" y="18"/>
                    <a:pt x="74" y="16"/>
                  </a:cubicBezTo>
                  <a:cubicBezTo>
                    <a:pt x="78" y="14"/>
                    <a:pt x="83" y="12"/>
                    <a:pt x="89" y="10"/>
                  </a:cubicBezTo>
                  <a:cubicBezTo>
                    <a:pt x="89" y="10"/>
                    <a:pt x="89" y="10"/>
                    <a:pt x="90" y="10"/>
                  </a:cubicBezTo>
                  <a:cubicBezTo>
                    <a:pt x="90" y="9"/>
                    <a:pt x="90" y="9"/>
                    <a:pt x="90" y="9"/>
                  </a:cubicBezTo>
                  <a:cubicBezTo>
                    <a:pt x="89" y="9"/>
                    <a:pt x="89" y="9"/>
                    <a:pt x="89" y="9"/>
                  </a:cubicBezTo>
                  <a:cubicBezTo>
                    <a:pt x="86" y="10"/>
                    <a:pt x="84" y="10"/>
                    <a:pt x="81" y="11"/>
                  </a:cubicBezTo>
                  <a:cubicBezTo>
                    <a:pt x="76" y="12"/>
                    <a:pt x="72" y="14"/>
                    <a:pt x="68" y="17"/>
                  </a:cubicBezTo>
                  <a:cubicBezTo>
                    <a:pt x="65" y="18"/>
                    <a:pt x="62" y="21"/>
                    <a:pt x="59" y="24"/>
                  </a:cubicBezTo>
                  <a:cubicBezTo>
                    <a:pt x="59" y="24"/>
                    <a:pt x="59" y="24"/>
                    <a:pt x="59" y="24"/>
                  </a:cubicBezTo>
                  <a:close/>
                  <a:moveTo>
                    <a:pt x="112" y="7"/>
                  </a:moveTo>
                  <a:cubicBezTo>
                    <a:pt x="112" y="7"/>
                    <a:pt x="112" y="7"/>
                    <a:pt x="112" y="7"/>
                  </a:cubicBezTo>
                  <a:cubicBezTo>
                    <a:pt x="112" y="7"/>
                    <a:pt x="112" y="7"/>
                    <a:pt x="113" y="7"/>
                  </a:cubicBezTo>
                  <a:cubicBezTo>
                    <a:pt x="114" y="8"/>
                    <a:pt x="115" y="8"/>
                    <a:pt x="116" y="7"/>
                  </a:cubicBezTo>
                  <a:cubicBezTo>
                    <a:pt x="116" y="7"/>
                    <a:pt x="117" y="7"/>
                    <a:pt x="117" y="7"/>
                  </a:cubicBezTo>
                  <a:cubicBezTo>
                    <a:pt x="118" y="7"/>
                    <a:pt x="119" y="7"/>
                    <a:pt x="119" y="7"/>
                  </a:cubicBezTo>
                  <a:cubicBezTo>
                    <a:pt x="121" y="7"/>
                    <a:pt x="123" y="7"/>
                    <a:pt x="124" y="8"/>
                  </a:cubicBezTo>
                  <a:cubicBezTo>
                    <a:pt x="126" y="8"/>
                    <a:pt x="128" y="9"/>
                    <a:pt x="129" y="9"/>
                  </a:cubicBezTo>
                  <a:cubicBezTo>
                    <a:pt x="130" y="10"/>
                    <a:pt x="132" y="10"/>
                    <a:pt x="133" y="10"/>
                  </a:cubicBezTo>
                  <a:cubicBezTo>
                    <a:pt x="133" y="10"/>
                    <a:pt x="134" y="10"/>
                    <a:pt x="134" y="10"/>
                  </a:cubicBezTo>
                  <a:cubicBezTo>
                    <a:pt x="134" y="10"/>
                    <a:pt x="135" y="10"/>
                    <a:pt x="136" y="10"/>
                  </a:cubicBezTo>
                  <a:cubicBezTo>
                    <a:pt x="140" y="11"/>
                    <a:pt x="144" y="11"/>
                    <a:pt x="148" y="12"/>
                  </a:cubicBezTo>
                  <a:cubicBezTo>
                    <a:pt x="149" y="12"/>
                    <a:pt x="150" y="12"/>
                    <a:pt x="151" y="12"/>
                  </a:cubicBezTo>
                  <a:cubicBezTo>
                    <a:pt x="151" y="12"/>
                    <a:pt x="151" y="12"/>
                    <a:pt x="151" y="12"/>
                  </a:cubicBezTo>
                  <a:cubicBezTo>
                    <a:pt x="152" y="12"/>
                    <a:pt x="153" y="12"/>
                    <a:pt x="154" y="12"/>
                  </a:cubicBezTo>
                  <a:cubicBezTo>
                    <a:pt x="151" y="11"/>
                    <a:pt x="148" y="10"/>
                    <a:pt x="144" y="10"/>
                  </a:cubicBezTo>
                  <a:cubicBezTo>
                    <a:pt x="142" y="10"/>
                    <a:pt x="140" y="9"/>
                    <a:pt x="138" y="9"/>
                  </a:cubicBezTo>
                  <a:cubicBezTo>
                    <a:pt x="137" y="9"/>
                    <a:pt x="136" y="9"/>
                    <a:pt x="136" y="7"/>
                  </a:cubicBezTo>
                  <a:cubicBezTo>
                    <a:pt x="134" y="7"/>
                    <a:pt x="133" y="7"/>
                    <a:pt x="132" y="7"/>
                  </a:cubicBezTo>
                  <a:cubicBezTo>
                    <a:pt x="130" y="7"/>
                    <a:pt x="128" y="7"/>
                    <a:pt x="126" y="7"/>
                  </a:cubicBezTo>
                  <a:cubicBezTo>
                    <a:pt x="121" y="7"/>
                    <a:pt x="117" y="7"/>
                    <a:pt x="112" y="7"/>
                  </a:cubicBezTo>
                  <a:cubicBezTo>
                    <a:pt x="112" y="7"/>
                    <a:pt x="112" y="7"/>
                    <a:pt x="112" y="7"/>
                  </a:cubicBezTo>
                  <a:close/>
                  <a:moveTo>
                    <a:pt x="2" y="140"/>
                  </a:moveTo>
                  <a:cubicBezTo>
                    <a:pt x="2" y="141"/>
                    <a:pt x="2" y="143"/>
                    <a:pt x="2" y="144"/>
                  </a:cubicBezTo>
                  <a:cubicBezTo>
                    <a:pt x="3" y="150"/>
                    <a:pt x="5" y="156"/>
                    <a:pt x="6" y="162"/>
                  </a:cubicBezTo>
                  <a:cubicBezTo>
                    <a:pt x="8" y="167"/>
                    <a:pt x="9" y="172"/>
                    <a:pt x="12" y="177"/>
                  </a:cubicBezTo>
                  <a:cubicBezTo>
                    <a:pt x="12" y="177"/>
                    <a:pt x="12" y="177"/>
                    <a:pt x="12" y="178"/>
                  </a:cubicBezTo>
                  <a:cubicBezTo>
                    <a:pt x="12" y="177"/>
                    <a:pt x="12" y="177"/>
                    <a:pt x="12" y="177"/>
                  </a:cubicBezTo>
                  <a:cubicBezTo>
                    <a:pt x="13" y="176"/>
                    <a:pt x="13" y="176"/>
                    <a:pt x="13" y="176"/>
                  </a:cubicBezTo>
                  <a:cubicBezTo>
                    <a:pt x="12" y="173"/>
                    <a:pt x="11" y="170"/>
                    <a:pt x="10" y="167"/>
                  </a:cubicBezTo>
                  <a:cubicBezTo>
                    <a:pt x="9" y="166"/>
                    <a:pt x="9" y="164"/>
                    <a:pt x="8" y="163"/>
                  </a:cubicBezTo>
                  <a:cubicBezTo>
                    <a:pt x="7" y="159"/>
                    <a:pt x="6" y="155"/>
                    <a:pt x="4" y="151"/>
                  </a:cubicBezTo>
                  <a:cubicBezTo>
                    <a:pt x="4" y="147"/>
                    <a:pt x="3" y="143"/>
                    <a:pt x="2" y="140"/>
                  </a:cubicBezTo>
                  <a:close/>
                  <a:moveTo>
                    <a:pt x="5" y="103"/>
                  </a:moveTo>
                  <a:cubicBezTo>
                    <a:pt x="5" y="103"/>
                    <a:pt x="5" y="104"/>
                    <a:pt x="5" y="104"/>
                  </a:cubicBezTo>
                  <a:cubicBezTo>
                    <a:pt x="3" y="110"/>
                    <a:pt x="3" y="117"/>
                    <a:pt x="3" y="123"/>
                  </a:cubicBezTo>
                  <a:cubicBezTo>
                    <a:pt x="3" y="129"/>
                    <a:pt x="4" y="135"/>
                    <a:pt x="4" y="141"/>
                  </a:cubicBezTo>
                  <a:cubicBezTo>
                    <a:pt x="5" y="143"/>
                    <a:pt x="5" y="144"/>
                    <a:pt x="5" y="146"/>
                  </a:cubicBezTo>
                  <a:cubicBezTo>
                    <a:pt x="4" y="132"/>
                    <a:pt x="4" y="117"/>
                    <a:pt x="5" y="103"/>
                  </a:cubicBezTo>
                  <a:close/>
                  <a:moveTo>
                    <a:pt x="235" y="64"/>
                  </a:moveTo>
                  <a:cubicBezTo>
                    <a:pt x="235" y="64"/>
                    <a:pt x="235" y="64"/>
                    <a:pt x="235" y="64"/>
                  </a:cubicBezTo>
                  <a:cubicBezTo>
                    <a:pt x="234" y="62"/>
                    <a:pt x="234" y="61"/>
                    <a:pt x="233" y="59"/>
                  </a:cubicBezTo>
                  <a:cubicBezTo>
                    <a:pt x="231" y="56"/>
                    <a:pt x="229" y="53"/>
                    <a:pt x="227" y="50"/>
                  </a:cubicBezTo>
                  <a:cubicBezTo>
                    <a:pt x="225" y="47"/>
                    <a:pt x="223" y="45"/>
                    <a:pt x="221" y="42"/>
                  </a:cubicBezTo>
                  <a:cubicBezTo>
                    <a:pt x="221" y="42"/>
                    <a:pt x="220" y="42"/>
                    <a:pt x="220" y="42"/>
                  </a:cubicBezTo>
                  <a:cubicBezTo>
                    <a:pt x="220" y="42"/>
                    <a:pt x="220" y="42"/>
                    <a:pt x="220" y="43"/>
                  </a:cubicBezTo>
                  <a:cubicBezTo>
                    <a:pt x="221" y="44"/>
                    <a:pt x="222" y="45"/>
                    <a:pt x="222" y="46"/>
                  </a:cubicBezTo>
                  <a:cubicBezTo>
                    <a:pt x="223" y="47"/>
                    <a:pt x="223" y="48"/>
                    <a:pt x="223" y="49"/>
                  </a:cubicBezTo>
                  <a:cubicBezTo>
                    <a:pt x="224" y="50"/>
                    <a:pt x="225" y="51"/>
                    <a:pt x="226" y="52"/>
                  </a:cubicBezTo>
                  <a:cubicBezTo>
                    <a:pt x="228" y="55"/>
                    <a:pt x="230" y="58"/>
                    <a:pt x="232" y="62"/>
                  </a:cubicBezTo>
                  <a:cubicBezTo>
                    <a:pt x="232" y="62"/>
                    <a:pt x="232" y="63"/>
                    <a:pt x="233" y="63"/>
                  </a:cubicBezTo>
                  <a:cubicBezTo>
                    <a:pt x="233" y="64"/>
                    <a:pt x="233" y="64"/>
                    <a:pt x="233" y="64"/>
                  </a:cubicBezTo>
                  <a:cubicBezTo>
                    <a:pt x="234" y="64"/>
                    <a:pt x="234" y="64"/>
                    <a:pt x="235" y="64"/>
                  </a:cubicBezTo>
                  <a:close/>
                  <a:moveTo>
                    <a:pt x="189" y="242"/>
                  </a:moveTo>
                  <a:cubicBezTo>
                    <a:pt x="189" y="242"/>
                    <a:pt x="189" y="242"/>
                    <a:pt x="189" y="242"/>
                  </a:cubicBezTo>
                  <a:cubicBezTo>
                    <a:pt x="189" y="242"/>
                    <a:pt x="188" y="243"/>
                    <a:pt x="187" y="243"/>
                  </a:cubicBezTo>
                  <a:cubicBezTo>
                    <a:pt x="184" y="244"/>
                    <a:pt x="180" y="245"/>
                    <a:pt x="177" y="246"/>
                  </a:cubicBezTo>
                  <a:cubicBezTo>
                    <a:pt x="174" y="248"/>
                    <a:pt x="171" y="249"/>
                    <a:pt x="168" y="249"/>
                  </a:cubicBezTo>
                  <a:cubicBezTo>
                    <a:pt x="164" y="250"/>
                    <a:pt x="160" y="251"/>
                    <a:pt x="156" y="251"/>
                  </a:cubicBezTo>
                  <a:cubicBezTo>
                    <a:pt x="155" y="251"/>
                    <a:pt x="154" y="252"/>
                    <a:pt x="153" y="252"/>
                  </a:cubicBezTo>
                  <a:cubicBezTo>
                    <a:pt x="154" y="252"/>
                    <a:pt x="156" y="252"/>
                    <a:pt x="158" y="252"/>
                  </a:cubicBezTo>
                  <a:cubicBezTo>
                    <a:pt x="162" y="251"/>
                    <a:pt x="166" y="251"/>
                    <a:pt x="170" y="250"/>
                  </a:cubicBezTo>
                  <a:cubicBezTo>
                    <a:pt x="172" y="250"/>
                    <a:pt x="175" y="249"/>
                    <a:pt x="177" y="248"/>
                  </a:cubicBezTo>
                  <a:cubicBezTo>
                    <a:pt x="181" y="246"/>
                    <a:pt x="185" y="245"/>
                    <a:pt x="189" y="243"/>
                  </a:cubicBezTo>
                  <a:cubicBezTo>
                    <a:pt x="189" y="243"/>
                    <a:pt x="189" y="243"/>
                    <a:pt x="189" y="242"/>
                  </a:cubicBezTo>
                  <a:close/>
                  <a:moveTo>
                    <a:pt x="91" y="7"/>
                  </a:moveTo>
                  <a:cubicBezTo>
                    <a:pt x="91" y="7"/>
                    <a:pt x="91" y="7"/>
                    <a:pt x="91" y="7"/>
                  </a:cubicBezTo>
                  <a:cubicBezTo>
                    <a:pt x="93" y="7"/>
                    <a:pt x="94" y="7"/>
                    <a:pt x="95" y="7"/>
                  </a:cubicBezTo>
                  <a:cubicBezTo>
                    <a:pt x="97" y="7"/>
                    <a:pt x="98" y="7"/>
                    <a:pt x="100" y="7"/>
                  </a:cubicBezTo>
                  <a:cubicBezTo>
                    <a:pt x="101" y="7"/>
                    <a:pt x="102" y="6"/>
                    <a:pt x="103" y="6"/>
                  </a:cubicBezTo>
                  <a:cubicBezTo>
                    <a:pt x="105" y="6"/>
                    <a:pt x="108" y="5"/>
                    <a:pt x="111" y="5"/>
                  </a:cubicBezTo>
                  <a:cubicBezTo>
                    <a:pt x="113" y="5"/>
                    <a:pt x="115" y="4"/>
                    <a:pt x="118" y="4"/>
                  </a:cubicBezTo>
                  <a:cubicBezTo>
                    <a:pt x="118" y="4"/>
                    <a:pt x="119" y="3"/>
                    <a:pt x="119" y="3"/>
                  </a:cubicBezTo>
                  <a:cubicBezTo>
                    <a:pt x="119" y="3"/>
                    <a:pt x="119" y="3"/>
                    <a:pt x="119" y="3"/>
                  </a:cubicBezTo>
                  <a:cubicBezTo>
                    <a:pt x="117" y="3"/>
                    <a:pt x="115" y="3"/>
                    <a:pt x="113" y="3"/>
                  </a:cubicBezTo>
                  <a:cubicBezTo>
                    <a:pt x="109" y="4"/>
                    <a:pt x="104" y="4"/>
                    <a:pt x="99" y="5"/>
                  </a:cubicBezTo>
                  <a:cubicBezTo>
                    <a:pt x="97" y="6"/>
                    <a:pt x="94" y="6"/>
                    <a:pt x="91" y="7"/>
                  </a:cubicBezTo>
                  <a:close/>
                  <a:moveTo>
                    <a:pt x="231" y="40"/>
                  </a:moveTo>
                  <a:cubicBezTo>
                    <a:pt x="231" y="40"/>
                    <a:pt x="231" y="40"/>
                    <a:pt x="231" y="40"/>
                  </a:cubicBezTo>
                  <a:cubicBezTo>
                    <a:pt x="230" y="39"/>
                    <a:pt x="229" y="37"/>
                    <a:pt x="227" y="36"/>
                  </a:cubicBezTo>
                  <a:cubicBezTo>
                    <a:pt x="226" y="36"/>
                    <a:pt x="225" y="35"/>
                    <a:pt x="224" y="34"/>
                  </a:cubicBezTo>
                  <a:cubicBezTo>
                    <a:pt x="223" y="33"/>
                    <a:pt x="221" y="32"/>
                    <a:pt x="220" y="31"/>
                  </a:cubicBezTo>
                  <a:cubicBezTo>
                    <a:pt x="219" y="30"/>
                    <a:pt x="217" y="28"/>
                    <a:pt x="216" y="28"/>
                  </a:cubicBezTo>
                  <a:cubicBezTo>
                    <a:pt x="214" y="26"/>
                    <a:pt x="212" y="25"/>
                    <a:pt x="210" y="24"/>
                  </a:cubicBezTo>
                  <a:cubicBezTo>
                    <a:pt x="208" y="24"/>
                    <a:pt x="207" y="23"/>
                    <a:pt x="206" y="22"/>
                  </a:cubicBezTo>
                  <a:cubicBezTo>
                    <a:pt x="206" y="22"/>
                    <a:pt x="205" y="22"/>
                    <a:pt x="205" y="22"/>
                  </a:cubicBezTo>
                  <a:cubicBezTo>
                    <a:pt x="209" y="24"/>
                    <a:pt x="212" y="27"/>
                    <a:pt x="216" y="30"/>
                  </a:cubicBezTo>
                  <a:cubicBezTo>
                    <a:pt x="216" y="30"/>
                    <a:pt x="216" y="30"/>
                    <a:pt x="216" y="30"/>
                  </a:cubicBezTo>
                  <a:cubicBezTo>
                    <a:pt x="217" y="30"/>
                    <a:pt x="218" y="30"/>
                    <a:pt x="218" y="31"/>
                  </a:cubicBezTo>
                  <a:cubicBezTo>
                    <a:pt x="219" y="32"/>
                    <a:pt x="220" y="33"/>
                    <a:pt x="222" y="34"/>
                  </a:cubicBezTo>
                  <a:cubicBezTo>
                    <a:pt x="224" y="35"/>
                    <a:pt x="225" y="36"/>
                    <a:pt x="227" y="37"/>
                  </a:cubicBezTo>
                  <a:cubicBezTo>
                    <a:pt x="228" y="38"/>
                    <a:pt x="230" y="39"/>
                    <a:pt x="231" y="40"/>
                  </a:cubicBezTo>
                  <a:close/>
                  <a:moveTo>
                    <a:pt x="35" y="40"/>
                  </a:moveTo>
                  <a:cubicBezTo>
                    <a:pt x="35" y="40"/>
                    <a:pt x="35" y="40"/>
                    <a:pt x="35" y="40"/>
                  </a:cubicBezTo>
                  <a:cubicBezTo>
                    <a:pt x="35" y="40"/>
                    <a:pt x="35" y="40"/>
                    <a:pt x="34" y="41"/>
                  </a:cubicBezTo>
                  <a:cubicBezTo>
                    <a:pt x="28" y="48"/>
                    <a:pt x="22" y="57"/>
                    <a:pt x="17" y="66"/>
                  </a:cubicBezTo>
                  <a:cubicBezTo>
                    <a:pt x="17" y="66"/>
                    <a:pt x="17" y="67"/>
                    <a:pt x="17" y="67"/>
                  </a:cubicBezTo>
                  <a:cubicBezTo>
                    <a:pt x="18" y="67"/>
                    <a:pt x="18" y="66"/>
                    <a:pt x="18" y="66"/>
                  </a:cubicBezTo>
                  <a:cubicBezTo>
                    <a:pt x="20" y="63"/>
                    <a:pt x="22" y="60"/>
                    <a:pt x="24" y="57"/>
                  </a:cubicBezTo>
                  <a:cubicBezTo>
                    <a:pt x="25" y="57"/>
                    <a:pt x="25" y="56"/>
                    <a:pt x="25" y="56"/>
                  </a:cubicBezTo>
                  <a:cubicBezTo>
                    <a:pt x="27" y="53"/>
                    <a:pt x="28" y="51"/>
                    <a:pt x="30" y="48"/>
                  </a:cubicBezTo>
                  <a:cubicBezTo>
                    <a:pt x="32" y="45"/>
                    <a:pt x="33" y="43"/>
                    <a:pt x="35" y="41"/>
                  </a:cubicBezTo>
                  <a:cubicBezTo>
                    <a:pt x="35" y="40"/>
                    <a:pt x="35" y="40"/>
                    <a:pt x="35" y="40"/>
                  </a:cubicBezTo>
                  <a:close/>
                  <a:moveTo>
                    <a:pt x="136" y="244"/>
                  </a:moveTo>
                  <a:cubicBezTo>
                    <a:pt x="134" y="243"/>
                    <a:pt x="133" y="243"/>
                    <a:pt x="132" y="243"/>
                  </a:cubicBezTo>
                  <a:cubicBezTo>
                    <a:pt x="132" y="244"/>
                    <a:pt x="131" y="244"/>
                    <a:pt x="131" y="244"/>
                  </a:cubicBezTo>
                  <a:cubicBezTo>
                    <a:pt x="130" y="244"/>
                    <a:pt x="128" y="244"/>
                    <a:pt x="127" y="244"/>
                  </a:cubicBezTo>
                  <a:cubicBezTo>
                    <a:pt x="130" y="247"/>
                    <a:pt x="144" y="249"/>
                    <a:pt x="148" y="248"/>
                  </a:cubicBezTo>
                  <a:cubicBezTo>
                    <a:pt x="149" y="247"/>
                    <a:pt x="149" y="247"/>
                    <a:pt x="149" y="247"/>
                  </a:cubicBezTo>
                  <a:cubicBezTo>
                    <a:pt x="148" y="247"/>
                    <a:pt x="148" y="247"/>
                    <a:pt x="147" y="246"/>
                  </a:cubicBezTo>
                  <a:cubicBezTo>
                    <a:pt x="146" y="246"/>
                    <a:pt x="146" y="246"/>
                    <a:pt x="146" y="246"/>
                  </a:cubicBezTo>
                  <a:cubicBezTo>
                    <a:pt x="145" y="246"/>
                    <a:pt x="145" y="246"/>
                    <a:pt x="144" y="246"/>
                  </a:cubicBezTo>
                  <a:cubicBezTo>
                    <a:pt x="142" y="247"/>
                    <a:pt x="139" y="247"/>
                    <a:pt x="136" y="247"/>
                  </a:cubicBezTo>
                  <a:cubicBezTo>
                    <a:pt x="135" y="247"/>
                    <a:pt x="135" y="247"/>
                    <a:pt x="134" y="247"/>
                  </a:cubicBezTo>
                  <a:cubicBezTo>
                    <a:pt x="134" y="247"/>
                    <a:pt x="134" y="246"/>
                    <a:pt x="134" y="246"/>
                  </a:cubicBezTo>
                  <a:cubicBezTo>
                    <a:pt x="133" y="245"/>
                    <a:pt x="134" y="245"/>
                    <a:pt x="134" y="245"/>
                  </a:cubicBezTo>
                  <a:cubicBezTo>
                    <a:pt x="135" y="244"/>
                    <a:pt x="135" y="244"/>
                    <a:pt x="136" y="244"/>
                  </a:cubicBezTo>
                  <a:close/>
                  <a:moveTo>
                    <a:pt x="15" y="168"/>
                  </a:moveTo>
                  <a:cubicBezTo>
                    <a:pt x="15" y="168"/>
                    <a:pt x="15" y="168"/>
                    <a:pt x="15" y="168"/>
                  </a:cubicBezTo>
                  <a:cubicBezTo>
                    <a:pt x="15" y="168"/>
                    <a:pt x="15" y="168"/>
                    <a:pt x="15" y="169"/>
                  </a:cubicBezTo>
                  <a:cubicBezTo>
                    <a:pt x="17" y="174"/>
                    <a:pt x="19" y="180"/>
                    <a:pt x="21" y="186"/>
                  </a:cubicBezTo>
                  <a:cubicBezTo>
                    <a:pt x="23" y="189"/>
                    <a:pt x="24" y="192"/>
                    <a:pt x="26" y="194"/>
                  </a:cubicBezTo>
                  <a:cubicBezTo>
                    <a:pt x="26" y="194"/>
                    <a:pt x="27" y="195"/>
                    <a:pt x="27" y="195"/>
                  </a:cubicBezTo>
                  <a:cubicBezTo>
                    <a:pt x="25" y="190"/>
                    <a:pt x="23" y="186"/>
                    <a:pt x="21" y="181"/>
                  </a:cubicBezTo>
                  <a:cubicBezTo>
                    <a:pt x="19" y="177"/>
                    <a:pt x="17" y="172"/>
                    <a:pt x="15" y="168"/>
                  </a:cubicBezTo>
                  <a:close/>
                  <a:moveTo>
                    <a:pt x="75" y="27"/>
                  </a:moveTo>
                  <a:cubicBezTo>
                    <a:pt x="76" y="27"/>
                    <a:pt x="76" y="26"/>
                    <a:pt x="77" y="26"/>
                  </a:cubicBezTo>
                  <a:cubicBezTo>
                    <a:pt x="78" y="25"/>
                    <a:pt x="79" y="25"/>
                    <a:pt x="79" y="24"/>
                  </a:cubicBezTo>
                  <a:cubicBezTo>
                    <a:pt x="80" y="23"/>
                    <a:pt x="81" y="23"/>
                    <a:pt x="81" y="22"/>
                  </a:cubicBezTo>
                  <a:cubicBezTo>
                    <a:pt x="82" y="22"/>
                    <a:pt x="83" y="21"/>
                    <a:pt x="83" y="20"/>
                  </a:cubicBezTo>
                  <a:cubicBezTo>
                    <a:pt x="83" y="20"/>
                    <a:pt x="82" y="20"/>
                    <a:pt x="82" y="21"/>
                  </a:cubicBezTo>
                  <a:cubicBezTo>
                    <a:pt x="82" y="21"/>
                    <a:pt x="81" y="21"/>
                    <a:pt x="81" y="21"/>
                  </a:cubicBezTo>
                  <a:cubicBezTo>
                    <a:pt x="80" y="21"/>
                    <a:pt x="79" y="21"/>
                    <a:pt x="79" y="22"/>
                  </a:cubicBezTo>
                  <a:cubicBezTo>
                    <a:pt x="77" y="22"/>
                    <a:pt x="75" y="23"/>
                    <a:pt x="74" y="24"/>
                  </a:cubicBezTo>
                  <a:cubicBezTo>
                    <a:pt x="74" y="24"/>
                    <a:pt x="74" y="25"/>
                    <a:pt x="73" y="25"/>
                  </a:cubicBezTo>
                  <a:cubicBezTo>
                    <a:pt x="74" y="26"/>
                    <a:pt x="74" y="26"/>
                    <a:pt x="75" y="27"/>
                  </a:cubicBezTo>
                  <a:close/>
                  <a:moveTo>
                    <a:pt x="59" y="39"/>
                  </a:moveTo>
                  <a:cubicBezTo>
                    <a:pt x="59" y="39"/>
                    <a:pt x="59" y="39"/>
                    <a:pt x="59" y="39"/>
                  </a:cubicBezTo>
                  <a:cubicBezTo>
                    <a:pt x="60" y="39"/>
                    <a:pt x="60" y="39"/>
                    <a:pt x="60" y="38"/>
                  </a:cubicBezTo>
                  <a:cubicBezTo>
                    <a:pt x="61" y="37"/>
                    <a:pt x="62" y="36"/>
                    <a:pt x="64" y="35"/>
                  </a:cubicBezTo>
                  <a:cubicBezTo>
                    <a:pt x="64" y="35"/>
                    <a:pt x="65" y="34"/>
                    <a:pt x="66" y="34"/>
                  </a:cubicBezTo>
                  <a:cubicBezTo>
                    <a:pt x="66" y="33"/>
                    <a:pt x="67" y="33"/>
                    <a:pt x="68" y="32"/>
                  </a:cubicBezTo>
                  <a:cubicBezTo>
                    <a:pt x="67" y="31"/>
                    <a:pt x="67" y="31"/>
                    <a:pt x="66" y="30"/>
                  </a:cubicBezTo>
                  <a:cubicBezTo>
                    <a:pt x="65" y="31"/>
                    <a:pt x="63" y="33"/>
                    <a:pt x="62" y="34"/>
                  </a:cubicBezTo>
                  <a:cubicBezTo>
                    <a:pt x="60" y="35"/>
                    <a:pt x="60" y="37"/>
                    <a:pt x="59" y="39"/>
                  </a:cubicBezTo>
                  <a:close/>
                  <a:moveTo>
                    <a:pt x="34" y="154"/>
                  </a:moveTo>
                  <a:cubicBezTo>
                    <a:pt x="34" y="154"/>
                    <a:pt x="34" y="153"/>
                    <a:pt x="35" y="152"/>
                  </a:cubicBezTo>
                  <a:cubicBezTo>
                    <a:pt x="35" y="152"/>
                    <a:pt x="35" y="152"/>
                    <a:pt x="35" y="151"/>
                  </a:cubicBezTo>
                  <a:cubicBezTo>
                    <a:pt x="34" y="150"/>
                    <a:pt x="33" y="149"/>
                    <a:pt x="33" y="147"/>
                  </a:cubicBezTo>
                  <a:cubicBezTo>
                    <a:pt x="32" y="148"/>
                    <a:pt x="31" y="149"/>
                    <a:pt x="31" y="150"/>
                  </a:cubicBezTo>
                  <a:cubicBezTo>
                    <a:pt x="31" y="151"/>
                    <a:pt x="31" y="153"/>
                    <a:pt x="30" y="154"/>
                  </a:cubicBezTo>
                  <a:cubicBezTo>
                    <a:pt x="30" y="155"/>
                    <a:pt x="30" y="155"/>
                    <a:pt x="31" y="155"/>
                  </a:cubicBezTo>
                  <a:cubicBezTo>
                    <a:pt x="32" y="155"/>
                    <a:pt x="32" y="154"/>
                    <a:pt x="34" y="154"/>
                  </a:cubicBezTo>
                  <a:close/>
                  <a:moveTo>
                    <a:pt x="225" y="221"/>
                  </a:moveTo>
                  <a:cubicBezTo>
                    <a:pt x="225" y="221"/>
                    <a:pt x="225" y="221"/>
                    <a:pt x="225" y="221"/>
                  </a:cubicBezTo>
                  <a:cubicBezTo>
                    <a:pt x="224" y="221"/>
                    <a:pt x="224" y="221"/>
                    <a:pt x="224" y="221"/>
                  </a:cubicBezTo>
                  <a:cubicBezTo>
                    <a:pt x="219" y="225"/>
                    <a:pt x="214" y="230"/>
                    <a:pt x="209" y="233"/>
                  </a:cubicBezTo>
                  <a:cubicBezTo>
                    <a:pt x="206" y="235"/>
                    <a:pt x="203" y="237"/>
                    <a:pt x="201" y="238"/>
                  </a:cubicBezTo>
                  <a:cubicBezTo>
                    <a:pt x="201" y="239"/>
                    <a:pt x="200" y="239"/>
                    <a:pt x="200" y="239"/>
                  </a:cubicBezTo>
                  <a:cubicBezTo>
                    <a:pt x="206" y="237"/>
                    <a:pt x="222" y="225"/>
                    <a:pt x="225" y="221"/>
                  </a:cubicBezTo>
                  <a:close/>
                  <a:moveTo>
                    <a:pt x="45" y="41"/>
                  </a:moveTo>
                  <a:cubicBezTo>
                    <a:pt x="44" y="41"/>
                    <a:pt x="44" y="41"/>
                    <a:pt x="44" y="41"/>
                  </a:cubicBezTo>
                  <a:cubicBezTo>
                    <a:pt x="41" y="44"/>
                    <a:pt x="41" y="44"/>
                    <a:pt x="40" y="48"/>
                  </a:cubicBezTo>
                  <a:cubicBezTo>
                    <a:pt x="40" y="48"/>
                    <a:pt x="40" y="49"/>
                    <a:pt x="39" y="49"/>
                  </a:cubicBezTo>
                  <a:cubicBezTo>
                    <a:pt x="40" y="49"/>
                    <a:pt x="41" y="49"/>
                    <a:pt x="41" y="48"/>
                  </a:cubicBezTo>
                  <a:cubicBezTo>
                    <a:pt x="43" y="46"/>
                    <a:pt x="44" y="44"/>
                    <a:pt x="46" y="42"/>
                  </a:cubicBezTo>
                  <a:cubicBezTo>
                    <a:pt x="46" y="41"/>
                    <a:pt x="45" y="41"/>
                    <a:pt x="45" y="41"/>
                  </a:cubicBezTo>
                  <a:close/>
                  <a:moveTo>
                    <a:pt x="123" y="254"/>
                  </a:moveTo>
                  <a:cubicBezTo>
                    <a:pt x="123" y="254"/>
                    <a:pt x="123" y="254"/>
                    <a:pt x="123" y="254"/>
                  </a:cubicBezTo>
                  <a:cubicBezTo>
                    <a:pt x="118" y="253"/>
                    <a:pt x="113" y="252"/>
                    <a:pt x="108" y="251"/>
                  </a:cubicBezTo>
                  <a:cubicBezTo>
                    <a:pt x="104" y="250"/>
                    <a:pt x="100" y="249"/>
                    <a:pt x="97" y="248"/>
                  </a:cubicBezTo>
                  <a:cubicBezTo>
                    <a:pt x="95" y="248"/>
                    <a:pt x="94" y="248"/>
                    <a:pt x="92" y="248"/>
                  </a:cubicBezTo>
                  <a:cubicBezTo>
                    <a:pt x="103" y="251"/>
                    <a:pt x="113" y="253"/>
                    <a:pt x="123" y="254"/>
                  </a:cubicBezTo>
                  <a:close/>
                  <a:moveTo>
                    <a:pt x="80" y="244"/>
                  </a:moveTo>
                  <a:cubicBezTo>
                    <a:pt x="79" y="244"/>
                    <a:pt x="79" y="244"/>
                    <a:pt x="79" y="244"/>
                  </a:cubicBezTo>
                  <a:cubicBezTo>
                    <a:pt x="77" y="243"/>
                    <a:pt x="75" y="242"/>
                    <a:pt x="73" y="241"/>
                  </a:cubicBezTo>
                  <a:cubicBezTo>
                    <a:pt x="70" y="239"/>
                    <a:pt x="67" y="237"/>
                    <a:pt x="63" y="235"/>
                  </a:cubicBezTo>
                  <a:cubicBezTo>
                    <a:pt x="63" y="235"/>
                    <a:pt x="62" y="235"/>
                    <a:pt x="62" y="234"/>
                  </a:cubicBezTo>
                  <a:cubicBezTo>
                    <a:pt x="62" y="234"/>
                    <a:pt x="62" y="234"/>
                    <a:pt x="62" y="234"/>
                  </a:cubicBezTo>
                  <a:cubicBezTo>
                    <a:pt x="61" y="233"/>
                    <a:pt x="61" y="233"/>
                    <a:pt x="60" y="233"/>
                  </a:cubicBezTo>
                  <a:cubicBezTo>
                    <a:pt x="60" y="233"/>
                    <a:pt x="59" y="233"/>
                    <a:pt x="59" y="234"/>
                  </a:cubicBezTo>
                  <a:cubicBezTo>
                    <a:pt x="66" y="238"/>
                    <a:pt x="72" y="242"/>
                    <a:pt x="80" y="244"/>
                  </a:cubicBezTo>
                  <a:close/>
                  <a:moveTo>
                    <a:pt x="231" y="73"/>
                  </a:moveTo>
                  <a:cubicBezTo>
                    <a:pt x="230" y="73"/>
                    <a:pt x="230" y="73"/>
                    <a:pt x="229" y="72"/>
                  </a:cubicBezTo>
                  <a:cubicBezTo>
                    <a:pt x="229" y="72"/>
                    <a:pt x="228" y="71"/>
                    <a:pt x="228" y="71"/>
                  </a:cubicBezTo>
                  <a:cubicBezTo>
                    <a:pt x="227" y="69"/>
                    <a:pt x="227" y="68"/>
                    <a:pt x="226" y="67"/>
                  </a:cubicBezTo>
                  <a:cubicBezTo>
                    <a:pt x="226" y="66"/>
                    <a:pt x="225" y="66"/>
                    <a:pt x="225" y="66"/>
                  </a:cubicBezTo>
                  <a:cubicBezTo>
                    <a:pt x="225" y="67"/>
                    <a:pt x="226" y="72"/>
                    <a:pt x="227" y="73"/>
                  </a:cubicBezTo>
                  <a:cubicBezTo>
                    <a:pt x="228" y="73"/>
                    <a:pt x="228" y="73"/>
                    <a:pt x="229" y="73"/>
                  </a:cubicBezTo>
                  <a:cubicBezTo>
                    <a:pt x="229" y="74"/>
                    <a:pt x="229" y="74"/>
                    <a:pt x="229" y="74"/>
                  </a:cubicBezTo>
                  <a:cubicBezTo>
                    <a:pt x="230" y="74"/>
                    <a:pt x="231" y="74"/>
                    <a:pt x="231" y="75"/>
                  </a:cubicBezTo>
                  <a:cubicBezTo>
                    <a:pt x="231" y="76"/>
                    <a:pt x="232" y="76"/>
                    <a:pt x="232" y="76"/>
                  </a:cubicBezTo>
                  <a:cubicBezTo>
                    <a:pt x="232" y="77"/>
                    <a:pt x="232" y="77"/>
                    <a:pt x="233" y="77"/>
                  </a:cubicBezTo>
                  <a:cubicBezTo>
                    <a:pt x="233" y="76"/>
                    <a:pt x="232" y="75"/>
                    <a:pt x="231" y="73"/>
                  </a:cubicBezTo>
                  <a:close/>
                  <a:moveTo>
                    <a:pt x="200" y="30"/>
                  </a:moveTo>
                  <a:cubicBezTo>
                    <a:pt x="201" y="31"/>
                    <a:pt x="202" y="32"/>
                    <a:pt x="202" y="32"/>
                  </a:cubicBezTo>
                  <a:cubicBezTo>
                    <a:pt x="202" y="33"/>
                    <a:pt x="203" y="33"/>
                    <a:pt x="203" y="34"/>
                  </a:cubicBezTo>
                  <a:cubicBezTo>
                    <a:pt x="205" y="35"/>
                    <a:pt x="207" y="37"/>
                    <a:pt x="209" y="39"/>
                  </a:cubicBezTo>
                  <a:cubicBezTo>
                    <a:pt x="210" y="40"/>
                    <a:pt x="210" y="40"/>
                    <a:pt x="211" y="41"/>
                  </a:cubicBezTo>
                  <a:cubicBezTo>
                    <a:pt x="211" y="40"/>
                    <a:pt x="211" y="40"/>
                    <a:pt x="210" y="40"/>
                  </a:cubicBezTo>
                  <a:cubicBezTo>
                    <a:pt x="209" y="38"/>
                    <a:pt x="208" y="36"/>
                    <a:pt x="206" y="34"/>
                  </a:cubicBezTo>
                  <a:cubicBezTo>
                    <a:pt x="205" y="33"/>
                    <a:pt x="205" y="32"/>
                    <a:pt x="204" y="31"/>
                  </a:cubicBezTo>
                  <a:cubicBezTo>
                    <a:pt x="203" y="31"/>
                    <a:pt x="202" y="30"/>
                    <a:pt x="200" y="30"/>
                  </a:cubicBezTo>
                  <a:close/>
                  <a:moveTo>
                    <a:pt x="11" y="89"/>
                  </a:moveTo>
                  <a:cubicBezTo>
                    <a:pt x="11" y="89"/>
                    <a:pt x="11" y="88"/>
                    <a:pt x="11" y="88"/>
                  </a:cubicBezTo>
                  <a:cubicBezTo>
                    <a:pt x="12" y="85"/>
                    <a:pt x="13" y="83"/>
                    <a:pt x="14" y="81"/>
                  </a:cubicBezTo>
                  <a:cubicBezTo>
                    <a:pt x="15" y="77"/>
                    <a:pt x="17" y="73"/>
                    <a:pt x="19" y="70"/>
                  </a:cubicBezTo>
                  <a:cubicBezTo>
                    <a:pt x="19" y="69"/>
                    <a:pt x="19" y="69"/>
                    <a:pt x="19" y="69"/>
                  </a:cubicBezTo>
                  <a:cubicBezTo>
                    <a:pt x="16" y="73"/>
                    <a:pt x="11" y="85"/>
                    <a:pt x="11" y="89"/>
                  </a:cubicBezTo>
                  <a:close/>
                  <a:moveTo>
                    <a:pt x="20" y="136"/>
                  </a:moveTo>
                  <a:cubicBezTo>
                    <a:pt x="20" y="136"/>
                    <a:pt x="20" y="136"/>
                    <a:pt x="20" y="136"/>
                  </a:cubicBezTo>
                  <a:cubicBezTo>
                    <a:pt x="22" y="134"/>
                    <a:pt x="23" y="133"/>
                    <a:pt x="24" y="131"/>
                  </a:cubicBezTo>
                  <a:cubicBezTo>
                    <a:pt x="24" y="131"/>
                    <a:pt x="24" y="131"/>
                    <a:pt x="24" y="130"/>
                  </a:cubicBezTo>
                  <a:cubicBezTo>
                    <a:pt x="24" y="129"/>
                    <a:pt x="23" y="129"/>
                    <a:pt x="23" y="128"/>
                  </a:cubicBezTo>
                  <a:cubicBezTo>
                    <a:pt x="23" y="128"/>
                    <a:pt x="22" y="128"/>
                    <a:pt x="22" y="128"/>
                  </a:cubicBezTo>
                  <a:cubicBezTo>
                    <a:pt x="22" y="130"/>
                    <a:pt x="21" y="132"/>
                    <a:pt x="20" y="135"/>
                  </a:cubicBezTo>
                  <a:cubicBezTo>
                    <a:pt x="20" y="135"/>
                    <a:pt x="20" y="136"/>
                    <a:pt x="20" y="136"/>
                  </a:cubicBezTo>
                  <a:close/>
                  <a:moveTo>
                    <a:pt x="128" y="247"/>
                  </a:moveTo>
                  <a:cubicBezTo>
                    <a:pt x="126" y="246"/>
                    <a:pt x="124" y="245"/>
                    <a:pt x="123" y="244"/>
                  </a:cubicBezTo>
                  <a:cubicBezTo>
                    <a:pt x="122" y="244"/>
                    <a:pt x="122" y="244"/>
                    <a:pt x="122" y="244"/>
                  </a:cubicBezTo>
                  <a:cubicBezTo>
                    <a:pt x="120" y="244"/>
                    <a:pt x="119" y="245"/>
                    <a:pt x="118" y="246"/>
                  </a:cubicBezTo>
                  <a:cubicBezTo>
                    <a:pt x="118" y="247"/>
                    <a:pt x="119" y="247"/>
                    <a:pt x="119" y="247"/>
                  </a:cubicBezTo>
                  <a:cubicBezTo>
                    <a:pt x="120" y="247"/>
                    <a:pt x="121" y="247"/>
                    <a:pt x="122" y="247"/>
                  </a:cubicBezTo>
                  <a:cubicBezTo>
                    <a:pt x="124" y="247"/>
                    <a:pt x="126" y="247"/>
                    <a:pt x="128" y="247"/>
                  </a:cubicBezTo>
                  <a:close/>
                  <a:moveTo>
                    <a:pt x="192" y="203"/>
                  </a:moveTo>
                  <a:cubicBezTo>
                    <a:pt x="192" y="205"/>
                    <a:pt x="192" y="206"/>
                    <a:pt x="192" y="208"/>
                  </a:cubicBezTo>
                  <a:cubicBezTo>
                    <a:pt x="193" y="208"/>
                    <a:pt x="194" y="207"/>
                    <a:pt x="195" y="207"/>
                  </a:cubicBezTo>
                  <a:cubicBezTo>
                    <a:pt x="195" y="205"/>
                    <a:pt x="194" y="203"/>
                    <a:pt x="194" y="202"/>
                  </a:cubicBezTo>
                  <a:cubicBezTo>
                    <a:pt x="193" y="202"/>
                    <a:pt x="192" y="203"/>
                    <a:pt x="192" y="203"/>
                  </a:cubicBezTo>
                  <a:close/>
                  <a:moveTo>
                    <a:pt x="178" y="16"/>
                  </a:moveTo>
                  <a:cubicBezTo>
                    <a:pt x="176" y="15"/>
                    <a:pt x="173" y="14"/>
                    <a:pt x="171" y="14"/>
                  </a:cubicBezTo>
                  <a:cubicBezTo>
                    <a:pt x="171" y="14"/>
                    <a:pt x="172" y="15"/>
                    <a:pt x="172" y="16"/>
                  </a:cubicBezTo>
                  <a:cubicBezTo>
                    <a:pt x="174" y="17"/>
                    <a:pt x="176" y="17"/>
                    <a:pt x="177" y="18"/>
                  </a:cubicBezTo>
                  <a:cubicBezTo>
                    <a:pt x="177" y="18"/>
                    <a:pt x="178" y="18"/>
                    <a:pt x="178" y="19"/>
                  </a:cubicBezTo>
                  <a:cubicBezTo>
                    <a:pt x="178" y="18"/>
                    <a:pt x="178" y="17"/>
                    <a:pt x="178" y="16"/>
                  </a:cubicBezTo>
                  <a:close/>
                  <a:moveTo>
                    <a:pt x="174" y="240"/>
                  </a:moveTo>
                  <a:cubicBezTo>
                    <a:pt x="174" y="239"/>
                    <a:pt x="174" y="238"/>
                    <a:pt x="174" y="237"/>
                  </a:cubicBezTo>
                  <a:cubicBezTo>
                    <a:pt x="171" y="238"/>
                    <a:pt x="169" y="240"/>
                    <a:pt x="166" y="241"/>
                  </a:cubicBezTo>
                  <a:cubicBezTo>
                    <a:pt x="166" y="241"/>
                    <a:pt x="166" y="241"/>
                    <a:pt x="166" y="241"/>
                  </a:cubicBezTo>
                  <a:cubicBezTo>
                    <a:pt x="169" y="241"/>
                    <a:pt x="171" y="240"/>
                    <a:pt x="174" y="240"/>
                  </a:cubicBezTo>
                  <a:close/>
                  <a:moveTo>
                    <a:pt x="28" y="120"/>
                  </a:moveTo>
                  <a:cubicBezTo>
                    <a:pt x="27" y="122"/>
                    <a:pt x="25" y="124"/>
                    <a:pt x="24" y="125"/>
                  </a:cubicBezTo>
                  <a:cubicBezTo>
                    <a:pt x="24" y="125"/>
                    <a:pt x="24" y="126"/>
                    <a:pt x="24" y="126"/>
                  </a:cubicBezTo>
                  <a:cubicBezTo>
                    <a:pt x="24" y="126"/>
                    <a:pt x="25" y="128"/>
                    <a:pt x="26" y="129"/>
                  </a:cubicBezTo>
                  <a:cubicBezTo>
                    <a:pt x="27" y="126"/>
                    <a:pt x="27" y="123"/>
                    <a:pt x="28" y="120"/>
                  </a:cubicBezTo>
                  <a:close/>
                  <a:moveTo>
                    <a:pt x="50" y="62"/>
                  </a:moveTo>
                  <a:cubicBezTo>
                    <a:pt x="50" y="61"/>
                    <a:pt x="50" y="61"/>
                    <a:pt x="51" y="61"/>
                  </a:cubicBezTo>
                  <a:cubicBezTo>
                    <a:pt x="52" y="59"/>
                    <a:pt x="53" y="57"/>
                    <a:pt x="54" y="55"/>
                  </a:cubicBezTo>
                  <a:cubicBezTo>
                    <a:pt x="55" y="54"/>
                    <a:pt x="55" y="53"/>
                    <a:pt x="55" y="53"/>
                  </a:cubicBezTo>
                  <a:cubicBezTo>
                    <a:pt x="55" y="53"/>
                    <a:pt x="55" y="53"/>
                    <a:pt x="55" y="53"/>
                  </a:cubicBezTo>
                  <a:cubicBezTo>
                    <a:pt x="53" y="55"/>
                    <a:pt x="51" y="57"/>
                    <a:pt x="50" y="59"/>
                  </a:cubicBezTo>
                  <a:cubicBezTo>
                    <a:pt x="50" y="59"/>
                    <a:pt x="50" y="59"/>
                    <a:pt x="50" y="60"/>
                  </a:cubicBezTo>
                  <a:cubicBezTo>
                    <a:pt x="50" y="60"/>
                    <a:pt x="50" y="61"/>
                    <a:pt x="50" y="62"/>
                  </a:cubicBezTo>
                  <a:close/>
                  <a:moveTo>
                    <a:pt x="131" y="253"/>
                  </a:moveTo>
                  <a:cubicBezTo>
                    <a:pt x="131" y="253"/>
                    <a:pt x="131" y="253"/>
                    <a:pt x="130" y="252"/>
                  </a:cubicBezTo>
                  <a:cubicBezTo>
                    <a:pt x="128" y="252"/>
                    <a:pt x="126" y="251"/>
                    <a:pt x="124" y="251"/>
                  </a:cubicBezTo>
                  <a:cubicBezTo>
                    <a:pt x="123" y="251"/>
                    <a:pt x="122" y="250"/>
                    <a:pt x="121" y="250"/>
                  </a:cubicBezTo>
                  <a:cubicBezTo>
                    <a:pt x="119" y="250"/>
                    <a:pt x="116" y="250"/>
                    <a:pt x="114" y="250"/>
                  </a:cubicBezTo>
                  <a:cubicBezTo>
                    <a:pt x="114" y="250"/>
                    <a:pt x="114" y="250"/>
                    <a:pt x="113" y="250"/>
                  </a:cubicBezTo>
                  <a:cubicBezTo>
                    <a:pt x="119" y="251"/>
                    <a:pt x="125" y="252"/>
                    <a:pt x="131" y="253"/>
                  </a:cubicBezTo>
                  <a:close/>
                  <a:moveTo>
                    <a:pt x="179" y="28"/>
                  </a:moveTo>
                  <a:cubicBezTo>
                    <a:pt x="179" y="28"/>
                    <a:pt x="179" y="28"/>
                    <a:pt x="179" y="29"/>
                  </a:cubicBezTo>
                  <a:cubicBezTo>
                    <a:pt x="179" y="29"/>
                    <a:pt x="179" y="30"/>
                    <a:pt x="179" y="30"/>
                  </a:cubicBezTo>
                  <a:cubicBezTo>
                    <a:pt x="180" y="31"/>
                    <a:pt x="180" y="32"/>
                    <a:pt x="180" y="33"/>
                  </a:cubicBezTo>
                  <a:cubicBezTo>
                    <a:pt x="180" y="33"/>
                    <a:pt x="180" y="33"/>
                    <a:pt x="180" y="33"/>
                  </a:cubicBezTo>
                  <a:cubicBezTo>
                    <a:pt x="180" y="34"/>
                    <a:pt x="181" y="35"/>
                    <a:pt x="182" y="36"/>
                  </a:cubicBezTo>
                  <a:cubicBezTo>
                    <a:pt x="182" y="35"/>
                    <a:pt x="182" y="34"/>
                    <a:pt x="183" y="33"/>
                  </a:cubicBezTo>
                  <a:cubicBezTo>
                    <a:pt x="182" y="32"/>
                    <a:pt x="180" y="30"/>
                    <a:pt x="179" y="28"/>
                  </a:cubicBezTo>
                  <a:close/>
                  <a:moveTo>
                    <a:pt x="226" y="212"/>
                  </a:moveTo>
                  <a:cubicBezTo>
                    <a:pt x="226" y="212"/>
                    <a:pt x="226" y="212"/>
                    <a:pt x="225" y="212"/>
                  </a:cubicBezTo>
                  <a:cubicBezTo>
                    <a:pt x="225" y="212"/>
                    <a:pt x="224" y="213"/>
                    <a:pt x="223" y="214"/>
                  </a:cubicBezTo>
                  <a:cubicBezTo>
                    <a:pt x="222" y="215"/>
                    <a:pt x="222" y="215"/>
                    <a:pt x="221" y="216"/>
                  </a:cubicBezTo>
                  <a:cubicBezTo>
                    <a:pt x="220" y="216"/>
                    <a:pt x="220" y="217"/>
                    <a:pt x="219" y="217"/>
                  </a:cubicBezTo>
                  <a:cubicBezTo>
                    <a:pt x="220" y="218"/>
                    <a:pt x="220" y="218"/>
                    <a:pt x="221" y="218"/>
                  </a:cubicBezTo>
                  <a:cubicBezTo>
                    <a:pt x="223" y="216"/>
                    <a:pt x="225" y="214"/>
                    <a:pt x="226" y="212"/>
                  </a:cubicBezTo>
                  <a:close/>
                  <a:moveTo>
                    <a:pt x="82" y="17"/>
                  </a:moveTo>
                  <a:cubicBezTo>
                    <a:pt x="83" y="18"/>
                    <a:pt x="83" y="18"/>
                    <a:pt x="84" y="18"/>
                  </a:cubicBezTo>
                  <a:cubicBezTo>
                    <a:pt x="84" y="18"/>
                    <a:pt x="85" y="19"/>
                    <a:pt x="85" y="19"/>
                  </a:cubicBezTo>
                  <a:cubicBezTo>
                    <a:pt x="85" y="19"/>
                    <a:pt x="86" y="19"/>
                    <a:pt x="86" y="18"/>
                  </a:cubicBezTo>
                  <a:cubicBezTo>
                    <a:pt x="87" y="18"/>
                    <a:pt x="87" y="17"/>
                    <a:pt x="88" y="16"/>
                  </a:cubicBezTo>
                  <a:cubicBezTo>
                    <a:pt x="87" y="16"/>
                    <a:pt x="84" y="16"/>
                    <a:pt x="82" y="17"/>
                  </a:cubicBezTo>
                  <a:close/>
                  <a:moveTo>
                    <a:pt x="28" y="201"/>
                  </a:moveTo>
                  <a:cubicBezTo>
                    <a:pt x="31" y="205"/>
                    <a:pt x="34" y="209"/>
                    <a:pt x="38" y="212"/>
                  </a:cubicBezTo>
                  <a:cubicBezTo>
                    <a:pt x="35" y="208"/>
                    <a:pt x="32" y="205"/>
                    <a:pt x="29" y="201"/>
                  </a:cubicBezTo>
                  <a:cubicBezTo>
                    <a:pt x="29" y="201"/>
                    <a:pt x="28" y="201"/>
                    <a:pt x="28" y="201"/>
                  </a:cubicBezTo>
                  <a:close/>
                  <a:moveTo>
                    <a:pt x="175" y="11"/>
                  </a:moveTo>
                  <a:cubicBezTo>
                    <a:pt x="174" y="11"/>
                    <a:pt x="174" y="11"/>
                    <a:pt x="174" y="11"/>
                  </a:cubicBezTo>
                  <a:cubicBezTo>
                    <a:pt x="172" y="10"/>
                    <a:pt x="170" y="10"/>
                    <a:pt x="168" y="9"/>
                  </a:cubicBezTo>
                  <a:cubicBezTo>
                    <a:pt x="167" y="9"/>
                    <a:pt x="166" y="9"/>
                    <a:pt x="165" y="10"/>
                  </a:cubicBezTo>
                  <a:cubicBezTo>
                    <a:pt x="168" y="11"/>
                    <a:pt x="171" y="11"/>
                    <a:pt x="174" y="12"/>
                  </a:cubicBezTo>
                  <a:cubicBezTo>
                    <a:pt x="174" y="12"/>
                    <a:pt x="175" y="12"/>
                    <a:pt x="175" y="11"/>
                  </a:cubicBezTo>
                  <a:close/>
                  <a:moveTo>
                    <a:pt x="70" y="54"/>
                  </a:moveTo>
                  <a:cubicBezTo>
                    <a:pt x="67" y="54"/>
                    <a:pt x="66" y="56"/>
                    <a:pt x="65" y="58"/>
                  </a:cubicBezTo>
                  <a:cubicBezTo>
                    <a:pt x="65" y="59"/>
                    <a:pt x="65" y="59"/>
                    <a:pt x="66" y="60"/>
                  </a:cubicBezTo>
                  <a:cubicBezTo>
                    <a:pt x="67" y="58"/>
                    <a:pt x="68" y="56"/>
                    <a:pt x="70" y="54"/>
                  </a:cubicBezTo>
                  <a:close/>
                  <a:moveTo>
                    <a:pt x="162" y="23"/>
                  </a:moveTo>
                  <a:cubicBezTo>
                    <a:pt x="161" y="23"/>
                    <a:pt x="161" y="22"/>
                    <a:pt x="160" y="22"/>
                  </a:cubicBezTo>
                  <a:cubicBezTo>
                    <a:pt x="160" y="21"/>
                    <a:pt x="159" y="21"/>
                    <a:pt x="159" y="22"/>
                  </a:cubicBezTo>
                  <a:cubicBezTo>
                    <a:pt x="158" y="22"/>
                    <a:pt x="157" y="22"/>
                    <a:pt x="157" y="23"/>
                  </a:cubicBezTo>
                  <a:cubicBezTo>
                    <a:pt x="156" y="23"/>
                    <a:pt x="156" y="23"/>
                    <a:pt x="156" y="23"/>
                  </a:cubicBezTo>
                  <a:cubicBezTo>
                    <a:pt x="157" y="23"/>
                    <a:pt x="157" y="24"/>
                    <a:pt x="157" y="24"/>
                  </a:cubicBezTo>
                  <a:cubicBezTo>
                    <a:pt x="160" y="25"/>
                    <a:pt x="160" y="25"/>
                    <a:pt x="161" y="24"/>
                  </a:cubicBezTo>
                  <a:cubicBezTo>
                    <a:pt x="161" y="24"/>
                    <a:pt x="161" y="23"/>
                    <a:pt x="162" y="23"/>
                  </a:cubicBezTo>
                  <a:close/>
                  <a:moveTo>
                    <a:pt x="197" y="233"/>
                  </a:moveTo>
                  <a:cubicBezTo>
                    <a:pt x="195" y="233"/>
                    <a:pt x="194" y="234"/>
                    <a:pt x="193" y="235"/>
                  </a:cubicBezTo>
                  <a:cubicBezTo>
                    <a:pt x="191" y="235"/>
                    <a:pt x="190" y="236"/>
                    <a:pt x="189" y="235"/>
                  </a:cubicBezTo>
                  <a:cubicBezTo>
                    <a:pt x="188" y="235"/>
                    <a:pt x="188" y="236"/>
                    <a:pt x="187" y="236"/>
                  </a:cubicBezTo>
                  <a:cubicBezTo>
                    <a:pt x="188" y="237"/>
                    <a:pt x="188" y="237"/>
                    <a:pt x="189" y="237"/>
                  </a:cubicBezTo>
                  <a:cubicBezTo>
                    <a:pt x="192" y="236"/>
                    <a:pt x="194" y="235"/>
                    <a:pt x="197" y="234"/>
                  </a:cubicBezTo>
                  <a:cubicBezTo>
                    <a:pt x="197" y="234"/>
                    <a:pt x="197" y="233"/>
                    <a:pt x="197" y="233"/>
                  </a:cubicBezTo>
                  <a:cubicBezTo>
                    <a:pt x="197" y="233"/>
                    <a:pt x="197" y="233"/>
                    <a:pt x="197" y="233"/>
                  </a:cubicBezTo>
                  <a:close/>
                  <a:moveTo>
                    <a:pt x="105" y="235"/>
                  </a:moveTo>
                  <a:cubicBezTo>
                    <a:pt x="107" y="235"/>
                    <a:pt x="110" y="236"/>
                    <a:pt x="112" y="236"/>
                  </a:cubicBezTo>
                  <a:cubicBezTo>
                    <a:pt x="112" y="235"/>
                    <a:pt x="112" y="235"/>
                    <a:pt x="112" y="235"/>
                  </a:cubicBezTo>
                  <a:cubicBezTo>
                    <a:pt x="110" y="235"/>
                    <a:pt x="108" y="234"/>
                    <a:pt x="106" y="234"/>
                  </a:cubicBezTo>
                  <a:cubicBezTo>
                    <a:pt x="105" y="234"/>
                    <a:pt x="105" y="234"/>
                    <a:pt x="105" y="235"/>
                  </a:cubicBezTo>
                  <a:close/>
                  <a:moveTo>
                    <a:pt x="100" y="241"/>
                  </a:moveTo>
                  <a:cubicBezTo>
                    <a:pt x="101" y="241"/>
                    <a:pt x="101" y="242"/>
                    <a:pt x="102" y="242"/>
                  </a:cubicBezTo>
                  <a:cubicBezTo>
                    <a:pt x="104" y="242"/>
                    <a:pt x="106" y="242"/>
                    <a:pt x="108" y="242"/>
                  </a:cubicBezTo>
                  <a:cubicBezTo>
                    <a:pt x="107" y="242"/>
                    <a:pt x="107" y="242"/>
                    <a:pt x="107" y="242"/>
                  </a:cubicBezTo>
                  <a:cubicBezTo>
                    <a:pt x="106" y="241"/>
                    <a:pt x="104" y="240"/>
                    <a:pt x="102" y="240"/>
                  </a:cubicBezTo>
                  <a:cubicBezTo>
                    <a:pt x="102" y="240"/>
                    <a:pt x="102" y="240"/>
                    <a:pt x="101" y="240"/>
                  </a:cubicBezTo>
                  <a:cubicBezTo>
                    <a:pt x="101" y="240"/>
                    <a:pt x="100" y="240"/>
                    <a:pt x="100" y="241"/>
                  </a:cubicBezTo>
                  <a:close/>
                  <a:moveTo>
                    <a:pt x="175" y="228"/>
                  </a:moveTo>
                  <a:cubicBezTo>
                    <a:pt x="174" y="229"/>
                    <a:pt x="174" y="229"/>
                    <a:pt x="173" y="229"/>
                  </a:cubicBezTo>
                  <a:cubicBezTo>
                    <a:pt x="172" y="230"/>
                    <a:pt x="171" y="230"/>
                    <a:pt x="170" y="229"/>
                  </a:cubicBezTo>
                  <a:cubicBezTo>
                    <a:pt x="168" y="230"/>
                    <a:pt x="169" y="231"/>
                    <a:pt x="168" y="232"/>
                  </a:cubicBezTo>
                  <a:cubicBezTo>
                    <a:pt x="170" y="231"/>
                    <a:pt x="172" y="231"/>
                    <a:pt x="174" y="230"/>
                  </a:cubicBezTo>
                  <a:cubicBezTo>
                    <a:pt x="175" y="229"/>
                    <a:pt x="175" y="229"/>
                    <a:pt x="175" y="228"/>
                  </a:cubicBezTo>
                  <a:close/>
                  <a:moveTo>
                    <a:pt x="16" y="157"/>
                  </a:moveTo>
                  <a:cubicBezTo>
                    <a:pt x="16" y="157"/>
                    <a:pt x="16" y="156"/>
                    <a:pt x="16" y="156"/>
                  </a:cubicBezTo>
                  <a:cubicBezTo>
                    <a:pt x="16" y="153"/>
                    <a:pt x="16" y="149"/>
                    <a:pt x="16" y="146"/>
                  </a:cubicBezTo>
                  <a:cubicBezTo>
                    <a:pt x="16" y="145"/>
                    <a:pt x="16" y="145"/>
                    <a:pt x="15" y="145"/>
                  </a:cubicBezTo>
                  <a:cubicBezTo>
                    <a:pt x="15" y="146"/>
                    <a:pt x="15" y="147"/>
                    <a:pt x="15" y="149"/>
                  </a:cubicBezTo>
                  <a:cubicBezTo>
                    <a:pt x="15" y="150"/>
                    <a:pt x="15" y="152"/>
                    <a:pt x="16" y="154"/>
                  </a:cubicBezTo>
                  <a:cubicBezTo>
                    <a:pt x="16" y="155"/>
                    <a:pt x="16" y="155"/>
                    <a:pt x="16" y="156"/>
                  </a:cubicBezTo>
                  <a:cubicBezTo>
                    <a:pt x="16" y="156"/>
                    <a:pt x="16" y="156"/>
                    <a:pt x="16" y="157"/>
                  </a:cubicBezTo>
                  <a:close/>
                  <a:moveTo>
                    <a:pt x="131" y="232"/>
                  </a:moveTo>
                  <a:cubicBezTo>
                    <a:pt x="130" y="232"/>
                    <a:pt x="130" y="233"/>
                    <a:pt x="130" y="233"/>
                  </a:cubicBezTo>
                  <a:cubicBezTo>
                    <a:pt x="130" y="234"/>
                    <a:pt x="131" y="234"/>
                    <a:pt x="131" y="234"/>
                  </a:cubicBezTo>
                  <a:cubicBezTo>
                    <a:pt x="132" y="234"/>
                    <a:pt x="132" y="235"/>
                    <a:pt x="133" y="235"/>
                  </a:cubicBezTo>
                  <a:cubicBezTo>
                    <a:pt x="133" y="234"/>
                    <a:pt x="134" y="233"/>
                    <a:pt x="135" y="231"/>
                  </a:cubicBezTo>
                  <a:cubicBezTo>
                    <a:pt x="133" y="232"/>
                    <a:pt x="132" y="232"/>
                    <a:pt x="131" y="232"/>
                  </a:cubicBezTo>
                  <a:close/>
                  <a:moveTo>
                    <a:pt x="198" y="204"/>
                  </a:moveTo>
                  <a:cubicBezTo>
                    <a:pt x="199" y="203"/>
                    <a:pt x="200" y="201"/>
                    <a:pt x="201" y="200"/>
                  </a:cubicBezTo>
                  <a:cubicBezTo>
                    <a:pt x="201" y="200"/>
                    <a:pt x="201" y="199"/>
                    <a:pt x="201" y="199"/>
                  </a:cubicBezTo>
                  <a:cubicBezTo>
                    <a:pt x="199" y="200"/>
                    <a:pt x="198" y="200"/>
                    <a:pt x="198" y="200"/>
                  </a:cubicBezTo>
                  <a:cubicBezTo>
                    <a:pt x="198" y="202"/>
                    <a:pt x="198" y="203"/>
                    <a:pt x="198" y="204"/>
                  </a:cubicBezTo>
                  <a:close/>
                  <a:moveTo>
                    <a:pt x="176" y="216"/>
                  </a:moveTo>
                  <a:cubicBezTo>
                    <a:pt x="177" y="214"/>
                    <a:pt x="177" y="213"/>
                    <a:pt x="177" y="211"/>
                  </a:cubicBezTo>
                  <a:cubicBezTo>
                    <a:pt x="176" y="211"/>
                    <a:pt x="176" y="212"/>
                    <a:pt x="175" y="212"/>
                  </a:cubicBezTo>
                  <a:cubicBezTo>
                    <a:pt x="175" y="213"/>
                    <a:pt x="175" y="213"/>
                    <a:pt x="175" y="213"/>
                  </a:cubicBezTo>
                  <a:cubicBezTo>
                    <a:pt x="174" y="213"/>
                    <a:pt x="174" y="213"/>
                    <a:pt x="174" y="213"/>
                  </a:cubicBezTo>
                  <a:cubicBezTo>
                    <a:pt x="174" y="214"/>
                    <a:pt x="175" y="215"/>
                    <a:pt x="175" y="216"/>
                  </a:cubicBezTo>
                  <a:cubicBezTo>
                    <a:pt x="176" y="216"/>
                    <a:pt x="176" y="216"/>
                    <a:pt x="176" y="216"/>
                  </a:cubicBezTo>
                  <a:close/>
                  <a:moveTo>
                    <a:pt x="22" y="141"/>
                  </a:moveTo>
                  <a:cubicBezTo>
                    <a:pt x="23" y="139"/>
                    <a:pt x="24" y="137"/>
                    <a:pt x="24" y="135"/>
                  </a:cubicBezTo>
                  <a:cubicBezTo>
                    <a:pt x="24" y="135"/>
                    <a:pt x="24" y="135"/>
                    <a:pt x="24" y="135"/>
                  </a:cubicBezTo>
                  <a:cubicBezTo>
                    <a:pt x="23" y="136"/>
                    <a:pt x="22" y="137"/>
                    <a:pt x="21" y="138"/>
                  </a:cubicBezTo>
                  <a:cubicBezTo>
                    <a:pt x="21" y="138"/>
                    <a:pt x="21" y="139"/>
                    <a:pt x="21" y="139"/>
                  </a:cubicBezTo>
                  <a:cubicBezTo>
                    <a:pt x="21" y="140"/>
                    <a:pt x="21" y="141"/>
                    <a:pt x="22" y="141"/>
                  </a:cubicBezTo>
                  <a:close/>
                  <a:moveTo>
                    <a:pt x="107" y="224"/>
                  </a:moveTo>
                  <a:cubicBezTo>
                    <a:pt x="107" y="225"/>
                    <a:pt x="108" y="225"/>
                    <a:pt x="108" y="226"/>
                  </a:cubicBezTo>
                  <a:cubicBezTo>
                    <a:pt x="109" y="225"/>
                    <a:pt x="110" y="224"/>
                    <a:pt x="110" y="224"/>
                  </a:cubicBezTo>
                  <a:cubicBezTo>
                    <a:pt x="110" y="223"/>
                    <a:pt x="110" y="222"/>
                    <a:pt x="108" y="222"/>
                  </a:cubicBezTo>
                  <a:cubicBezTo>
                    <a:pt x="108" y="223"/>
                    <a:pt x="107" y="223"/>
                    <a:pt x="107" y="224"/>
                  </a:cubicBezTo>
                  <a:close/>
                  <a:moveTo>
                    <a:pt x="166" y="231"/>
                  </a:moveTo>
                  <a:cubicBezTo>
                    <a:pt x="164" y="232"/>
                    <a:pt x="162" y="233"/>
                    <a:pt x="161" y="234"/>
                  </a:cubicBezTo>
                  <a:cubicBezTo>
                    <a:pt x="160" y="234"/>
                    <a:pt x="160" y="235"/>
                    <a:pt x="160" y="235"/>
                  </a:cubicBezTo>
                  <a:cubicBezTo>
                    <a:pt x="161" y="235"/>
                    <a:pt x="162" y="235"/>
                    <a:pt x="162" y="234"/>
                  </a:cubicBezTo>
                  <a:cubicBezTo>
                    <a:pt x="163" y="234"/>
                    <a:pt x="164" y="234"/>
                    <a:pt x="165" y="233"/>
                  </a:cubicBezTo>
                  <a:cubicBezTo>
                    <a:pt x="165" y="233"/>
                    <a:pt x="166" y="233"/>
                    <a:pt x="166" y="233"/>
                  </a:cubicBezTo>
                  <a:cubicBezTo>
                    <a:pt x="166" y="232"/>
                    <a:pt x="166" y="232"/>
                    <a:pt x="166" y="231"/>
                  </a:cubicBezTo>
                  <a:close/>
                  <a:moveTo>
                    <a:pt x="247" y="89"/>
                  </a:moveTo>
                  <a:cubicBezTo>
                    <a:pt x="247" y="90"/>
                    <a:pt x="248" y="90"/>
                    <a:pt x="248" y="91"/>
                  </a:cubicBezTo>
                  <a:cubicBezTo>
                    <a:pt x="248" y="92"/>
                    <a:pt x="248" y="92"/>
                    <a:pt x="247" y="93"/>
                  </a:cubicBezTo>
                  <a:cubicBezTo>
                    <a:pt x="247" y="93"/>
                    <a:pt x="247" y="93"/>
                    <a:pt x="247" y="94"/>
                  </a:cubicBezTo>
                  <a:cubicBezTo>
                    <a:pt x="248" y="96"/>
                    <a:pt x="248" y="97"/>
                    <a:pt x="248" y="99"/>
                  </a:cubicBezTo>
                  <a:cubicBezTo>
                    <a:pt x="249" y="100"/>
                    <a:pt x="249" y="100"/>
                    <a:pt x="248" y="101"/>
                  </a:cubicBezTo>
                  <a:cubicBezTo>
                    <a:pt x="248" y="101"/>
                    <a:pt x="248" y="102"/>
                    <a:pt x="249" y="102"/>
                  </a:cubicBezTo>
                  <a:cubicBezTo>
                    <a:pt x="249" y="99"/>
                    <a:pt x="249" y="96"/>
                    <a:pt x="248" y="92"/>
                  </a:cubicBezTo>
                  <a:cubicBezTo>
                    <a:pt x="248" y="91"/>
                    <a:pt x="248" y="90"/>
                    <a:pt x="247" y="89"/>
                  </a:cubicBezTo>
                  <a:close/>
                  <a:moveTo>
                    <a:pt x="116" y="244"/>
                  </a:moveTo>
                  <a:cubicBezTo>
                    <a:pt x="113" y="244"/>
                    <a:pt x="110" y="244"/>
                    <a:pt x="107" y="244"/>
                  </a:cubicBezTo>
                  <a:cubicBezTo>
                    <a:pt x="107" y="244"/>
                    <a:pt x="107" y="244"/>
                    <a:pt x="107" y="244"/>
                  </a:cubicBezTo>
                  <a:cubicBezTo>
                    <a:pt x="108" y="244"/>
                    <a:pt x="109" y="245"/>
                    <a:pt x="110" y="245"/>
                  </a:cubicBezTo>
                  <a:cubicBezTo>
                    <a:pt x="111" y="245"/>
                    <a:pt x="113" y="245"/>
                    <a:pt x="115" y="245"/>
                  </a:cubicBezTo>
                  <a:cubicBezTo>
                    <a:pt x="115" y="245"/>
                    <a:pt x="116" y="245"/>
                    <a:pt x="116" y="244"/>
                  </a:cubicBezTo>
                  <a:close/>
                  <a:moveTo>
                    <a:pt x="24" y="145"/>
                  </a:moveTo>
                  <a:cubicBezTo>
                    <a:pt x="24" y="145"/>
                    <a:pt x="24" y="145"/>
                    <a:pt x="24" y="145"/>
                  </a:cubicBezTo>
                  <a:cubicBezTo>
                    <a:pt x="25" y="144"/>
                    <a:pt x="25" y="144"/>
                    <a:pt x="26" y="143"/>
                  </a:cubicBezTo>
                  <a:cubicBezTo>
                    <a:pt x="26" y="143"/>
                    <a:pt x="26" y="143"/>
                    <a:pt x="26" y="142"/>
                  </a:cubicBezTo>
                  <a:cubicBezTo>
                    <a:pt x="26" y="141"/>
                    <a:pt x="26" y="140"/>
                    <a:pt x="26" y="138"/>
                  </a:cubicBezTo>
                  <a:cubicBezTo>
                    <a:pt x="26" y="138"/>
                    <a:pt x="26" y="138"/>
                    <a:pt x="26" y="138"/>
                  </a:cubicBezTo>
                  <a:cubicBezTo>
                    <a:pt x="26" y="138"/>
                    <a:pt x="26" y="138"/>
                    <a:pt x="26" y="138"/>
                  </a:cubicBezTo>
                  <a:cubicBezTo>
                    <a:pt x="25" y="140"/>
                    <a:pt x="25" y="143"/>
                    <a:pt x="24" y="145"/>
                  </a:cubicBezTo>
                  <a:close/>
                  <a:moveTo>
                    <a:pt x="94" y="219"/>
                  </a:moveTo>
                  <a:cubicBezTo>
                    <a:pt x="93" y="220"/>
                    <a:pt x="93" y="221"/>
                    <a:pt x="93" y="222"/>
                  </a:cubicBezTo>
                  <a:cubicBezTo>
                    <a:pt x="93" y="223"/>
                    <a:pt x="93" y="223"/>
                    <a:pt x="93" y="223"/>
                  </a:cubicBezTo>
                  <a:cubicBezTo>
                    <a:pt x="94" y="223"/>
                    <a:pt x="95" y="222"/>
                    <a:pt x="95" y="222"/>
                  </a:cubicBezTo>
                  <a:cubicBezTo>
                    <a:pt x="96" y="221"/>
                    <a:pt x="96" y="221"/>
                    <a:pt x="95" y="221"/>
                  </a:cubicBezTo>
                  <a:cubicBezTo>
                    <a:pt x="95" y="220"/>
                    <a:pt x="95" y="220"/>
                    <a:pt x="94" y="219"/>
                  </a:cubicBezTo>
                  <a:close/>
                  <a:moveTo>
                    <a:pt x="250" y="165"/>
                  </a:moveTo>
                  <a:cubicBezTo>
                    <a:pt x="248" y="167"/>
                    <a:pt x="246" y="174"/>
                    <a:pt x="246" y="176"/>
                  </a:cubicBezTo>
                  <a:cubicBezTo>
                    <a:pt x="247" y="172"/>
                    <a:pt x="249" y="169"/>
                    <a:pt x="250" y="165"/>
                  </a:cubicBezTo>
                  <a:close/>
                  <a:moveTo>
                    <a:pt x="247" y="72"/>
                  </a:moveTo>
                  <a:cubicBezTo>
                    <a:pt x="247" y="72"/>
                    <a:pt x="247" y="72"/>
                    <a:pt x="247" y="72"/>
                  </a:cubicBezTo>
                  <a:cubicBezTo>
                    <a:pt x="248" y="76"/>
                    <a:pt x="250" y="80"/>
                    <a:pt x="251" y="84"/>
                  </a:cubicBezTo>
                  <a:cubicBezTo>
                    <a:pt x="251" y="82"/>
                    <a:pt x="251" y="80"/>
                    <a:pt x="250" y="78"/>
                  </a:cubicBezTo>
                  <a:cubicBezTo>
                    <a:pt x="249" y="76"/>
                    <a:pt x="249" y="75"/>
                    <a:pt x="248" y="74"/>
                  </a:cubicBezTo>
                  <a:cubicBezTo>
                    <a:pt x="248" y="73"/>
                    <a:pt x="247" y="72"/>
                    <a:pt x="247" y="72"/>
                  </a:cubicBezTo>
                  <a:close/>
                  <a:moveTo>
                    <a:pt x="62" y="50"/>
                  </a:moveTo>
                  <a:cubicBezTo>
                    <a:pt x="64" y="49"/>
                    <a:pt x="65" y="47"/>
                    <a:pt x="66" y="45"/>
                  </a:cubicBezTo>
                  <a:cubicBezTo>
                    <a:pt x="66" y="45"/>
                    <a:pt x="65" y="45"/>
                    <a:pt x="65" y="45"/>
                  </a:cubicBezTo>
                  <a:cubicBezTo>
                    <a:pt x="64" y="45"/>
                    <a:pt x="64" y="46"/>
                    <a:pt x="64" y="46"/>
                  </a:cubicBezTo>
                  <a:cubicBezTo>
                    <a:pt x="63" y="47"/>
                    <a:pt x="63" y="48"/>
                    <a:pt x="62" y="49"/>
                  </a:cubicBezTo>
                  <a:cubicBezTo>
                    <a:pt x="62" y="49"/>
                    <a:pt x="62" y="49"/>
                    <a:pt x="62" y="50"/>
                  </a:cubicBezTo>
                  <a:close/>
                  <a:moveTo>
                    <a:pt x="147" y="255"/>
                  </a:moveTo>
                  <a:cubicBezTo>
                    <a:pt x="150" y="255"/>
                    <a:pt x="153" y="255"/>
                    <a:pt x="156" y="254"/>
                  </a:cubicBezTo>
                  <a:cubicBezTo>
                    <a:pt x="153" y="254"/>
                    <a:pt x="150" y="254"/>
                    <a:pt x="147" y="254"/>
                  </a:cubicBezTo>
                  <a:cubicBezTo>
                    <a:pt x="147" y="254"/>
                    <a:pt x="147" y="255"/>
                    <a:pt x="147" y="255"/>
                  </a:cubicBezTo>
                  <a:close/>
                  <a:moveTo>
                    <a:pt x="229" y="189"/>
                  </a:moveTo>
                  <a:cubicBezTo>
                    <a:pt x="229" y="190"/>
                    <a:pt x="229" y="190"/>
                    <a:pt x="229" y="190"/>
                  </a:cubicBezTo>
                  <a:cubicBezTo>
                    <a:pt x="229" y="190"/>
                    <a:pt x="229" y="189"/>
                    <a:pt x="230" y="189"/>
                  </a:cubicBezTo>
                  <a:cubicBezTo>
                    <a:pt x="231" y="188"/>
                    <a:pt x="232" y="186"/>
                    <a:pt x="233" y="184"/>
                  </a:cubicBezTo>
                  <a:cubicBezTo>
                    <a:pt x="233" y="184"/>
                    <a:pt x="233" y="184"/>
                    <a:pt x="232" y="183"/>
                  </a:cubicBezTo>
                  <a:cubicBezTo>
                    <a:pt x="231" y="185"/>
                    <a:pt x="230" y="187"/>
                    <a:pt x="229" y="189"/>
                  </a:cubicBezTo>
                  <a:close/>
                  <a:moveTo>
                    <a:pt x="208" y="184"/>
                  </a:moveTo>
                  <a:cubicBezTo>
                    <a:pt x="207" y="184"/>
                    <a:pt x="207" y="184"/>
                    <a:pt x="207" y="184"/>
                  </a:cubicBezTo>
                  <a:cubicBezTo>
                    <a:pt x="207" y="185"/>
                    <a:pt x="206" y="185"/>
                    <a:pt x="206" y="186"/>
                  </a:cubicBezTo>
                  <a:cubicBezTo>
                    <a:pt x="205" y="186"/>
                    <a:pt x="205" y="187"/>
                    <a:pt x="205" y="187"/>
                  </a:cubicBezTo>
                  <a:cubicBezTo>
                    <a:pt x="205" y="188"/>
                    <a:pt x="206" y="188"/>
                    <a:pt x="206" y="189"/>
                  </a:cubicBezTo>
                  <a:cubicBezTo>
                    <a:pt x="206" y="189"/>
                    <a:pt x="207" y="188"/>
                    <a:pt x="207" y="188"/>
                  </a:cubicBezTo>
                  <a:cubicBezTo>
                    <a:pt x="207" y="188"/>
                    <a:pt x="207" y="188"/>
                    <a:pt x="207" y="188"/>
                  </a:cubicBezTo>
                  <a:cubicBezTo>
                    <a:pt x="207" y="187"/>
                    <a:pt x="207" y="185"/>
                    <a:pt x="208" y="184"/>
                  </a:cubicBezTo>
                  <a:close/>
                  <a:moveTo>
                    <a:pt x="195" y="211"/>
                  </a:moveTo>
                  <a:cubicBezTo>
                    <a:pt x="194" y="211"/>
                    <a:pt x="191" y="215"/>
                    <a:pt x="191" y="215"/>
                  </a:cubicBezTo>
                  <a:cubicBezTo>
                    <a:pt x="192" y="215"/>
                    <a:pt x="193" y="214"/>
                    <a:pt x="195" y="213"/>
                  </a:cubicBezTo>
                  <a:cubicBezTo>
                    <a:pt x="195" y="213"/>
                    <a:pt x="195" y="213"/>
                    <a:pt x="195" y="213"/>
                  </a:cubicBezTo>
                  <a:cubicBezTo>
                    <a:pt x="195" y="212"/>
                    <a:pt x="195" y="211"/>
                    <a:pt x="195" y="211"/>
                  </a:cubicBezTo>
                  <a:close/>
                  <a:moveTo>
                    <a:pt x="70" y="31"/>
                  </a:moveTo>
                  <a:cubicBezTo>
                    <a:pt x="70" y="31"/>
                    <a:pt x="70" y="31"/>
                    <a:pt x="70" y="30"/>
                  </a:cubicBezTo>
                  <a:cubicBezTo>
                    <a:pt x="71" y="29"/>
                    <a:pt x="71" y="28"/>
                    <a:pt x="71" y="26"/>
                  </a:cubicBezTo>
                  <a:cubicBezTo>
                    <a:pt x="70" y="27"/>
                    <a:pt x="69" y="28"/>
                    <a:pt x="68" y="29"/>
                  </a:cubicBezTo>
                  <a:cubicBezTo>
                    <a:pt x="69" y="30"/>
                    <a:pt x="69" y="30"/>
                    <a:pt x="70" y="31"/>
                  </a:cubicBezTo>
                  <a:close/>
                  <a:moveTo>
                    <a:pt x="243" y="73"/>
                  </a:moveTo>
                  <a:cubicBezTo>
                    <a:pt x="243" y="71"/>
                    <a:pt x="238" y="63"/>
                    <a:pt x="237" y="62"/>
                  </a:cubicBezTo>
                  <a:cubicBezTo>
                    <a:pt x="237" y="62"/>
                    <a:pt x="237" y="62"/>
                    <a:pt x="237" y="62"/>
                  </a:cubicBezTo>
                  <a:cubicBezTo>
                    <a:pt x="238" y="65"/>
                    <a:pt x="240" y="67"/>
                    <a:pt x="241" y="70"/>
                  </a:cubicBezTo>
                  <a:cubicBezTo>
                    <a:pt x="242" y="71"/>
                    <a:pt x="243" y="72"/>
                    <a:pt x="243" y="73"/>
                  </a:cubicBezTo>
                  <a:close/>
                  <a:moveTo>
                    <a:pt x="84" y="241"/>
                  </a:moveTo>
                  <a:cubicBezTo>
                    <a:pt x="80" y="239"/>
                    <a:pt x="76" y="238"/>
                    <a:pt x="72" y="237"/>
                  </a:cubicBezTo>
                  <a:cubicBezTo>
                    <a:pt x="76" y="238"/>
                    <a:pt x="80" y="240"/>
                    <a:pt x="84" y="241"/>
                  </a:cubicBezTo>
                  <a:close/>
                  <a:moveTo>
                    <a:pt x="29" y="147"/>
                  </a:moveTo>
                  <a:cubicBezTo>
                    <a:pt x="30" y="146"/>
                    <a:pt x="30" y="145"/>
                    <a:pt x="30" y="143"/>
                  </a:cubicBezTo>
                  <a:cubicBezTo>
                    <a:pt x="30" y="143"/>
                    <a:pt x="30" y="142"/>
                    <a:pt x="30" y="142"/>
                  </a:cubicBezTo>
                  <a:cubicBezTo>
                    <a:pt x="30" y="142"/>
                    <a:pt x="29" y="143"/>
                    <a:pt x="29" y="143"/>
                  </a:cubicBezTo>
                  <a:cubicBezTo>
                    <a:pt x="29" y="143"/>
                    <a:pt x="29" y="144"/>
                    <a:pt x="29" y="144"/>
                  </a:cubicBezTo>
                  <a:cubicBezTo>
                    <a:pt x="28" y="144"/>
                    <a:pt x="29" y="147"/>
                    <a:pt x="29" y="147"/>
                  </a:cubicBezTo>
                  <a:close/>
                  <a:moveTo>
                    <a:pt x="19" y="167"/>
                  </a:moveTo>
                  <a:cubicBezTo>
                    <a:pt x="19" y="167"/>
                    <a:pt x="19" y="167"/>
                    <a:pt x="19" y="167"/>
                  </a:cubicBezTo>
                  <a:cubicBezTo>
                    <a:pt x="20" y="166"/>
                    <a:pt x="20" y="165"/>
                    <a:pt x="21" y="164"/>
                  </a:cubicBezTo>
                  <a:cubicBezTo>
                    <a:pt x="21" y="163"/>
                    <a:pt x="21" y="162"/>
                    <a:pt x="20" y="161"/>
                  </a:cubicBezTo>
                  <a:cubicBezTo>
                    <a:pt x="20" y="163"/>
                    <a:pt x="20" y="164"/>
                    <a:pt x="18" y="164"/>
                  </a:cubicBezTo>
                  <a:cubicBezTo>
                    <a:pt x="19" y="165"/>
                    <a:pt x="19" y="165"/>
                    <a:pt x="19" y="165"/>
                  </a:cubicBezTo>
                  <a:cubicBezTo>
                    <a:pt x="19" y="166"/>
                    <a:pt x="19" y="166"/>
                    <a:pt x="19" y="167"/>
                  </a:cubicBezTo>
                  <a:close/>
                  <a:moveTo>
                    <a:pt x="177" y="29"/>
                  </a:moveTo>
                  <a:cubicBezTo>
                    <a:pt x="177" y="28"/>
                    <a:pt x="177" y="27"/>
                    <a:pt x="177" y="27"/>
                  </a:cubicBezTo>
                  <a:cubicBezTo>
                    <a:pt x="177" y="26"/>
                    <a:pt x="177" y="25"/>
                    <a:pt x="175" y="24"/>
                  </a:cubicBezTo>
                  <a:cubicBezTo>
                    <a:pt x="175" y="25"/>
                    <a:pt x="175" y="26"/>
                    <a:pt x="175" y="26"/>
                  </a:cubicBezTo>
                  <a:cubicBezTo>
                    <a:pt x="175" y="27"/>
                    <a:pt x="176" y="28"/>
                    <a:pt x="177" y="29"/>
                  </a:cubicBezTo>
                  <a:close/>
                  <a:moveTo>
                    <a:pt x="120" y="236"/>
                  </a:moveTo>
                  <a:cubicBezTo>
                    <a:pt x="121" y="237"/>
                    <a:pt x="121" y="237"/>
                    <a:pt x="121" y="238"/>
                  </a:cubicBezTo>
                  <a:cubicBezTo>
                    <a:pt x="122" y="238"/>
                    <a:pt x="122" y="238"/>
                    <a:pt x="123" y="238"/>
                  </a:cubicBezTo>
                  <a:cubicBezTo>
                    <a:pt x="124" y="238"/>
                    <a:pt x="124" y="238"/>
                    <a:pt x="124" y="237"/>
                  </a:cubicBezTo>
                  <a:cubicBezTo>
                    <a:pt x="123" y="236"/>
                    <a:pt x="122" y="236"/>
                    <a:pt x="120" y="236"/>
                  </a:cubicBezTo>
                  <a:close/>
                  <a:moveTo>
                    <a:pt x="191" y="227"/>
                  </a:moveTo>
                  <a:cubicBezTo>
                    <a:pt x="191" y="227"/>
                    <a:pt x="191" y="227"/>
                    <a:pt x="191" y="227"/>
                  </a:cubicBezTo>
                  <a:cubicBezTo>
                    <a:pt x="190" y="227"/>
                    <a:pt x="189" y="228"/>
                    <a:pt x="188" y="229"/>
                  </a:cubicBezTo>
                  <a:cubicBezTo>
                    <a:pt x="187" y="229"/>
                    <a:pt x="187" y="230"/>
                    <a:pt x="187" y="230"/>
                  </a:cubicBezTo>
                  <a:cubicBezTo>
                    <a:pt x="187" y="230"/>
                    <a:pt x="188" y="230"/>
                    <a:pt x="189" y="230"/>
                  </a:cubicBezTo>
                  <a:cubicBezTo>
                    <a:pt x="189" y="230"/>
                    <a:pt x="189" y="230"/>
                    <a:pt x="189" y="230"/>
                  </a:cubicBezTo>
                  <a:cubicBezTo>
                    <a:pt x="190" y="229"/>
                    <a:pt x="191" y="228"/>
                    <a:pt x="191" y="227"/>
                  </a:cubicBezTo>
                  <a:close/>
                  <a:moveTo>
                    <a:pt x="233" y="94"/>
                  </a:moveTo>
                  <a:cubicBezTo>
                    <a:pt x="234" y="94"/>
                    <a:pt x="234" y="93"/>
                    <a:pt x="234" y="92"/>
                  </a:cubicBezTo>
                  <a:cubicBezTo>
                    <a:pt x="234" y="91"/>
                    <a:pt x="233" y="90"/>
                    <a:pt x="232" y="88"/>
                  </a:cubicBezTo>
                  <a:cubicBezTo>
                    <a:pt x="232" y="88"/>
                    <a:pt x="232" y="88"/>
                    <a:pt x="232" y="87"/>
                  </a:cubicBezTo>
                  <a:cubicBezTo>
                    <a:pt x="232" y="87"/>
                    <a:pt x="232" y="87"/>
                    <a:pt x="232" y="87"/>
                  </a:cubicBezTo>
                  <a:cubicBezTo>
                    <a:pt x="232" y="90"/>
                    <a:pt x="233" y="92"/>
                    <a:pt x="233" y="94"/>
                  </a:cubicBezTo>
                  <a:close/>
                  <a:moveTo>
                    <a:pt x="20" y="118"/>
                  </a:moveTo>
                  <a:cubicBezTo>
                    <a:pt x="21" y="118"/>
                    <a:pt x="21" y="117"/>
                    <a:pt x="21" y="117"/>
                  </a:cubicBezTo>
                  <a:cubicBezTo>
                    <a:pt x="20" y="116"/>
                    <a:pt x="20" y="115"/>
                    <a:pt x="21" y="115"/>
                  </a:cubicBezTo>
                  <a:cubicBezTo>
                    <a:pt x="21" y="114"/>
                    <a:pt x="21" y="113"/>
                    <a:pt x="22" y="111"/>
                  </a:cubicBezTo>
                  <a:cubicBezTo>
                    <a:pt x="22" y="110"/>
                    <a:pt x="22" y="109"/>
                    <a:pt x="22" y="108"/>
                  </a:cubicBezTo>
                  <a:cubicBezTo>
                    <a:pt x="22" y="108"/>
                    <a:pt x="22" y="108"/>
                    <a:pt x="22" y="108"/>
                  </a:cubicBezTo>
                  <a:cubicBezTo>
                    <a:pt x="21" y="111"/>
                    <a:pt x="21" y="114"/>
                    <a:pt x="20" y="116"/>
                  </a:cubicBezTo>
                  <a:cubicBezTo>
                    <a:pt x="20" y="117"/>
                    <a:pt x="20" y="118"/>
                    <a:pt x="20" y="118"/>
                  </a:cubicBezTo>
                  <a:close/>
                  <a:moveTo>
                    <a:pt x="29" y="185"/>
                  </a:moveTo>
                  <a:cubicBezTo>
                    <a:pt x="29" y="186"/>
                    <a:pt x="28" y="186"/>
                    <a:pt x="28" y="186"/>
                  </a:cubicBezTo>
                  <a:cubicBezTo>
                    <a:pt x="29" y="188"/>
                    <a:pt x="29" y="189"/>
                    <a:pt x="30" y="190"/>
                  </a:cubicBezTo>
                  <a:cubicBezTo>
                    <a:pt x="31" y="189"/>
                    <a:pt x="31" y="189"/>
                    <a:pt x="31" y="188"/>
                  </a:cubicBezTo>
                  <a:cubicBezTo>
                    <a:pt x="30" y="187"/>
                    <a:pt x="30" y="186"/>
                    <a:pt x="29" y="185"/>
                  </a:cubicBezTo>
                  <a:close/>
                  <a:moveTo>
                    <a:pt x="164" y="13"/>
                  </a:moveTo>
                  <a:cubicBezTo>
                    <a:pt x="166" y="14"/>
                    <a:pt x="167" y="14"/>
                    <a:pt x="169" y="15"/>
                  </a:cubicBezTo>
                  <a:cubicBezTo>
                    <a:pt x="169" y="15"/>
                    <a:pt x="169" y="15"/>
                    <a:pt x="169" y="15"/>
                  </a:cubicBezTo>
                  <a:cubicBezTo>
                    <a:pt x="169" y="15"/>
                    <a:pt x="168" y="14"/>
                    <a:pt x="168" y="14"/>
                  </a:cubicBezTo>
                  <a:cubicBezTo>
                    <a:pt x="167" y="14"/>
                    <a:pt x="167" y="13"/>
                    <a:pt x="166" y="12"/>
                  </a:cubicBezTo>
                  <a:cubicBezTo>
                    <a:pt x="165" y="12"/>
                    <a:pt x="165" y="12"/>
                    <a:pt x="164" y="13"/>
                  </a:cubicBezTo>
                  <a:close/>
                  <a:moveTo>
                    <a:pt x="23" y="170"/>
                  </a:moveTo>
                  <a:cubicBezTo>
                    <a:pt x="23" y="170"/>
                    <a:pt x="22" y="171"/>
                    <a:pt x="22" y="171"/>
                  </a:cubicBezTo>
                  <a:cubicBezTo>
                    <a:pt x="22" y="172"/>
                    <a:pt x="23" y="173"/>
                    <a:pt x="23" y="174"/>
                  </a:cubicBezTo>
                  <a:cubicBezTo>
                    <a:pt x="25" y="172"/>
                    <a:pt x="24" y="171"/>
                    <a:pt x="23" y="170"/>
                  </a:cubicBezTo>
                  <a:close/>
                  <a:moveTo>
                    <a:pt x="36" y="173"/>
                  </a:moveTo>
                  <a:cubicBezTo>
                    <a:pt x="36" y="173"/>
                    <a:pt x="37" y="172"/>
                    <a:pt x="37" y="172"/>
                  </a:cubicBezTo>
                  <a:cubicBezTo>
                    <a:pt x="37" y="171"/>
                    <a:pt x="37" y="171"/>
                    <a:pt x="37" y="171"/>
                  </a:cubicBezTo>
                  <a:cubicBezTo>
                    <a:pt x="37" y="170"/>
                    <a:pt x="36" y="170"/>
                    <a:pt x="35" y="170"/>
                  </a:cubicBezTo>
                  <a:cubicBezTo>
                    <a:pt x="35" y="171"/>
                    <a:pt x="35" y="171"/>
                    <a:pt x="35" y="172"/>
                  </a:cubicBezTo>
                  <a:cubicBezTo>
                    <a:pt x="35" y="172"/>
                    <a:pt x="36" y="173"/>
                    <a:pt x="36" y="173"/>
                  </a:cubicBezTo>
                  <a:close/>
                  <a:moveTo>
                    <a:pt x="16" y="110"/>
                  </a:moveTo>
                  <a:cubicBezTo>
                    <a:pt x="16" y="108"/>
                    <a:pt x="16" y="107"/>
                    <a:pt x="17" y="105"/>
                  </a:cubicBezTo>
                  <a:cubicBezTo>
                    <a:pt x="16" y="105"/>
                    <a:pt x="16" y="105"/>
                    <a:pt x="15" y="106"/>
                  </a:cubicBezTo>
                  <a:cubicBezTo>
                    <a:pt x="15" y="107"/>
                    <a:pt x="15" y="108"/>
                    <a:pt x="16" y="110"/>
                  </a:cubicBezTo>
                  <a:close/>
                  <a:moveTo>
                    <a:pt x="141" y="5"/>
                  </a:moveTo>
                  <a:cubicBezTo>
                    <a:pt x="141" y="5"/>
                    <a:pt x="141" y="5"/>
                    <a:pt x="141" y="5"/>
                  </a:cubicBezTo>
                  <a:cubicBezTo>
                    <a:pt x="140" y="4"/>
                    <a:pt x="139" y="4"/>
                    <a:pt x="137" y="4"/>
                  </a:cubicBezTo>
                  <a:cubicBezTo>
                    <a:pt x="135" y="4"/>
                    <a:pt x="134" y="4"/>
                    <a:pt x="132" y="4"/>
                  </a:cubicBezTo>
                  <a:cubicBezTo>
                    <a:pt x="131" y="4"/>
                    <a:pt x="130" y="4"/>
                    <a:pt x="129" y="5"/>
                  </a:cubicBezTo>
                  <a:cubicBezTo>
                    <a:pt x="130" y="5"/>
                    <a:pt x="130" y="5"/>
                    <a:pt x="130" y="5"/>
                  </a:cubicBezTo>
                  <a:cubicBezTo>
                    <a:pt x="131" y="4"/>
                    <a:pt x="131" y="4"/>
                    <a:pt x="132" y="4"/>
                  </a:cubicBezTo>
                  <a:cubicBezTo>
                    <a:pt x="133" y="4"/>
                    <a:pt x="134" y="4"/>
                    <a:pt x="134" y="4"/>
                  </a:cubicBezTo>
                  <a:cubicBezTo>
                    <a:pt x="137" y="5"/>
                    <a:pt x="139" y="5"/>
                    <a:pt x="141" y="5"/>
                  </a:cubicBezTo>
                  <a:close/>
                  <a:moveTo>
                    <a:pt x="40" y="206"/>
                  </a:moveTo>
                  <a:cubicBezTo>
                    <a:pt x="38" y="204"/>
                    <a:pt x="37" y="203"/>
                    <a:pt x="35" y="201"/>
                  </a:cubicBezTo>
                  <a:cubicBezTo>
                    <a:pt x="35" y="201"/>
                    <a:pt x="35" y="201"/>
                    <a:pt x="35" y="201"/>
                  </a:cubicBezTo>
                  <a:cubicBezTo>
                    <a:pt x="36" y="202"/>
                    <a:pt x="36" y="202"/>
                    <a:pt x="37" y="203"/>
                  </a:cubicBezTo>
                  <a:cubicBezTo>
                    <a:pt x="37" y="205"/>
                    <a:pt x="38" y="206"/>
                    <a:pt x="40" y="206"/>
                  </a:cubicBezTo>
                  <a:close/>
                  <a:moveTo>
                    <a:pt x="194" y="26"/>
                  </a:moveTo>
                  <a:cubicBezTo>
                    <a:pt x="194" y="25"/>
                    <a:pt x="194" y="24"/>
                    <a:pt x="193" y="24"/>
                  </a:cubicBezTo>
                  <a:cubicBezTo>
                    <a:pt x="192" y="23"/>
                    <a:pt x="190" y="22"/>
                    <a:pt x="189" y="22"/>
                  </a:cubicBezTo>
                  <a:cubicBezTo>
                    <a:pt x="189" y="22"/>
                    <a:pt x="189" y="22"/>
                    <a:pt x="189" y="22"/>
                  </a:cubicBezTo>
                  <a:cubicBezTo>
                    <a:pt x="191" y="23"/>
                    <a:pt x="192" y="25"/>
                    <a:pt x="194" y="26"/>
                  </a:cubicBezTo>
                  <a:close/>
                  <a:moveTo>
                    <a:pt x="238" y="71"/>
                  </a:moveTo>
                  <a:cubicBezTo>
                    <a:pt x="237" y="69"/>
                    <a:pt x="236" y="68"/>
                    <a:pt x="235" y="67"/>
                  </a:cubicBezTo>
                  <a:cubicBezTo>
                    <a:pt x="236" y="68"/>
                    <a:pt x="236" y="70"/>
                    <a:pt x="237" y="71"/>
                  </a:cubicBezTo>
                  <a:cubicBezTo>
                    <a:pt x="237" y="72"/>
                    <a:pt x="237" y="72"/>
                    <a:pt x="238" y="71"/>
                  </a:cubicBezTo>
                  <a:close/>
                  <a:moveTo>
                    <a:pt x="82" y="55"/>
                  </a:moveTo>
                  <a:cubicBezTo>
                    <a:pt x="82" y="55"/>
                    <a:pt x="82" y="55"/>
                    <a:pt x="82" y="55"/>
                  </a:cubicBezTo>
                  <a:cubicBezTo>
                    <a:pt x="82" y="54"/>
                    <a:pt x="82" y="54"/>
                    <a:pt x="83" y="54"/>
                  </a:cubicBezTo>
                  <a:cubicBezTo>
                    <a:pt x="83" y="53"/>
                    <a:pt x="83" y="53"/>
                    <a:pt x="83" y="52"/>
                  </a:cubicBezTo>
                  <a:cubicBezTo>
                    <a:pt x="83" y="52"/>
                    <a:pt x="83" y="51"/>
                    <a:pt x="82" y="51"/>
                  </a:cubicBezTo>
                  <a:cubicBezTo>
                    <a:pt x="82" y="51"/>
                    <a:pt x="81" y="52"/>
                    <a:pt x="81" y="52"/>
                  </a:cubicBezTo>
                  <a:cubicBezTo>
                    <a:pt x="81" y="53"/>
                    <a:pt x="82" y="54"/>
                    <a:pt x="82" y="55"/>
                  </a:cubicBezTo>
                  <a:close/>
                  <a:moveTo>
                    <a:pt x="181" y="27"/>
                  </a:moveTo>
                  <a:cubicBezTo>
                    <a:pt x="181" y="28"/>
                    <a:pt x="181" y="28"/>
                    <a:pt x="181" y="28"/>
                  </a:cubicBezTo>
                  <a:cubicBezTo>
                    <a:pt x="182" y="29"/>
                    <a:pt x="183" y="30"/>
                    <a:pt x="184" y="31"/>
                  </a:cubicBezTo>
                  <a:cubicBezTo>
                    <a:pt x="184" y="31"/>
                    <a:pt x="184" y="30"/>
                    <a:pt x="185" y="30"/>
                  </a:cubicBezTo>
                  <a:cubicBezTo>
                    <a:pt x="184" y="29"/>
                    <a:pt x="182" y="28"/>
                    <a:pt x="181" y="27"/>
                  </a:cubicBezTo>
                  <a:close/>
                  <a:moveTo>
                    <a:pt x="241" y="193"/>
                  </a:moveTo>
                  <a:cubicBezTo>
                    <a:pt x="243" y="191"/>
                    <a:pt x="246" y="185"/>
                    <a:pt x="246" y="184"/>
                  </a:cubicBezTo>
                  <a:cubicBezTo>
                    <a:pt x="244" y="187"/>
                    <a:pt x="243" y="190"/>
                    <a:pt x="241" y="193"/>
                  </a:cubicBezTo>
                  <a:close/>
                  <a:moveTo>
                    <a:pt x="29" y="62"/>
                  </a:moveTo>
                  <a:cubicBezTo>
                    <a:pt x="28" y="63"/>
                    <a:pt x="26" y="67"/>
                    <a:pt x="26" y="68"/>
                  </a:cubicBezTo>
                  <a:cubicBezTo>
                    <a:pt x="27" y="67"/>
                    <a:pt x="27" y="67"/>
                    <a:pt x="28" y="66"/>
                  </a:cubicBezTo>
                  <a:cubicBezTo>
                    <a:pt x="28" y="66"/>
                    <a:pt x="28" y="66"/>
                    <a:pt x="28" y="65"/>
                  </a:cubicBezTo>
                  <a:cubicBezTo>
                    <a:pt x="28" y="64"/>
                    <a:pt x="28" y="63"/>
                    <a:pt x="29" y="62"/>
                  </a:cubicBezTo>
                  <a:close/>
                  <a:moveTo>
                    <a:pt x="188" y="224"/>
                  </a:moveTo>
                  <a:cubicBezTo>
                    <a:pt x="188" y="224"/>
                    <a:pt x="189" y="224"/>
                    <a:pt x="189" y="223"/>
                  </a:cubicBezTo>
                  <a:cubicBezTo>
                    <a:pt x="190" y="222"/>
                    <a:pt x="192" y="221"/>
                    <a:pt x="193" y="220"/>
                  </a:cubicBezTo>
                  <a:cubicBezTo>
                    <a:pt x="194" y="220"/>
                    <a:pt x="194" y="219"/>
                    <a:pt x="194" y="218"/>
                  </a:cubicBezTo>
                  <a:cubicBezTo>
                    <a:pt x="194" y="219"/>
                    <a:pt x="193" y="220"/>
                    <a:pt x="192" y="220"/>
                  </a:cubicBezTo>
                  <a:cubicBezTo>
                    <a:pt x="192" y="221"/>
                    <a:pt x="191" y="222"/>
                    <a:pt x="190" y="222"/>
                  </a:cubicBezTo>
                  <a:cubicBezTo>
                    <a:pt x="189" y="222"/>
                    <a:pt x="188" y="223"/>
                    <a:pt x="188" y="224"/>
                  </a:cubicBezTo>
                  <a:close/>
                  <a:moveTo>
                    <a:pt x="185" y="210"/>
                  </a:moveTo>
                  <a:cubicBezTo>
                    <a:pt x="185" y="210"/>
                    <a:pt x="184" y="210"/>
                    <a:pt x="184" y="211"/>
                  </a:cubicBezTo>
                  <a:cubicBezTo>
                    <a:pt x="183" y="211"/>
                    <a:pt x="183" y="212"/>
                    <a:pt x="182" y="213"/>
                  </a:cubicBezTo>
                  <a:cubicBezTo>
                    <a:pt x="182" y="213"/>
                    <a:pt x="182" y="213"/>
                    <a:pt x="182" y="213"/>
                  </a:cubicBezTo>
                  <a:cubicBezTo>
                    <a:pt x="184" y="213"/>
                    <a:pt x="185" y="212"/>
                    <a:pt x="185" y="210"/>
                  </a:cubicBezTo>
                  <a:close/>
                  <a:moveTo>
                    <a:pt x="9" y="85"/>
                  </a:moveTo>
                  <a:cubicBezTo>
                    <a:pt x="8" y="88"/>
                    <a:pt x="7" y="90"/>
                    <a:pt x="6" y="93"/>
                  </a:cubicBezTo>
                  <a:cubicBezTo>
                    <a:pt x="7" y="93"/>
                    <a:pt x="7" y="93"/>
                    <a:pt x="7" y="92"/>
                  </a:cubicBezTo>
                  <a:cubicBezTo>
                    <a:pt x="8" y="91"/>
                    <a:pt x="8" y="89"/>
                    <a:pt x="8" y="88"/>
                  </a:cubicBezTo>
                  <a:cubicBezTo>
                    <a:pt x="8" y="87"/>
                    <a:pt x="9" y="86"/>
                    <a:pt x="9" y="85"/>
                  </a:cubicBezTo>
                  <a:close/>
                  <a:moveTo>
                    <a:pt x="171" y="26"/>
                  </a:moveTo>
                  <a:cubicBezTo>
                    <a:pt x="171" y="26"/>
                    <a:pt x="171" y="26"/>
                    <a:pt x="171" y="26"/>
                  </a:cubicBezTo>
                  <a:cubicBezTo>
                    <a:pt x="172" y="28"/>
                    <a:pt x="172" y="29"/>
                    <a:pt x="173" y="31"/>
                  </a:cubicBezTo>
                  <a:cubicBezTo>
                    <a:pt x="173" y="30"/>
                    <a:pt x="173" y="29"/>
                    <a:pt x="173" y="29"/>
                  </a:cubicBezTo>
                  <a:cubicBezTo>
                    <a:pt x="173" y="29"/>
                    <a:pt x="173" y="28"/>
                    <a:pt x="173" y="28"/>
                  </a:cubicBezTo>
                  <a:cubicBezTo>
                    <a:pt x="173" y="28"/>
                    <a:pt x="172" y="27"/>
                    <a:pt x="171" y="26"/>
                  </a:cubicBezTo>
                  <a:close/>
                  <a:moveTo>
                    <a:pt x="126" y="228"/>
                  </a:moveTo>
                  <a:cubicBezTo>
                    <a:pt x="125" y="228"/>
                    <a:pt x="125" y="229"/>
                    <a:pt x="125" y="229"/>
                  </a:cubicBezTo>
                  <a:cubicBezTo>
                    <a:pt x="125" y="230"/>
                    <a:pt x="126" y="231"/>
                    <a:pt x="126" y="232"/>
                  </a:cubicBezTo>
                  <a:cubicBezTo>
                    <a:pt x="127" y="230"/>
                    <a:pt x="127" y="230"/>
                    <a:pt x="126" y="228"/>
                  </a:cubicBezTo>
                  <a:close/>
                  <a:moveTo>
                    <a:pt x="249" y="105"/>
                  </a:moveTo>
                  <a:cubicBezTo>
                    <a:pt x="248" y="105"/>
                    <a:pt x="248" y="105"/>
                    <a:pt x="247" y="105"/>
                  </a:cubicBezTo>
                  <a:cubicBezTo>
                    <a:pt x="248" y="107"/>
                    <a:pt x="248" y="109"/>
                    <a:pt x="249" y="110"/>
                  </a:cubicBezTo>
                  <a:cubicBezTo>
                    <a:pt x="249" y="108"/>
                    <a:pt x="249" y="107"/>
                    <a:pt x="249" y="105"/>
                  </a:cubicBezTo>
                  <a:close/>
                  <a:moveTo>
                    <a:pt x="107" y="228"/>
                  </a:moveTo>
                  <a:cubicBezTo>
                    <a:pt x="106" y="227"/>
                    <a:pt x="106" y="227"/>
                    <a:pt x="105" y="226"/>
                  </a:cubicBezTo>
                  <a:cubicBezTo>
                    <a:pt x="105" y="226"/>
                    <a:pt x="105" y="227"/>
                    <a:pt x="104" y="227"/>
                  </a:cubicBezTo>
                  <a:cubicBezTo>
                    <a:pt x="105" y="228"/>
                    <a:pt x="105" y="228"/>
                    <a:pt x="106" y="229"/>
                  </a:cubicBezTo>
                  <a:cubicBezTo>
                    <a:pt x="106" y="229"/>
                    <a:pt x="107" y="228"/>
                    <a:pt x="107" y="228"/>
                  </a:cubicBezTo>
                  <a:close/>
                  <a:moveTo>
                    <a:pt x="204" y="28"/>
                  </a:moveTo>
                  <a:cubicBezTo>
                    <a:pt x="204" y="28"/>
                    <a:pt x="204" y="28"/>
                    <a:pt x="204" y="28"/>
                  </a:cubicBezTo>
                  <a:cubicBezTo>
                    <a:pt x="204" y="28"/>
                    <a:pt x="204" y="28"/>
                    <a:pt x="204" y="28"/>
                  </a:cubicBezTo>
                  <a:cubicBezTo>
                    <a:pt x="205" y="29"/>
                    <a:pt x="205" y="29"/>
                    <a:pt x="206" y="30"/>
                  </a:cubicBezTo>
                  <a:cubicBezTo>
                    <a:pt x="207" y="31"/>
                    <a:pt x="209" y="32"/>
                    <a:pt x="210" y="34"/>
                  </a:cubicBezTo>
                  <a:cubicBezTo>
                    <a:pt x="210" y="34"/>
                    <a:pt x="210" y="34"/>
                    <a:pt x="210" y="34"/>
                  </a:cubicBezTo>
                  <a:cubicBezTo>
                    <a:pt x="210" y="34"/>
                    <a:pt x="210" y="34"/>
                    <a:pt x="211" y="34"/>
                  </a:cubicBezTo>
                  <a:cubicBezTo>
                    <a:pt x="208" y="32"/>
                    <a:pt x="206" y="30"/>
                    <a:pt x="204" y="28"/>
                  </a:cubicBezTo>
                  <a:close/>
                  <a:moveTo>
                    <a:pt x="28" y="155"/>
                  </a:moveTo>
                  <a:cubicBezTo>
                    <a:pt x="28" y="155"/>
                    <a:pt x="28" y="155"/>
                    <a:pt x="28" y="155"/>
                  </a:cubicBezTo>
                  <a:cubicBezTo>
                    <a:pt x="27" y="155"/>
                    <a:pt x="27" y="156"/>
                    <a:pt x="27" y="157"/>
                  </a:cubicBezTo>
                  <a:cubicBezTo>
                    <a:pt x="27" y="157"/>
                    <a:pt x="27" y="157"/>
                    <a:pt x="27" y="157"/>
                  </a:cubicBezTo>
                  <a:cubicBezTo>
                    <a:pt x="27" y="158"/>
                    <a:pt x="27" y="159"/>
                    <a:pt x="28" y="159"/>
                  </a:cubicBezTo>
                  <a:cubicBezTo>
                    <a:pt x="28" y="159"/>
                    <a:pt x="28" y="159"/>
                    <a:pt x="28" y="159"/>
                  </a:cubicBezTo>
                  <a:cubicBezTo>
                    <a:pt x="28" y="158"/>
                    <a:pt x="28" y="156"/>
                    <a:pt x="28" y="155"/>
                  </a:cubicBezTo>
                  <a:close/>
                  <a:moveTo>
                    <a:pt x="189" y="189"/>
                  </a:moveTo>
                  <a:cubicBezTo>
                    <a:pt x="189" y="188"/>
                    <a:pt x="188" y="188"/>
                    <a:pt x="188" y="187"/>
                  </a:cubicBezTo>
                  <a:cubicBezTo>
                    <a:pt x="188" y="188"/>
                    <a:pt x="187" y="188"/>
                    <a:pt x="187" y="188"/>
                  </a:cubicBezTo>
                  <a:cubicBezTo>
                    <a:pt x="187" y="189"/>
                    <a:pt x="188" y="190"/>
                    <a:pt x="188" y="191"/>
                  </a:cubicBezTo>
                  <a:cubicBezTo>
                    <a:pt x="188" y="191"/>
                    <a:pt x="188" y="191"/>
                    <a:pt x="188" y="191"/>
                  </a:cubicBezTo>
                  <a:cubicBezTo>
                    <a:pt x="189" y="190"/>
                    <a:pt x="189" y="190"/>
                    <a:pt x="189" y="189"/>
                  </a:cubicBezTo>
                  <a:close/>
                  <a:moveTo>
                    <a:pt x="220" y="210"/>
                  </a:moveTo>
                  <a:cubicBezTo>
                    <a:pt x="219" y="211"/>
                    <a:pt x="217" y="213"/>
                    <a:pt x="216" y="215"/>
                  </a:cubicBezTo>
                  <a:cubicBezTo>
                    <a:pt x="217" y="214"/>
                    <a:pt x="218" y="213"/>
                    <a:pt x="219" y="212"/>
                  </a:cubicBezTo>
                  <a:cubicBezTo>
                    <a:pt x="220" y="211"/>
                    <a:pt x="220" y="210"/>
                    <a:pt x="220" y="210"/>
                  </a:cubicBezTo>
                  <a:close/>
                  <a:moveTo>
                    <a:pt x="170" y="22"/>
                  </a:moveTo>
                  <a:cubicBezTo>
                    <a:pt x="171" y="23"/>
                    <a:pt x="173" y="25"/>
                    <a:pt x="173" y="25"/>
                  </a:cubicBezTo>
                  <a:cubicBezTo>
                    <a:pt x="173" y="24"/>
                    <a:pt x="173" y="24"/>
                    <a:pt x="173" y="23"/>
                  </a:cubicBezTo>
                  <a:cubicBezTo>
                    <a:pt x="173" y="23"/>
                    <a:pt x="173" y="23"/>
                    <a:pt x="173" y="23"/>
                  </a:cubicBezTo>
                  <a:cubicBezTo>
                    <a:pt x="172" y="23"/>
                    <a:pt x="171" y="22"/>
                    <a:pt x="170" y="22"/>
                  </a:cubicBezTo>
                  <a:close/>
                  <a:moveTo>
                    <a:pt x="200" y="214"/>
                  </a:moveTo>
                  <a:cubicBezTo>
                    <a:pt x="200" y="214"/>
                    <a:pt x="200" y="214"/>
                    <a:pt x="200" y="214"/>
                  </a:cubicBezTo>
                  <a:cubicBezTo>
                    <a:pt x="199" y="214"/>
                    <a:pt x="198" y="215"/>
                    <a:pt x="197" y="215"/>
                  </a:cubicBezTo>
                  <a:cubicBezTo>
                    <a:pt x="196" y="216"/>
                    <a:pt x="196" y="216"/>
                    <a:pt x="197" y="218"/>
                  </a:cubicBezTo>
                  <a:cubicBezTo>
                    <a:pt x="198" y="216"/>
                    <a:pt x="199" y="215"/>
                    <a:pt x="200" y="214"/>
                  </a:cubicBezTo>
                  <a:close/>
                  <a:moveTo>
                    <a:pt x="226" y="83"/>
                  </a:moveTo>
                  <a:cubicBezTo>
                    <a:pt x="227" y="85"/>
                    <a:pt x="227" y="87"/>
                    <a:pt x="228" y="88"/>
                  </a:cubicBezTo>
                  <a:cubicBezTo>
                    <a:pt x="228" y="88"/>
                    <a:pt x="228" y="88"/>
                    <a:pt x="228" y="88"/>
                  </a:cubicBezTo>
                  <a:cubicBezTo>
                    <a:pt x="228" y="86"/>
                    <a:pt x="227" y="84"/>
                    <a:pt x="226" y="83"/>
                  </a:cubicBezTo>
                  <a:close/>
                  <a:moveTo>
                    <a:pt x="93" y="239"/>
                  </a:moveTo>
                  <a:cubicBezTo>
                    <a:pt x="93" y="239"/>
                    <a:pt x="93" y="239"/>
                    <a:pt x="93" y="239"/>
                  </a:cubicBezTo>
                  <a:cubicBezTo>
                    <a:pt x="94" y="240"/>
                    <a:pt x="96" y="241"/>
                    <a:pt x="97" y="241"/>
                  </a:cubicBezTo>
                  <a:cubicBezTo>
                    <a:pt x="97" y="241"/>
                    <a:pt x="97" y="240"/>
                    <a:pt x="96" y="240"/>
                  </a:cubicBezTo>
                  <a:cubicBezTo>
                    <a:pt x="96" y="240"/>
                    <a:pt x="96" y="239"/>
                    <a:pt x="96" y="239"/>
                  </a:cubicBezTo>
                  <a:cubicBezTo>
                    <a:pt x="95" y="239"/>
                    <a:pt x="94" y="239"/>
                    <a:pt x="93" y="239"/>
                  </a:cubicBezTo>
                  <a:close/>
                  <a:moveTo>
                    <a:pt x="167" y="23"/>
                  </a:moveTo>
                  <a:cubicBezTo>
                    <a:pt x="168" y="22"/>
                    <a:pt x="166" y="20"/>
                    <a:pt x="164" y="21"/>
                  </a:cubicBezTo>
                  <a:cubicBezTo>
                    <a:pt x="164" y="21"/>
                    <a:pt x="164" y="22"/>
                    <a:pt x="164" y="22"/>
                  </a:cubicBezTo>
                  <a:cubicBezTo>
                    <a:pt x="164" y="22"/>
                    <a:pt x="165" y="22"/>
                    <a:pt x="165" y="22"/>
                  </a:cubicBezTo>
                  <a:cubicBezTo>
                    <a:pt x="166" y="21"/>
                    <a:pt x="167" y="22"/>
                    <a:pt x="167" y="23"/>
                  </a:cubicBezTo>
                  <a:close/>
                  <a:moveTo>
                    <a:pt x="44" y="51"/>
                  </a:moveTo>
                  <a:cubicBezTo>
                    <a:pt x="44" y="52"/>
                    <a:pt x="43" y="53"/>
                    <a:pt x="43" y="54"/>
                  </a:cubicBezTo>
                  <a:cubicBezTo>
                    <a:pt x="44" y="54"/>
                    <a:pt x="44" y="54"/>
                    <a:pt x="45" y="53"/>
                  </a:cubicBezTo>
                  <a:cubicBezTo>
                    <a:pt x="45" y="52"/>
                    <a:pt x="45" y="52"/>
                    <a:pt x="44" y="51"/>
                  </a:cubicBezTo>
                  <a:close/>
                  <a:moveTo>
                    <a:pt x="60" y="228"/>
                  </a:moveTo>
                  <a:cubicBezTo>
                    <a:pt x="61" y="229"/>
                    <a:pt x="63" y="230"/>
                    <a:pt x="65" y="231"/>
                  </a:cubicBezTo>
                  <a:cubicBezTo>
                    <a:pt x="63" y="229"/>
                    <a:pt x="62" y="228"/>
                    <a:pt x="60" y="227"/>
                  </a:cubicBezTo>
                  <a:cubicBezTo>
                    <a:pt x="60" y="228"/>
                    <a:pt x="60" y="228"/>
                    <a:pt x="60" y="228"/>
                  </a:cubicBezTo>
                  <a:close/>
                  <a:moveTo>
                    <a:pt x="36" y="156"/>
                  </a:moveTo>
                  <a:cubicBezTo>
                    <a:pt x="35" y="157"/>
                    <a:pt x="34" y="159"/>
                    <a:pt x="34" y="160"/>
                  </a:cubicBezTo>
                  <a:cubicBezTo>
                    <a:pt x="34" y="160"/>
                    <a:pt x="34" y="160"/>
                    <a:pt x="34" y="160"/>
                  </a:cubicBezTo>
                  <a:cubicBezTo>
                    <a:pt x="35" y="159"/>
                    <a:pt x="35" y="158"/>
                    <a:pt x="36" y="157"/>
                  </a:cubicBezTo>
                  <a:cubicBezTo>
                    <a:pt x="37" y="156"/>
                    <a:pt x="36" y="156"/>
                    <a:pt x="36" y="156"/>
                  </a:cubicBezTo>
                  <a:close/>
                  <a:moveTo>
                    <a:pt x="34" y="174"/>
                  </a:moveTo>
                  <a:cubicBezTo>
                    <a:pt x="33" y="175"/>
                    <a:pt x="33" y="175"/>
                    <a:pt x="33" y="177"/>
                  </a:cubicBezTo>
                  <a:cubicBezTo>
                    <a:pt x="34" y="176"/>
                    <a:pt x="34" y="175"/>
                    <a:pt x="35" y="175"/>
                  </a:cubicBezTo>
                  <a:cubicBezTo>
                    <a:pt x="34" y="174"/>
                    <a:pt x="34" y="174"/>
                    <a:pt x="34" y="174"/>
                  </a:cubicBezTo>
                  <a:close/>
                  <a:moveTo>
                    <a:pt x="117" y="13"/>
                  </a:moveTo>
                  <a:cubicBezTo>
                    <a:pt x="115" y="12"/>
                    <a:pt x="115" y="13"/>
                    <a:pt x="115" y="14"/>
                  </a:cubicBezTo>
                  <a:cubicBezTo>
                    <a:pt x="116" y="14"/>
                    <a:pt x="116" y="14"/>
                    <a:pt x="117" y="14"/>
                  </a:cubicBezTo>
                  <a:cubicBezTo>
                    <a:pt x="117" y="13"/>
                    <a:pt x="117" y="13"/>
                    <a:pt x="117" y="13"/>
                  </a:cubicBezTo>
                  <a:close/>
                  <a:moveTo>
                    <a:pt x="107" y="231"/>
                  </a:moveTo>
                  <a:cubicBezTo>
                    <a:pt x="108" y="232"/>
                    <a:pt x="109" y="233"/>
                    <a:pt x="110" y="232"/>
                  </a:cubicBezTo>
                  <a:cubicBezTo>
                    <a:pt x="109" y="231"/>
                    <a:pt x="109" y="231"/>
                    <a:pt x="108" y="230"/>
                  </a:cubicBezTo>
                  <a:cubicBezTo>
                    <a:pt x="108" y="230"/>
                    <a:pt x="108" y="230"/>
                    <a:pt x="107" y="231"/>
                  </a:cubicBezTo>
                  <a:close/>
                  <a:moveTo>
                    <a:pt x="55" y="36"/>
                  </a:moveTo>
                  <a:cubicBezTo>
                    <a:pt x="54" y="37"/>
                    <a:pt x="54" y="38"/>
                    <a:pt x="52" y="38"/>
                  </a:cubicBezTo>
                  <a:cubicBezTo>
                    <a:pt x="52" y="39"/>
                    <a:pt x="52" y="39"/>
                    <a:pt x="52" y="40"/>
                  </a:cubicBezTo>
                  <a:cubicBezTo>
                    <a:pt x="53" y="39"/>
                    <a:pt x="54" y="38"/>
                    <a:pt x="55" y="37"/>
                  </a:cubicBezTo>
                  <a:cubicBezTo>
                    <a:pt x="55" y="37"/>
                    <a:pt x="55" y="37"/>
                    <a:pt x="55" y="36"/>
                  </a:cubicBezTo>
                  <a:close/>
                  <a:moveTo>
                    <a:pt x="99" y="11"/>
                  </a:moveTo>
                  <a:cubicBezTo>
                    <a:pt x="97" y="11"/>
                    <a:pt x="93" y="12"/>
                    <a:pt x="93" y="13"/>
                  </a:cubicBezTo>
                  <a:cubicBezTo>
                    <a:pt x="96" y="12"/>
                    <a:pt x="97" y="12"/>
                    <a:pt x="99" y="11"/>
                  </a:cubicBezTo>
                  <a:close/>
                  <a:moveTo>
                    <a:pt x="21" y="196"/>
                  </a:moveTo>
                  <a:cubicBezTo>
                    <a:pt x="20" y="193"/>
                    <a:pt x="18" y="190"/>
                    <a:pt x="16" y="187"/>
                  </a:cubicBezTo>
                  <a:cubicBezTo>
                    <a:pt x="18" y="191"/>
                    <a:pt x="19" y="194"/>
                    <a:pt x="21" y="196"/>
                  </a:cubicBezTo>
                  <a:close/>
                  <a:moveTo>
                    <a:pt x="36" y="125"/>
                  </a:moveTo>
                  <a:cubicBezTo>
                    <a:pt x="36" y="125"/>
                    <a:pt x="36" y="125"/>
                    <a:pt x="36" y="125"/>
                  </a:cubicBezTo>
                  <a:cubicBezTo>
                    <a:pt x="35" y="126"/>
                    <a:pt x="35" y="127"/>
                    <a:pt x="34" y="128"/>
                  </a:cubicBezTo>
                  <a:cubicBezTo>
                    <a:pt x="34" y="128"/>
                    <a:pt x="34" y="129"/>
                    <a:pt x="34" y="130"/>
                  </a:cubicBezTo>
                  <a:cubicBezTo>
                    <a:pt x="35" y="128"/>
                    <a:pt x="36" y="127"/>
                    <a:pt x="36" y="125"/>
                  </a:cubicBezTo>
                  <a:close/>
                  <a:moveTo>
                    <a:pt x="41" y="138"/>
                  </a:moveTo>
                  <a:cubicBezTo>
                    <a:pt x="42" y="137"/>
                    <a:pt x="43" y="135"/>
                    <a:pt x="42" y="134"/>
                  </a:cubicBezTo>
                  <a:cubicBezTo>
                    <a:pt x="42" y="135"/>
                    <a:pt x="41" y="136"/>
                    <a:pt x="41" y="137"/>
                  </a:cubicBezTo>
                  <a:cubicBezTo>
                    <a:pt x="41" y="137"/>
                    <a:pt x="41" y="137"/>
                    <a:pt x="41" y="138"/>
                  </a:cubicBezTo>
                  <a:close/>
                  <a:moveTo>
                    <a:pt x="204" y="39"/>
                  </a:moveTo>
                  <a:cubicBezTo>
                    <a:pt x="203" y="38"/>
                    <a:pt x="203" y="36"/>
                    <a:pt x="201" y="36"/>
                  </a:cubicBezTo>
                  <a:cubicBezTo>
                    <a:pt x="201" y="36"/>
                    <a:pt x="201" y="36"/>
                    <a:pt x="201" y="36"/>
                  </a:cubicBezTo>
                  <a:cubicBezTo>
                    <a:pt x="202" y="37"/>
                    <a:pt x="203" y="38"/>
                    <a:pt x="204" y="39"/>
                  </a:cubicBezTo>
                  <a:close/>
                  <a:moveTo>
                    <a:pt x="23" y="152"/>
                  </a:moveTo>
                  <a:cubicBezTo>
                    <a:pt x="23" y="153"/>
                    <a:pt x="24" y="157"/>
                    <a:pt x="24" y="157"/>
                  </a:cubicBezTo>
                  <a:cubicBezTo>
                    <a:pt x="24" y="157"/>
                    <a:pt x="24" y="157"/>
                    <a:pt x="24" y="156"/>
                  </a:cubicBezTo>
                  <a:cubicBezTo>
                    <a:pt x="24" y="155"/>
                    <a:pt x="23" y="153"/>
                    <a:pt x="23" y="152"/>
                  </a:cubicBezTo>
                  <a:close/>
                  <a:moveTo>
                    <a:pt x="18" y="153"/>
                  </a:moveTo>
                  <a:cubicBezTo>
                    <a:pt x="18" y="154"/>
                    <a:pt x="19" y="156"/>
                    <a:pt x="19" y="158"/>
                  </a:cubicBezTo>
                  <a:cubicBezTo>
                    <a:pt x="20" y="156"/>
                    <a:pt x="19" y="154"/>
                    <a:pt x="18" y="153"/>
                  </a:cubicBezTo>
                  <a:close/>
                  <a:moveTo>
                    <a:pt x="36" y="177"/>
                  </a:moveTo>
                  <a:cubicBezTo>
                    <a:pt x="35" y="177"/>
                    <a:pt x="35" y="178"/>
                    <a:pt x="34" y="179"/>
                  </a:cubicBezTo>
                  <a:cubicBezTo>
                    <a:pt x="35" y="179"/>
                    <a:pt x="35" y="179"/>
                    <a:pt x="35" y="180"/>
                  </a:cubicBezTo>
                  <a:cubicBezTo>
                    <a:pt x="36" y="179"/>
                    <a:pt x="36" y="178"/>
                    <a:pt x="36" y="177"/>
                  </a:cubicBezTo>
                  <a:cubicBezTo>
                    <a:pt x="37" y="177"/>
                    <a:pt x="36" y="177"/>
                    <a:pt x="36" y="177"/>
                  </a:cubicBezTo>
                  <a:close/>
                  <a:moveTo>
                    <a:pt x="159" y="238"/>
                  </a:moveTo>
                  <a:cubicBezTo>
                    <a:pt x="159" y="238"/>
                    <a:pt x="159" y="238"/>
                    <a:pt x="159" y="238"/>
                  </a:cubicBezTo>
                  <a:cubicBezTo>
                    <a:pt x="161" y="238"/>
                    <a:pt x="163" y="238"/>
                    <a:pt x="164" y="237"/>
                  </a:cubicBezTo>
                  <a:cubicBezTo>
                    <a:pt x="163" y="237"/>
                    <a:pt x="161" y="237"/>
                    <a:pt x="160" y="237"/>
                  </a:cubicBezTo>
                  <a:cubicBezTo>
                    <a:pt x="160" y="237"/>
                    <a:pt x="159" y="237"/>
                    <a:pt x="159" y="238"/>
                  </a:cubicBezTo>
                  <a:close/>
                  <a:moveTo>
                    <a:pt x="76" y="40"/>
                  </a:moveTo>
                  <a:cubicBezTo>
                    <a:pt x="76" y="40"/>
                    <a:pt x="76" y="40"/>
                    <a:pt x="76" y="40"/>
                  </a:cubicBezTo>
                  <a:cubicBezTo>
                    <a:pt x="76" y="41"/>
                    <a:pt x="75" y="42"/>
                    <a:pt x="75" y="43"/>
                  </a:cubicBezTo>
                  <a:cubicBezTo>
                    <a:pt x="75" y="42"/>
                    <a:pt x="76" y="42"/>
                    <a:pt x="76" y="42"/>
                  </a:cubicBezTo>
                  <a:cubicBezTo>
                    <a:pt x="77" y="42"/>
                    <a:pt x="77" y="42"/>
                    <a:pt x="77" y="42"/>
                  </a:cubicBezTo>
                  <a:cubicBezTo>
                    <a:pt x="77" y="41"/>
                    <a:pt x="76" y="41"/>
                    <a:pt x="76" y="40"/>
                  </a:cubicBezTo>
                  <a:close/>
                  <a:moveTo>
                    <a:pt x="66" y="43"/>
                  </a:moveTo>
                  <a:cubicBezTo>
                    <a:pt x="66" y="43"/>
                    <a:pt x="66" y="43"/>
                    <a:pt x="66" y="43"/>
                  </a:cubicBezTo>
                  <a:cubicBezTo>
                    <a:pt x="67" y="43"/>
                    <a:pt x="68" y="44"/>
                    <a:pt x="69" y="43"/>
                  </a:cubicBezTo>
                  <a:cubicBezTo>
                    <a:pt x="68" y="43"/>
                    <a:pt x="68" y="42"/>
                    <a:pt x="67" y="42"/>
                  </a:cubicBezTo>
                  <a:cubicBezTo>
                    <a:pt x="67" y="42"/>
                    <a:pt x="66" y="43"/>
                    <a:pt x="66" y="43"/>
                  </a:cubicBezTo>
                  <a:close/>
                  <a:moveTo>
                    <a:pt x="177" y="239"/>
                  </a:moveTo>
                  <a:cubicBezTo>
                    <a:pt x="178" y="238"/>
                    <a:pt x="179" y="237"/>
                    <a:pt x="179" y="236"/>
                  </a:cubicBezTo>
                  <a:cubicBezTo>
                    <a:pt x="179" y="236"/>
                    <a:pt x="178" y="236"/>
                    <a:pt x="178" y="237"/>
                  </a:cubicBezTo>
                  <a:cubicBezTo>
                    <a:pt x="177" y="237"/>
                    <a:pt x="177" y="238"/>
                    <a:pt x="177" y="239"/>
                  </a:cubicBezTo>
                  <a:close/>
                  <a:moveTo>
                    <a:pt x="223" y="90"/>
                  </a:moveTo>
                  <a:cubicBezTo>
                    <a:pt x="223" y="90"/>
                    <a:pt x="223" y="90"/>
                    <a:pt x="223" y="90"/>
                  </a:cubicBezTo>
                  <a:cubicBezTo>
                    <a:pt x="223" y="91"/>
                    <a:pt x="224" y="92"/>
                    <a:pt x="224" y="93"/>
                  </a:cubicBezTo>
                  <a:cubicBezTo>
                    <a:pt x="225" y="92"/>
                    <a:pt x="225" y="92"/>
                    <a:pt x="225" y="92"/>
                  </a:cubicBezTo>
                  <a:cubicBezTo>
                    <a:pt x="225" y="91"/>
                    <a:pt x="224" y="90"/>
                    <a:pt x="223" y="90"/>
                  </a:cubicBezTo>
                  <a:close/>
                  <a:moveTo>
                    <a:pt x="154" y="19"/>
                  </a:moveTo>
                  <a:cubicBezTo>
                    <a:pt x="155" y="20"/>
                    <a:pt x="155" y="20"/>
                    <a:pt x="155" y="21"/>
                  </a:cubicBezTo>
                  <a:cubicBezTo>
                    <a:pt x="156" y="21"/>
                    <a:pt x="157" y="20"/>
                    <a:pt x="157" y="20"/>
                  </a:cubicBezTo>
                  <a:cubicBezTo>
                    <a:pt x="157" y="20"/>
                    <a:pt x="157" y="20"/>
                    <a:pt x="157" y="20"/>
                  </a:cubicBezTo>
                  <a:cubicBezTo>
                    <a:pt x="156" y="20"/>
                    <a:pt x="155" y="19"/>
                    <a:pt x="154" y="19"/>
                  </a:cubicBezTo>
                  <a:close/>
                  <a:moveTo>
                    <a:pt x="174" y="220"/>
                  </a:moveTo>
                  <a:cubicBezTo>
                    <a:pt x="174" y="220"/>
                    <a:pt x="174" y="219"/>
                    <a:pt x="174" y="219"/>
                  </a:cubicBezTo>
                  <a:cubicBezTo>
                    <a:pt x="173" y="220"/>
                    <a:pt x="172" y="220"/>
                    <a:pt x="171" y="220"/>
                  </a:cubicBezTo>
                  <a:cubicBezTo>
                    <a:pt x="171" y="220"/>
                    <a:pt x="171" y="220"/>
                    <a:pt x="172" y="220"/>
                  </a:cubicBezTo>
                  <a:cubicBezTo>
                    <a:pt x="172" y="220"/>
                    <a:pt x="173" y="221"/>
                    <a:pt x="174" y="221"/>
                  </a:cubicBezTo>
                  <a:cubicBezTo>
                    <a:pt x="174" y="221"/>
                    <a:pt x="174" y="220"/>
                    <a:pt x="174" y="220"/>
                  </a:cubicBezTo>
                  <a:close/>
                  <a:moveTo>
                    <a:pt x="112" y="13"/>
                  </a:moveTo>
                  <a:cubicBezTo>
                    <a:pt x="111" y="13"/>
                    <a:pt x="111" y="14"/>
                    <a:pt x="110" y="14"/>
                  </a:cubicBezTo>
                  <a:cubicBezTo>
                    <a:pt x="111" y="14"/>
                    <a:pt x="111" y="14"/>
                    <a:pt x="112" y="14"/>
                  </a:cubicBezTo>
                  <a:cubicBezTo>
                    <a:pt x="112" y="14"/>
                    <a:pt x="113" y="14"/>
                    <a:pt x="112" y="13"/>
                  </a:cubicBezTo>
                  <a:close/>
                  <a:moveTo>
                    <a:pt x="207" y="215"/>
                  </a:moveTo>
                  <a:cubicBezTo>
                    <a:pt x="207" y="215"/>
                    <a:pt x="207" y="215"/>
                    <a:pt x="207" y="215"/>
                  </a:cubicBezTo>
                  <a:cubicBezTo>
                    <a:pt x="208" y="215"/>
                    <a:pt x="209" y="214"/>
                    <a:pt x="210" y="213"/>
                  </a:cubicBezTo>
                  <a:cubicBezTo>
                    <a:pt x="210" y="213"/>
                    <a:pt x="210" y="212"/>
                    <a:pt x="210" y="212"/>
                  </a:cubicBezTo>
                  <a:cubicBezTo>
                    <a:pt x="210" y="212"/>
                    <a:pt x="210" y="212"/>
                    <a:pt x="210" y="212"/>
                  </a:cubicBezTo>
                  <a:cubicBezTo>
                    <a:pt x="209" y="213"/>
                    <a:pt x="208" y="214"/>
                    <a:pt x="207" y="215"/>
                  </a:cubicBezTo>
                  <a:close/>
                  <a:moveTo>
                    <a:pt x="162" y="14"/>
                  </a:moveTo>
                  <a:cubicBezTo>
                    <a:pt x="162" y="14"/>
                    <a:pt x="162" y="14"/>
                    <a:pt x="162" y="15"/>
                  </a:cubicBezTo>
                  <a:cubicBezTo>
                    <a:pt x="163" y="16"/>
                    <a:pt x="165" y="16"/>
                    <a:pt x="167" y="17"/>
                  </a:cubicBezTo>
                  <a:cubicBezTo>
                    <a:pt x="167" y="17"/>
                    <a:pt x="167" y="17"/>
                    <a:pt x="167" y="17"/>
                  </a:cubicBezTo>
                  <a:cubicBezTo>
                    <a:pt x="165" y="16"/>
                    <a:pt x="164" y="15"/>
                    <a:pt x="162" y="14"/>
                  </a:cubicBezTo>
                  <a:close/>
                  <a:moveTo>
                    <a:pt x="36" y="133"/>
                  </a:moveTo>
                  <a:cubicBezTo>
                    <a:pt x="36" y="133"/>
                    <a:pt x="36" y="133"/>
                    <a:pt x="36" y="133"/>
                  </a:cubicBezTo>
                  <a:cubicBezTo>
                    <a:pt x="36" y="132"/>
                    <a:pt x="37" y="131"/>
                    <a:pt x="37" y="130"/>
                  </a:cubicBezTo>
                  <a:cubicBezTo>
                    <a:pt x="38" y="129"/>
                    <a:pt x="38" y="129"/>
                    <a:pt x="37" y="128"/>
                  </a:cubicBezTo>
                  <a:cubicBezTo>
                    <a:pt x="37" y="130"/>
                    <a:pt x="36" y="131"/>
                    <a:pt x="36" y="133"/>
                  </a:cubicBezTo>
                  <a:close/>
                  <a:moveTo>
                    <a:pt x="151" y="245"/>
                  </a:moveTo>
                  <a:cubicBezTo>
                    <a:pt x="152" y="245"/>
                    <a:pt x="154" y="245"/>
                    <a:pt x="155" y="244"/>
                  </a:cubicBezTo>
                  <a:cubicBezTo>
                    <a:pt x="153" y="244"/>
                    <a:pt x="152" y="244"/>
                    <a:pt x="151" y="245"/>
                  </a:cubicBezTo>
                  <a:close/>
                  <a:moveTo>
                    <a:pt x="78" y="48"/>
                  </a:moveTo>
                  <a:cubicBezTo>
                    <a:pt x="77" y="49"/>
                    <a:pt x="76" y="49"/>
                    <a:pt x="76" y="50"/>
                  </a:cubicBezTo>
                  <a:cubicBezTo>
                    <a:pt x="77" y="51"/>
                    <a:pt x="77" y="50"/>
                    <a:pt x="78" y="49"/>
                  </a:cubicBezTo>
                  <a:cubicBezTo>
                    <a:pt x="78" y="49"/>
                    <a:pt x="78" y="49"/>
                    <a:pt x="78" y="48"/>
                  </a:cubicBezTo>
                  <a:close/>
                  <a:moveTo>
                    <a:pt x="121" y="230"/>
                  </a:moveTo>
                  <a:cubicBezTo>
                    <a:pt x="120" y="230"/>
                    <a:pt x="119" y="230"/>
                    <a:pt x="119" y="231"/>
                  </a:cubicBezTo>
                  <a:cubicBezTo>
                    <a:pt x="119" y="231"/>
                    <a:pt x="119" y="231"/>
                    <a:pt x="120" y="232"/>
                  </a:cubicBezTo>
                  <a:cubicBezTo>
                    <a:pt x="120" y="231"/>
                    <a:pt x="121" y="231"/>
                    <a:pt x="121" y="230"/>
                  </a:cubicBezTo>
                  <a:close/>
                  <a:moveTo>
                    <a:pt x="35" y="44"/>
                  </a:moveTo>
                  <a:cubicBezTo>
                    <a:pt x="34" y="46"/>
                    <a:pt x="33" y="47"/>
                    <a:pt x="32" y="48"/>
                  </a:cubicBezTo>
                  <a:cubicBezTo>
                    <a:pt x="34" y="47"/>
                    <a:pt x="35" y="46"/>
                    <a:pt x="35" y="44"/>
                  </a:cubicBezTo>
                  <a:close/>
                  <a:moveTo>
                    <a:pt x="48" y="56"/>
                  </a:moveTo>
                  <a:cubicBezTo>
                    <a:pt x="48" y="55"/>
                    <a:pt x="49" y="54"/>
                    <a:pt x="49" y="53"/>
                  </a:cubicBezTo>
                  <a:cubicBezTo>
                    <a:pt x="48" y="54"/>
                    <a:pt x="47" y="55"/>
                    <a:pt x="48" y="56"/>
                  </a:cubicBezTo>
                  <a:close/>
                  <a:moveTo>
                    <a:pt x="31" y="132"/>
                  </a:moveTo>
                  <a:cubicBezTo>
                    <a:pt x="31" y="132"/>
                    <a:pt x="31" y="132"/>
                    <a:pt x="31" y="132"/>
                  </a:cubicBezTo>
                  <a:cubicBezTo>
                    <a:pt x="31" y="132"/>
                    <a:pt x="31" y="133"/>
                    <a:pt x="31" y="133"/>
                  </a:cubicBezTo>
                  <a:cubicBezTo>
                    <a:pt x="31" y="134"/>
                    <a:pt x="31" y="135"/>
                    <a:pt x="32" y="135"/>
                  </a:cubicBezTo>
                  <a:cubicBezTo>
                    <a:pt x="32" y="134"/>
                    <a:pt x="31" y="133"/>
                    <a:pt x="31" y="132"/>
                  </a:cubicBezTo>
                  <a:close/>
                  <a:moveTo>
                    <a:pt x="30" y="164"/>
                  </a:moveTo>
                  <a:cubicBezTo>
                    <a:pt x="29" y="165"/>
                    <a:pt x="30" y="166"/>
                    <a:pt x="31" y="167"/>
                  </a:cubicBezTo>
                  <a:cubicBezTo>
                    <a:pt x="31" y="166"/>
                    <a:pt x="31" y="166"/>
                    <a:pt x="31" y="166"/>
                  </a:cubicBezTo>
                  <a:cubicBezTo>
                    <a:pt x="31" y="166"/>
                    <a:pt x="31" y="165"/>
                    <a:pt x="30" y="164"/>
                  </a:cubicBezTo>
                  <a:close/>
                  <a:moveTo>
                    <a:pt x="239" y="96"/>
                  </a:moveTo>
                  <a:cubicBezTo>
                    <a:pt x="239" y="96"/>
                    <a:pt x="239" y="96"/>
                    <a:pt x="239" y="96"/>
                  </a:cubicBezTo>
                  <a:cubicBezTo>
                    <a:pt x="239" y="98"/>
                    <a:pt x="239" y="100"/>
                    <a:pt x="241" y="101"/>
                  </a:cubicBezTo>
                  <a:cubicBezTo>
                    <a:pt x="240" y="99"/>
                    <a:pt x="239" y="98"/>
                    <a:pt x="239" y="96"/>
                  </a:cubicBezTo>
                  <a:close/>
                  <a:moveTo>
                    <a:pt x="20" y="146"/>
                  </a:moveTo>
                  <a:cubicBezTo>
                    <a:pt x="21" y="144"/>
                    <a:pt x="20" y="143"/>
                    <a:pt x="19" y="142"/>
                  </a:cubicBezTo>
                  <a:cubicBezTo>
                    <a:pt x="19" y="143"/>
                    <a:pt x="20" y="145"/>
                    <a:pt x="20" y="146"/>
                  </a:cubicBezTo>
                  <a:close/>
                  <a:moveTo>
                    <a:pt x="50" y="216"/>
                  </a:moveTo>
                  <a:cubicBezTo>
                    <a:pt x="50" y="216"/>
                    <a:pt x="50" y="217"/>
                    <a:pt x="49" y="217"/>
                  </a:cubicBezTo>
                  <a:cubicBezTo>
                    <a:pt x="51" y="218"/>
                    <a:pt x="52" y="219"/>
                    <a:pt x="54" y="220"/>
                  </a:cubicBezTo>
                  <a:cubicBezTo>
                    <a:pt x="54" y="220"/>
                    <a:pt x="54" y="219"/>
                    <a:pt x="53" y="219"/>
                  </a:cubicBezTo>
                  <a:cubicBezTo>
                    <a:pt x="52" y="218"/>
                    <a:pt x="51" y="217"/>
                    <a:pt x="50" y="216"/>
                  </a:cubicBezTo>
                  <a:close/>
                  <a:moveTo>
                    <a:pt x="102" y="17"/>
                  </a:moveTo>
                  <a:cubicBezTo>
                    <a:pt x="100" y="17"/>
                    <a:pt x="99" y="18"/>
                    <a:pt x="98" y="19"/>
                  </a:cubicBezTo>
                  <a:cubicBezTo>
                    <a:pt x="99" y="19"/>
                    <a:pt x="99" y="19"/>
                    <a:pt x="99" y="19"/>
                  </a:cubicBezTo>
                  <a:cubicBezTo>
                    <a:pt x="100" y="18"/>
                    <a:pt x="101" y="18"/>
                    <a:pt x="102" y="17"/>
                  </a:cubicBezTo>
                  <a:close/>
                  <a:moveTo>
                    <a:pt x="133" y="238"/>
                  </a:moveTo>
                  <a:cubicBezTo>
                    <a:pt x="134" y="238"/>
                    <a:pt x="135" y="238"/>
                    <a:pt x="136" y="238"/>
                  </a:cubicBezTo>
                  <a:cubicBezTo>
                    <a:pt x="136" y="238"/>
                    <a:pt x="135" y="237"/>
                    <a:pt x="134" y="237"/>
                  </a:cubicBezTo>
                  <a:cubicBezTo>
                    <a:pt x="134" y="237"/>
                    <a:pt x="133" y="237"/>
                    <a:pt x="133" y="238"/>
                  </a:cubicBezTo>
                  <a:close/>
                  <a:moveTo>
                    <a:pt x="59" y="32"/>
                  </a:moveTo>
                  <a:cubicBezTo>
                    <a:pt x="59" y="33"/>
                    <a:pt x="58" y="34"/>
                    <a:pt x="57" y="35"/>
                  </a:cubicBezTo>
                  <a:cubicBezTo>
                    <a:pt x="58" y="35"/>
                    <a:pt x="59" y="34"/>
                    <a:pt x="59" y="32"/>
                  </a:cubicBezTo>
                  <a:close/>
                  <a:moveTo>
                    <a:pt x="116" y="219"/>
                  </a:moveTo>
                  <a:cubicBezTo>
                    <a:pt x="115" y="218"/>
                    <a:pt x="115" y="218"/>
                    <a:pt x="114" y="217"/>
                  </a:cubicBezTo>
                  <a:cubicBezTo>
                    <a:pt x="114" y="218"/>
                    <a:pt x="114" y="218"/>
                    <a:pt x="114" y="219"/>
                  </a:cubicBezTo>
                  <a:cubicBezTo>
                    <a:pt x="115" y="219"/>
                    <a:pt x="115" y="219"/>
                    <a:pt x="116" y="219"/>
                  </a:cubicBezTo>
                  <a:close/>
                  <a:moveTo>
                    <a:pt x="220" y="49"/>
                  </a:moveTo>
                  <a:cubicBezTo>
                    <a:pt x="219" y="48"/>
                    <a:pt x="218" y="47"/>
                    <a:pt x="218" y="46"/>
                  </a:cubicBezTo>
                  <a:cubicBezTo>
                    <a:pt x="218" y="46"/>
                    <a:pt x="217" y="46"/>
                    <a:pt x="217" y="46"/>
                  </a:cubicBezTo>
                  <a:cubicBezTo>
                    <a:pt x="218" y="47"/>
                    <a:pt x="219" y="48"/>
                    <a:pt x="220" y="49"/>
                  </a:cubicBezTo>
                  <a:close/>
                  <a:moveTo>
                    <a:pt x="229" y="95"/>
                  </a:moveTo>
                  <a:cubicBezTo>
                    <a:pt x="228" y="97"/>
                    <a:pt x="229" y="99"/>
                    <a:pt x="229" y="100"/>
                  </a:cubicBezTo>
                  <a:cubicBezTo>
                    <a:pt x="229" y="98"/>
                    <a:pt x="229" y="97"/>
                    <a:pt x="229" y="95"/>
                  </a:cubicBezTo>
                  <a:close/>
                  <a:moveTo>
                    <a:pt x="169" y="219"/>
                  </a:moveTo>
                  <a:cubicBezTo>
                    <a:pt x="170" y="219"/>
                    <a:pt x="171" y="218"/>
                    <a:pt x="171" y="218"/>
                  </a:cubicBezTo>
                  <a:cubicBezTo>
                    <a:pt x="171" y="218"/>
                    <a:pt x="171" y="217"/>
                    <a:pt x="170" y="217"/>
                  </a:cubicBezTo>
                  <a:cubicBezTo>
                    <a:pt x="170" y="218"/>
                    <a:pt x="169" y="218"/>
                    <a:pt x="169" y="219"/>
                  </a:cubicBezTo>
                  <a:close/>
                  <a:moveTo>
                    <a:pt x="186" y="23"/>
                  </a:moveTo>
                  <a:cubicBezTo>
                    <a:pt x="186" y="23"/>
                    <a:pt x="187" y="24"/>
                    <a:pt x="187" y="24"/>
                  </a:cubicBezTo>
                  <a:cubicBezTo>
                    <a:pt x="188" y="24"/>
                    <a:pt x="188" y="24"/>
                    <a:pt x="189" y="24"/>
                  </a:cubicBezTo>
                  <a:cubicBezTo>
                    <a:pt x="189" y="24"/>
                    <a:pt x="189" y="24"/>
                    <a:pt x="189" y="24"/>
                  </a:cubicBezTo>
                  <a:cubicBezTo>
                    <a:pt x="188" y="24"/>
                    <a:pt x="187" y="23"/>
                    <a:pt x="186" y="23"/>
                  </a:cubicBezTo>
                  <a:close/>
                  <a:moveTo>
                    <a:pt x="184" y="22"/>
                  </a:moveTo>
                  <a:cubicBezTo>
                    <a:pt x="184" y="21"/>
                    <a:pt x="183" y="21"/>
                    <a:pt x="182" y="20"/>
                  </a:cubicBezTo>
                  <a:cubicBezTo>
                    <a:pt x="182" y="20"/>
                    <a:pt x="182" y="20"/>
                    <a:pt x="181" y="20"/>
                  </a:cubicBezTo>
                  <a:cubicBezTo>
                    <a:pt x="182" y="21"/>
                    <a:pt x="183" y="21"/>
                    <a:pt x="184" y="22"/>
                  </a:cubicBezTo>
                  <a:close/>
                  <a:moveTo>
                    <a:pt x="183" y="185"/>
                  </a:moveTo>
                  <a:cubicBezTo>
                    <a:pt x="183" y="185"/>
                    <a:pt x="182" y="186"/>
                    <a:pt x="182" y="186"/>
                  </a:cubicBezTo>
                  <a:cubicBezTo>
                    <a:pt x="182" y="186"/>
                    <a:pt x="182" y="187"/>
                    <a:pt x="183" y="187"/>
                  </a:cubicBezTo>
                  <a:cubicBezTo>
                    <a:pt x="183" y="187"/>
                    <a:pt x="183" y="187"/>
                    <a:pt x="183" y="187"/>
                  </a:cubicBezTo>
                  <a:cubicBezTo>
                    <a:pt x="183" y="187"/>
                    <a:pt x="183" y="187"/>
                    <a:pt x="183" y="187"/>
                  </a:cubicBezTo>
                  <a:cubicBezTo>
                    <a:pt x="183" y="186"/>
                    <a:pt x="183" y="186"/>
                    <a:pt x="183" y="185"/>
                  </a:cubicBezTo>
                  <a:close/>
                  <a:moveTo>
                    <a:pt x="186" y="32"/>
                  </a:moveTo>
                  <a:cubicBezTo>
                    <a:pt x="186" y="33"/>
                    <a:pt x="185" y="33"/>
                    <a:pt x="186" y="33"/>
                  </a:cubicBezTo>
                  <a:cubicBezTo>
                    <a:pt x="186" y="33"/>
                    <a:pt x="186" y="33"/>
                    <a:pt x="186" y="34"/>
                  </a:cubicBezTo>
                  <a:cubicBezTo>
                    <a:pt x="186" y="35"/>
                    <a:pt x="187" y="35"/>
                    <a:pt x="188" y="36"/>
                  </a:cubicBezTo>
                  <a:cubicBezTo>
                    <a:pt x="188" y="36"/>
                    <a:pt x="188" y="36"/>
                    <a:pt x="188" y="36"/>
                  </a:cubicBezTo>
                  <a:cubicBezTo>
                    <a:pt x="187" y="35"/>
                    <a:pt x="187" y="34"/>
                    <a:pt x="186" y="32"/>
                  </a:cubicBezTo>
                  <a:close/>
                  <a:moveTo>
                    <a:pt x="211" y="183"/>
                  </a:moveTo>
                  <a:cubicBezTo>
                    <a:pt x="210" y="183"/>
                    <a:pt x="210" y="183"/>
                    <a:pt x="210" y="182"/>
                  </a:cubicBezTo>
                  <a:cubicBezTo>
                    <a:pt x="210" y="182"/>
                    <a:pt x="210" y="182"/>
                    <a:pt x="210" y="182"/>
                  </a:cubicBezTo>
                  <a:cubicBezTo>
                    <a:pt x="210" y="183"/>
                    <a:pt x="210" y="184"/>
                    <a:pt x="210" y="185"/>
                  </a:cubicBezTo>
                  <a:cubicBezTo>
                    <a:pt x="210" y="185"/>
                    <a:pt x="210" y="185"/>
                    <a:pt x="210" y="185"/>
                  </a:cubicBezTo>
                  <a:cubicBezTo>
                    <a:pt x="210" y="185"/>
                    <a:pt x="210" y="184"/>
                    <a:pt x="211" y="183"/>
                  </a:cubicBezTo>
                  <a:close/>
                  <a:moveTo>
                    <a:pt x="169" y="27"/>
                  </a:moveTo>
                  <a:cubicBezTo>
                    <a:pt x="169" y="26"/>
                    <a:pt x="169" y="26"/>
                    <a:pt x="168" y="25"/>
                  </a:cubicBezTo>
                  <a:cubicBezTo>
                    <a:pt x="168" y="26"/>
                    <a:pt x="168" y="26"/>
                    <a:pt x="167" y="27"/>
                  </a:cubicBezTo>
                  <a:cubicBezTo>
                    <a:pt x="168" y="27"/>
                    <a:pt x="168" y="27"/>
                    <a:pt x="169" y="27"/>
                  </a:cubicBezTo>
                  <a:close/>
                  <a:moveTo>
                    <a:pt x="103" y="223"/>
                  </a:moveTo>
                  <a:cubicBezTo>
                    <a:pt x="103" y="224"/>
                    <a:pt x="103" y="225"/>
                    <a:pt x="103" y="225"/>
                  </a:cubicBezTo>
                  <a:cubicBezTo>
                    <a:pt x="103" y="225"/>
                    <a:pt x="103" y="225"/>
                    <a:pt x="103" y="225"/>
                  </a:cubicBezTo>
                  <a:cubicBezTo>
                    <a:pt x="103" y="225"/>
                    <a:pt x="104" y="225"/>
                    <a:pt x="104" y="224"/>
                  </a:cubicBezTo>
                  <a:cubicBezTo>
                    <a:pt x="104" y="224"/>
                    <a:pt x="104" y="223"/>
                    <a:pt x="103" y="223"/>
                  </a:cubicBezTo>
                  <a:close/>
                  <a:moveTo>
                    <a:pt x="118" y="223"/>
                  </a:moveTo>
                  <a:cubicBezTo>
                    <a:pt x="118" y="223"/>
                    <a:pt x="117" y="223"/>
                    <a:pt x="117" y="223"/>
                  </a:cubicBezTo>
                  <a:cubicBezTo>
                    <a:pt x="117" y="223"/>
                    <a:pt x="117" y="224"/>
                    <a:pt x="118" y="225"/>
                  </a:cubicBezTo>
                  <a:cubicBezTo>
                    <a:pt x="118" y="224"/>
                    <a:pt x="118" y="223"/>
                    <a:pt x="118" y="223"/>
                  </a:cubicBezTo>
                  <a:close/>
                  <a:moveTo>
                    <a:pt x="201" y="222"/>
                  </a:moveTo>
                  <a:cubicBezTo>
                    <a:pt x="200" y="223"/>
                    <a:pt x="200" y="224"/>
                    <a:pt x="199" y="225"/>
                  </a:cubicBezTo>
                  <a:cubicBezTo>
                    <a:pt x="200" y="224"/>
                    <a:pt x="200" y="224"/>
                    <a:pt x="201" y="224"/>
                  </a:cubicBezTo>
                  <a:cubicBezTo>
                    <a:pt x="201" y="224"/>
                    <a:pt x="201" y="223"/>
                    <a:pt x="201" y="222"/>
                  </a:cubicBezTo>
                  <a:close/>
                  <a:moveTo>
                    <a:pt x="21" y="73"/>
                  </a:moveTo>
                  <a:cubicBezTo>
                    <a:pt x="21" y="73"/>
                    <a:pt x="21" y="73"/>
                    <a:pt x="21" y="73"/>
                  </a:cubicBezTo>
                  <a:cubicBezTo>
                    <a:pt x="22" y="72"/>
                    <a:pt x="22" y="71"/>
                    <a:pt x="22" y="70"/>
                  </a:cubicBezTo>
                  <a:cubicBezTo>
                    <a:pt x="22" y="71"/>
                    <a:pt x="21" y="72"/>
                    <a:pt x="21" y="73"/>
                  </a:cubicBezTo>
                  <a:close/>
                  <a:moveTo>
                    <a:pt x="68" y="39"/>
                  </a:moveTo>
                  <a:cubicBezTo>
                    <a:pt x="68" y="39"/>
                    <a:pt x="68" y="39"/>
                    <a:pt x="68" y="39"/>
                  </a:cubicBezTo>
                  <a:cubicBezTo>
                    <a:pt x="69" y="38"/>
                    <a:pt x="69" y="38"/>
                    <a:pt x="69" y="36"/>
                  </a:cubicBezTo>
                  <a:cubicBezTo>
                    <a:pt x="68" y="37"/>
                    <a:pt x="68" y="38"/>
                    <a:pt x="68" y="39"/>
                  </a:cubicBezTo>
                  <a:close/>
                  <a:moveTo>
                    <a:pt x="199" y="227"/>
                  </a:moveTo>
                  <a:cubicBezTo>
                    <a:pt x="201" y="227"/>
                    <a:pt x="201" y="227"/>
                    <a:pt x="201" y="226"/>
                  </a:cubicBezTo>
                  <a:cubicBezTo>
                    <a:pt x="200" y="227"/>
                    <a:pt x="200" y="227"/>
                    <a:pt x="199" y="227"/>
                  </a:cubicBezTo>
                  <a:close/>
                  <a:moveTo>
                    <a:pt x="26" y="118"/>
                  </a:moveTo>
                  <a:cubicBezTo>
                    <a:pt x="26" y="118"/>
                    <a:pt x="27" y="118"/>
                    <a:pt x="27" y="118"/>
                  </a:cubicBezTo>
                  <a:cubicBezTo>
                    <a:pt x="27" y="117"/>
                    <a:pt x="27" y="117"/>
                    <a:pt x="28" y="116"/>
                  </a:cubicBezTo>
                  <a:cubicBezTo>
                    <a:pt x="28" y="116"/>
                    <a:pt x="28" y="115"/>
                    <a:pt x="27" y="114"/>
                  </a:cubicBezTo>
                  <a:cubicBezTo>
                    <a:pt x="27" y="116"/>
                    <a:pt x="27" y="117"/>
                    <a:pt x="26" y="118"/>
                  </a:cubicBezTo>
                  <a:close/>
                  <a:moveTo>
                    <a:pt x="199" y="208"/>
                  </a:moveTo>
                  <a:cubicBezTo>
                    <a:pt x="199" y="208"/>
                    <a:pt x="199" y="207"/>
                    <a:pt x="198" y="207"/>
                  </a:cubicBezTo>
                  <a:cubicBezTo>
                    <a:pt x="198" y="207"/>
                    <a:pt x="198" y="207"/>
                    <a:pt x="198" y="208"/>
                  </a:cubicBezTo>
                  <a:cubicBezTo>
                    <a:pt x="198" y="208"/>
                    <a:pt x="198" y="208"/>
                    <a:pt x="199" y="209"/>
                  </a:cubicBezTo>
                  <a:cubicBezTo>
                    <a:pt x="199" y="208"/>
                    <a:pt x="199" y="208"/>
                    <a:pt x="199" y="208"/>
                  </a:cubicBezTo>
                  <a:close/>
                  <a:moveTo>
                    <a:pt x="63" y="53"/>
                  </a:moveTo>
                  <a:cubicBezTo>
                    <a:pt x="63" y="53"/>
                    <a:pt x="63" y="53"/>
                    <a:pt x="63" y="53"/>
                  </a:cubicBezTo>
                  <a:cubicBezTo>
                    <a:pt x="64" y="52"/>
                    <a:pt x="65" y="51"/>
                    <a:pt x="65" y="50"/>
                  </a:cubicBezTo>
                  <a:cubicBezTo>
                    <a:pt x="64" y="51"/>
                    <a:pt x="63" y="52"/>
                    <a:pt x="63" y="53"/>
                  </a:cubicBezTo>
                  <a:close/>
                  <a:moveTo>
                    <a:pt x="111" y="228"/>
                  </a:moveTo>
                  <a:cubicBezTo>
                    <a:pt x="111" y="228"/>
                    <a:pt x="110" y="228"/>
                    <a:pt x="110" y="229"/>
                  </a:cubicBezTo>
                  <a:cubicBezTo>
                    <a:pt x="110" y="229"/>
                    <a:pt x="111" y="229"/>
                    <a:pt x="111" y="230"/>
                  </a:cubicBezTo>
                  <a:cubicBezTo>
                    <a:pt x="111" y="230"/>
                    <a:pt x="111" y="230"/>
                    <a:pt x="111" y="230"/>
                  </a:cubicBezTo>
                  <a:cubicBezTo>
                    <a:pt x="111" y="229"/>
                    <a:pt x="111" y="229"/>
                    <a:pt x="111" y="228"/>
                  </a:cubicBezTo>
                  <a:close/>
                  <a:moveTo>
                    <a:pt x="188" y="200"/>
                  </a:moveTo>
                  <a:cubicBezTo>
                    <a:pt x="188" y="201"/>
                    <a:pt x="187" y="201"/>
                    <a:pt x="187" y="201"/>
                  </a:cubicBezTo>
                  <a:cubicBezTo>
                    <a:pt x="187" y="201"/>
                    <a:pt x="187" y="202"/>
                    <a:pt x="187" y="202"/>
                  </a:cubicBezTo>
                  <a:cubicBezTo>
                    <a:pt x="187" y="202"/>
                    <a:pt x="188" y="202"/>
                    <a:pt x="188" y="201"/>
                  </a:cubicBezTo>
                  <a:cubicBezTo>
                    <a:pt x="188" y="201"/>
                    <a:pt x="188" y="201"/>
                    <a:pt x="188" y="200"/>
                  </a:cubicBezTo>
                  <a:close/>
                  <a:moveTo>
                    <a:pt x="29" y="131"/>
                  </a:moveTo>
                  <a:cubicBezTo>
                    <a:pt x="28" y="132"/>
                    <a:pt x="28" y="133"/>
                    <a:pt x="29" y="134"/>
                  </a:cubicBezTo>
                  <a:cubicBezTo>
                    <a:pt x="29" y="133"/>
                    <a:pt x="29" y="132"/>
                    <a:pt x="29" y="131"/>
                  </a:cubicBezTo>
                  <a:close/>
                  <a:moveTo>
                    <a:pt x="214" y="182"/>
                  </a:moveTo>
                  <a:cubicBezTo>
                    <a:pt x="213" y="183"/>
                    <a:pt x="213" y="183"/>
                    <a:pt x="214" y="184"/>
                  </a:cubicBezTo>
                  <a:cubicBezTo>
                    <a:pt x="214" y="183"/>
                    <a:pt x="215" y="183"/>
                    <a:pt x="214" y="182"/>
                  </a:cubicBezTo>
                  <a:close/>
                  <a:moveTo>
                    <a:pt x="162" y="11"/>
                  </a:moveTo>
                  <a:cubicBezTo>
                    <a:pt x="162" y="11"/>
                    <a:pt x="162" y="11"/>
                    <a:pt x="162" y="11"/>
                  </a:cubicBezTo>
                  <a:cubicBezTo>
                    <a:pt x="160" y="11"/>
                    <a:pt x="159" y="11"/>
                    <a:pt x="158" y="10"/>
                  </a:cubicBezTo>
                  <a:cubicBezTo>
                    <a:pt x="159" y="11"/>
                    <a:pt x="160" y="11"/>
                    <a:pt x="161" y="12"/>
                  </a:cubicBezTo>
                  <a:cubicBezTo>
                    <a:pt x="161" y="12"/>
                    <a:pt x="161" y="12"/>
                    <a:pt x="162" y="11"/>
                  </a:cubicBezTo>
                  <a:close/>
                  <a:moveTo>
                    <a:pt x="106" y="11"/>
                  </a:moveTo>
                  <a:cubicBezTo>
                    <a:pt x="107" y="11"/>
                    <a:pt x="107" y="12"/>
                    <a:pt x="107" y="12"/>
                  </a:cubicBezTo>
                  <a:cubicBezTo>
                    <a:pt x="108" y="12"/>
                    <a:pt x="108" y="12"/>
                    <a:pt x="108" y="10"/>
                  </a:cubicBezTo>
                  <a:cubicBezTo>
                    <a:pt x="107" y="11"/>
                    <a:pt x="107" y="11"/>
                    <a:pt x="106" y="11"/>
                  </a:cubicBezTo>
                  <a:close/>
                  <a:moveTo>
                    <a:pt x="22" y="166"/>
                  </a:moveTo>
                  <a:cubicBezTo>
                    <a:pt x="22" y="167"/>
                    <a:pt x="21" y="168"/>
                    <a:pt x="21" y="169"/>
                  </a:cubicBezTo>
                  <a:cubicBezTo>
                    <a:pt x="21" y="169"/>
                    <a:pt x="21" y="169"/>
                    <a:pt x="21" y="169"/>
                  </a:cubicBezTo>
                  <a:cubicBezTo>
                    <a:pt x="21" y="168"/>
                    <a:pt x="23" y="168"/>
                    <a:pt x="22" y="166"/>
                  </a:cubicBezTo>
                  <a:close/>
                  <a:moveTo>
                    <a:pt x="195" y="184"/>
                  </a:moveTo>
                  <a:cubicBezTo>
                    <a:pt x="195" y="184"/>
                    <a:pt x="195" y="185"/>
                    <a:pt x="195" y="185"/>
                  </a:cubicBezTo>
                  <a:cubicBezTo>
                    <a:pt x="195" y="185"/>
                    <a:pt x="194" y="185"/>
                    <a:pt x="194" y="186"/>
                  </a:cubicBezTo>
                  <a:cubicBezTo>
                    <a:pt x="195" y="186"/>
                    <a:pt x="195" y="186"/>
                    <a:pt x="196" y="185"/>
                  </a:cubicBezTo>
                  <a:cubicBezTo>
                    <a:pt x="196" y="185"/>
                    <a:pt x="195" y="185"/>
                    <a:pt x="195" y="184"/>
                  </a:cubicBezTo>
                  <a:close/>
                  <a:moveTo>
                    <a:pt x="26" y="162"/>
                  </a:moveTo>
                  <a:cubicBezTo>
                    <a:pt x="26" y="161"/>
                    <a:pt x="26" y="160"/>
                    <a:pt x="25" y="160"/>
                  </a:cubicBezTo>
                  <a:cubicBezTo>
                    <a:pt x="25" y="160"/>
                    <a:pt x="25" y="161"/>
                    <a:pt x="25" y="161"/>
                  </a:cubicBezTo>
                  <a:cubicBezTo>
                    <a:pt x="25" y="162"/>
                    <a:pt x="25" y="162"/>
                    <a:pt x="26" y="162"/>
                  </a:cubicBezTo>
                  <a:close/>
                  <a:moveTo>
                    <a:pt x="50" y="212"/>
                  </a:moveTo>
                  <a:cubicBezTo>
                    <a:pt x="51" y="213"/>
                    <a:pt x="52" y="214"/>
                    <a:pt x="52" y="214"/>
                  </a:cubicBezTo>
                  <a:cubicBezTo>
                    <a:pt x="52" y="214"/>
                    <a:pt x="52" y="214"/>
                    <a:pt x="52" y="213"/>
                  </a:cubicBezTo>
                  <a:cubicBezTo>
                    <a:pt x="52" y="213"/>
                    <a:pt x="51" y="212"/>
                    <a:pt x="50" y="212"/>
                  </a:cubicBezTo>
                  <a:close/>
                  <a:moveTo>
                    <a:pt x="93" y="228"/>
                  </a:moveTo>
                  <a:cubicBezTo>
                    <a:pt x="93" y="229"/>
                    <a:pt x="93" y="230"/>
                    <a:pt x="93" y="230"/>
                  </a:cubicBezTo>
                  <a:cubicBezTo>
                    <a:pt x="94" y="230"/>
                    <a:pt x="94" y="230"/>
                    <a:pt x="94" y="229"/>
                  </a:cubicBezTo>
                  <a:cubicBezTo>
                    <a:pt x="94" y="229"/>
                    <a:pt x="93" y="229"/>
                    <a:pt x="93" y="228"/>
                  </a:cubicBezTo>
                  <a:close/>
                  <a:moveTo>
                    <a:pt x="181" y="200"/>
                  </a:moveTo>
                  <a:cubicBezTo>
                    <a:pt x="182" y="199"/>
                    <a:pt x="182" y="199"/>
                    <a:pt x="182" y="198"/>
                  </a:cubicBezTo>
                  <a:cubicBezTo>
                    <a:pt x="182" y="198"/>
                    <a:pt x="181" y="199"/>
                    <a:pt x="181" y="199"/>
                  </a:cubicBezTo>
                  <a:cubicBezTo>
                    <a:pt x="181" y="199"/>
                    <a:pt x="181" y="199"/>
                    <a:pt x="181" y="200"/>
                  </a:cubicBezTo>
                  <a:close/>
                  <a:moveTo>
                    <a:pt x="135" y="249"/>
                  </a:moveTo>
                  <a:cubicBezTo>
                    <a:pt x="134" y="249"/>
                    <a:pt x="133" y="249"/>
                    <a:pt x="132" y="249"/>
                  </a:cubicBezTo>
                  <a:cubicBezTo>
                    <a:pt x="131" y="249"/>
                    <a:pt x="132" y="249"/>
                    <a:pt x="132" y="249"/>
                  </a:cubicBezTo>
                  <a:cubicBezTo>
                    <a:pt x="133" y="249"/>
                    <a:pt x="134" y="249"/>
                    <a:pt x="135" y="249"/>
                  </a:cubicBezTo>
                  <a:close/>
                  <a:moveTo>
                    <a:pt x="105" y="20"/>
                  </a:moveTo>
                  <a:cubicBezTo>
                    <a:pt x="103" y="20"/>
                    <a:pt x="102" y="21"/>
                    <a:pt x="101" y="21"/>
                  </a:cubicBezTo>
                  <a:cubicBezTo>
                    <a:pt x="103" y="21"/>
                    <a:pt x="104" y="21"/>
                    <a:pt x="105" y="20"/>
                  </a:cubicBezTo>
                  <a:close/>
                  <a:moveTo>
                    <a:pt x="200" y="194"/>
                  </a:moveTo>
                  <a:cubicBezTo>
                    <a:pt x="200" y="194"/>
                    <a:pt x="200" y="194"/>
                    <a:pt x="201" y="193"/>
                  </a:cubicBezTo>
                  <a:cubicBezTo>
                    <a:pt x="201" y="193"/>
                    <a:pt x="200" y="193"/>
                    <a:pt x="200" y="192"/>
                  </a:cubicBezTo>
                  <a:cubicBezTo>
                    <a:pt x="199" y="193"/>
                    <a:pt x="199" y="193"/>
                    <a:pt x="200" y="194"/>
                  </a:cubicBezTo>
                  <a:close/>
                  <a:moveTo>
                    <a:pt x="150" y="19"/>
                  </a:moveTo>
                  <a:cubicBezTo>
                    <a:pt x="150" y="20"/>
                    <a:pt x="150" y="20"/>
                    <a:pt x="150" y="21"/>
                  </a:cubicBezTo>
                  <a:cubicBezTo>
                    <a:pt x="151" y="20"/>
                    <a:pt x="151" y="20"/>
                    <a:pt x="152" y="19"/>
                  </a:cubicBezTo>
                  <a:cubicBezTo>
                    <a:pt x="151" y="19"/>
                    <a:pt x="151" y="19"/>
                    <a:pt x="150" y="19"/>
                  </a:cubicBezTo>
                  <a:close/>
                  <a:moveTo>
                    <a:pt x="32" y="190"/>
                  </a:moveTo>
                  <a:cubicBezTo>
                    <a:pt x="32" y="191"/>
                    <a:pt x="31" y="192"/>
                    <a:pt x="32" y="192"/>
                  </a:cubicBezTo>
                  <a:cubicBezTo>
                    <a:pt x="32" y="192"/>
                    <a:pt x="33" y="192"/>
                    <a:pt x="33" y="191"/>
                  </a:cubicBezTo>
                  <a:cubicBezTo>
                    <a:pt x="33" y="191"/>
                    <a:pt x="33" y="191"/>
                    <a:pt x="32" y="190"/>
                  </a:cubicBezTo>
                  <a:close/>
                  <a:moveTo>
                    <a:pt x="185" y="223"/>
                  </a:moveTo>
                  <a:cubicBezTo>
                    <a:pt x="184" y="224"/>
                    <a:pt x="183" y="225"/>
                    <a:pt x="182" y="225"/>
                  </a:cubicBezTo>
                  <a:cubicBezTo>
                    <a:pt x="184" y="225"/>
                    <a:pt x="184" y="224"/>
                    <a:pt x="185" y="223"/>
                  </a:cubicBezTo>
                  <a:close/>
                  <a:moveTo>
                    <a:pt x="104" y="230"/>
                  </a:moveTo>
                  <a:cubicBezTo>
                    <a:pt x="103" y="230"/>
                    <a:pt x="103" y="230"/>
                    <a:pt x="103" y="229"/>
                  </a:cubicBezTo>
                  <a:cubicBezTo>
                    <a:pt x="103" y="230"/>
                    <a:pt x="102" y="230"/>
                    <a:pt x="102" y="231"/>
                  </a:cubicBezTo>
                  <a:cubicBezTo>
                    <a:pt x="103" y="231"/>
                    <a:pt x="103" y="231"/>
                    <a:pt x="104" y="230"/>
                  </a:cubicBezTo>
                  <a:close/>
                  <a:moveTo>
                    <a:pt x="236" y="101"/>
                  </a:moveTo>
                  <a:cubicBezTo>
                    <a:pt x="237" y="100"/>
                    <a:pt x="237" y="99"/>
                    <a:pt x="236" y="99"/>
                  </a:cubicBezTo>
                  <a:cubicBezTo>
                    <a:pt x="236" y="99"/>
                    <a:pt x="236" y="100"/>
                    <a:pt x="236" y="101"/>
                  </a:cubicBezTo>
                  <a:close/>
                  <a:moveTo>
                    <a:pt x="235" y="49"/>
                  </a:moveTo>
                  <a:cubicBezTo>
                    <a:pt x="235" y="48"/>
                    <a:pt x="234" y="47"/>
                    <a:pt x="233" y="47"/>
                  </a:cubicBezTo>
                  <a:cubicBezTo>
                    <a:pt x="234" y="48"/>
                    <a:pt x="235" y="48"/>
                    <a:pt x="235" y="49"/>
                  </a:cubicBezTo>
                  <a:close/>
                  <a:moveTo>
                    <a:pt x="138" y="242"/>
                  </a:moveTo>
                  <a:cubicBezTo>
                    <a:pt x="138" y="242"/>
                    <a:pt x="138" y="242"/>
                    <a:pt x="138" y="242"/>
                  </a:cubicBezTo>
                  <a:cubicBezTo>
                    <a:pt x="138" y="243"/>
                    <a:pt x="139" y="243"/>
                    <a:pt x="140" y="243"/>
                  </a:cubicBezTo>
                  <a:cubicBezTo>
                    <a:pt x="140" y="243"/>
                    <a:pt x="140" y="243"/>
                    <a:pt x="140" y="242"/>
                  </a:cubicBezTo>
                  <a:cubicBezTo>
                    <a:pt x="139" y="242"/>
                    <a:pt x="138" y="242"/>
                    <a:pt x="138" y="242"/>
                  </a:cubicBezTo>
                  <a:close/>
                  <a:moveTo>
                    <a:pt x="159" y="27"/>
                  </a:moveTo>
                  <a:cubicBezTo>
                    <a:pt x="159" y="28"/>
                    <a:pt x="160" y="28"/>
                    <a:pt x="160" y="28"/>
                  </a:cubicBezTo>
                  <a:cubicBezTo>
                    <a:pt x="160" y="28"/>
                    <a:pt x="160" y="28"/>
                    <a:pt x="161" y="27"/>
                  </a:cubicBezTo>
                  <a:cubicBezTo>
                    <a:pt x="160" y="27"/>
                    <a:pt x="159" y="27"/>
                    <a:pt x="159" y="27"/>
                  </a:cubicBezTo>
                  <a:close/>
                  <a:moveTo>
                    <a:pt x="101" y="14"/>
                  </a:moveTo>
                  <a:cubicBezTo>
                    <a:pt x="100" y="14"/>
                    <a:pt x="100" y="14"/>
                    <a:pt x="99" y="15"/>
                  </a:cubicBezTo>
                  <a:cubicBezTo>
                    <a:pt x="100" y="15"/>
                    <a:pt x="101" y="15"/>
                    <a:pt x="101" y="14"/>
                  </a:cubicBezTo>
                  <a:close/>
                  <a:moveTo>
                    <a:pt x="166" y="229"/>
                  </a:moveTo>
                  <a:cubicBezTo>
                    <a:pt x="166" y="229"/>
                    <a:pt x="167" y="229"/>
                    <a:pt x="167" y="228"/>
                  </a:cubicBezTo>
                  <a:cubicBezTo>
                    <a:pt x="166" y="227"/>
                    <a:pt x="166" y="228"/>
                    <a:pt x="166" y="229"/>
                  </a:cubicBezTo>
                  <a:close/>
                  <a:moveTo>
                    <a:pt x="98" y="229"/>
                  </a:moveTo>
                  <a:cubicBezTo>
                    <a:pt x="99" y="228"/>
                    <a:pt x="99" y="227"/>
                    <a:pt x="99" y="226"/>
                  </a:cubicBezTo>
                  <a:cubicBezTo>
                    <a:pt x="99" y="227"/>
                    <a:pt x="99" y="228"/>
                    <a:pt x="98" y="229"/>
                  </a:cubicBezTo>
                  <a:close/>
                  <a:moveTo>
                    <a:pt x="166" y="40"/>
                  </a:moveTo>
                  <a:cubicBezTo>
                    <a:pt x="165" y="41"/>
                    <a:pt x="165" y="41"/>
                    <a:pt x="165" y="42"/>
                  </a:cubicBezTo>
                  <a:cubicBezTo>
                    <a:pt x="165" y="41"/>
                    <a:pt x="166" y="41"/>
                    <a:pt x="166" y="40"/>
                  </a:cubicBezTo>
                  <a:close/>
                  <a:moveTo>
                    <a:pt x="224" y="83"/>
                  </a:moveTo>
                  <a:cubicBezTo>
                    <a:pt x="224" y="82"/>
                    <a:pt x="224" y="81"/>
                    <a:pt x="224" y="80"/>
                  </a:cubicBezTo>
                  <a:cubicBezTo>
                    <a:pt x="223" y="81"/>
                    <a:pt x="224" y="82"/>
                    <a:pt x="224" y="83"/>
                  </a:cubicBezTo>
                  <a:close/>
                  <a:moveTo>
                    <a:pt x="72" y="44"/>
                  </a:moveTo>
                  <a:cubicBezTo>
                    <a:pt x="73" y="43"/>
                    <a:pt x="73" y="42"/>
                    <a:pt x="73" y="41"/>
                  </a:cubicBezTo>
                  <a:cubicBezTo>
                    <a:pt x="72" y="42"/>
                    <a:pt x="72" y="43"/>
                    <a:pt x="72" y="44"/>
                  </a:cubicBezTo>
                  <a:close/>
                  <a:moveTo>
                    <a:pt x="95" y="231"/>
                  </a:moveTo>
                  <a:cubicBezTo>
                    <a:pt x="95" y="231"/>
                    <a:pt x="95" y="231"/>
                    <a:pt x="95" y="232"/>
                  </a:cubicBezTo>
                  <a:cubicBezTo>
                    <a:pt x="96" y="232"/>
                    <a:pt x="96" y="232"/>
                    <a:pt x="96" y="231"/>
                  </a:cubicBezTo>
                  <a:cubicBezTo>
                    <a:pt x="96" y="231"/>
                    <a:pt x="96" y="231"/>
                    <a:pt x="95" y="231"/>
                  </a:cubicBezTo>
                  <a:close/>
                  <a:moveTo>
                    <a:pt x="75" y="35"/>
                  </a:moveTo>
                  <a:cubicBezTo>
                    <a:pt x="74" y="35"/>
                    <a:pt x="74" y="36"/>
                    <a:pt x="74" y="37"/>
                  </a:cubicBezTo>
                  <a:cubicBezTo>
                    <a:pt x="74" y="36"/>
                    <a:pt x="75" y="36"/>
                    <a:pt x="75" y="35"/>
                  </a:cubicBezTo>
                  <a:close/>
                  <a:moveTo>
                    <a:pt x="106" y="221"/>
                  </a:moveTo>
                  <a:cubicBezTo>
                    <a:pt x="106" y="221"/>
                    <a:pt x="106" y="221"/>
                    <a:pt x="105" y="221"/>
                  </a:cubicBezTo>
                  <a:cubicBezTo>
                    <a:pt x="105" y="221"/>
                    <a:pt x="105" y="222"/>
                    <a:pt x="106" y="222"/>
                  </a:cubicBezTo>
                  <a:cubicBezTo>
                    <a:pt x="106" y="222"/>
                    <a:pt x="106" y="222"/>
                    <a:pt x="106" y="221"/>
                  </a:cubicBezTo>
                  <a:close/>
                  <a:moveTo>
                    <a:pt x="164" y="228"/>
                  </a:moveTo>
                  <a:cubicBezTo>
                    <a:pt x="164" y="228"/>
                    <a:pt x="163" y="227"/>
                    <a:pt x="163" y="227"/>
                  </a:cubicBezTo>
                  <a:cubicBezTo>
                    <a:pt x="163" y="228"/>
                    <a:pt x="162" y="229"/>
                    <a:pt x="162" y="229"/>
                  </a:cubicBezTo>
                  <a:cubicBezTo>
                    <a:pt x="163" y="229"/>
                    <a:pt x="163" y="228"/>
                    <a:pt x="164" y="228"/>
                  </a:cubicBezTo>
                  <a:close/>
                  <a:moveTo>
                    <a:pt x="210" y="191"/>
                  </a:moveTo>
                  <a:cubicBezTo>
                    <a:pt x="210" y="190"/>
                    <a:pt x="210" y="189"/>
                    <a:pt x="210" y="189"/>
                  </a:cubicBezTo>
                  <a:cubicBezTo>
                    <a:pt x="210" y="189"/>
                    <a:pt x="209" y="190"/>
                    <a:pt x="210" y="191"/>
                  </a:cubicBezTo>
                  <a:close/>
                  <a:moveTo>
                    <a:pt x="46" y="202"/>
                  </a:moveTo>
                  <a:cubicBezTo>
                    <a:pt x="46" y="202"/>
                    <a:pt x="47" y="203"/>
                    <a:pt x="47" y="203"/>
                  </a:cubicBezTo>
                  <a:cubicBezTo>
                    <a:pt x="47" y="202"/>
                    <a:pt x="47" y="202"/>
                    <a:pt x="46" y="202"/>
                  </a:cubicBezTo>
                  <a:close/>
                  <a:moveTo>
                    <a:pt x="183" y="238"/>
                  </a:moveTo>
                  <a:cubicBezTo>
                    <a:pt x="182" y="238"/>
                    <a:pt x="182" y="238"/>
                    <a:pt x="181" y="238"/>
                  </a:cubicBezTo>
                  <a:cubicBezTo>
                    <a:pt x="181" y="239"/>
                    <a:pt x="182" y="239"/>
                    <a:pt x="182" y="239"/>
                  </a:cubicBezTo>
                  <a:cubicBezTo>
                    <a:pt x="182" y="239"/>
                    <a:pt x="183" y="238"/>
                    <a:pt x="183" y="238"/>
                  </a:cubicBezTo>
                  <a:cubicBezTo>
                    <a:pt x="183" y="238"/>
                    <a:pt x="183" y="238"/>
                    <a:pt x="183" y="238"/>
                  </a:cubicBezTo>
                  <a:close/>
                  <a:moveTo>
                    <a:pt x="55" y="43"/>
                  </a:moveTo>
                  <a:cubicBezTo>
                    <a:pt x="56" y="42"/>
                    <a:pt x="56" y="42"/>
                    <a:pt x="56" y="41"/>
                  </a:cubicBezTo>
                  <a:cubicBezTo>
                    <a:pt x="56" y="42"/>
                    <a:pt x="55" y="42"/>
                    <a:pt x="55" y="43"/>
                  </a:cubicBezTo>
                  <a:close/>
                  <a:moveTo>
                    <a:pt x="160" y="244"/>
                  </a:moveTo>
                  <a:cubicBezTo>
                    <a:pt x="161" y="244"/>
                    <a:pt x="161" y="244"/>
                    <a:pt x="162" y="244"/>
                  </a:cubicBezTo>
                  <a:cubicBezTo>
                    <a:pt x="162" y="244"/>
                    <a:pt x="161" y="244"/>
                    <a:pt x="160" y="244"/>
                  </a:cubicBezTo>
                  <a:close/>
                  <a:moveTo>
                    <a:pt x="221" y="194"/>
                  </a:moveTo>
                  <a:cubicBezTo>
                    <a:pt x="221" y="193"/>
                    <a:pt x="221" y="193"/>
                    <a:pt x="222" y="192"/>
                  </a:cubicBezTo>
                  <a:cubicBezTo>
                    <a:pt x="221" y="193"/>
                    <a:pt x="220" y="193"/>
                    <a:pt x="221" y="194"/>
                  </a:cubicBezTo>
                  <a:close/>
                  <a:moveTo>
                    <a:pt x="149" y="239"/>
                  </a:moveTo>
                  <a:cubicBezTo>
                    <a:pt x="149" y="239"/>
                    <a:pt x="149" y="239"/>
                    <a:pt x="149" y="239"/>
                  </a:cubicBezTo>
                  <a:cubicBezTo>
                    <a:pt x="148" y="239"/>
                    <a:pt x="147" y="239"/>
                    <a:pt x="146" y="239"/>
                  </a:cubicBezTo>
                  <a:cubicBezTo>
                    <a:pt x="146" y="240"/>
                    <a:pt x="146" y="240"/>
                    <a:pt x="146" y="240"/>
                  </a:cubicBezTo>
                  <a:cubicBezTo>
                    <a:pt x="147" y="240"/>
                    <a:pt x="148" y="239"/>
                    <a:pt x="149" y="239"/>
                  </a:cubicBezTo>
                  <a:close/>
                  <a:moveTo>
                    <a:pt x="103" y="214"/>
                  </a:moveTo>
                  <a:cubicBezTo>
                    <a:pt x="103" y="215"/>
                    <a:pt x="103" y="215"/>
                    <a:pt x="103" y="215"/>
                  </a:cubicBezTo>
                  <a:cubicBezTo>
                    <a:pt x="103" y="215"/>
                    <a:pt x="104" y="216"/>
                    <a:pt x="104" y="215"/>
                  </a:cubicBezTo>
                  <a:cubicBezTo>
                    <a:pt x="104" y="215"/>
                    <a:pt x="103" y="214"/>
                    <a:pt x="103" y="214"/>
                  </a:cubicBezTo>
                  <a:close/>
                  <a:moveTo>
                    <a:pt x="229" y="42"/>
                  </a:moveTo>
                  <a:cubicBezTo>
                    <a:pt x="230" y="43"/>
                    <a:pt x="230" y="43"/>
                    <a:pt x="231" y="44"/>
                  </a:cubicBezTo>
                  <a:cubicBezTo>
                    <a:pt x="230" y="43"/>
                    <a:pt x="230" y="42"/>
                    <a:pt x="229" y="42"/>
                  </a:cubicBezTo>
                  <a:close/>
                  <a:moveTo>
                    <a:pt x="222" y="183"/>
                  </a:moveTo>
                  <a:cubicBezTo>
                    <a:pt x="222" y="183"/>
                    <a:pt x="222" y="183"/>
                    <a:pt x="222" y="183"/>
                  </a:cubicBezTo>
                  <a:cubicBezTo>
                    <a:pt x="223" y="183"/>
                    <a:pt x="223" y="183"/>
                    <a:pt x="223" y="182"/>
                  </a:cubicBezTo>
                  <a:cubicBezTo>
                    <a:pt x="223" y="182"/>
                    <a:pt x="222" y="183"/>
                    <a:pt x="222" y="183"/>
                  </a:cubicBezTo>
                  <a:close/>
                  <a:moveTo>
                    <a:pt x="181" y="210"/>
                  </a:moveTo>
                  <a:cubicBezTo>
                    <a:pt x="180" y="210"/>
                    <a:pt x="180" y="210"/>
                    <a:pt x="180" y="211"/>
                  </a:cubicBezTo>
                  <a:cubicBezTo>
                    <a:pt x="180" y="211"/>
                    <a:pt x="181" y="211"/>
                    <a:pt x="181" y="210"/>
                  </a:cubicBezTo>
                  <a:close/>
                  <a:moveTo>
                    <a:pt x="235" y="181"/>
                  </a:moveTo>
                  <a:cubicBezTo>
                    <a:pt x="235" y="181"/>
                    <a:pt x="235" y="181"/>
                    <a:pt x="234" y="181"/>
                  </a:cubicBezTo>
                  <a:cubicBezTo>
                    <a:pt x="234" y="181"/>
                    <a:pt x="234" y="181"/>
                    <a:pt x="234" y="182"/>
                  </a:cubicBezTo>
                  <a:cubicBezTo>
                    <a:pt x="234" y="182"/>
                    <a:pt x="234" y="182"/>
                    <a:pt x="234" y="182"/>
                  </a:cubicBezTo>
                  <a:cubicBezTo>
                    <a:pt x="235" y="182"/>
                    <a:pt x="235" y="181"/>
                    <a:pt x="235" y="181"/>
                  </a:cubicBezTo>
                  <a:close/>
                  <a:moveTo>
                    <a:pt x="184" y="35"/>
                  </a:moveTo>
                  <a:cubicBezTo>
                    <a:pt x="184" y="36"/>
                    <a:pt x="184" y="36"/>
                    <a:pt x="184" y="36"/>
                  </a:cubicBezTo>
                  <a:cubicBezTo>
                    <a:pt x="184" y="36"/>
                    <a:pt x="185" y="36"/>
                    <a:pt x="185" y="36"/>
                  </a:cubicBezTo>
                  <a:cubicBezTo>
                    <a:pt x="185" y="36"/>
                    <a:pt x="185" y="36"/>
                    <a:pt x="184" y="35"/>
                  </a:cubicBezTo>
                  <a:close/>
                  <a:moveTo>
                    <a:pt x="19" y="81"/>
                  </a:moveTo>
                  <a:cubicBezTo>
                    <a:pt x="19" y="81"/>
                    <a:pt x="19" y="81"/>
                    <a:pt x="19" y="81"/>
                  </a:cubicBezTo>
                  <a:cubicBezTo>
                    <a:pt x="19" y="80"/>
                    <a:pt x="19" y="79"/>
                    <a:pt x="20" y="79"/>
                  </a:cubicBezTo>
                  <a:cubicBezTo>
                    <a:pt x="20" y="79"/>
                    <a:pt x="19" y="79"/>
                    <a:pt x="19" y="79"/>
                  </a:cubicBezTo>
                  <a:cubicBezTo>
                    <a:pt x="19" y="79"/>
                    <a:pt x="19" y="80"/>
                    <a:pt x="19" y="81"/>
                  </a:cubicBezTo>
                  <a:close/>
                  <a:moveTo>
                    <a:pt x="148" y="19"/>
                  </a:moveTo>
                  <a:cubicBezTo>
                    <a:pt x="148" y="19"/>
                    <a:pt x="147" y="19"/>
                    <a:pt x="147" y="19"/>
                  </a:cubicBezTo>
                  <a:cubicBezTo>
                    <a:pt x="147" y="19"/>
                    <a:pt x="147" y="19"/>
                    <a:pt x="147" y="19"/>
                  </a:cubicBezTo>
                  <a:cubicBezTo>
                    <a:pt x="147" y="20"/>
                    <a:pt x="148" y="20"/>
                    <a:pt x="148" y="20"/>
                  </a:cubicBezTo>
                  <a:cubicBezTo>
                    <a:pt x="148" y="20"/>
                    <a:pt x="148" y="19"/>
                    <a:pt x="148" y="19"/>
                  </a:cubicBezTo>
                  <a:close/>
                  <a:moveTo>
                    <a:pt x="96" y="224"/>
                  </a:moveTo>
                  <a:cubicBezTo>
                    <a:pt x="95" y="225"/>
                    <a:pt x="95" y="225"/>
                    <a:pt x="95" y="225"/>
                  </a:cubicBezTo>
                  <a:cubicBezTo>
                    <a:pt x="95" y="225"/>
                    <a:pt x="95" y="225"/>
                    <a:pt x="95" y="226"/>
                  </a:cubicBezTo>
                  <a:cubicBezTo>
                    <a:pt x="95" y="225"/>
                    <a:pt x="96" y="225"/>
                    <a:pt x="96" y="224"/>
                  </a:cubicBezTo>
                  <a:close/>
                  <a:moveTo>
                    <a:pt x="123" y="231"/>
                  </a:moveTo>
                  <a:cubicBezTo>
                    <a:pt x="123" y="232"/>
                    <a:pt x="123" y="232"/>
                    <a:pt x="122" y="232"/>
                  </a:cubicBezTo>
                  <a:cubicBezTo>
                    <a:pt x="123" y="232"/>
                    <a:pt x="123" y="232"/>
                    <a:pt x="124" y="232"/>
                  </a:cubicBezTo>
                  <a:cubicBezTo>
                    <a:pt x="123" y="232"/>
                    <a:pt x="123" y="232"/>
                    <a:pt x="123" y="231"/>
                  </a:cubicBezTo>
                  <a:close/>
                  <a:moveTo>
                    <a:pt x="192" y="232"/>
                  </a:moveTo>
                  <a:cubicBezTo>
                    <a:pt x="192" y="233"/>
                    <a:pt x="191" y="233"/>
                    <a:pt x="190" y="233"/>
                  </a:cubicBezTo>
                  <a:cubicBezTo>
                    <a:pt x="191" y="233"/>
                    <a:pt x="192" y="233"/>
                    <a:pt x="192" y="232"/>
                  </a:cubicBezTo>
                  <a:close/>
                  <a:moveTo>
                    <a:pt x="39" y="202"/>
                  </a:moveTo>
                  <a:cubicBezTo>
                    <a:pt x="39" y="202"/>
                    <a:pt x="39" y="201"/>
                    <a:pt x="38" y="201"/>
                  </a:cubicBezTo>
                  <a:cubicBezTo>
                    <a:pt x="39" y="202"/>
                    <a:pt x="39" y="202"/>
                    <a:pt x="39" y="202"/>
                  </a:cubicBezTo>
                  <a:close/>
                  <a:moveTo>
                    <a:pt x="92" y="236"/>
                  </a:moveTo>
                  <a:cubicBezTo>
                    <a:pt x="92" y="236"/>
                    <a:pt x="93" y="236"/>
                    <a:pt x="93" y="236"/>
                  </a:cubicBezTo>
                  <a:cubicBezTo>
                    <a:pt x="93" y="235"/>
                    <a:pt x="93" y="235"/>
                    <a:pt x="92" y="236"/>
                  </a:cubicBezTo>
                  <a:close/>
                  <a:moveTo>
                    <a:pt x="244" y="124"/>
                  </a:moveTo>
                  <a:cubicBezTo>
                    <a:pt x="244" y="124"/>
                    <a:pt x="244" y="123"/>
                    <a:pt x="244" y="123"/>
                  </a:cubicBezTo>
                  <a:cubicBezTo>
                    <a:pt x="244" y="123"/>
                    <a:pt x="244" y="123"/>
                    <a:pt x="244" y="124"/>
                  </a:cubicBezTo>
                  <a:close/>
                  <a:moveTo>
                    <a:pt x="33" y="165"/>
                  </a:moveTo>
                  <a:cubicBezTo>
                    <a:pt x="33" y="165"/>
                    <a:pt x="33" y="164"/>
                    <a:pt x="33" y="164"/>
                  </a:cubicBezTo>
                  <a:cubicBezTo>
                    <a:pt x="33" y="164"/>
                    <a:pt x="33" y="164"/>
                    <a:pt x="33" y="164"/>
                  </a:cubicBezTo>
                  <a:cubicBezTo>
                    <a:pt x="33" y="164"/>
                    <a:pt x="33" y="164"/>
                    <a:pt x="33" y="164"/>
                  </a:cubicBezTo>
                  <a:cubicBezTo>
                    <a:pt x="33" y="164"/>
                    <a:pt x="33" y="164"/>
                    <a:pt x="33" y="164"/>
                  </a:cubicBezTo>
                  <a:cubicBezTo>
                    <a:pt x="33" y="164"/>
                    <a:pt x="33" y="165"/>
                    <a:pt x="33" y="165"/>
                  </a:cubicBezTo>
                  <a:close/>
                  <a:moveTo>
                    <a:pt x="223" y="86"/>
                  </a:moveTo>
                  <a:cubicBezTo>
                    <a:pt x="222" y="87"/>
                    <a:pt x="222" y="87"/>
                    <a:pt x="223" y="87"/>
                  </a:cubicBezTo>
                  <a:cubicBezTo>
                    <a:pt x="223" y="87"/>
                    <a:pt x="223" y="86"/>
                    <a:pt x="223" y="86"/>
                  </a:cubicBezTo>
                  <a:close/>
                  <a:moveTo>
                    <a:pt x="38" y="152"/>
                  </a:moveTo>
                  <a:cubicBezTo>
                    <a:pt x="38" y="153"/>
                    <a:pt x="38" y="153"/>
                    <a:pt x="38" y="153"/>
                  </a:cubicBezTo>
                  <a:cubicBezTo>
                    <a:pt x="39" y="153"/>
                    <a:pt x="39" y="153"/>
                    <a:pt x="38" y="152"/>
                  </a:cubicBezTo>
                  <a:close/>
                  <a:moveTo>
                    <a:pt x="24" y="149"/>
                  </a:moveTo>
                  <a:cubicBezTo>
                    <a:pt x="24" y="150"/>
                    <a:pt x="24" y="150"/>
                    <a:pt x="25" y="151"/>
                  </a:cubicBezTo>
                  <a:cubicBezTo>
                    <a:pt x="25" y="150"/>
                    <a:pt x="25" y="150"/>
                    <a:pt x="24" y="149"/>
                  </a:cubicBezTo>
                  <a:close/>
                  <a:moveTo>
                    <a:pt x="27" y="111"/>
                  </a:moveTo>
                  <a:cubicBezTo>
                    <a:pt x="26" y="112"/>
                    <a:pt x="26" y="112"/>
                    <a:pt x="26" y="112"/>
                  </a:cubicBezTo>
                  <a:cubicBezTo>
                    <a:pt x="26" y="112"/>
                    <a:pt x="27" y="112"/>
                    <a:pt x="27" y="112"/>
                  </a:cubicBezTo>
                  <a:cubicBezTo>
                    <a:pt x="27" y="112"/>
                    <a:pt x="27" y="112"/>
                    <a:pt x="27" y="111"/>
                  </a:cubicBezTo>
                  <a:close/>
                  <a:moveTo>
                    <a:pt x="29" y="170"/>
                  </a:moveTo>
                  <a:cubicBezTo>
                    <a:pt x="29" y="169"/>
                    <a:pt x="28" y="169"/>
                    <a:pt x="28" y="168"/>
                  </a:cubicBezTo>
                  <a:cubicBezTo>
                    <a:pt x="28" y="169"/>
                    <a:pt x="28" y="169"/>
                    <a:pt x="29" y="170"/>
                  </a:cubicBezTo>
                  <a:close/>
                  <a:moveTo>
                    <a:pt x="60" y="51"/>
                  </a:moveTo>
                  <a:cubicBezTo>
                    <a:pt x="60" y="52"/>
                    <a:pt x="60" y="52"/>
                    <a:pt x="59" y="53"/>
                  </a:cubicBezTo>
                  <a:cubicBezTo>
                    <a:pt x="59" y="53"/>
                    <a:pt x="60" y="53"/>
                    <a:pt x="60" y="53"/>
                  </a:cubicBezTo>
                  <a:cubicBezTo>
                    <a:pt x="60" y="52"/>
                    <a:pt x="60" y="52"/>
                    <a:pt x="60" y="51"/>
                  </a:cubicBezTo>
                  <a:close/>
                  <a:moveTo>
                    <a:pt x="191" y="18"/>
                  </a:moveTo>
                  <a:cubicBezTo>
                    <a:pt x="191" y="18"/>
                    <a:pt x="191" y="18"/>
                    <a:pt x="191" y="18"/>
                  </a:cubicBezTo>
                  <a:cubicBezTo>
                    <a:pt x="190" y="18"/>
                    <a:pt x="190" y="17"/>
                    <a:pt x="189" y="17"/>
                  </a:cubicBezTo>
                  <a:cubicBezTo>
                    <a:pt x="189" y="17"/>
                    <a:pt x="189" y="17"/>
                    <a:pt x="189" y="17"/>
                  </a:cubicBezTo>
                  <a:cubicBezTo>
                    <a:pt x="189" y="18"/>
                    <a:pt x="190" y="18"/>
                    <a:pt x="191" y="18"/>
                  </a:cubicBezTo>
                  <a:close/>
                  <a:moveTo>
                    <a:pt x="63" y="42"/>
                  </a:moveTo>
                  <a:cubicBezTo>
                    <a:pt x="64" y="41"/>
                    <a:pt x="64" y="41"/>
                    <a:pt x="64" y="40"/>
                  </a:cubicBezTo>
                  <a:cubicBezTo>
                    <a:pt x="63" y="41"/>
                    <a:pt x="63" y="41"/>
                    <a:pt x="63" y="41"/>
                  </a:cubicBezTo>
                  <a:cubicBezTo>
                    <a:pt x="63" y="41"/>
                    <a:pt x="63" y="42"/>
                    <a:pt x="63" y="42"/>
                  </a:cubicBezTo>
                  <a:close/>
                  <a:moveTo>
                    <a:pt x="178" y="220"/>
                  </a:moveTo>
                  <a:cubicBezTo>
                    <a:pt x="178" y="220"/>
                    <a:pt x="179" y="219"/>
                    <a:pt x="179" y="219"/>
                  </a:cubicBezTo>
                  <a:cubicBezTo>
                    <a:pt x="178" y="219"/>
                    <a:pt x="178" y="219"/>
                    <a:pt x="178" y="220"/>
                  </a:cubicBezTo>
                  <a:close/>
                  <a:moveTo>
                    <a:pt x="73" y="33"/>
                  </a:moveTo>
                  <a:cubicBezTo>
                    <a:pt x="72" y="34"/>
                    <a:pt x="72" y="34"/>
                    <a:pt x="73" y="34"/>
                  </a:cubicBezTo>
                  <a:cubicBezTo>
                    <a:pt x="73" y="34"/>
                    <a:pt x="73" y="34"/>
                    <a:pt x="73" y="33"/>
                  </a:cubicBezTo>
                  <a:close/>
                  <a:moveTo>
                    <a:pt x="56" y="221"/>
                  </a:moveTo>
                  <a:cubicBezTo>
                    <a:pt x="56" y="222"/>
                    <a:pt x="56" y="222"/>
                    <a:pt x="57" y="222"/>
                  </a:cubicBezTo>
                  <a:cubicBezTo>
                    <a:pt x="57" y="222"/>
                    <a:pt x="56" y="221"/>
                    <a:pt x="56" y="221"/>
                  </a:cubicBezTo>
                  <a:close/>
                  <a:moveTo>
                    <a:pt x="35" y="56"/>
                  </a:moveTo>
                  <a:cubicBezTo>
                    <a:pt x="35" y="56"/>
                    <a:pt x="35" y="55"/>
                    <a:pt x="35" y="55"/>
                  </a:cubicBezTo>
                  <a:cubicBezTo>
                    <a:pt x="34" y="55"/>
                    <a:pt x="34" y="55"/>
                    <a:pt x="34" y="55"/>
                  </a:cubicBezTo>
                  <a:cubicBezTo>
                    <a:pt x="34" y="56"/>
                    <a:pt x="34" y="56"/>
                    <a:pt x="35" y="56"/>
                  </a:cubicBezTo>
                  <a:close/>
                  <a:moveTo>
                    <a:pt x="188" y="213"/>
                  </a:moveTo>
                  <a:cubicBezTo>
                    <a:pt x="188" y="213"/>
                    <a:pt x="188" y="213"/>
                    <a:pt x="188" y="213"/>
                  </a:cubicBezTo>
                  <a:cubicBezTo>
                    <a:pt x="188" y="213"/>
                    <a:pt x="188" y="214"/>
                    <a:pt x="187" y="214"/>
                  </a:cubicBezTo>
                  <a:cubicBezTo>
                    <a:pt x="188" y="214"/>
                    <a:pt x="188" y="214"/>
                    <a:pt x="188" y="213"/>
                  </a:cubicBezTo>
                  <a:close/>
                  <a:moveTo>
                    <a:pt x="92" y="244"/>
                  </a:moveTo>
                  <a:cubicBezTo>
                    <a:pt x="92" y="244"/>
                    <a:pt x="92" y="244"/>
                    <a:pt x="92" y="244"/>
                  </a:cubicBezTo>
                  <a:cubicBezTo>
                    <a:pt x="93" y="245"/>
                    <a:pt x="93" y="245"/>
                    <a:pt x="94" y="245"/>
                  </a:cubicBezTo>
                  <a:cubicBezTo>
                    <a:pt x="93" y="244"/>
                    <a:pt x="93" y="244"/>
                    <a:pt x="92" y="244"/>
                  </a:cubicBezTo>
                  <a:close/>
                  <a:moveTo>
                    <a:pt x="236" y="184"/>
                  </a:moveTo>
                  <a:cubicBezTo>
                    <a:pt x="236" y="184"/>
                    <a:pt x="236" y="184"/>
                    <a:pt x="236" y="185"/>
                  </a:cubicBezTo>
                  <a:cubicBezTo>
                    <a:pt x="236" y="184"/>
                    <a:pt x="237" y="184"/>
                    <a:pt x="237" y="183"/>
                  </a:cubicBezTo>
                  <a:cubicBezTo>
                    <a:pt x="237" y="183"/>
                    <a:pt x="237" y="183"/>
                    <a:pt x="236" y="183"/>
                  </a:cubicBezTo>
                  <a:cubicBezTo>
                    <a:pt x="236" y="184"/>
                    <a:pt x="236" y="184"/>
                    <a:pt x="236" y="184"/>
                  </a:cubicBezTo>
                  <a:close/>
                  <a:moveTo>
                    <a:pt x="201" y="195"/>
                  </a:moveTo>
                  <a:cubicBezTo>
                    <a:pt x="201" y="196"/>
                    <a:pt x="201" y="196"/>
                    <a:pt x="202" y="197"/>
                  </a:cubicBezTo>
                  <a:cubicBezTo>
                    <a:pt x="202" y="196"/>
                    <a:pt x="201" y="196"/>
                    <a:pt x="201" y="195"/>
                  </a:cubicBezTo>
                  <a:close/>
                  <a:moveTo>
                    <a:pt x="30" y="123"/>
                  </a:moveTo>
                  <a:cubicBezTo>
                    <a:pt x="30" y="123"/>
                    <a:pt x="30" y="124"/>
                    <a:pt x="29" y="124"/>
                  </a:cubicBezTo>
                  <a:cubicBezTo>
                    <a:pt x="30" y="124"/>
                    <a:pt x="30" y="124"/>
                    <a:pt x="30" y="123"/>
                  </a:cubicBezTo>
                  <a:close/>
                  <a:moveTo>
                    <a:pt x="39" y="180"/>
                  </a:moveTo>
                  <a:cubicBezTo>
                    <a:pt x="39" y="180"/>
                    <a:pt x="39" y="180"/>
                    <a:pt x="39" y="180"/>
                  </a:cubicBezTo>
                  <a:cubicBezTo>
                    <a:pt x="38" y="180"/>
                    <a:pt x="38" y="180"/>
                    <a:pt x="38" y="181"/>
                  </a:cubicBezTo>
                  <a:cubicBezTo>
                    <a:pt x="38" y="181"/>
                    <a:pt x="38" y="181"/>
                    <a:pt x="38" y="181"/>
                  </a:cubicBezTo>
                  <a:cubicBezTo>
                    <a:pt x="38" y="180"/>
                    <a:pt x="39" y="180"/>
                    <a:pt x="39" y="180"/>
                  </a:cubicBezTo>
                  <a:close/>
                  <a:moveTo>
                    <a:pt x="159" y="32"/>
                  </a:moveTo>
                  <a:cubicBezTo>
                    <a:pt x="160" y="32"/>
                    <a:pt x="160" y="33"/>
                    <a:pt x="160" y="32"/>
                  </a:cubicBezTo>
                  <a:cubicBezTo>
                    <a:pt x="160" y="32"/>
                    <a:pt x="160" y="32"/>
                    <a:pt x="159" y="32"/>
                  </a:cubicBezTo>
                  <a:close/>
                  <a:moveTo>
                    <a:pt x="20" y="122"/>
                  </a:moveTo>
                  <a:cubicBezTo>
                    <a:pt x="20" y="122"/>
                    <a:pt x="20" y="122"/>
                    <a:pt x="19" y="122"/>
                  </a:cubicBezTo>
                  <a:cubicBezTo>
                    <a:pt x="19" y="122"/>
                    <a:pt x="19" y="122"/>
                    <a:pt x="19" y="123"/>
                  </a:cubicBezTo>
                  <a:cubicBezTo>
                    <a:pt x="19" y="123"/>
                    <a:pt x="19" y="123"/>
                    <a:pt x="19" y="123"/>
                  </a:cubicBezTo>
                  <a:cubicBezTo>
                    <a:pt x="20" y="122"/>
                    <a:pt x="20" y="122"/>
                    <a:pt x="20" y="122"/>
                  </a:cubicBezTo>
                  <a:close/>
                  <a:moveTo>
                    <a:pt x="26" y="71"/>
                  </a:moveTo>
                  <a:cubicBezTo>
                    <a:pt x="26" y="71"/>
                    <a:pt x="26" y="71"/>
                    <a:pt x="26" y="71"/>
                  </a:cubicBezTo>
                  <a:cubicBezTo>
                    <a:pt x="26" y="71"/>
                    <a:pt x="26" y="72"/>
                    <a:pt x="25" y="72"/>
                  </a:cubicBezTo>
                  <a:cubicBezTo>
                    <a:pt x="25" y="72"/>
                    <a:pt x="25" y="72"/>
                    <a:pt x="25" y="72"/>
                  </a:cubicBezTo>
                  <a:cubicBezTo>
                    <a:pt x="26" y="72"/>
                    <a:pt x="26" y="72"/>
                    <a:pt x="26" y="71"/>
                  </a:cubicBezTo>
                  <a:close/>
                  <a:moveTo>
                    <a:pt x="39" y="144"/>
                  </a:moveTo>
                  <a:cubicBezTo>
                    <a:pt x="40" y="144"/>
                    <a:pt x="40" y="144"/>
                    <a:pt x="39" y="143"/>
                  </a:cubicBezTo>
                  <a:cubicBezTo>
                    <a:pt x="39" y="144"/>
                    <a:pt x="39" y="144"/>
                    <a:pt x="39" y="144"/>
                  </a:cubicBezTo>
                  <a:close/>
                  <a:moveTo>
                    <a:pt x="186" y="199"/>
                  </a:moveTo>
                  <a:cubicBezTo>
                    <a:pt x="187" y="198"/>
                    <a:pt x="187" y="198"/>
                    <a:pt x="187" y="198"/>
                  </a:cubicBezTo>
                  <a:cubicBezTo>
                    <a:pt x="187" y="198"/>
                    <a:pt x="187" y="198"/>
                    <a:pt x="186" y="199"/>
                  </a:cubicBezTo>
                  <a:close/>
                  <a:moveTo>
                    <a:pt x="56" y="217"/>
                  </a:moveTo>
                  <a:cubicBezTo>
                    <a:pt x="56" y="216"/>
                    <a:pt x="56" y="216"/>
                    <a:pt x="55" y="216"/>
                  </a:cubicBezTo>
                  <a:cubicBezTo>
                    <a:pt x="55" y="216"/>
                    <a:pt x="55" y="217"/>
                    <a:pt x="56" y="217"/>
                  </a:cubicBezTo>
                  <a:close/>
                  <a:moveTo>
                    <a:pt x="237" y="196"/>
                  </a:moveTo>
                  <a:cubicBezTo>
                    <a:pt x="237" y="196"/>
                    <a:pt x="237" y="196"/>
                    <a:pt x="237" y="196"/>
                  </a:cubicBezTo>
                  <a:cubicBezTo>
                    <a:pt x="236" y="196"/>
                    <a:pt x="236" y="196"/>
                    <a:pt x="236" y="197"/>
                  </a:cubicBezTo>
                  <a:cubicBezTo>
                    <a:pt x="236" y="197"/>
                    <a:pt x="236" y="197"/>
                    <a:pt x="236" y="197"/>
                  </a:cubicBezTo>
                  <a:cubicBezTo>
                    <a:pt x="236" y="196"/>
                    <a:pt x="237" y="196"/>
                    <a:pt x="237" y="196"/>
                  </a:cubicBezTo>
                  <a:close/>
                  <a:moveTo>
                    <a:pt x="116" y="231"/>
                  </a:moveTo>
                  <a:cubicBezTo>
                    <a:pt x="116" y="230"/>
                    <a:pt x="116" y="230"/>
                    <a:pt x="116" y="230"/>
                  </a:cubicBezTo>
                  <a:cubicBezTo>
                    <a:pt x="116" y="230"/>
                    <a:pt x="116" y="230"/>
                    <a:pt x="116" y="231"/>
                  </a:cubicBezTo>
                  <a:close/>
                  <a:moveTo>
                    <a:pt x="34" y="214"/>
                  </a:moveTo>
                  <a:cubicBezTo>
                    <a:pt x="34" y="214"/>
                    <a:pt x="34" y="214"/>
                    <a:pt x="34" y="214"/>
                  </a:cubicBezTo>
                  <a:cubicBezTo>
                    <a:pt x="34" y="215"/>
                    <a:pt x="35" y="215"/>
                    <a:pt x="35" y="215"/>
                  </a:cubicBezTo>
                  <a:cubicBezTo>
                    <a:pt x="35" y="215"/>
                    <a:pt x="35" y="215"/>
                    <a:pt x="35" y="215"/>
                  </a:cubicBezTo>
                  <a:cubicBezTo>
                    <a:pt x="35" y="215"/>
                    <a:pt x="34" y="215"/>
                    <a:pt x="34" y="214"/>
                  </a:cubicBezTo>
                  <a:close/>
                  <a:moveTo>
                    <a:pt x="197" y="196"/>
                  </a:moveTo>
                  <a:cubicBezTo>
                    <a:pt x="197" y="196"/>
                    <a:pt x="197" y="196"/>
                    <a:pt x="197" y="196"/>
                  </a:cubicBezTo>
                  <a:cubicBezTo>
                    <a:pt x="198" y="196"/>
                    <a:pt x="198" y="196"/>
                    <a:pt x="198" y="195"/>
                  </a:cubicBezTo>
                  <a:cubicBezTo>
                    <a:pt x="198" y="195"/>
                    <a:pt x="197" y="196"/>
                    <a:pt x="197" y="196"/>
                  </a:cubicBezTo>
                  <a:close/>
                  <a:moveTo>
                    <a:pt x="25" y="169"/>
                  </a:moveTo>
                  <a:cubicBezTo>
                    <a:pt x="25" y="169"/>
                    <a:pt x="25" y="169"/>
                    <a:pt x="25" y="169"/>
                  </a:cubicBezTo>
                  <a:cubicBezTo>
                    <a:pt x="25" y="168"/>
                    <a:pt x="25" y="168"/>
                    <a:pt x="25" y="168"/>
                  </a:cubicBezTo>
                  <a:cubicBezTo>
                    <a:pt x="25" y="168"/>
                    <a:pt x="25" y="168"/>
                    <a:pt x="25" y="168"/>
                  </a:cubicBezTo>
                  <a:cubicBezTo>
                    <a:pt x="25" y="168"/>
                    <a:pt x="25" y="169"/>
                    <a:pt x="25" y="169"/>
                  </a:cubicBezTo>
                  <a:close/>
                  <a:moveTo>
                    <a:pt x="212" y="186"/>
                  </a:moveTo>
                  <a:cubicBezTo>
                    <a:pt x="211" y="186"/>
                    <a:pt x="211" y="186"/>
                    <a:pt x="212" y="187"/>
                  </a:cubicBezTo>
                  <a:cubicBezTo>
                    <a:pt x="212" y="187"/>
                    <a:pt x="212" y="187"/>
                    <a:pt x="212" y="187"/>
                  </a:cubicBezTo>
                  <a:cubicBezTo>
                    <a:pt x="212" y="186"/>
                    <a:pt x="212" y="186"/>
                    <a:pt x="212" y="186"/>
                  </a:cubicBezTo>
                  <a:close/>
                  <a:moveTo>
                    <a:pt x="242" y="75"/>
                  </a:moveTo>
                  <a:cubicBezTo>
                    <a:pt x="242" y="75"/>
                    <a:pt x="241" y="75"/>
                    <a:pt x="241" y="75"/>
                  </a:cubicBezTo>
                  <a:cubicBezTo>
                    <a:pt x="242" y="75"/>
                    <a:pt x="242" y="76"/>
                    <a:pt x="242" y="76"/>
                  </a:cubicBezTo>
                  <a:cubicBezTo>
                    <a:pt x="242" y="76"/>
                    <a:pt x="242" y="76"/>
                    <a:pt x="242" y="76"/>
                  </a:cubicBezTo>
                  <a:cubicBezTo>
                    <a:pt x="242" y="76"/>
                    <a:pt x="242" y="75"/>
                    <a:pt x="242" y="75"/>
                  </a:cubicBezTo>
                  <a:close/>
                  <a:moveTo>
                    <a:pt x="120" y="225"/>
                  </a:moveTo>
                  <a:cubicBezTo>
                    <a:pt x="120" y="226"/>
                    <a:pt x="120" y="226"/>
                    <a:pt x="120" y="226"/>
                  </a:cubicBezTo>
                  <a:cubicBezTo>
                    <a:pt x="120" y="226"/>
                    <a:pt x="120" y="226"/>
                    <a:pt x="120" y="225"/>
                  </a:cubicBezTo>
                  <a:close/>
                  <a:moveTo>
                    <a:pt x="236" y="179"/>
                  </a:moveTo>
                  <a:cubicBezTo>
                    <a:pt x="236" y="178"/>
                    <a:pt x="236" y="178"/>
                    <a:pt x="236" y="178"/>
                  </a:cubicBezTo>
                  <a:cubicBezTo>
                    <a:pt x="236" y="178"/>
                    <a:pt x="235" y="178"/>
                    <a:pt x="236" y="179"/>
                  </a:cubicBezTo>
                  <a:close/>
                  <a:moveTo>
                    <a:pt x="255" y="131"/>
                  </a:moveTo>
                  <a:cubicBezTo>
                    <a:pt x="254" y="131"/>
                    <a:pt x="254" y="131"/>
                    <a:pt x="254" y="131"/>
                  </a:cubicBezTo>
                  <a:cubicBezTo>
                    <a:pt x="254" y="131"/>
                    <a:pt x="254" y="131"/>
                    <a:pt x="254" y="131"/>
                  </a:cubicBezTo>
                  <a:cubicBezTo>
                    <a:pt x="254" y="131"/>
                    <a:pt x="254" y="131"/>
                    <a:pt x="255" y="131"/>
                  </a:cubicBezTo>
                  <a:cubicBezTo>
                    <a:pt x="255" y="131"/>
                    <a:pt x="255" y="131"/>
                    <a:pt x="255" y="131"/>
                  </a:cubicBezTo>
                  <a:close/>
                  <a:moveTo>
                    <a:pt x="186" y="37"/>
                  </a:moveTo>
                  <a:cubicBezTo>
                    <a:pt x="186" y="38"/>
                    <a:pt x="186" y="38"/>
                    <a:pt x="186" y="38"/>
                  </a:cubicBezTo>
                  <a:cubicBezTo>
                    <a:pt x="186" y="38"/>
                    <a:pt x="186" y="38"/>
                    <a:pt x="186" y="37"/>
                  </a:cubicBezTo>
                  <a:close/>
                  <a:moveTo>
                    <a:pt x="244" y="132"/>
                  </a:moveTo>
                  <a:cubicBezTo>
                    <a:pt x="244" y="132"/>
                    <a:pt x="244" y="132"/>
                    <a:pt x="244" y="132"/>
                  </a:cubicBezTo>
                  <a:cubicBezTo>
                    <a:pt x="244" y="132"/>
                    <a:pt x="244" y="133"/>
                    <a:pt x="244" y="133"/>
                  </a:cubicBezTo>
                  <a:cubicBezTo>
                    <a:pt x="244" y="133"/>
                    <a:pt x="244" y="133"/>
                    <a:pt x="244" y="133"/>
                  </a:cubicBezTo>
                  <a:cubicBezTo>
                    <a:pt x="244" y="133"/>
                    <a:pt x="244" y="132"/>
                    <a:pt x="244" y="132"/>
                  </a:cubicBezTo>
                  <a:close/>
                  <a:moveTo>
                    <a:pt x="45" y="131"/>
                  </a:moveTo>
                  <a:cubicBezTo>
                    <a:pt x="45" y="131"/>
                    <a:pt x="45" y="131"/>
                    <a:pt x="45" y="131"/>
                  </a:cubicBezTo>
                  <a:cubicBezTo>
                    <a:pt x="45" y="132"/>
                    <a:pt x="45" y="132"/>
                    <a:pt x="45" y="132"/>
                  </a:cubicBezTo>
                  <a:cubicBezTo>
                    <a:pt x="45" y="132"/>
                    <a:pt x="45" y="132"/>
                    <a:pt x="45" y="132"/>
                  </a:cubicBezTo>
                  <a:cubicBezTo>
                    <a:pt x="45" y="132"/>
                    <a:pt x="45" y="132"/>
                    <a:pt x="45" y="131"/>
                  </a:cubicBezTo>
                  <a:close/>
                  <a:moveTo>
                    <a:pt x="220" y="195"/>
                  </a:moveTo>
                  <a:cubicBezTo>
                    <a:pt x="220" y="195"/>
                    <a:pt x="220" y="195"/>
                    <a:pt x="220" y="195"/>
                  </a:cubicBezTo>
                  <a:cubicBezTo>
                    <a:pt x="220" y="195"/>
                    <a:pt x="220" y="195"/>
                    <a:pt x="220" y="196"/>
                  </a:cubicBezTo>
                  <a:cubicBezTo>
                    <a:pt x="220" y="195"/>
                    <a:pt x="220" y="195"/>
                    <a:pt x="220" y="195"/>
                  </a:cubicBezTo>
                  <a:close/>
                  <a:moveTo>
                    <a:pt x="33" y="169"/>
                  </a:moveTo>
                  <a:cubicBezTo>
                    <a:pt x="33" y="169"/>
                    <a:pt x="33" y="170"/>
                    <a:pt x="33" y="169"/>
                  </a:cubicBezTo>
                  <a:cubicBezTo>
                    <a:pt x="33" y="169"/>
                    <a:pt x="33" y="169"/>
                    <a:pt x="33" y="169"/>
                  </a:cubicBezTo>
                  <a:close/>
                  <a:moveTo>
                    <a:pt x="197" y="33"/>
                  </a:moveTo>
                  <a:cubicBezTo>
                    <a:pt x="198" y="34"/>
                    <a:pt x="198" y="34"/>
                    <a:pt x="198" y="34"/>
                  </a:cubicBezTo>
                  <a:cubicBezTo>
                    <a:pt x="198" y="34"/>
                    <a:pt x="198" y="34"/>
                    <a:pt x="197" y="33"/>
                  </a:cubicBezTo>
                  <a:close/>
                  <a:moveTo>
                    <a:pt x="33" y="213"/>
                  </a:moveTo>
                  <a:cubicBezTo>
                    <a:pt x="33" y="213"/>
                    <a:pt x="33" y="213"/>
                    <a:pt x="33" y="213"/>
                  </a:cubicBezTo>
                  <a:cubicBezTo>
                    <a:pt x="33" y="213"/>
                    <a:pt x="33" y="213"/>
                    <a:pt x="33" y="213"/>
                  </a:cubicBezTo>
                  <a:cubicBezTo>
                    <a:pt x="33" y="213"/>
                    <a:pt x="33" y="213"/>
                    <a:pt x="33" y="213"/>
                  </a:cubicBezTo>
                  <a:cubicBezTo>
                    <a:pt x="33" y="213"/>
                    <a:pt x="33" y="213"/>
                    <a:pt x="33" y="213"/>
                  </a:cubicBezTo>
                  <a:close/>
                  <a:moveTo>
                    <a:pt x="194" y="29"/>
                  </a:moveTo>
                  <a:cubicBezTo>
                    <a:pt x="194" y="29"/>
                    <a:pt x="194" y="28"/>
                    <a:pt x="194" y="28"/>
                  </a:cubicBezTo>
                  <a:cubicBezTo>
                    <a:pt x="194" y="28"/>
                    <a:pt x="194" y="28"/>
                    <a:pt x="194" y="28"/>
                  </a:cubicBezTo>
                  <a:cubicBezTo>
                    <a:pt x="194" y="28"/>
                    <a:pt x="193" y="28"/>
                    <a:pt x="193" y="28"/>
                  </a:cubicBezTo>
                  <a:cubicBezTo>
                    <a:pt x="194" y="28"/>
                    <a:pt x="194" y="28"/>
                    <a:pt x="194" y="29"/>
                  </a:cubicBezTo>
                  <a:close/>
                  <a:moveTo>
                    <a:pt x="182" y="202"/>
                  </a:moveTo>
                  <a:cubicBezTo>
                    <a:pt x="182" y="202"/>
                    <a:pt x="182" y="202"/>
                    <a:pt x="182" y="202"/>
                  </a:cubicBezTo>
                  <a:cubicBezTo>
                    <a:pt x="182" y="202"/>
                    <a:pt x="182" y="202"/>
                    <a:pt x="182" y="201"/>
                  </a:cubicBezTo>
                  <a:cubicBezTo>
                    <a:pt x="182" y="201"/>
                    <a:pt x="182" y="201"/>
                    <a:pt x="182" y="201"/>
                  </a:cubicBezTo>
                  <a:cubicBezTo>
                    <a:pt x="182" y="202"/>
                    <a:pt x="182" y="202"/>
                    <a:pt x="182" y="202"/>
                  </a:cubicBezTo>
                  <a:close/>
                  <a:moveTo>
                    <a:pt x="235" y="82"/>
                  </a:moveTo>
                  <a:cubicBezTo>
                    <a:pt x="235" y="82"/>
                    <a:pt x="234" y="82"/>
                    <a:pt x="234" y="82"/>
                  </a:cubicBezTo>
                  <a:cubicBezTo>
                    <a:pt x="234" y="83"/>
                    <a:pt x="235" y="83"/>
                    <a:pt x="235" y="83"/>
                  </a:cubicBezTo>
                  <a:cubicBezTo>
                    <a:pt x="235" y="83"/>
                    <a:pt x="235" y="83"/>
                    <a:pt x="235" y="83"/>
                  </a:cubicBezTo>
                  <a:cubicBezTo>
                    <a:pt x="235" y="83"/>
                    <a:pt x="235" y="83"/>
                    <a:pt x="235" y="82"/>
                  </a:cubicBezTo>
                  <a:close/>
                  <a:moveTo>
                    <a:pt x="166" y="25"/>
                  </a:moveTo>
                  <a:cubicBezTo>
                    <a:pt x="166" y="24"/>
                    <a:pt x="166" y="24"/>
                    <a:pt x="166" y="24"/>
                  </a:cubicBezTo>
                  <a:cubicBezTo>
                    <a:pt x="166" y="25"/>
                    <a:pt x="166" y="25"/>
                    <a:pt x="166" y="25"/>
                  </a:cubicBezTo>
                  <a:cubicBezTo>
                    <a:pt x="166" y="25"/>
                    <a:pt x="166" y="25"/>
                    <a:pt x="166" y="25"/>
                  </a:cubicBezTo>
                  <a:cubicBezTo>
                    <a:pt x="166" y="25"/>
                    <a:pt x="166" y="25"/>
                    <a:pt x="166" y="25"/>
                  </a:cubicBezTo>
                  <a:close/>
                  <a:moveTo>
                    <a:pt x="41" y="33"/>
                  </a:moveTo>
                  <a:cubicBezTo>
                    <a:pt x="41" y="33"/>
                    <a:pt x="42" y="33"/>
                    <a:pt x="42" y="34"/>
                  </a:cubicBezTo>
                  <a:cubicBezTo>
                    <a:pt x="42" y="33"/>
                    <a:pt x="42" y="33"/>
                    <a:pt x="42" y="33"/>
                  </a:cubicBezTo>
                  <a:cubicBezTo>
                    <a:pt x="42" y="33"/>
                    <a:pt x="42" y="33"/>
                    <a:pt x="42" y="33"/>
                  </a:cubicBezTo>
                  <a:cubicBezTo>
                    <a:pt x="42" y="33"/>
                    <a:pt x="42" y="33"/>
                    <a:pt x="41" y="33"/>
                  </a:cubicBezTo>
                  <a:close/>
                  <a:moveTo>
                    <a:pt x="225" y="96"/>
                  </a:moveTo>
                  <a:cubicBezTo>
                    <a:pt x="225" y="96"/>
                    <a:pt x="225" y="95"/>
                    <a:pt x="225" y="95"/>
                  </a:cubicBezTo>
                  <a:cubicBezTo>
                    <a:pt x="225" y="95"/>
                    <a:pt x="225" y="95"/>
                    <a:pt x="225" y="95"/>
                  </a:cubicBezTo>
                  <a:cubicBezTo>
                    <a:pt x="225" y="95"/>
                    <a:pt x="225" y="95"/>
                    <a:pt x="225" y="95"/>
                  </a:cubicBezTo>
                  <a:cubicBezTo>
                    <a:pt x="225" y="95"/>
                    <a:pt x="225" y="95"/>
                    <a:pt x="225" y="96"/>
                  </a:cubicBezTo>
                  <a:close/>
                  <a:moveTo>
                    <a:pt x="205" y="193"/>
                  </a:moveTo>
                  <a:cubicBezTo>
                    <a:pt x="205" y="193"/>
                    <a:pt x="205" y="193"/>
                    <a:pt x="205" y="193"/>
                  </a:cubicBezTo>
                  <a:cubicBezTo>
                    <a:pt x="205" y="193"/>
                    <a:pt x="205" y="193"/>
                    <a:pt x="205" y="193"/>
                  </a:cubicBezTo>
                  <a:cubicBezTo>
                    <a:pt x="205" y="193"/>
                    <a:pt x="205" y="193"/>
                    <a:pt x="205" y="193"/>
                  </a:cubicBezTo>
                  <a:close/>
                  <a:moveTo>
                    <a:pt x="26" y="176"/>
                  </a:moveTo>
                  <a:cubicBezTo>
                    <a:pt x="26" y="176"/>
                    <a:pt x="26" y="176"/>
                    <a:pt x="26" y="176"/>
                  </a:cubicBezTo>
                  <a:cubicBezTo>
                    <a:pt x="26" y="177"/>
                    <a:pt x="26" y="177"/>
                    <a:pt x="26" y="177"/>
                  </a:cubicBezTo>
                  <a:cubicBezTo>
                    <a:pt x="26" y="177"/>
                    <a:pt x="26" y="177"/>
                    <a:pt x="26" y="177"/>
                  </a:cubicBezTo>
                  <a:cubicBezTo>
                    <a:pt x="26" y="177"/>
                    <a:pt x="26" y="176"/>
                    <a:pt x="26" y="176"/>
                  </a:cubicBezTo>
                  <a:close/>
                  <a:moveTo>
                    <a:pt x="228" y="42"/>
                  </a:moveTo>
                  <a:cubicBezTo>
                    <a:pt x="229" y="42"/>
                    <a:pt x="229" y="42"/>
                    <a:pt x="229" y="42"/>
                  </a:cubicBezTo>
                  <a:cubicBezTo>
                    <a:pt x="228" y="42"/>
                    <a:pt x="228" y="42"/>
                    <a:pt x="228" y="42"/>
                  </a:cubicBezTo>
                  <a:cubicBezTo>
                    <a:pt x="228" y="42"/>
                    <a:pt x="228" y="42"/>
                    <a:pt x="228" y="42"/>
                  </a:cubicBezTo>
                  <a:cubicBezTo>
                    <a:pt x="228" y="42"/>
                    <a:pt x="228" y="42"/>
                    <a:pt x="228" y="42"/>
                  </a:cubicBezTo>
                  <a:close/>
                  <a:moveTo>
                    <a:pt x="32" y="172"/>
                  </a:moveTo>
                  <a:cubicBezTo>
                    <a:pt x="32" y="172"/>
                    <a:pt x="32" y="172"/>
                    <a:pt x="32" y="172"/>
                  </a:cubicBezTo>
                  <a:cubicBezTo>
                    <a:pt x="32" y="172"/>
                    <a:pt x="32" y="172"/>
                    <a:pt x="32" y="171"/>
                  </a:cubicBezTo>
                  <a:cubicBezTo>
                    <a:pt x="32" y="172"/>
                    <a:pt x="32" y="172"/>
                    <a:pt x="32" y="172"/>
                  </a:cubicBezTo>
                  <a:cubicBezTo>
                    <a:pt x="32" y="172"/>
                    <a:pt x="32" y="172"/>
                    <a:pt x="32" y="172"/>
                  </a:cubicBezTo>
                  <a:close/>
                  <a:moveTo>
                    <a:pt x="216" y="225"/>
                  </a:moveTo>
                  <a:cubicBezTo>
                    <a:pt x="216" y="225"/>
                    <a:pt x="216" y="225"/>
                    <a:pt x="216" y="225"/>
                  </a:cubicBezTo>
                  <a:cubicBezTo>
                    <a:pt x="216" y="225"/>
                    <a:pt x="217" y="225"/>
                    <a:pt x="217" y="225"/>
                  </a:cubicBezTo>
                  <a:cubicBezTo>
                    <a:pt x="217" y="225"/>
                    <a:pt x="217" y="225"/>
                    <a:pt x="217" y="224"/>
                  </a:cubicBezTo>
                  <a:cubicBezTo>
                    <a:pt x="216" y="225"/>
                    <a:pt x="216" y="225"/>
                    <a:pt x="216" y="225"/>
                  </a:cubicBezTo>
                  <a:close/>
                  <a:moveTo>
                    <a:pt x="45" y="37"/>
                  </a:moveTo>
                  <a:cubicBezTo>
                    <a:pt x="45" y="37"/>
                    <a:pt x="45" y="37"/>
                    <a:pt x="45" y="37"/>
                  </a:cubicBezTo>
                  <a:cubicBezTo>
                    <a:pt x="45" y="37"/>
                    <a:pt x="45" y="37"/>
                    <a:pt x="46" y="37"/>
                  </a:cubicBezTo>
                  <a:cubicBezTo>
                    <a:pt x="46" y="37"/>
                    <a:pt x="45" y="37"/>
                    <a:pt x="45" y="37"/>
                  </a:cubicBezTo>
                  <a:cubicBezTo>
                    <a:pt x="45" y="37"/>
                    <a:pt x="45" y="37"/>
                    <a:pt x="45" y="37"/>
                  </a:cubicBezTo>
                  <a:close/>
                  <a:moveTo>
                    <a:pt x="69" y="40"/>
                  </a:moveTo>
                  <a:cubicBezTo>
                    <a:pt x="69" y="40"/>
                    <a:pt x="69" y="40"/>
                    <a:pt x="69" y="40"/>
                  </a:cubicBezTo>
                  <a:cubicBezTo>
                    <a:pt x="69" y="40"/>
                    <a:pt x="69" y="40"/>
                    <a:pt x="69" y="40"/>
                  </a:cubicBezTo>
                  <a:close/>
                  <a:moveTo>
                    <a:pt x="32" y="212"/>
                  </a:moveTo>
                  <a:cubicBezTo>
                    <a:pt x="32" y="212"/>
                    <a:pt x="32" y="212"/>
                    <a:pt x="32" y="212"/>
                  </a:cubicBezTo>
                  <a:cubicBezTo>
                    <a:pt x="32" y="212"/>
                    <a:pt x="32" y="212"/>
                    <a:pt x="32" y="211"/>
                  </a:cubicBezTo>
                  <a:cubicBezTo>
                    <a:pt x="32" y="211"/>
                    <a:pt x="32" y="212"/>
                    <a:pt x="32" y="212"/>
                  </a:cubicBezTo>
                  <a:cubicBezTo>
                    <a:pt x="32" y="212"/>
                    <a:pt x="32" y="212"/>
                    <a:pt x="32" y="21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211"/>
            <p:cNvSpPr>
              <a:spLocks noEditPoints="1"/>
            </p:cNvSpPr>
            <p:nvPr/>
          </p:nvSpPr>
          <p:spPr bwMode="auto">
            <a:xfrm>
              <a:off x="2426862" y="2446554"/>
              <a:ext cx="205673" cy="217099"/>
            </a:xfrm>
            <a:custGeom>
              <a:avLst/>
              <a:gdLst>
                <a:gd name="T0" fmla="*/ 78 w 79"/>
                <a:gd name="T1" fmla="*/ 48 h 84"/>
                <a:gd name="T2" fmla="*/ 78 w 79"/>
                <a:gd name="T3" fmla="*/ 50 h 84"/>
                <a:gd name="T4" fmla="*/ 73 w 79"/>
                <a:gd name="T5" fmla="*/ 76 h 84"/>
                <a:gd name="T6" fmla="*/ 61 w 79"/>
                <a:gd name="T7" fmla="*/ 79 h 84"/>
                <a:gd name="T8" fmla="*/ 59 w 79"/>
                <a:gd name="T9" fmla="*/ 76 h 84"/>
                <a:gd name="T10" fmla="*/ 3 w 79"/>
                <a:gd name="T11" fmla="*/ 64 h 84"/>
                <a:gd name="T12" fmla="*/ 1 w 79"/>
                <a:gd name="T13" fmla="*/ 55 h 84"/>
                <a:gd name="T14" fmla="*/ 33 w 79"/>
                <a:gd name="T15" fmla="*/ 2 h 84"/>
                <a:gd name="T16" fmla="*/ 60 w 79"/>
                <a:gd name="T17" fmla="*/ 19 h 84"/>
                <a:gd name="T18" fmla="*/ 68 w 79"/>
                <a:gd name="T19" fmla="*/ 12 h 84"/>
                <a:gd name="T20" fmla="*/ 61 w 79"/>
                <a:gd name="T21" fmla="*/ 26 h 84"/>
                <a:gd name="T22" fmla="*/ 25 w 79"/>
                <a:gd name="T23" fmla="*/ 27 h 84"/>
                <a:gd name="T24" fmla="*/ 30 w 79"/>
                <a:gd name="T25" fmla="*/ 57 h 84"/>
                <a:gd name="T26" fmla="*/ 36 w 79"/>
                <a:gd name="T27" fmla="*/ 61 h 84"/>
                <a:gd name="T28" fmla="*/ 62 w 79"/>
                <a:gd name="T29" fmla="*/ 40 h 84"/>
                <a:gd name="T30" fmla="*/ 62 w 79"/>
                <a:gd name="T31" fmla="*/ 30 h 84"/>
                <a:gd name="T32" fmla="*/ 11 w 79"/>
                <a:gd name="T33" fmla="*/ 43 h 84"/>
                <a:gd name="T34" fmla="*/ 11 w 79"/>
                <a:gd name="T35" fmla="*/ 43 h 84"/>
                <a:gd name="T36" fmla="*/ 20 w 79"/>
                <a:gd name="T37" fmla="*/ 18 h 84"/>
                <a:gd name="T38" fmla="*/ 65 w 79"/>
                <a:gd name="T39" fmla="*/ 48 h 84"/>
                <a:gd name="T40" fmla="*/ 15 w 79"/>
                <a:gd name="T41" fmla="*/ 23 h 84"/>
                <a:gd name="T42" fmla="*/ 13 w 79"/>
                <a:gd name="T43" fmla="*/ 35 h 84"/>
                <a:gd name="T44" fmla="*/ 40 w 79"/>
                <a:gd name="T45" fmla="*/ 10 h 84"/>
                <a:gd name="T46" fmla="*/ 68 w 79"/>
                <a:gd name="T47" fmla="*/ 36 h 84"/>
                <a:gd name="T48" fmla="*/ 30 w 79"/>
                <a:gd name="T49" fmla="*/ 72 h 84"/>
                <a:gd name="T50" fmla="*/ 56 w 79"/>
                <a:gd name="T51" fmla="*/ 67 h 84"/>
                <a:gd name="T52" fmla="*/ 66 w 79"/>
                <a:gd name="T53" fmla="*/ 17 h 84"/>
                <a:gd name="T54" fmla="*/ 26 w 79"/>
                <a:gd name="T55" fmla="*/ 65 h 84"/>
                <a:gd name="T56" fmla="*/ 13 w 79"/>
                <a:gd name="T57" fmla="*/ 23 h 84"/>
                <a:gd name="T58" fmla="*/ 72 w 79"/>
                <a:gd name="T59" fmla="*/ 44 h 84"/>
                <a:gd name="T60" fmla="*/ 21 w 79"/>
                <a:gd name="T61" fmla="*/ 16 h 84"/>
                <a:gd name="T62" fmla="*/ 6 w 79"/>
                <a:gd name="T63" fmla="*/ 32 h 84"/>
                <a:gd name="T64" fmla="*/ 33 w 79"/>
                <a:gd name="T65" fmla="*/ 66 h 84"/>
                <a:gd name="T66" fmla="*/ 73 w 79"/>
                <a:gd name="T67" fmla="*/ 54 h 84"/>
                <a:gd name="T68" fmla="*/ 36 w 79"/>
                <a:gd name="T69" fmla="*/ 72 h 84"/>
                <a:gd name="T70" fmla="*/ 20 w 79"/>
                <a:gd name="T71" fmla="*/ 61 h 84"/>
                <a:gd name="T72" fmla="*/ 69 w 79"/>
                <a:gd name="T73" fmla="*/ 74 h 84"/>
                <a:gd name="T74" fmla="*/ 37 w 79"/>
                <a:gd name="T75" fmla="*/ 74 h 84"/>
                <a:gd name="T76" fmla="*/ 23 w 79"/>
                <a:gd name="T77" fmla="*/ 54 h 84"/>
                <a:gd name="T78" fmla="*/ 21 w 79"/>
                <a:gd name="T79" fmla="*/ 31 h 84"/>
                <a:gd name="T80" fmla="*/ 54 w 79"/>
                <a:gd name="T81" fmla="*/ 77 h 84"/>
                <a:gd name="T82" fmla="*/ 55 w 79"/>
                <a:gd name="T83" fmla="*/ 73 h 84"/>
                <a:gd name="T84" fmla="*/ 58 w 79"/>
                <a:gd name="T85" fmla="*/ 57 h 84"/>
                <a:gd name="T86" fmla="*/ 69 w 79"/>
                <a:gd name="T87" fmla="*/ 67 h 84"/>
                <a:gd name="T88" fmla="*/ 37 w 79"/>
                <a:gd name="T89" fmla="*/ 12 h 84"/>
                <a:gd name="T90" fmla="*/ 23 w 79"/>
                <a:gd name="T91" fmla="*/ 21 h 84"/>
                <a:gd name="T92" fmla="*/ 70 w 79"/>
                <a:gd name="T93" fmla="*/ 76 h 84"/>
                <a:gd name="T94" fmla="*/ 51 w 79"/>
                <a:gd name="T95" fmla="*/ 11 h 84"/>
                <a:gd name="T96" fmla="*/ 47 w 79"/>
                <a:gd name="T97" fmla="*/ 5 h 84"/>
                <a:gd name="T98" fmla="*/ 32 w 79"/>
                <a:gd name="T99" fmla="*/ 18 h 84"/>
                <a:gd name="T100" fmla="*/ 4 w 79"/>
                <a:gd name="T101" fmla="*/ 39 h 84"/>
                <a:gd name="T102" fmla="*/ 13 w 79"/>
                <a:gd name="T103" fmla="*/ 53 h 84"/>
                <a:gd name="T104" fmla="*/ 17 w 79"/>
                <a:gd name="T105" fmla="*/ 50 h 84"/>
                <a:gd name="T106" fmla="*/ 4 w 79"/>
                <a:gd name="T107" fmla="*/ 50 h 84"/>
                <a:gd name="T108" fmla="*/ 44 w 79"/>
                <a:gd name="T109" fmla="*/ 8 h 84"/>
                <a:gd name="T110" fmla="*/ 74 w 79"/>
                <a:gd name="T111" fmla="*/ 26 h 84"/>
                <a:gd name="T112" fmla="*/ 38 w 79"/>
                <a:gd name="T113" fmla="*/ 68 h 84"/>
                <a:gd name="T114" fmla="*/ 51 w 79"/>
                <a:gd name="T115" fmla="*/ 15 h 84"/>
                <a:gd name="T116" fmla="*/ 69 w 79"/>
                <a:gd name="T117" fmla="*/ 63 h 84"/>
                <a:gd name="T118" fmla="*/ 73 w 79"/>
                <a:gd name="T119" fmla="*/ 21 h 84"/>
                <a:gd name="T120" fmla="*/ 4 w 79"/>
                <a:gd name="T121" fmla="*/ 34 h 84"/>
                <a:gd name="T122" fmla="*/ 19 w 79"/>
                <a:gd name="T123" fmla="*/ 57 h 84"/>
                <a:gd name="T124" fmla="*/ 66 w 79"/>
                <a:gd name="T12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 h="84">
                  <a:moveTo>
                    <a:pt x="78" y="18"/>
                  </a:moveTo>
                  <a:cubicBezTo>
                    <a:pt x="78" y="20"/>
                    <a:pt x="78" y="23"/>
                    <a:pt x="78" y="25"/>
                  </a:cubicBezTo>
                  <a:cubicBezTo>
                    <a:pt x="79" y="28"/>
                    <a:pt x="78" y="30"/>
                    <a:pt x="78" y="33"/>
                  </a:cubicBezTo>
                  <a:cubicBezTo>
                    <a:pt x="79" y="35"/>
                    <a:pt x="78" y="38"/>
                    <a:pt x="78" y="41"/>
                  </a:cubicBezTo>
                  <a:cubicBezTo>
                    <a:pt x="78" y="43"/>
                    <a:pt x="78" y="46"/>
                    <a:pt x="78" y="48"/>
                  </a:cubicBezTo>
                  <a:cubicBezTo>
                    <a:pt x="78" y="48"/>
                    <a:pt x="78" y="48"/>
                    <a:pt x="78" y="48"/>
                  </a:cubicBezTo>
                  <a:cubicBezTo>
                    <a:pt x="78" y="48"/>
                    <a:pt x="77" y="47"/>
                    <a:pt x="77" y="47"/>
                  </a:cubicBezTo>
                  <a:cubicBezTo>
                    <a:pt x="77" y="47"/>
                    <a:pt x="77" y="47"/>
                    <a:pt x="77" y="47"/>
                  </a:cubicBezTo>
                  <a:cubicBezTo>
                    <a:pt x="75" y="47"/>
                    <a:pt x="75" y="47"/>
                    <a:pt x="75" y="49"/>
                  </a:cubicBezTo>
                  <a:cubicBezTo>
                    <a:pt x="76" y="49"/>
                    <a:pt x="76" y="49"/>
                    <a:pt x="76" y="49"/>
                  </a:cubicBezTo>
                  <a:cubicBezTo>
                    <a:pt x="76" y="49"/>
                    <a:pt x="77" y="49"/>
                    <a:pt x="78" y="50"/>
                  </a:cubicBezTo>
                  <a:cubicBezTo>
                    <a:pt x="78" y="50"/>
                    <a:pt x="78" y="50"/>
                    <a:pt x="78" y="50"/>
                  </a:cubicBezTo>
                  <a:cubicBezTo>
                    <a:pt x="78" y="52"/>
                    <a:pt x="78" y="53"/>
                    <a:pt x="78" y="54"/>
                  </a:cubicBezTo>
                  <a:cubicBezTo>
                    <a:pt x="78" y="55"/>
                    <a:pt x="78" y="55"/>
                    <a:pt x="78" y="55"/>
                  </a:cubicBezTo>
                  <a:cubicBezTo>
                    <a:pt x="78" y="60"/>
                    <a:pt x="78" y="65"/>
                    <a:pt x="78" y="70"/>
                  </a:cubicBezTo>
                  <a:cubicBezTo>
                    <a:pt x="78" y="71"/>
                    <a:pt x="77" y="71"/>
                    <a:pt x="77" y="72"/>
                  </a:cubicBezTo>
                  <a:cubicBezTo>
                    <a:pt x="76" y="73"/>
                    <a:pt x="75" y="74"/>
                    <a:pt x="74" y="75"/>
                  </a:cubicBezTo>
                  <a:cubicBezTo>
                    <a:pt x="73" y="75"/>
                    <a:pt x="73" y="76"/>
                    <a:pt x="73" y="76"/>
                  </a:cubicBezTo>
                  <a:cubicBezTo>
                    <a:pt x="72" y="77"/>
                    <a:pt x="72" y="78"/>
                    <a:pt x="71" y="78"/>
                  </a:cubicBezTo>
                  <a:cubicBezTo>
                    <a:pt x="70" y="78"/>
                    <a:pt x="70" y="79"/>
                    <a:pt x="69" y="80"/>
                  </a:cubicBezTo>
                  <a:cubicBezTo>
                    <a:pt x="68" y="81"/>
                    <a:pt x="67" y="82"/>
                    <a:pt x="66" y="83"/>
                  </a:cubicBezTo>
                  <a:cubicBezTo>
                    <a:pt x="66" y="84"/>
                    <a:pt x="65" y="84"/>
                    <a:pt x="64" y="84"/>
                  </a:cubicBezTo>
                  <a:cubicBezTo>
                    <a:pt x="63" y="83"/>
                    <a:pt x="61" y="83"/>
                    <a:pt x="60" y="83"/>
                  </a:cubicBezTo>
                  <a:cubicBezTo>
                    <a:pt x="61" y="82"/>
                    <a:pt x="61" y="81"/>
                    <a:pt x="61" y="79"/>
                  </a:cubicBezTo>
                  <a:cubicBezTo>
                    <a:pt x="61" y="79"/>
                    <a:pt x="62" y="79"/>
                    <a:pt x="62" y="79"/>
                  </a:cubicBezTo>
                  <a:cubicBezTo>
                    <a:pt x="62" y="78"/>
                    <a:pt x="62" y="78"/>
                    <a:pt x="61" y="78"/>
                  </a:cubicBezTo>
                  <a:cubicBezTo>
                    <a:pt x="61" y="79"/>
                    <a:pt x="60" y="81"/>
                    <a:pt x="60" y="83"/>
                  </a:cubicBezTo>
                  <a:cubicBezTo>
                    <a:pt x="59" y="83"/>
                    <a:pt x="58" y="82"/>
                    <a:pt x="58" y="82"/>
                  </a:cubicBezTo>
                  <a:cubicBezTo>
                    <a:pt x="58" y="80"/>
                    <a:pt x="59" y="78"/>
                    <a:pt x="60" y="76"/>
                  </a:cubicBezTo>
                  <a:cubicBezTo>
                    <a:pt x="60" y="76"/>
                    <a:pt x="59" y="76"/>
                    <a:pt x="59" y="76"/>
                  </a:cubicBezTo>
                  <a:cubicBezTo>
                    <a:pt x="58" y="78"/>
                    <a:pt x="57" y="80"/>
                    <a:pt x="56" y="82"/>
                  </a:cubicBezTo>
                  <a:cubicBezTo>
                    <a:pt x="56" y="82"/>
                    <a:pt x="56" y="82"/>
                    <a:pt x="56" y="82"/>
                  </a:cubicBezTo>
                  <a:cubicBezTo>
                    <a:pt x="51" y="80"/>
                    <a:pt x="46" y="79"/>
                    <a:pt x="41" y="77"/>
                  </a:cubicBezTo>
                  <a:cubicBezTo>
                    <a:pt x="35" y="75"/>
                    <a:pt x="28" y="73"/>
                    <a:pt x="21" y="71"/>
                  </a:cubicBezTo>
                  <a:cubicBezTo>
                    <a:pt x="17" y="70"/>
                    <a:pt x="13" y="68"/>
                    <a:pt x="10" y="67"/>
                  </a:cubicBezTo>
                  <a:cubicBezTo>
                    <a:pt x="7" y="66"/>
                    <a:pt x="5" y="65"/>
                    <a:pt x="3" y="64"/>
                  </a:cubicBezTo>
                  <a:cubicBezTo>
                    <a:pt x="3" y="64"/>
                    <a:pt x="2" y="63"/>
                    <a:pt x="2" y="63"/>
                  </a:cubicBezTo>
                  <a:cubicBezTo>
                    <a:pt x="2" y="61"/>
                    <a:pt x="2" y="59"/>
                    <a:pt x="1" y="57"/>
                  </a:cubicBezTo>
                  <a:cubicBezTo>
                    <a:pt x="2" y="57"/>
                    <a:pt x="2" y="57"/>
                    <a:pt x="2" y="57"/>
                  </a:cubicBezTo>
                  <a:cubicBezTo>
                    <a:pt x="2" y="56"/>
                    <a:pt x="2" y="55"/>
                    <a:pt x="2" y="55"/>
                  </a:cubicBezTo>
                  <a:cubicBezTo>
                    <a:pt x="1" y="55"/>
                    <a:pt x="1" y="55"/>
                    <a:pt x="1" y="55"/>
                  </a:cubicBezTo>
                  <a:cubicBezTo>
                    <a:pt x="1" y="55"/>
                    <a:pt x="1" y="55"/>
                    <a:pt x="1" y="55"/>
                  </a:cubicBezTo>
                  <a:cubicBezTo>
                    <a:pt x="0" y="49"/>
                    <a:pt x="0" y="43"/>
                    <a:pt x="0" y="37"/>
                  </a:cubicBezTo>
                  <a:cubicBezTo>
                    <a:pt x="0" y="35"/>
                    <a:pt x="0" y="32"/>
                    <a:pt x="0" y="30"/>
                  </a:cubicBezTo>
                  <a:cubicBezTo>
                    <a:pt x="0" y="30"/>
                    <a:pt x="0" y="29"/>
                    <a:pt x="1" y="29"/>
                  </a:cubicBezTo>
                  <a:cubicBezTo>
                    <a:pt x="10" y="18"/>
                    <a:pt x="21" y="9"/>
                    <a:pt x="32" y="1"/>
                  </a:cubicBezTo>
                  <a:cubicBezTo>
                    <a:pt x="33" y="0"/>
                    <a:pt x="33" y="0"/>
                    <a:pt x="34" y="0"/>
                  </a:cubicBezTo>
                  <a:cubicBezTo>
                    <a:pt x="34" y="1"/>
                    <a:pt x="33" y="2"/>
                    <a:pt x="33" y="2"/>
                  </a:cubicBezTo>
                  <a:cubicBezTo>
                    <a:pt x="34" y="2"/>
                    <a:pt x="35" y="2"/>
                    <a:pt x="36" y="2"/>
                  </a:cubicBezTo>
                  <a:cubicBezTo>
                    <a:pt x="35" y="2"/>
                    <a:pt x="35" y="1"/>
                    <a:pt x="35" y="1"/>
                  </a:cubicBezTo>
                  <a:cubicBezTo>
                    <a:pt x="44" y="4"/>
                    <a:pt x="54" y="6"/>
                    <a:pt x="63" y="10"/>
                  </a:cubicBezTo>
                  <a:cubicBezTo>
                    <a:pt x="63" y="12"/>
                    <a:pt x="63" y="13"/>
                    <a:pt x="61" y="12"/>
                  </a:cubicBezTo>
                  <a:cubicBezTo>
                    <a:pt x="61" y="14"/>
                    <a:pt x="60" y="15"/>
                    <a:pt x="60" y="17"/>
                  </a:cubicBezTo>
                  <a:cubicBezTo>
                    <a:pt x="59" y="17"/>
                    <a:pt x="60" y="18"/>
                    <a:pt x="60" y="19"/>
                  </a:cubicBezTo>
                  <a:cubicBezTo>
                    <a:pt x="60" y="18"/>
                    <a:pt x="60" y="18"/>
                    <a:pt x="60" y="18"/>
                  </a:cubicBezTo>
                  <a:cubicBezTo>
                    <a:pt x="62" y="16"/>
                    <a:pt x="63" y="14"/>
                    <a:pt x="64" y="13"/>
                  </a:cubicBezTo>
                  <a:cubicBezTo>
                    <a:pt x="64" y="12"/>
                    <a:pt x="65" y="12"/>
                    <a:pt x="64" y="11"/>
                  </a:cubicBezTo>
                  <a:cubicBezTo>
                    <a:pt x="65" y="11"/>
                    <a:pt x="66" y="11"/>
                    <a:pt x="67" y="12"/>
                  </a:cubicBezTo>
                  <a:cubicBezTo>
                    <a:pt x="67" y="12"/>
                    <a:pt x="67" y="13"/>
                    <a:pt x="68" y="14"/>
                  </a:cubicBezTo>
                  <a:cubicBezTo>
                    <a:pt x="68" y="13"/>
                    <a:pt x="68" y="13"/>
                    <a:pt x="68" y="12"/>
                  </a:cubicBezTo>
                  <a:cubicBezTo>
                    <a:pt x="69" y="13"/>
                    <a:pt x="70" y="13"/>
                    <a:pt x="70" y="13"/>
                  </a:cubicBezTo>
                  <a:cubicBezTo>
                    <a:pt x="71" y="13"/>
                    <a:pt x="73" y="14"/>
                    <a:pt x="74" y="14"/>
                  </a:cubicBezTo>
                  <a:cubicBezTo>
                    <a:pt x="75" y="15"/>
                    <a:pt x="75" y="15"/>
                    <a:pt x="75" y="16"/>
                  </a:cubicBezTo>
                  <a:cubicBezTo>
                    <a:pt x="75" y="17"/>
                    <a:pt x="75" y="17"/>
                    <a:pt x="76" y="18"/>
                  </a:cubicBezTo>
                  <a:cubicBezTo>
                    <a:pt x="76" y="18"/>
                    <a:pt x="77" y="18"/>
                    <a:pt x="78" y="18"/>
                  </a:cubicBezTo>
                  <a:close/>
                  <a:moveTo>
                    <a:pt x="61" y="26"/>
                  </a:moveTo>
                  <a:cubicBezTo>
                    <a:pt x="60" y="25"/>
                    <a:pt x="60" y="24"/>
                    <a:pt x="59" y="23"/>
                  </a:cubicBezTo>
                  <a:cubicBezTo>
                    <a:pt x="57" y="21"/>
                    <a:pt x="54" y="19"/>
                    <a:pt x="51" y="18"/>
                  </a:cubicBezTo>
                  <a:cubicBezTo>
                    <a:pt x="47" y="17"/>
                    <a:pt x="44" y="16"/>
                    <a:pt x="40" y="18"/>
                  </a:cubicBezTo>
                  <a:cubicBezTo>
                    <a:pt x="40" y="18"/>
                    <a:pt x="39" y="18"/>
                    <a:pt x="39" y="18"/>
                  </a:cubicBezTo>
                  <a:cubicBezTo>
                    <a:pt x="35" y="18"/>
                    <a:pt x="32" y="19"/>
                    <a:pt x="29" y="21"/>
                  </a:cubicBezTo>
                  <a:cubicBezTo>
                    <a:pt x="28" y="23"/>
                    <a:pt x="26" y="25"/>
                    <a:pt x="25" y="27"/>
                  </a:cubicBezTo>
                  <a:cubicBezTo>
                    <a:pt x="24" y="27"/>
                    <a:pt x="24" y="27"/>
                    <a:pt x="24" y="28"/>
                  </a:cubicBezTo>
                  <a:cubicBezTo>
                    <a:pt x="23" y="28"/>
                    <a:pt x="23" y="29"/>
                    <a:pt x="23" y="29"/>
                  </a:cubicBezTo>
                  <a:cubicBezTo>
                    <a:pt x="22" y="31"/>
                    <a:pt x="21" y="32"/>
                    <a:pt x="21" y="34"/>
                  </a:cubicBezTo>
                  <a:cubicBezTo>
                    <a:pt x="19" y="39"/>
                    <a:pt x="20" y="43"/>
                    <a:pt x="22" y="47"/>
                  </a:cubicBezTo>
                  <a:cubicBezTo>
                    <a:pt x="22" y="48"/>
                    <a:pt x="23" y="48"/>
                    <a:pt x="23" y="48"/>
                  </a:cubicBezTo>
                  <a:cubicBezTo>
                    <a:pt x="24" y="52"/>
                    <a:pt x="27" y="55"/>
                    <a:pt x="30" y="57"/>
                  </a:cubicBezTo>
                  <a:cubicBezTo>
                    <a:pt x="31" y="58"/>
                    <a:pt x="31" y="58"/>
                    <a:pt x="31" y="58"/>
                  </a:cubicBezTo>
                  <a:cubicBezTo>
                    <a:pt x="31" y="59"/>
                    <a:pt x="31" y="59"/>
                    <a:pt x="31" y="60"/>
                  </a:cubicBezTo>
                  <a:cubicBezTo>
                    <a:pt x="31" y="60"/>
                    <a:pt x="32" y="59"/>
                    <a:pt x="32" y="59"/>
                  </a:cubicBezTo>
                  <a:cubicBezTo>
                    <a:pt x="33" y="59"/>
                    <a:pt x="33" y="59"/>
                    <a:pt x="34" y="60"/>
                  </a:cubicBezTo>
                  <a:cubicBezTo>
                    <a:pt x="35" y="61"/>
                    <a:pt x="35" y="62"/>
                    <a:pt x="35" y="64"/>
                  </a:cubicBezTo>
                  <a:cubicBezTo>
                    <a:pt x="36" y="63"/>
                    <a:pt x="36" y="62"/>
                    <a:pt x="36" y="61"/>
                  </a:cubicBezTo>
                  <a:cubicBezTo>
                    <a:pt x="35" y="61"/>
                    <a:pt x="35" y="60"/>
                    <a:pt x="35" y="60"/>
                  </a:cubicBezTo>
                  <a:cubicBezTo>
                    <a:pt x="36" y="60"/>
                    <a:pt x="36" y="60"/>
                    <a:pt x="36" y="60"/>
                  </a:cubicBezTo>
                  <a:cubicBezTo>
                    <a:pt x="40" y="61"/>
                    <a:pt x="43" y="62"/>
                    <a:pt x="47" y="61"/>
                  </a:cubicBezTo>
                  <a:cubicBezTo>
                    <a:pt x="54" y="60"/>
                    <a:pt x="59" y="55"/>
                    <a:pt x="62" y="48"/>
                  </a:cubicBezTo>
                  <a:cubicBezTo>
                    <a:pt x="62" y="46"/>
                    <a:pt x="63" y="43"/>
                    <a:pt x="62" y="41"/>
                  </a:cubicBezTo>
                  <a:cubicBezTo>
                    <a:pt x="62" y="41"/>
                    <a:pt x="62" y="40"/>
                    <a:pt x="62" y="40"/>
                  </a:cubicBezTo>
                  <a:cubicBezTo>
                    <a:pt x="63" y="40"/>
                    <a:pt x="63" y="40"/>
                    <a:pt x="63" y="40"/>
                  </a:cubicBezTo>
                  <a:cubicBezTo>
                    <a:pt x="63" y="40"/>
                    <a:pt x="63" y="41"/>
                    <a:pt x="63" y="41"/>
                  </a:cubicBezTo>
                  <a:cubicBezTo>
                    <a:pt x="64" y="41"/>
                    <a:pt x="64" y="40"/>
                    <a:pt x="64" y="40"/>
                  </a:cubicBezTo>
                  <a:cubicBezTo>
                    <a:pt x="64" y="39"/>
                    <a:pt x="63" y="39"/>
                    <a:pt x="63" y="38"/>
                  </a:cubicBezTo>
                  <a:cubicBezTo>
                    <a:pt x="63" y="38"/>
                    <a:pt x="63" y="38"/>
                    <a:pt x="62" y="39"/>
                  </a:cubicBezTo>
                  <a:cubicBezTo>
                    <a:pt x="62" y="36"/>
                    <a:pt x="63" y="33"/>
                    <a:pt x="62" y="30"/>
                  </a:cubicBezTo>
                  <a:cubicBezTo>
                    <a:pt x="63" y="30"/>
                    <a:pt x="63" y="30"/>
                    <a:pt x="64" y="30"/>
                  </a:cubicBezTo>
                  <a:cubicBezTo>
                    <a:pt x="64" y="30"/>
                    <a:pt x="64" y="29"/>
                    <a:pt x="65" y="29"/>
                  </a:cubicBezTo>
                  <a:cubicBezTo>
                    <a:pt x="65" y="28"/>
                    <a:pt x="65" y="27"/>
                    <a:pt x="66" y="25"/>
                  </a:cubicBezTo>
                  <a:cubicBezTo>
                    <a:pt x="65" y="25"/>
                    <a:pt x="64" y="24"/>
                    <a:pt x="63" y="24"/>
                  </a:cubicBezTo>
                  <a:cubicBezTo>
                    <a:pt x="62" y="24"/>
                    <a:pt x="62" y="25"/>
                    <a:pt x="61" y="26"/>
                  </a:cubicBezTo>
                  <a:close/>
                  <a:moveTo>
                    <a:pt x="11" y="43"/>
                  </a:moveTo>
                  <a:cubicBezTo>
                    <a:pt x="11" y="43"/>
                    <a:pt x="12" y="43"/>
                    <a:pt x="12" y="42"/>
                  </a:cubicBezTo>
                  <a:cubicBezTo>
                    <a:pt x="13" y="42"/>
                    <a:pt x="13" y="41"/>
                    <a:pt x="13" y="40"/>
                  </a:cubicBezTo>
                  <a:cubicBezTo>
                    <a:pt x="12" y="39"/>
                    <a:pt x="11" y="38"/>
                    <a:pt x="10" y="37"/>
                  </a:cubicBezTo>
                  <a:cubicBezTo>
                    <a:pt x="10" y="37"/>
                    <a:pt x="10" y="37"/>
                    <a:pt x="9" y="37"/>
                  </a:cubicBezTo>
                  <a:cubicBezTo>
                    <a:pt x="9" y="38"/>
                    <a:pt x="9" y="39"/>
                    <a:pt x="8" y="40"/>
                  </a:cubicBezTo>
                  <a:cubicBezTo>
                    <a:pt x="10" y="40"/>
                    <a:pt x="11" y="41"/>
                    <a:pt x="11" y="43"/>
                  </a:cubicBezTo>
                  <a:close/>
                  <a:moveTo>
                    <a:pt x="20" y="18"/>
                  </a:moveTo>
                  <a:cubicBezTo>
                    <a:pt x="19" y="19"/>
                    <a:pt x="18" y="20"/>
                    <a:pt x="17" y="21"/>
                  </a:cubicBezTo>
                  <a:cubicBezTo>
                    <a:pt x="17" y="21"/>
                    <a:pt x="17" y="21"/>
                    <a:pt x="17" y="21"/>
                  </a:cubicBezTo>
                  <a:cubicBezTo>
                    <a:pt x="18" y="23"/>
                    <a:pt x="18" y="24"/>
                    <a:pt x="18" y="26"/>
                  </a:cubicBezTo>
                  <a:cubicBezTo>
                    <a:pt x="18" y="26"/>
                    <a:pt x="18" y="26"/>
                    <a:pt x="18" y="27"/>
                  </a:cubicBezTo>
                  <a:cubicBezTo>
                    <a:pt x="19" y="25"/>
                    <a:pt x="20" y="20"/>
                    <a:pt x="20" y="18"/>
                  </a:cubicBezTo>
                  <a:close/>
                  <a:moveTo>
                    <a:pt x="66" y="49"/>
                  </a:moveTo>
                  <a:cubicBezTo>
                    <a:pt x="67" y="49"/>
                    <a:pt x="67" y="48"/>
                    <a:pt x="68" y="48"/>
                  </a:cubicBezTo>
                  <a:cubicBezTo>
                    <a:pt x="69" y="47"/>
                    <a:pt x="69" y="46"/>
                    <a:pt x="69" y="46"/>
                  </a:cubicBezTo>
                  <a:cubicBezTo>
                    <a:pt x="69" y="45"/>
                    <a:pt x="68" y="45"/>
                    <a:pt x="68" y="44"/>
                  </a:cubicBezTo>
                  <a:cubicBezTo>
                    <a:pt x="67" y="45"/>
                    <a:pt x="66" y="46"/>
                    <a:pt x="66" y="47"/>
                  </a:cubicBezTo>
                  <a:cubicBezTo>
                    <a:pt x="65" y="47"/>
                    <a:pt x="65" y="47"/>
                    <a:pt x="65" y="48"/>
                  </a:cubicBezTo>
                  <a:cubicBezTo>
                    <a:pt x="65" y="48"/>
                    <a:pt x="65" y="49"/>
                    <a:pt x="66" y="49"/>
                  </a:cubicBezTo>
                  <a:close/>
                  <a:moveTo>
                    <a:pt x="15" y="23"/>
                  </a:moveTo>
                  <a:cubicBezTo>
                    <a:pt x="15" y="24"/>
                    <a:pt x="14" y="25"/>
                    <a:pt x="14" y="25"/>
                  </a:cubicBezTo>
                  <a:cubicBezTo>
                    <a:pt x="14" y="25"/>
                    <a:pt x="14" y="25"/>
                    <a:pt x="14" y="26"/>
                  </a:cubicBezTo>
                  <a:cubicBezTo>
                    <a:pt x="15" y="28"/>
                    <a:pt x="15" y="30"/>
                    <a:pt x="16" y="32"/>
                  </a:cubicBezTo>
                  <a:cubicBezTo>
                    <a:pt x="17" y="31"/>
                    <a:pt x="16" y="28"/>
                    <a:pt x="15" y="23"/>
                  </a:cubicBezTo>
                  <a:close/>
                  <a:moveTo>
                    <a:pt x="14" y="37"/>
                  </a:moveTo>
                  <a:cubicBezTo>
                    <a:pt x="15" y="37"/>
                    <a:pt x="15" y="36"/>
                    <a:pt x="14" y="36"/>
                  </a:cubicBezTo>
                  <a:cubicBezTo>
                    <a:pt x="14" y="33"/>
                    <a:pt x="13" y="31"/>
                    <a:pt x="12" y="28"/>
                  </a:cubicBezTo>
                  <a:cubicBezTo>
                    <a:pt x="12" y="28"/>
                    <a:pt x="12" y="28"/>
                    <a:pt x="12" y="28"/>
                  </a:cubicBezTo>
                  <a:cubicBezTo>
                    <a:pt x="12" y="29"/>
                    <a:pt x="11" y="30"/>
                    <a:pt x="12" y="30"/>
                  </a:cubicBezTo>
                  <a:cubicBezTo>
                    <a:pt x="12" y="32"/>
                    <a:pt x="13" y="33"/>
                    <a:pt x="13" y="35"/>
                  </a:cubicBezTo>
                  <a:cubicBezTo>
                    <a:pt x="13" y="35"/>
                    <a:pt x="13" y="35"/>
                    <a:pt x="13" y="35"/>
                  </a:cubicBezTo>
                  <a:cubicBezTo>
                    <a:pt x="13" y="36"/>
                    <a:pt x="14" y="36"/>
                    <a:pt x="14" y="37"/>
                  </a:cubicBezTo>
                  <a:close/>
                  <a:moveTo>
                    <a:pt x="39" y="16"/>
                  </a:moveTo>
                  <a:cubicBezTo>
                    <a:pt x="40" y="15"/>
                    <a:pt x="41" y="14"/>
                    <a:pt x="41" y="13"/>
                  </a:cubicBezTo>
                  <a:cubicBezTo>
                    <a:pt x="41" y="12"/>
                    <a:pt x="41" y="12"/>
                    <a:pt x="41" y="12"/>
                  </a:cubicBezTo>
                  <a:cubicBezTo>
                    <a:pt x="41" y="11"/>
                    <a:pt x="41" y="11"/>
                    <a:pt x="40" y="10"/>
                  </a:cubicBezTo>
                  <a:cubicBezTo>
                    <a:pt x="40" y="10"/>
                    <a:pt x="40" y="11"/>
                    <a:pt x="40" y="11"/>
                  </a:cubicBezTo>
                  <a:cubicBezTo>
                    <a:pt x="39" y="12"/>
                    <a:pt x="39" y="13"/>
                    <a:pt x="38" y="14"/>
                  </a:cubicBezTo>
                  <a:cubicBezTo>
                    <a:pt x="38" y="15"/>
                    <a:pt x="39" y="15"/>
                    <a:pt x="39" y="16"/>
                  </a:cubicBezTo>
                  <a:close/>
                  <a:moveTo>
                    <a:pt x="64" y="36"/>
                  </a:moveTo>
                  <a:cubicBezTo>
                    <a:pt x="65" y="37"/>
                    <a:pt x="65" y="38"/>
                    <a:pt x="66" y="38"/>
                  </a:cubicBezTo>
                  <a:cubicBezTo>
                    <a:pt x="67" y="38"/>
                    <a:pt x="67" y="37"/>
                    <a:pt x="68" y="36"/>
                  </a:cubicBezTo>
                  <a:cubicBezTo>
                    <a:pt x="67" y="35"/>
                    <a:pt x="66" y="35"/>
                    <a:pt x="65" y="34"/>
                  </a:cubicBezTo>
                  <a:cubicBezTo>
                    <a:pt x="65" y="35"/>
                    <a:pt x="64" y="36"/>
                    <a:pt x="64" y="36"/>
                  </a:cubicBezTo>
                  <a:close/>
                  <a:moveTo>
                    <a:pt x="31" y="70"/>
                  </a:moveTo>
                  <a:cubicBezTo>
                    <a:pt x="31" y="69"/>
                    <a:pt x="30" y="68"/>
                    <a:pt x="30" y="67"/>
                  </a:cubicBezTo>
                  <a:cubicBezTo>
                    <a:pt x="29" y="68"/>
                    <a:pt x="29" y="69"/>
                    <a:pt x="29" y="71"/>
                  </a:cubicBezTo>
                  <a:cubicBezTo>
                    <a:pt x="29" y="71"/>
                    <a:pt x="30" y="71"/>
                    <a:pt x="30" y="72"/>
                  </a:cubicBezTo>
                  <a:cubicBezTo>
                    <a:pt x="31" y="71"/>
                    <a:pt x="31" y="71"/>
                    <a:pt x="31" y="70"/>
                  </a:cubicBezTo>
                  <a:close/>
                  <a:moveTo>
                    <a:pt x="57" y="69"/>
                  </a:moveTo>
                  <a:cubicBezTo>
                    <a:pt x="58" y="69"/>
                    <a:pt x="58" y="69"/>
                    <a:pt x="58" y="68"/>
                  </a:cubicBezTo>
                  <a:cubicBezTo>
                    <a:pt x="58" y="68"/>
                    <a:pt x="58" y="67"/>
                    <a:pt x="57" y="66"/>
                  </a:cubicBezTo>
                  <a:cubicBezTo>
                    <a:pt x="57" y="66"/>
                    <a:pt x="57" y="65"/>
                    <a:pt x="56" y="64"/>
                  </a:cubicBezTo>
                  <a:cubicBezTo>
                    <a:pt x="56" y="65"/>
                    <a:pt x="56" y="66"/>
                    <a:pt x="56" y="67"/>
                  </a:cubicBezTo>
                  <a:cubicBezTo>
                    <a:pt x="56" y="67"/>
                    <a:pt x="56" y="67"/>
                    <a:pt x="56" y="67"/>
                  </a:cubicBezTo>
                  <a:cubicBezTo>
                    <a:pt x="56" y="68"/>
                    <a:pt x="57" y="69"/>
                    <a:pt x="57" y="69"/>
                  </a:cubicBezTo>
                  <a:close/>
                  <a:moveTo>
                    <a:pt x="65" y="15"/>
                  </a:moveTo>
                  <a:cubicBezTo>
                    <a:pt x="65" y="15"/>
                    <a:pt x="64" y="16"/>
                    <a:pt x="63" y="17"/>
                  </a:cubicBezTo>
                  <a:cubicBezTo>
                    <a:pt x="64" y="18"/>
                    <a:pt x="64" y="19"/>
                    <a:pt x="64" y="19"/>
                  </a:cubicBezTo>
                  <a:cubicBezTo>
                    <a:pt x="65" y="19"/>
                    <a:pt x="65" y="18"/>
                    <a:pt x="66" y="17"/>
                  </a:cubicBezTo>
                  <a:cubicBezTo>
                    <a:pt x="66" y="17"/>
                    <a:pt x="66" y="17"/>
                    <a:pt x="66" y="17"/>
                  </a:cubicBezTo>
                  <a:cubicBezTo>
                    <a:pt x="66" y="16"/>
                    <a:pt x="65" y="15"/>
                    <a:pt x="65" y="15"/>
                  </a:cubicBezTo>
                  <a:close/>
                  <a:moveTo>
                    <a:pt x="26" y="65"/>
                  </a:moveTo>
                  <a:cubicBezTo>
                    <a:pt x="26" y="64"/>
                    <a:pt x="26" y="63"/>
                    <a:pt x="27" y="62"/>
                  </a:cubicBezTo>
                  <a:cubicBezTo>
                    <a:pt x="27" y="61"/>
                    <a:pt x="27" y="60"/>
                    <a:pt x="26" y="60"/>
                  </a:cubicBezTo>
                  <a:cubicBezTo>
                    <a:pt x="25" y="61"/>
                    <a:pt x="25" y="62"/>
                    <a:pt x="26" y="65"/>
                  </a:cubicBezTo>
                  <a:close/>
                  <a:moveTo>
                    <a:pt x="13" y="23"/>
                  </a:moveTo>
                  <a:cubicBezTo>
                    <a:pt x="13" y="23"/>
                    <a:pt x="13" y="23"/>
                    <a:pt x="13" y="23"/>
                  </a:cubicBezTo>
                  <a:cubicBezTo>
                    <a:pt x="14" y="22"/>
                    <a:pt x="14" y="21"/>
                    <a:pt x="15" y="21"/>
                  </a:cubicBezTo>
                  <a:cubicBezTo>
                    <a:pt x="15" y="20"/>
                    <a:pt x="15" y="19"/>
                    <a:pt x="14" y="18"/>
                  </a:cubicBezTo>
                  <a:cubicBezTo>
                    <a:pt x="14" y="19"/>
                    <a:pt x="13" y="19"/>
                    <a:pt x="13" y="20"/>
                  </a:cubicBezTo>
                  <a:cubicBezTo>
                    <a:pt x="13" y="21"/>
                    <a:pt x="13" y="22"/>
                    <a:pt x="13" y="23"/>
                  </a:cubicBezTo>
                  <a:close/>
                  <a:moveTo>
                    <a:pt x="68" y="30"/>
                  </a:moveTo>
                  <a:cubicBezTo>
                    <a:pt x="67" y="31"/>
                    <a:pt x="67" y="31"/>
                    <a:pt x="66" y="32"/>
                  </a:cubicBezTo>
                  <a:cubicBezTo>
                    <a:pt x="67" y="33"/>
                    <a:pt x="68" y="33"/>
                    <a:pt x="69" y="34"/>
                  </a:cubicBezTo>
                  <a:cubicBezTo>
                    <a:pt x="68" y="32"/>
                    <a:pt x="68" y="31"/>
                    <a:pt x="68" y="30"/>
                  </a:cubicBezTo>
                  <a:close/>
                  <a:moveTo>
                    <a:pt x="73" y="41"/>
                  </a:moveTo>
                  <a:cubicBezTo>
                    <a:pt x="73" y="42"/>
                    <a:pt x="72" y="43"/>
                    <a:pt x="72" y="44"/>
                  </a:cubicBezTo>
                  <a:cubicBezTo>
                    <a:pt x="72" y="44"/>
                    <a:pt x="72" y="45"/>
                    <a:pt x="72" y="45"/>
                  </a:cubicBezTo>
                  <a:cubicBezTo>
                    <a:pt x="71" y="46"/>
                    <a:pt x="72" y="46"/>
                    <a:pt x="72" y="46"/>
                  </a:cubicBezTo>
                  <a:cubicBezTo>
                    <a:pt x="73" y="45"/>
                    <a:pt x="74" y="43"/>
                    <a:pt x="73" y="41"/>
                  </a:cubicBezTo>
                  <a:close/>
                  <a:moveTo>
                    <a:pt x="23" y="14"/>
                  </a:moveTo>
                  <a:cubicBezTo>
                    <a:pt x="22" y="14"/>
                    <a:pt x="22" y="15"/>
                    <a:pt x="21" y="15"/>
                  </a:cubicBezTo>
                  <a:cubicBezTo>
                    <a:pt x="21" y="15"/>
                    <a:pt x="21" y="16"/>
                    <a:pt x="21" y="16"/>
                  </a:cubicBezTo>
                  <a:cubicBezTo>
                    <a:pt x="21" y="16"/>
                    <a:pt x="22" y="17"/>
                    <a:pt x="22" y="18"/>
                  </a:cubicBezTo>
                  <a:cubicBezTo>
                    <a:pt x="22" y="17"/>
                    <a:pt x="23" y="16"/>
                    <a:pt x="23" y="15"/>
                  </a:cubicBezTo>
                  <a:cubicBezTo>
                    <a:pt x="23" y="15"/>
                    <a:pt x="23" y="14"/>
                    <a:pt x="23" y="14"/>
                  </a:cubicBezTo>
                  <a:close/>
                  <a:moveTo>
                    <a:pt x="6" y="32"/>
                  </a:moveTo>
                  <a:cubicBezTo>
                    <a:pt x="6" y="31"/>
                    <a:pt x="6" y="29"/>
                    <a:pt x="5" y="27"/>
                  </a:cubicBezTo>
                  <a:cubicBezTo>
                    <a:pt x="4" y="29"/>
                    <a:pt x="5" y="31"/>
                    <a:pt x="6" y="32"/>
                  </a:cubicBezTo>
                  <a:close/>
                  <a:moveTo>
                    <a:pt x="55" y="14"/>
                  </a:moveTo>
                  <a:cubicBezTo>
                    <a:pt x="54" y="15"/>
                    <a:pt x="54" y="16"/>
                    <a:pt x="54" y="18"/>
                  </a:cubicBezTo>
                  <a:cubicBezTo>
                    <a:pt x="54" y="17"/>
                    <a:pt x="55" y="16"/>
                    <a:pt x="56" y="14"/>
                  </a:cubicBezTo>
                  <a:cubicBezTo>
                    <a:pt x="56" y="14"/>
                    <a:pt x="55" y="14"/>
                    <a:pt x="55" y="14"/>
                  </a:cubicBezTo>
                  <a:close/>
                  <a:moveTo>
                    <a:pt x="32" y="68"/>
                  </a:moveTo>
                  <a:cubicBezTo>
                    <a:pt x="33" y="67"/>
                    <a:pt x="34" y="66"/>
                    <a:pt x="33" y="66"/>
                  </a:cubicBezTo>
                  <a:cubicBezTo>
                    <a:pt x="32" y="66"/>
                    <a:pt x="32" y="66"/>
                    <a:pt x="31" y="66"/>
                  </a:cubicBezTo>
                  <a:cubicBezTo>
                    <a:pt x="32" y="66"/>
                    <a:pt x="32" y="67"/>
                    <a:pt x="32" y="68"/>
                  </a:cubicBezTo>
                  <a:close/>
                  <a:moveTo>
                    <a:pt x="74" y="53"/>
                  </a:moveTo>
                  <a:cubicBezTo>
                    <a:pt x="74" y="53"/>
                    <a:pt x="74" y="52"/>
                    <a:pt x="74" y="52"/>
                  </a:cubicBezTo>
                  <a:cubicBezTo>
                    <a:pt x="73" y="51"/>
                    <a:pt x="73" y="52"/>
                    <a:pt x="73" y="52"/>
                  </a:cubicBezTo>
                  <a:cubicBezTo>
                    <a:pt x="72" y="52"/>
                    <a:pt x="72" y="53"/>
                    <a:pt x="73" y="54"/>
                  </a:cubicBezTo>
                  <a:cubicBezTo>
                    <a:pt x="73" y="54"/>
                    <a:pt x="74" y="53"/>
                    <a:pt x="74" y="53"/>
                  </a:cubicBezTo>
                  <a:close/>
                  <a:moveTo>
                    <a:pt x="10" y="25"/>
                  </a:moveTo>
                  <a:cubicBezTo>
                    <a:pt x="10" y="24"/>
                    <a:pt x="11" y="23"/>
                    <a:pt x="10" y="22"/>
                  </a:cubicBezTo>
                  <a:cubicBezTo>
                    <a:pt x="9" y="23"/>
                    <a:pt x="9" y="24"/>
                    <a:pt x="10" y="25"/>
                  </a:cubicBezTo>
                  <a:close/>
                  <a:moveTo>
                    <a:pt x="36" y="69"/>
                  </a:moveTo>
                  <a:cubicBezTo>
                    <a:pt x="36" y="70"/>
                    <a:pt x="36" y="71"/>
                    <a:pt x="36" y="72"/>
                  </a:cubicBezTo>
                  <a:cubicBezTo>
                    <a:pt x="37" y="72"/>
                    <a:pt x="37" y="72"/>
                    <a:pt x="38" y="71"/>
                  </a:cubicBezTo>
                  <a:cubicBezTo>
                    <a:pt x="37" y="70"/>
                    <a:pt x="37" y="70"/>
                    <a:pt x="36" y="69"/>
                  </a:cubicBezTo>
                  <a:close/>
                  <a:moveTo>
                    <a:pt x="20" y="61"/>
                  </a:moveTo>
                  <a:cubicBezTo>
                    <a:pt x="19" y="61"/>
                    <a:pt x="18" y="62"/>
                    <a:pt x="18" y="63"/>
                  </a:cubicBezTo>
                  <a:cubicBezTo>
                    <a:pt x="18" y="63"/>
                    <a:pt x="18" y="63"/>
                    <a:pt x="18" y="64"/>
                  </a:cubicBezTo>
                  <a:cubicBezTo>
                    <a:pt x="19" y="63"/>
                    <a:pt x="20" y="62"/>
                    <a:pt x="20" y="61"/>
                  </a:cubicBezTo>
                  <a:close/>
                  <a:moveTo>
                    <a:pt x="29" y="12"/>
                  </a:moveTo>
                  <a:cubicBezTo>
                    <a:pt x="28" y="13"/>
                    <a:pt x="27" y="14"/>
                    <a:pt x="28" y="15"/>
                  </a:cubicBezTo>
                  <a:cubicBezTo>
                    <a:pt x="28" y="14"/>
                    <a:pt x="29" y="13"/>
                    <a:pt x="29" y="12"/>
                  </a:cubicBezTo>
                  <a:cubicBezTo>
                    <a:pt x="29" y="12"/>
                    <a:pt x="29" y="12"/>
                    <a:pt x="29" y="12"/>
                  </a:cubicBezTo>
                  <a:close/>
                  <a:moveTo>
                    <a:pt x="68" y="73"/>
                  </a:moveTo>
                  <a:cubicBezTo>
                    <a:pt x="68" y="73"/>
                    <a:pt x="68" y="73"/>
                    <a:pt x="69" y="74"/>
                  </a:cubicBezTo>
                  <a:cubicBezTo>
                    <a:pt x="69" y="73"/>
                    <a:pt x="70" y="72"/>
                    <a:pt x="70" y="71"/>
                  </a:cubicBezTo>
                  <a:cubicBezTo>
                    <a:pt x="71" y="70"/>
                    <a:pt x="71" y="70"/>
                    <a:pt x="70" y="69"/>
                  </a:cubicBezTo>
                  <a:cubicBezTo>
                    <a:pt x="70" y="71"/>
                    <a:pt x="69" y="72"/>
                    <a:pt x="68" y="73"/>
                  </a:cubicBezTo>
                  <a:close/>
                  <a:moveTo>
                    <a:pt x="40" y="73"/>
                  </a:moveTo>
                  <a:cubicBezTo>
                    <a:pt x="39" y="73"/>
                    <a:pt x="39" y="73"/>
                    <a:pt x="39" y="73"/>
                  </a:cubicBezTo>
                  <a:cubicBezTo>
                    <a:pt x="38" y="73"/>
                    <a:pt x="38" y="74"/>
                    <a:pt x="37" y="74"/>
                  </a:cubicBezTo>
                  <a:cubicBezTo>
                    <a:pt x="36" y="74"/>
                    <a:pt x="37" y="75"/>
                    <a:pt x="37" y="75"/>
                  </a:cubicBezTo>
                  <a:cubicBezTo>
                    <a:pt x="38" y="75"/>
                    <a:pt x="39" y="74"/>
                    <a:pt x="40" y="73"/>
                  </a:cubicBezTo>
                  <a:close/>
                  <a:moveTo>
                    <a:pt x="24" y="53"/>
                  </a:moveTo>
                  <a:cubicBezTo>
                    <a:pt x="24" y="53"/>
                    <a:pt x="24" y="52"/>
                    <a:pt x="23" y="52"/>
                  </a:cubicBezTo>
                  <a:cubicBezTo>
                    <a:pt x="23" y="52"/>
                    <a:pt x="23" y="52"/>
                    <a:pt x="23" y="52"/>
                  </a:cubicBezTo>
                  <a:cubicBezTo>
                    <a:pt x="22" y="52"/>
                    <a:pt x="22" y="53"/>
                    <a:pt x="23" y="54"/>
                  </a:cubicBezTo>
                  <a:cubicBezTo>
                    <a:pt x="23" y="54"/>
                    <a:pt x="23" y="54"/>
                    <a:pt x="23" y="54"/>
                  </a:cubicBezTo>
                  <a:cubicBezTo>
                    <a:pt x="23" y="53"/>
                    <a:pt x="24" y="53"/>
                    <a:pt x="24" y="53"/>
                  </a:cubicBezTo>
                  <a:close/>
                  <a:moveTo>
                    <a:pt x="21" y="31"/>
                  </a:moveTo>
                  <a:cubicBezTo>
                    <a:pt x="20" y="32"/>
                    <a:pt x="19" y="34"/>
                    <a:pt x="19" y="35"/>
                  </a:cubicBezTo>
                  <a:cubicBezTo>
                    <a:pt x="20" y="34"/>
                    <a:pt x="20" y="33"/>
                    <a:pt x="21" y="33"/>
                  </a:cubicBezTo>
                  <a:cubicBezTo>
                    <a:pt x="21" y="32"/>
                    <a:pt x="21" y="32"/>
                    <a:pt x="21" y="31"/>
                  </a:cubicBezTo>
                  <a:close/>
                  <a:moveTo>
                    <a:pt x="30" y="16"/>
                  </a:moveTo>
                  <a:cubicBezTo>
                    <a:pt x="29" y="17"/>
                    <a:pt x="29" y="17"/>
                    <a:pt x="29" y="18"/>
                  </a:cubicBezTo>
                  <a:cubicBezTo>
                    <a:pt x="29" y="18"/>
                    <a:pt x="30" y="19"/>
                    <a:pt x="30" y="20"/>
                  </a:cubicBezTo>
                  <a:cubicBezTo>
                    <a:pt x="30" y="20"/>
                    <a:pt x="30" y="20"/>
                    <a:pt x="30" y="20"/>
                  </a:cubicBezTo>
                  <a:cubicBezTo>
                    <a:pt x="30" y="18"/>
                    <a:pt x="30" y="17"/>
                    <a:pt x="30" y="16"/>
                  </a:cubicBezTo>
                  <a:close/>
                  <a:moveTo>
                    <a:pt x="54" y="77"/>
                  </a:moveTo>
                  <a:cubicBezTo>
                    <a:pt x="56" y="76"/>
                    <a:pt x="57" y="74"/>
                    <a:pt x="57" y="73"/>
                  </a:cubicBezTo>
                  <a:cubicBezTo>
                    <a:pt x="56" y="74"/>
                    <a:pt x="54" y="76"/>
                    <a:pt x="54" y="77"/>
                  </a:cubicBezTo>
                  <a:close/>
                  <a:moveTo>
                    <a:pt x="55" y="70"/>
                  </a:moveTo>
                  <a:cubicBezTo>
                    <a:pt x="55" y="70"/>
                    <a:pt x="55" y="70"/>
                    <a:pt x="55" y="70"/>
                  </a:cubicBezTo>
                  <a:cubicBezTo>
                    <a:pt x="55" y="71"/>
                    <a:pt x="55" y="72"/>
                    <a:pt x="54" y="73"/>
                  </a:cubicBezTo>
                  <a:cubicBezTo>
                    <a:pt x="55" y="73"/>
                    <a:pt x="55" y="73"/>
                    <a:pt x="55" y="73"/>
                  </a:cubicBezTo>
                  <a:cubicBezTo>
                    <a:pt x="55" y="72"/>
                    <a:pt x="56" y="72"/>
                    <a:pt x="56" y="71"/>
                  </a:cubicBezTo>
                  <a:cubicBezTo>
                    <a:pt x="56" y="71"/>
                    <a:pt x="55" y="70"/>
                    <a:pt x="55" y="70"/>
                  </a:cubicBezTo>
                  <a:close/>
                  <a:moveTo>
                    <a:pt x="13" y="51"/>
                  </a:moveTo>
                  <a:cubicBezTo>
                    <a:pt x="15" y="50"/>
                    <a:pt x="15" y="50"/>
                    <a:pt x="15" y="48"/>
                  </a:cubicBezTo>
                  <a:cubicBezTo>
                    <a:pt x="14" y="49"/>
                    <a:pt x="13" y="50"/>
                    <a:pt x="13" y="51"/>
                  </a:cubicBezTo>
                  <a:close/>
                  <a:moveTo>
                    <a:pt x="58" y="57"/>
                  </a:moveTo>
                  <a:cubicBezTo>
                    <a:pt x="58" y="58"/>
                    <a:pt x="58" y="60"/>
                    <a:pt x="59" y="60"/>
                  </a:cubicBezTo>
                  <a:cubicBezTo>
                    <a:pt x="59" y="59"/>
                    <a:pt x="59" y="58"/>
                    <a:pt x="58" y="57"/>
                  </a:cubicBezTo>
                  <a:close/>
                  <a:moveTo>
                    <a:pt x="68" y="65"/>
                  </a:moveTo>
                  <a:cubicBezTo>
                    <a:pt x="68" y="66"/>
                    <a:pt x="68" y="66"/>
                    <a:pt x="68" y="66"/>
                  </a:cubicBezTo>
                  <a:cubicBezTo>
                    <a:pt x="68" y="67"/>
                    <a:pt x="68" y="68"/>
                    <a:pt x="68" y="69"/>
                  </a:cubicBezTo>
                  <a:cubicBezTo>
                    <a:pt x="68" y="68"/>
                    <a:pt x="69" y="68"/>
                    <a:pt x="69" y="67"/>
                  </a:cubicBezTo>
                  <a:cubicBezTo>
                    <a:pt x="68" y="66"/>
                    <a:pt x="68" y="66"/>
                    <a:pt x="68" y="65"/>
                  </a:cubicBezTo>
                  <a:close/>
                  <a:moveTo>
                    <a:pt x="26" y="21"/>
                  </a:moveTo>
                  <a:cubicBezTo>
                    <a:pt x="26" y="22"/>
                    <a:pt x="25" y="22"/>
                    <a:pt x="26" y="23"/>
                  </a:cubicBezTo>
                  <a:cubicBezTo>
                    <a:pt x="26" y="23"/>
                    <a:pt x="26" y="23"/>
                    <a:pt x="27" y="23"/>
                  </a:cubicBezTo>
                  <a:cubicBezTo>
                    <a:pt x="27" y="22"/>
                    <a:pt x="27" y="22"/>
                    <a:pt x="26" y="21"/>
                  </a:cubicBezTo>
                  <a:close/>
                  <a:moveTo>
                    <a:pt x="37" y="12"/>
                  </a:moveTo>
                  <a:cubicBezTo>
                    <a:pt x="37" y="11"/>
                    <a:pt x="38" y="10"/>
                    <a:pt x="38" y="9"/>
                  </a:cubicBezTo>
                  <a:cubicBezTo>
                    <a:pt x="38" y="10"/>
                    <a:pt x="37" y="10"/>
                    <a:pt x="37" y="11"/>
                  </a:cubicBezTo>
                  <a:cubicBezTo>
                    <a:pt x="36" y="11"/>
                    <a:pt x="36" y="11"/>
                    <a:pt x="37" y="12"/>
                  </a:cubicBezTo>
                  <a:close/>
                  <a:moveTo>
                    <a:pt x="23" y="21"/>
                  </a:moveTo>
                  <a:cubicBezTo>
                    <a:pt x="22" y="23"/>
                    <a:pt x="22" y="24"/>
                    <a:pt x="22" y="25"/>
                  </a:cubicBezTo>
                  <a:cubicBezTo>
                    <a:pt x="22" y="24"/>
                    <a:pt x="23" y="23"/>
                    <a:pt x="23" y="21"/>
                  </a:cubicBezTo>
                  <a:close/>
                  <a:moveTo>
                    <a:pt x="78" y="60"/>
                  </a:moveTo>
                  <a:cubicBezTo>
                    <a:pt x="77" y="59"/>
                    <a:pt x="77" y="59"/>
                    <a:pt x="76" y="59"/>
                  </a:cubicBezTo>
                  <a:cubicBezTo>
                    <a:pt x="77" y="60"/>
                    <a:pt x="77" y="60"/>
                    <a:pt x="77" y="61"/>
                  </a:cubicBezTo>
                  <a:cubicBezTo>
                    <a:pt x="77" y="60"/>
                    <a:pt x="78" y="60"/>
                    <a:pt x="78" y="60"/>
                  </a:cubicBezTo>
                  <a:close/>
                  <a:moveTo>
                    <a:pt x="69" y="76"/>
                  </a:moveTo>
                  <a:cubicBezTo>
                    <a:pt x="70" y="76"/>
                    <a:pt x="70" y="76"/>
                    <a:pt x="70" y="76"/>
                  </a:cubicBezTo>
                  <a:cubicBezTo>
                    <a:pt x="70" y="75"/>
                    <a:pt x="71" y="75"/>
                    <a:pt x="71" y="74"/>
                  </a:cubicBezTo>
                  <a:cubicBezTo>
                    <a:pt x="71" y="75"/>
                    <a:pt x="70" y="75"/>
                    <a:pt x="69" y="76"/>
                  </a:cubicBezTo>
                  <a:close/>
                  <a:moveTo>
                    <a:pt x="7" y="37"/>
                  </a:moveTo>
                  <a:cubicBezTo>
                    <a:pt x="7" y="36"/>
                    <a:pt x="8" y="35"/>
                    <a:pt x="8" y="34"/>
                  </a:cubicBezTo>
                  <a:cubicBezTo>
                    <a:pt x="7" y="35"/>
                    <a:pt x="7" y="36"/>
                    <a:pt x="7" y="37"/>
                  </a:cubicBezTo>
                  <a:close/>
                  <a:moveTo>
                    <a:pt x="51" y="11"/>
                  </a:moveTo>
                  <a:cubicBezTo>
                    <a:pt x="51" y="11"/>
                    <a:pt x="51" y="11"/>
                    <a:pt x="51" y="11"/>
                  </a:cubicBezTo>
                  <a:cubicBezTo>
                    <a:pt x="51" y="11"/>
                    <a:pt x="51" y="11"/>
                    <a:pt x="52" y="10"/>
                  </a:cubicBezTo>
                  <a:cubicBezTo>
                    <a:pt x="52" y="10"/>
                    <a:pt x="52" y="10"/>
                    <a:pt x="51" y="9"/>
                  </a:cubicBezTo>
                  <a:cubicBezTo>
                    <a:pt x="51" y="10"/>
                    <a:pt x="51" y="10"/>
                    <a:pt x="51" y="11"/>
                  </a:cubicBezTo>
                  <a:close/>
                  <a:moveTo>
                    <a:pt x="48" y="5"/>
                  </a:moveTo>
                  <a:cubicBezTo>
                    <a:pt x="48" y="5"/>
                    <a:pt x="48" y="5"/>
                    <a:pt x="47" y="5"/>
                  </a:cubicBezTo>
                  <a:cubicBezTo>
                    <a:pt x="48" y="5"/>
                    <a:pt x="48" y="6"/>
                    <a:pt x="48" y="6"/>
                  </a:cubicBezTo>
                  <a:cubicBezTo>
                    <a:pt x="48" y="6"/>
                    <a:pt x="48" y="6"/>
                    <a:pt x="49" y="6"/>
                  </a:cubicBezTo>
                  <a:cubicBezTo>
                    <a:pt x="49" y="6"/>
                    <a:pt x="49" y="6"/>
                    <a:pt x="49" y="6"/>
                  </a:cubicBezTo>
                  <a:cubicBezTo>
                    <a:pt x="48" y="6"/>
                    <a:pt x="48" y="5"/>
                    <a:pt x="48" y="5"/>
                  </a:cubicBezTo>
                  <a:close/>
                  <a:moveTo>
                    <a:pt x="32" y="16"/>
                  </a:moveTo>
                  <a:cubicBezTo>
                    <a:pt x="32" y="17"/>
                    <a:pt x="32" y="18"/>
                    <a:pt x="32" y="18"/>
                  </a:cubicBezTo>
                  <a:cubicBezTo>
                    <a:pt x="33" y="18"/>
                    <a:pt x="32" y="17"/>
                    <a:pt x="32" y="16"/>
                  </a:cubicBezTo>
                  <a:close/>
                  <a:moveTo>
                    <a:pt x="76" y="56"/>
                  </a:moveTo>
                  <a:cubicBezTo>
                    <a:pt x="76" y="56"/>
                    <a:pt x="75" y="57"/>
                    <a:pt x="75" y="57"/>
                  </a:cubicBezTo>
                  <a:cubicBezTo>
                    <a:pt x="76" y="57"/>
                    <a:pt x="76" y="57"/>
                    <a:pt x="77" y="57"/>
                  </a:cubicBezTo>
                  <a:cubicBezTo>
                    <a:pt x="76" y="57"/>
                    <a:pt x="76" y="56"/>
                    <a:pt x="76" y="56"/>
                  </a:cubicBezTo>
                  <a:close/>
                  <a:moveTo>
                    <a:pt x="4" y="39"/>
                  </a:moveTo>
                  <a:cubicBezTo>
                    <a:pt x="3" y="40"/>
                    <a:pt x="3" y="40"/>
                    <a:pt x="4" y="41"/>
                  </a:cubicBezTo>
                  <a:cubicBezTo>
                    <a:pt x="4" y="40"/>
                    <a:pt x="4" y="39"/>
                    <a:pt x="4" y="39"/>
                  </a:cubicBezTo>
                  <a:close/>
                  <a:moveTo>
                    <a:pt x="13" y="59"/>
                  </a:moveTo>
                  <a:cubicBezTo>
                    <a:pt x="13" y="58"/>
                    <a:pt x="12" y="57"/>
                    <a:pt x="12" y="56"/>
                  </a:cubicBezTo>
                  <a:cubicBezTo>
                    <a:pt x="12" y="58"/>
                    <a:pt x="12" y="59"/>
                    <a:pt x="13" y="59"/>
                  </a:cubicBezTo>
                  <a:close/>
                  <a:moveTo>
                    <a:pt x="13" y="53"/>
                  </a:moveTo>
                  <a:cubicBezTo>
                    <a:pt x="14" y="54"/>
                    <a:pt x="14" y="54"/>
                    <a:pt x="14" y="55"/>
                  </a:cubicBezTo>
                  <a:cubicBezTo>
                    <a:pt x="14" y="54"/>
                    <a:pt x="14" y="54"/>
                    <a:pt x="14" y="53"/>
                  </a:cubicBezTo>
                  <a:cubicBezTo>
                    <a:pt x="14" y="53"/>
                    <a:pt x="14" y="53"/>
                    <a:pt x="13" y="53"/>
                  </a:cubicBezTo>
                  <a:close/>
                  <a:moveTo>
                    <a:pt x="17" y="50"/>
                  </a:moveTo>
                  <a:cubicBezTo>
                    <a:pt x="17" y="51"/>
                    <a:pt x="17" y="51"/>
                    <a:pt x="17" y="52"/>
                  </a:cubicBezTo>
                  <a:cubicBezTo>
                    <a:pt x="17" y="52"/>
                    <a:pt x="18" y="51"/>
                    <a:pt x="17" y="50"/>
                  </a:cubicBezTo>
                  <a:close/>
                  <a:moveTo>
                    <a:pt x="51" y="70"/>
                  </a:moveTo>
                  <a:cubicBezTo>
                    <a:pt x="51" y="69"/>
                    <a:pt x="51" y="69"/>
                    <a:pt x="50" y="68"/>
                  </a:cubicBezTo>
                  <a:cubicBezTo>
                    <a:pt x="50" y="68"/>
                    <a:pt x="50" y="69"/>
                    <a:pt x="51" y="70"/>
                  </a:cubicBezTo>
                  <a:close/>
                  <a:moveTo>
                    <a:pt x="4" y="50"/>
                  </a:moveTo>
                  <a:cubicBezTo>
                    <a:pt x="4" y="51"/>
                    <a:pt x="4" y="51"/>
                    <a:pt x="4" y="52"/>
                  </a:cubicBezTo>
                  <a:cubicBezTo>
                    <a:pt x="5" y="51"/>
                    <a:pt x="5" y="51"/>
                    <a:pt x="4" y="50"/>
                  </a:cubicBezTo>
                  <a:close/>
                  <a:moveTo>
                    <a:pt x="64" y="70"/>
                  </a:moveTo>
                  <a:cubicBezTo>
                    <a:pt x="64" y="70"/>
                    <a:pt x="64" y="70"/>
                    <a:pt x="64" y="70"/>
                  </a:cubicBezTo>
                  <a:cubicBezTo>
                    <a:pt x="64" y="71"/>
                    <a:pt x="64" y="72"/>
                    <a:pt x="65" y="72"/>
                  </a:cubicBezTo>
                  <a:cubicBezTo>
                    <a:pt x="64" y="72"/>
                    <a:pt x="64" y="71"/>
                    <a:pt x="64" y="70"/>
                  </a:cubicBezTo>
                  <a:close/>
                  <a:moveTo>
                    <a:pt x="45" y="11"/>
                  </a:moveTo>
                  <a:cubicBezTo>
                    <a:pt x="45" y="10"/>
                    <a:pt x="45" y="9"/>
                    <a:pt x="44" y="8"/>
                  </a:cubicBezTo>
                  <a:cubicBezTo>
                    <a:pt x="44" y="9"/>
                    <a:pt x="45" y="10"/>
                    <a:pt x="45" y="11"/>
                  </a:cubicBezTo>
                  <a:close/>
                  <a:moveTo>
                    <a:pt x="74" y="26"/>
                  </a:moveTo>
                  <a:cubicBezTo>
                    <a:pt x="74" y="26"/>
                    <a:pt x="74" y="26"/>
                    <a:pt x="74" y="26"/>
                  </a:cubicBezTo>
                  <a:cubicBezTo>
                    <a:pt x="74" y="25"/>
                    <a:pt x="74" y="25"/>
                    <a:pt x="74" y="24"/>
                  </a:cubicBezTo>
                  <a:cubicBezTo>
                    <a:pt x="74" y="24"/>
                    <a:pt x="74" y="24"/>
                    <a:pt x="74" y="24"/>
                  </a:cubicBezTo>
                  <a:cubicBezTo>
                    <a:pt x="74" y="25"/>
                    <a:pt x="74" y="25"/>
                    <a:pt x="74" y="26"/>
                  </a:cubicBezTo>
                  <a:close/>
                  <a:moveTo>
                    <a:pt x="1" y="33"/>
                  </a:moveTo>
                  <a:cubicBezTo>
                    <a:pt x="1" y="33"/>
                    <a:pt x="1" y="33"/>
                    <a:pt x="1" y="33"/>
                  </a:cubicBezTo>
                  <a:cubicBezTo>
                    <a:pt x="1" y="34"/>
                    <a:pt x="1" y="34"/>
                    <a:pt x="2" y="34"/>
                  </a:cubicBezTo>
                  <a:cubicBezTo>
                    <a:pt x="2" y="34"/>
                    <a:pt x="2" y="33"/>
                    <a:pt x="1" y="33"/>
                  </a:cubicBezTo>
                  <a:close/>
                  <a:moveTo>
                    <a:pt x="37" y="66"/>
                  </a:moveTo>
                  <a:cubicBezTo>
                    <a:pt x="37" y="67"/>
                    <a:pt x="37" y="67"/>
                    <a:pt x="38" y="68"/>
                  </a:cubicBezTo>
                  <a:cubicBezTo>
                    <a:pt x="38" y="67"/>
                    <a:pt x="37" y="67"/>
                    <a:pt x="37" y="66"/>
                  </a:cubicBezTo>
                  <a:close/>
                  <a:moveTo>
                    <a:pt x="70" y="42"/>
                  </a:moveTo>
                  <a:cubicBezTo>
                    <a:pt x="69" y="42"/>
                    <a:pt x="69" y="42"/>
                    <a:pt x="70" y="43"/>
                  </a:cubicBezTo>
                  <a:cubicBezTo>
                    <a:pt x="70" y="43"/>
                    <a:pt x="70" y="42"/>
                    <a:pt x="70" y="42"/>
                  </a:cubicBezTo>
                  <a:close/>
                  <a:moveTo>
                    <a:pt x="51" y="14"/>
                  </a:moveTo>
                  <a:cubicBezTo>
                    <a:pt x="50" y="15"/>
                    <a:pt x="50" y="15"/>
                    <a:pt x="51" y="15"/>
                  </a:cubicBezTo>
                  <a:cubicBezTo>
                    <a:pt x="51" y="15"/>
                    <a:pt x="51" y="14"/>
                    <a:pt x="51" y="14"/>
                  </a:cubicBezTo>
                  <a:close/>
                  <a:moveTo>
                    <a:pt x="76" y="52"/>
                  </a:moveTo>
                  <a:cubicBezTo>
                    <a:pt x="77" y="52"/>
                    <a:pt x="77" y="52"/>
                    <a:pt x="77" y="52"/>
                  </a:cubicBezTo>
                  <a:cubicBezTo>
                    <a:pt x="77" y="52"/>
                    <a:pt x="76" y="52"/>
                    <a:pt x="76" y="52"/>
                  </a:cubicBezTo>
                  <a:close/>
                  <a:moveTo>
                    <a:pt x="68" y="62"/>
                  </a:moveTo>
                  <a:cubicBezTo>
                    <a:pt x="68" y="62"/>
                    <a:pt x="68" y="62"/>
                    <a:pt x="69" y="63"/>
                  </a:cubicBezTo>
                  <a:cubicBezTo>
                    <a:pt x="68" y="62"/>
                    <a:pt x="68" y="62"/>
                    <a:pt x="68" y="62"/>
                  </a:cubicBezTo>
                  <a:close/>
                  <a:moveTo>
                    <a:pt x="73" y="21"/>
                  </a:moveTo>
                  <a:cubicBezTo>
                    <a:pt x="73" y="21"/>
                    <a:pt x="73" y="21"/>
                    <a:pt x="73" y="21"/>
                  </a:cubicBezTo>
                  <a:cubicBezTo>
                    <a:pt x="73" y="21"/>
                    <a:pt x="73" y="22"/>
                    <a:pt x="73" y="22"/>
                  </a:cubicBezTo>
                  <a:cubicBezTo>
                    <a:pt x="73" y="22"/>
                    <a:pt x="73" y="22"/>
                    <a:pt x="73" y="22"/>
                  </a:cubicBezTo>
                  <a:cubicBezTo>
                    <a:pt x="73" y="22"/>
                    <a:pt x="73" y="21"/>
                    <a:pt x="73" y="21"/>
                  </a:cubicBezTo>
                  <a:close/>
                  <a:moveTo>
                    <a:pt x="4" y="34"/>
                  </a:moveTo>
                  <a:cubicBezTo>
                    <a:pt x="4" y="34"/>
                    <a:pt x="4" y="34"/>
                    <a:pt x="4" y="34"/>
                  </a:cubicBezTo>
                  <a:cubicBezTo>
                    <a:pt x="4" y="34"/>
                    <a:pt x="4" y="34"/>
                    <a:pt x="4" y="35"/>
                  </a:cubicBezTo>
                  <a:cubicBezTo>
                    <a:pt x="4" y="35"/>
                    <a:pt x="4" y="35"/>
                    <a:pt x="4" y="35"/>
                  </a:cubicBezTo>
                  <a:cubicBezTo>
                    <a:pt x="4" y="35"/>
                    <a:pt x="4" y="35"/>
                    <a:pt x="4" y="35"/>
                  </a:cubicBezTo>
                  <a:cubicBezTo>
                    <a:pt x="4" y="35"/>
                    <a:pt x="4" y="34"/>
                    <a:pt x="4" y="34"/>
                  </a:cubicBezTo>
                  <a:close/>
                  <a:moveTo>
                    <a:pt x="54" y="62"/>
                  </a:moveTo>
                  <a:cubicBezTo>
                    <a:pt x="55" y="62"/>
                    <a:pt x="55" y="62"/>
                    <a:pt x="55" y="62"/>
                  </a:cubicBezTo>
                  <a:cubicBezTo>
                    <a:pt x="54" y="62"/>
                    <a:pt x="54" y="62"/>
                    <a:pt x="54" y="62"/>
                  </a:cubicBezTo>
                  <a:close/>
                  <a:moveTo>
                    <a:pt x="19" y="57"/>
                  </a:moveTo>
                  <a:cubicBezTo>
                    <a:pt x="19" y="57"/>
                    <a:pt x="19" y="57"/>
                    <a:pt x="19" y="57"/>
                  </a:cubicBezTo>
                  <a:cubicBezTo>
                    <a:pt x="19" y="57"/>
                    <a:pt x="19" y="57"/>
                    <a:pt x="19" y="57"/>
                  </a:cubicBezTo>
                  <a:cubicBezTo>
                    <a:pt x="19" y="57"/>
                    <a:pt x="19" y="57"/>
                    <a:pt x="19" y="57"/>
                  </a:cubicBezTo>
                  <a:cubicBezTo>
                    <a:pt x="19" y="57"/>
                    <a:pt x="19" y="57"/>
                    <a:pt x="19" y="57"/>
                  </a:cubicBezTo>
                  <a:close/>
                  <a:moveTo>
                    <a:pt x="66" y="21"/>
                  </a:moveTo>
                  <a:cubicBezTo>
                    <a:pt x="66" y="21"/>
                    <a:pt x="66" y="21"/>
                    <a:pt x="66" y="21"/>
                  </a:cubicBezTo>
                  <a:cubicBezTo>
                    <a:pt x="66" y="21"/>
                    <a:pt x="66" y="21"/>
                    <a:pt x="67" y="20"/>
                  </a:cubicBezTo>
                  <a:cubicBezTo>
                    <a:pt x="67" y="20"/>
                    <a:pt x="66" y="20"/>
                    <a:pt x="66" y="20"/>
                  </a:cubicBezTo>
                  <a:cubicBezTo>
                    <a:pt x="66" y="20"/>
                    <a:pt x="66" y="20"/>
                    <a:pt x="66" y="2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212"/>
            <p:cNvSpPr>
              <a:spLocks noEditPoints="1"/>
            </p:cNvSpPr>
            <p:nvPr/>
          </p:nvSpPr>
          <p:spPr bwMode="auto">
            <a:xfrm>
              <a:off x="2261181" y="2422273"/>
              <a:ext cx="155682" cy="151398"/>
            </a:xfrm>
            <a:custGeom>
              <a:avLst/>
              <a:gdLst>
                <a:gd name="T0" fmla="*/ 43 w 60"/>
                <a:gd name="T1" fmla="*/ 43 h 58"/>
                <a:gd name="T2" fmla="*/ 34 w 60"/>
                <a:gd name="T3" fmla="*/ 55 h 58"/>
                <a:gd name="T4" fmla="*/ 33 w 60"/>
                <a:gd name="T5" fmla="*/ 56 h 58"/>
                <a:gd name="T6" fmla="*/ 29 w 60"/>
                <a:gd name="T7" fmla="*/ 54 h 58"/>
                <a:gd name="T8" fmla="*/ 14 w 60"/>
                <a:gd name="T9" fmla="*/ 45 h 58"/>
                <a:gd name="T10" fmla="*/ 6 w 60"/>
                <a:gd name="T11" fmla="*/ 38 h 58"/>
                <a:gd name="T12" fmla="*/ 1 w 60"/>
                <a:gd name="T13" fmla="*/ 21 h 58"/>
                <a:gd name="T14" fmla="*/ 4 w 60"/>
                <a:gd name="T15" fmla="*/ 15 h 58"/>
                <a:gd name="T16" fmla="*/ 14 w 60"/>
                <a:gd name="T17" fmla="*/ 7 h 58"/>
                <a:gd name="T18" fmla="*/ 28 w 60"/>
                <a:gd name="T19" fmla="*/ 0 h 58"/>
                <a:gd name="T20" fmla="*/ 41 w 60"/>
                <a:gd name="T21" fmla="*/ 0 h 58"/>
                <a:gd name="T22" fmla="*/ 57 w 60"/>
                <a:gd name="T23" fmla="*/ 4 h 58"/>
                <a:gd name="T24" fmla="*/ 59 w 60"/>
                <a:gd name="T25" fmla="*/ 16 h 58"/>
                <a:gd name="T26" fmla="*/ 55 w 60"/>
                <a:gd name="T27" fmla="*/ 25 h 58"/>
                <a:gd name="T28" fmla="*/ 54 w 60"/>
                <a:gd name="T29" fmla="*/ 28 h 58"/>
                <a:gd name="T30" fmla="*/ 51 w 60"/>
                <a:gd name="T31" fmla="*/ 34 h 58"/>
                <a:gd name="T32" fmla="*/ 44 w 60"/>
                <a:gd name="T33" fmla="*/ 28 h 58"/>
                <a:gd name="T34" fmla="*/ 47 w 60"/>
                <a:gd name="T35" fmla="*/ 19 h 58"/>
                <a:gd name="T36" fmla="*/ 46 w 60"/>
                <a:gd name="T37" fmla="*/ 8 h 58"/>
                <a:gd name="T38" fmla="*/ 46 w 60"/>
                <a:gd name="T39" fmla="*/ 14 h 58"/>
                <a:gd name="T40" fmla="*/ 33 w 60"/>
                <a:gd name="T41" fmla="*/ 13 h 58"/>
                <a:gd name="T42" fmla="*/ 31 w 60"/>
                <a:gd name="T43" fmla="*/ 20 h 58"/>
                <a:gd name="T44" fmla="*/ 37 w 60"/>
                <a:gd name="T45" fmla="*/ 27 h 58"/>
                <a:gd name="T46" fmla="*/ 46 w 60"/>
                <a:gd name="T47" fmla="*/ 17 h 58"/>
                <a:gd name="T48" fmla="*/ 31 w 60"/>
                <a:gd name="T49" fmla="*/ 43 h 58"/>
                <a:gd name="T50" fmla="*/ 32 w 60"/>
                <a:gd name="T51" fmla="*/ 40 h 58"/>
                <a:gd name="T52" fmla="*/ 33 w 60"/>
                <a:gd name="T53" fmla="*/ 5 h 58"/>
                <a:gd name="T54" fmla="*/ 33 w 60"/>
                <a:gd name="T55" fmla="*/ 5 h 58"/>
                <a:gd name="T56" fmla="*/ 35 w 60"/>
                <a:gd name="T57" fmla="*/ 42 h 58"/>
                <a:gd name="T58" fmla="*/ 43 w 60"/>
                <a:gd name="T59" fmla="*/ 5 h 58"/>
                <a:gd name="T60" fmla="*/ 27 w 60"/>
                <a:gd name="T61" fmla="*/ 22 h 58"/>
                <a:gd name="T62" fmla="*/ 10 w 60"/>
                <a:gd name="T63" fmla="*/ 24 h 58"/>
                <a:gd name="T64" fmla="*/ 11 w 60"/>
                <a:gd name="T65" fmla="*/ 36 h 58"/>
                <a:gd name="T66" fmla="*/ 11 w 60"/>
                <a:gd name="T67" fmla="*/ 37 h 58"/>
                <a:gd name="T68" fmla="*/ 15 w 60"/>
                <a:gd name="T69" fmla="*/ 30 h 58"/>
                <a:gd name="T70" fmla="*/ 8 w 60"/>
                <a:gd name="T71" fmla="*/ 32 h 58"/>
                <a:gd name="T72" fmla="*/ 6 w 60"/>
                <a:gd name="T73" fmla="*/ 26 h 58"/>
                <a:gd name="T74" fmla="*/ 15 w 60"/>
                <a:gd name="T75" fmla="*/ 43 h 58"/>
                <a:gd name="T76" fmla="*/ 15 w 60"/>
                <a:gd name="T77" fmla="*/ 39 h 58"/>
                <a:gd name="T78" fmla="*/ 19 w 60"/>
                <a:gd name="T79" fmla="*/ 45 h 58"/>
                <a:gd name="T80" fmla="*/ 24 w 60"/>
                <a:gd name="T81" fmla="*/ 43 h 58"/>
                <a:gd name="T82" fmla="*/ 47 w 60"/>
                <a:gd name="T83" fmla="*/ 5 h 58"/>
                <a:gd name="T84" fmla="*/ 23 w 60"/>
                <a:gd name="T85" fmla="*/ 40 h 58"/>
                <a:gd name="T86" fmla="*/ 23 w 60"/>
                <a:gd name="T87" fmla="*/ 40 h 58"/>
                <a:gd name="T88" fmla="*/ 40 w 60"/>
                <a:gd name="T89" fmla="*/ 32 h 58"/>
                <a:gd name="T90" fmla="*/ 55 w 60"/>
                <a:gd name="T91" fmla="*/ 6 h 58"/>
                <a:gd name="T92" fmla="*/ 46 w 60"/>
                <a:gd name="T93" fmla="*/ 36 h 58"/>
                <a:gd name="T94" fmla="*/ 19 w 60"/>
                <a:gd name="T95" fmla="*/ 38 h 58"/>
                <a:gd name="T96" fmla="*/ 30 w 60"/>
                <a:gd name="T97" fmla="*/ 10 h 58"/>
                <a:gd name="T98" fmla="*/ 53 w 60"/>
                <a:gd name="T99" fmla="*/ 21 h 58"/>
                <a:gd name="T100" fmla="*/ 37 w 60"/>
                <a:gd name="T101" fmla="*/ 15 h 58"/>
                <a:gd name="T102" fmla="*/ 22 w 60"/>
                <a:gd name="T103" fmla="*/ 34 h 58"/>
                <a:gd name="T104" fmla="*/ 49 w 60"/>
                <a:gd name="T105" fmla="*/ 9 h 58"/>
                <a:gd name="T106" fmla="*/ 25 w 60"/>
                <a:gd name="T107" fmla="*/ 19 h 58"/>
                <a:gd name="T108" fmla="*/ 25 w 60"/>
                <a:gd name="T109" fmla="*/ 19 h 58"/>
                <a:gd name="T110" fmla="*/ 39 w 60"/>
                <a:gd name="T111" fmla="*/ 28 h 58"/>
                <a:gd name="T112" fmla="*/ 23 w 60"/>
                <a:gd name="T113" fmla="*/ 29 h 58"/>
                <a:gd name="T114" fmla="*/ 27 w 60"/>
                <a:gd name="T11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58">
                  <a:moveTo>
                    <a:pt x="45" y="40"/>
                  </a:moveTo>
                  <a:cubicBezTo>
                    <a:pt x="45" y="40"/>
                    <a:pt x="45" y="40"/>
                    <a:pt x="45" y="39"/>
                  </a:cubicBezTo>
                  <a:cubicBezTo>
                    <a:pt x="44" y="39"/>
                    <a:pt x="44" y="40"/>
                    <a:pt x="44" y="41"/>
                  </a:cubicBezTo>
                  <a:cubicBezTo>
                    <a:pt x="44" y="42"/>
                    <a:pt x="43" y="42"/>
                    <a:pt x="43" y="43"/>
                  </a:cubicBezTo>
                  <a:cubicBezTo>
                    <a:pt x="41" y="45"/>
                    <a:pt x="40" y="47"/>
                    <a:pt x="38" y="50"/>
                  </a:cubicBezTo>
                  <a:cubicBezTo>
                    <a:pt x="38" y="50"/>
                    <a:pt x="38" y="50"/>
                    <a:pt x="37" y="50"/>
                  </a:cubicBezTo>
                  <a:cubicBezTo>
                    <a:pt x="37" y="51"/>
                    <a:pt x="37" y="51"/>
                    <a:pt x="37" y="52"/>
                  </a:cubicBezTo>
                  <a:cubicBezTo>
                    <a:pt x="36" y="53"/>
                    <a:pt x="35" y="54"/>
                    <a:pt x="34" y="55"/>
                  </a:cubicBezTo>
                  <a:cubicBezTo>
                    <a:pt x="33" y="54"/>
                    <a:pt x="32" y="53"/>
                    <a:pt x="32" y="51"/>
                  </a:cubicBezTo>
                  <a:cubicBezTo>
                    <a:pt x="31" y="52"/>
                    <a:pt x="31" y="52"/>
                    <a:pt x="32" y="52"/>
                  </a:cubicBezTo>
                  <a:cubicBezTo>
                    <a:pt x="32" y="53"/>
                    <a:pt x="33" y="54"/>
                    <a:pt x="33" y="55"/>
                  </a:cubicBezTo>
                  <a:cubicBezTo>
                    <a:pt x="34" y="56"/>
                    <a:pt x="34" y="56"/>
                    <a:pt x="33" y="56"/>
                  </a:cubicBezTo>
                  <a:cubicBezTo>
                    <a:pt x="33" y="57"/>
                    <a:pt x="33" y="57"/>
                    <a:pt x="33" y="58"/>
                  </a:cubicBezTo>
                  <a:cubicBezTo>
                    <a:pt x="31" y="57"/>
                    <a:pt x="30" y="57"/>
                    <a:pt x="29" y="56"/>
                  </a:cubicBezTo>
                  <a:cubicBezTo>
                    <a:pt x="29" y="56"/>
                    <a:pt x="29" y="56"/>
                    <a:pt x="29" y="55"/>
                  </a:cubicBezTo>
                  <a:cubicBezTo>
                    <a:pt x="29" y="55"/>
                    <a:pt x="29" y="55"/>
                    <a:pt x="29" y="54"/>
                  </a:cubicBezTo>
                  <a:cubicBezTo>
                    <a:pt x="29" y="54"/>
                    <a:pt x="28" y="55"/>
                    <a:pt x="28" y="55"/>
                  </a:cubicBezTo>
                  <a:cubicBezTo>
                    <a:pt x="27" y="54"/>
                    <a:pt x="26" y="54"/>
                    <a:pt x="24" y="53"/>
                  </a:cubicBezTo>
                  <a:cubicBezTo>
                    <a:pt x="22" y="51"/>
                    <a:pt x="19" y="49"/>
                    <a:pt x="16" y="47"/>
                  </a:cubicBezTo>
                  <a:cubicBezTo>
                    <a:pt x="16" y="46"/>
                    <a:pt x="15" y="46"/>
                    <a:pt x="14" y="45"/>
                  </a:cubicBezTo>
                  <a:cubicBezTo>
                    <a:pt x="14" y="45"/>
                    <a:pt x="13" y="45"/>
                    <a:pt x="13" y="44"/>
                  </a:cubicBezTo>
                  <a:cubicBezTo>
                    <a:pt x="11" y="42"/>
                    <a:pt x="9" y="41"/>
                    <a:pt x="7" y="39"/>
                  </a:cubicBezTo>
                  <a:cubicBezTo>
                    <a:pt x="7" y="38"/>
                    <a:pt x="7" y="38"/>
                    <a:pt x="7" y="38"/>
                  </a:cubicBezTo>
                  <a:cubicBezTo>
                    <a:pt x="6" y="38"/>
                    <a:pt x="6" y="38"/>
                    <a:pt x="6" y="38"/>
                  </a:cubicBezTo>
                  <a:cubicBezTo>
                    <a:pt x="5" y="36"/>
                    <a:pt x="4" y="35"/>
                    <a:pt x="3" y="34"/>
                  </a:cubicBezTo>
                  <a:cubicBezTo>
                    <a:pt x="2" y="32"/>
                    <a:pt x="2" y="31"/>
                    <a:pt x="1" y="30"/>
                  </a:cubicBezTo>
                  <a:cubicBezTo>
                    <a:pt x="0" y="28"/>
                    <a:pt x="0" y="26"/>
                    <a:pt x="0" y="24"/>
                  </a:cubicBezTo>
                  <a:cubicBezTo>
                    <a:pt x="0" y="23"/>
                    <a:pt x="1" y="22"/>
                    <a:pt x="1" y="21"/>
                  </a:cubicBezTo>
                  <a:cubicBezTo>
                    <a:pt x="2" y="21"/>
                    <a:pt x="2" y="22"/>
                    <a:pt x="2" y="23"/>
                  </a:cubicBezTo>
                  <a:cubicBezTo>
                    <a:pt x="2" y="23"/>
                    <a:pt x="2" y="22"/>
                    <a:pt x="3" y="22"/>
                  </a:cubicBezTo>
                  <a:cubicBezTo>
                    <a:pt x="3" y="20"/>
                    <a:pt x="3" y="18"/>
                    <a:pt x="4" y="16"/>
                  </a:cubicBezTo>
                  <a:cubicBezTo>
                    <a:pt x="4" y="16"/>
                    <a:pt x="4" y="15"/>
                    <a:pt x="4" y="15"/>
                  </a:cubicBezTo>
                  <a:cubicBezTo>
                    <a:pt x="7" y="11"/>
                    <a:pt x="10" y="8"/>
                    <a:pt x="14" y="6"/>
                  </a:cubicBezTo>
                  <a:cubicBezTo>
                    <a:pt x="14" y="6"/>
                    <a:pt x="14" y="6"/>
                    <a:pt x="14" y="6"/>
                  </a:cubicBezTo>
                  <a:cubicBezTo>
                    <a:pt x="14" y="6"/>
                    <a:pt x="14" y="6"/>
                    <a:pt x="14" y="7"/>
                  </a:cubicBezTo>
                  <a:cubicBezTo>
                    <a:pt x="14" y="7"/>
                    <a:pt x="14" y="7"/>
                    <a:pt x="14" y="7"/>
                  </a:cubicBezTo>
                  <a:cubicBezTo>
                    <a:pt x="15" y="7"/>
                    <a:pt x="15" y="6"/>
                    <a:pt x="16" y="5"/>
                  </a:cubicBezTo>
                  <a:cubicBezTo>
                    <a:pt x="16" y="4"/>
                    <a:pt x="17" y="4"/>
                    <a:pt x="17" y="4"/>
                  </a:cubicBezTo>
                  <a:cubicBezTo>
                    <a:pt x="19" y="3"/>
                    <a:pt x="21" y="2"/>
                    <a:pt x="23" y="1"/>
                  </a:cubicBezTo>
                  <a:cubicBezTo>
                    <a:pt x="25" y="0"/>
                    <a:pt x="26" y="0"/>
                    <a:pt x="28" y="0"/>
                  </a:cubicBezTo>
                  <a:cubicBezTo>
                    <a:pt x="31" y="0"/>
                    <a:pt x="35" y="0"/>
                    <a:pt x="39" y="0"/>
                  </a:cubicBezTo>
                  <a:cubicBezTo>
                    <a:pt x="39" y="0"/>
                    <a:pt x="40" y="0"/>
                    <a:pt x="40" y="0"/>
                  </a:cubicBezTo>
                  <a:cubicBezTo>
                    <a:pt x="40" y="1"/>
                    <a:pt x="40" y="2"/>
                    <a:pt x="40" y="2"/>
                  </a:cubicBezTo>
                  <a:cubicBezTo>
                    <a:pt x="40" y="2"/>
                    <a:pt x="40" y="1"/>
                    <a:pt x="41" y="0"/>
                  </a:cubicBezTo>
                  <a:cubicBezTo>
                    <a:pt x="41" y="0"/>
                    <a:pt x="41" y="0"/>
                    <a:pt x="42" y="0"/>
                  </a:cubicBezTo>
                  <a:cubicBezTo>
                    <a:pt x="46" y="0"/>
                    <a:pt x="50" y="1"/>
                    <a:pt x="55" y="1"/>
                  </a:cubicBezTo>
                  <a:cubicBezTo>
                    <a:pt x="55" y="1"/>
                    <a:pt x="56" y="2"/>
                    <a:pt x="56" y="2"/>
                  </a:cubicBezTo>
                  <a:cubicBezTo>
                    <a:pt x="56" y="3"/>
                    <a:pt x="57" y="4"/>
                    <a:pt x="57" y="4"/>
                  </a:cubicBezTo>
                  <a:cubicBezTo>
                    <a:pt x="58" y="4"/>
                    <a:pt x="58" y="3"/>
                    <a:pt x="58" y="2"/>
                  </a:cubicBezTo>
                  <a:cubicBezTo>
                    <a:pt x="59" y="2"/>
                    <a:pt x="59" y="2"/>
                    <a:pt x="60" y="2"/>
                  </a:cubicBezTo>
                  <a:cubicBezTo>
                    <a:pt x="60" y="3"/>
                    <a:pt x="60" y="4"/>
                    <a:pt x="60" y="5"/>
                  </a:cubicBezTo>
                  <a:cubicBezTo>
                    <a:pt x="59" y="8"/>
                    <a:pt x="59" y="12"/>
                    <a:pt x="59" y="16"/>
                  </a:cubicBezTo>
                  <a:cubicBezTo>
                    <a:pt x="58" y="19"/>
                    <a:pt x="58" y="22"/>
                    <a:pt x="58" y="25"/>
                  </a:cubicBezTo>
                  <a:cubicBezTo>
                    <a:pt x="58" y="26"/>
                    <a:pt x="58" y="26"/>
                    <a:pt x="57" y="26"/>
                  </a:cubicBezTo>
                  <a:cubicBezTo>
                    <a:pt x="57" y="27"/>
                    <a:pt x="56" y="28"/>
                    <a:pt x="55" y="29"/>
                  </a:cubicBezTo>
                  <a:cubicBezTo>
                    <a:pt x="55" y="27"/>
                    <a:pt x="55" y="26"/>
                    <a:pt x="55" y="25"/>
                  </a:cubicBezTo>
                  <a:cubicBezTo>
                    <a:pt x="55" y="24"/>
                    <a:pt x="55" y="24"/>
                    <a:pt x="55" y="24"/>
                  </a:cubicBezTo>
                  <a:cubicBezTo>
                    <a:pt x="55" y="25"/>
                    <a:pt x="54" y="26"/>
                    <a:pt x="54" y="27"/>
                  </a:cubicBezTo>
                  <a:cubicBezTo>
                    <a:pt x="54" y="27"/>
                    <a:pt x="54" y="27"/>
                    <a:pt x="54" y="27"/>
                  </a:cubicBezTo>
                  <a:cubicBezTo>
                    <a:pt x="54" y="27"/>
                    <a:pt x="54" y="28"/>
                    <a:pt x="54" y="28"/>
                  </a:cubicBezTo>
                  <a:cubicBezTo>
                    <a:pt x="55" y="30"/>
                    <a:pt x="55" y="30"/>
                    <a:pt x="53" y="31"/>
                  </a:cubicBezTo>
                  <a:cubicBezTo>
                    <a:pt x="53" y="31"/>
                    <a:pt x="53" y="30"/>
                    <a:pt x="52" y="30"/>
                  </a:cubicBezTo>
                  <a:cubicBezTo>
                    <a:pt x="52" y="31"/>
                    <a:pt x="51" y="32"/>
                    <a:pt x="51" y="33"/>
                  </a:cubicBezTo>
                  <a:cubicBezTo>
                    <a:pt x="51" y="33"/>
                    <a:pt x="51" y="34"/>
                    <a:pt x="51" y="34"/>
                  </a:cubicBezTo>
                  <a:cubicBezTo>
                    <a:pt x="49" y="36"/>
                    <a:pt x="47" y="38"/>
                    <a:pt x="45" y="40"/>
                  </a:cubicBezTo>
                  <a:cubicBezTo>
                    <a:pt x="45" y="40"/>
                    <a:pt x="45" y="40"/>
                    <a:pt x="45" y="40"/>
                  </a:cubicBezTo>
                  <a:cubicBezTo>
                    <a:pt x="45" y="40"/>
                    <a:pt x="45" y="40"/>
                    <a:pt x="45" y="40"/>
                  </a:cubicBezTo>
                  <a:close/>
                  <a:moveTo>
                    <a:pt x="44" y="28"/>
                  </a:moveTo>
                  <a:cubicBezTo>
                    <a:pt x="44" y="28"/>
                    <a:pt x="44" y="28"/>
                    <a:pt x="44" y="28"/>
                  </a:cubicBezTo>
                  <a:cubicBezTo>
                    <a:pt x="45" y="26"/>
                    <a:pt x="47" y="23"/>
                    <a:pt x="48" y="21"/>
                  </a:cubicBezTo>
                  <a:cubicBezTo>
                    <a:pt x="48" y="20"/>
                    <a:pt x="48" y="19"/>
                    <a:pt x="48" y="18"/>
                  </a:cubicBezTo>
                  <a:cubicBezTo>
                    <a:pt x="48" y="19"/>
                    <a:pt x="48" y="19"/>
                    <a:pt x="47" y="19"/>
                  </a:cubicBezTo>
                  <a:cubicBezTo>
                    <a:pt x="46" y="21"/>
                    <a:pt x="45" y="23"/>
                    <a:pt x="44" y="25"/>
                  </a:cubicBezTo>
                  <a:cubicBezTo>
                    <a:pt x="43" y="26"/>
                    <a:pt x="43" y="27"/>
                    <a:pt x="44" y="28"/>
                  </a:cubicBezTo>
                  <a:cubicBezTo>
                    <a:pt x="44" y="28"/>
                    <a:pt x="44" y="28"/>
                    <a:pt x="44" y="28"/>
                  </a:cubicBezTo>
                  <a:close/>
                  <a:moveTo>
                    <a:pt x="46" y="8"/>
                  </a:moveTo>
                  <a:cubicBezTo>
                    <a:pt x="45" y="11"/>
                    <a:pt x="44" y="14"/>
                    <a:pt x="43" y="17"/>
                  </a:cubicBezTo>
                  <a:cubicBezTo>
                    <a:pt x="43" y="17"/>
                    <a:pt x="43" y="17"/>
                    <a:pt x="43" y="17"/>
                  </a:cubicBezTo>
                  <a:cubicBezTo>
                    <a:pt x="44" y="16"/>
                    <a:pt x="45" y="16"/>
                    <a:pt x="46" y="15"/>
                  </a:cubicBezTo>
                  <a:cubicBezTo>
                    <a:pt x="46" y="15"/>
                    <a:pt x="46" y="14"/>
                    <a:pt x="46" y="14"/>
                  </a:cubicBezTo>
                  <a:cubicBezTo>
                    <a:pt x="46" y="13"/>
                    <a:pt x="46" y="11"/>
                    <a:pt x="46" y="10"/>
                  </a:cubicBezTo>
                  <a:cubicBezTo>
                    <a:pt x="46" y="9"/>
                    <a:pt x="46" y="9"/>
                    <a:pt x="46" y="8"/>
                  </a:cubicBezTo>
                  <a:close/>
                  <a:moveTo>
                    <a:pt x="34" y="15"/>
                  </a:moveTo>
                  <a:cubicBezTo>
                    <a:pt x="34" y="14"/>
                    <a:pt x="34" y="14"/>
                    <a:pt x="33" y="13"/>
                  </a:cubicBezTo>
                  <a:cubicBezTo>
                    <a:pt x="33" y="13"/>
                    <a:pt x="33" y="14"/>
                    <a:pt x="32" y="14"/>
                  </a:cubicBezTo>
                  <a:cubicBezTo>
                    <a:pt x="32" y="14"/>
                    <a:pt x="31" y="14"/>
                    <a:pt x="31" y="15"/>
                  </a:cubicBezTo>
                  <a:cubicBezTo>
                    <a:pt x="31" y="16"/>
                    <a:pt x="31" y="17"/>
                    <a:pt x="31" y="18"/>
                  </a:cubicBezTo>
                  <a:cubicBezTo>
                    <a:pt x="31" y="19"/>
                    <a:pt x="31" y="19"/>
                    <a:pt x="31" y="20"/>
                  </a:cubicBezTo>
                  <a:cubicBezTo>
                    <a:pt x="32" y="18"/>
                    <a:pt x="33" y="17"/>
                    <a:pt x="34" y="15"/>
                  </a:cubicBezTo>
                  <a:close/>
                  <a:moveTo>
                    <a:pt x="34" y="30"/>
                  </a:moveTo>
                  <a:cubicBezTo>
                    <a:pt x="35" y="29"/>
                    <a:pt x="36" y="28"/>
                    <a:pt x="36" y="27"/>
                  </a:cubicBezTo>
                  <a:cubicBezTo>
                    <a:pt x="37" y="27"/>
                    <a:pt x="37" y="27"/>
                    <a:pt x="37" y="27"/>
                  </a:cubicBezTo>
                  <a:cubicBezTo>
                    <a:pt x="37" y="26"/>
                    <a:pt x="37" y="26"/>
                    <a:pt x="36" y="25"/>
                  </a:cubicBezTo>
                  <a:cubicBezTo>
                    <a:pt x="33" y="26"/>
                    <a:pt x="33" y="28"/>
                    <a:pt x="34" y="30"/>
                  </a:cubicBezTo>
                  <a:close/>
                  <a:moveTo>
                    <a:pt x="42" y="24"/>
                  </a:moveTo>
                  <a:cubicBezTo>
                    <a:pt x="42" y="23"/>
                    <a:pt x="46" y="18"/>
                    <a:pt x="46" y="17"/>
                  </a:cubicBezTo>
                  <a:cubicBezTo>
                    <a:pt x="44" y="19"/>
                    <a:pt x="43" y="20"/>
                    <a:pt x="42" y="21"/>
                  </a:cubicBezTo>
                  <a:cubicBezTo>
                    <a:pt x="42" y="21"/>
                    <a:pt x="41" y="21"/>
                    <a:pt x="41" y="22"/>
                  </a:cubicBezTo>
                  <a:cubicBezTo>
                    <a:pt x="41" y="22"/>
                    <a:pt x="42" y="23"/>
                    <a:pt x="42" y="24"/>
                  </a:cubicBezTo>
                  <a:close/>
                  <a:moveTo>
                    <a:pt x="31" y="43"/>
                  </a:moveTo>
                  <a:cubicBezTo>
                    <a:pt x="32" y="43"/>
                    <a:pt x="32" y="43"/>
                    <a:pt x="32" y="43"/>
                  </a:cubicBezTo>
                  <a:cubicBezTo>
                    <a:pt x="32" y="41"/>
                    <a:pt x="33" y="40"/>
                    <a:pt x="34" y="39"/>
                  </a:cubicBezTo>
                  <a:cubicBezTo>
                    <a:pt x="34" y="38"/>
                    <a:pt x="34" y="38"/>
                    <a:pt x="33" y="37"/>
                  </a:cubicBezTo>
                  <a:cubicBezTo>
                    <a:pt x="33" y="38"/>
                    <a:pt x="32" y="39"/>
                    <a:pt x="32" y="40"/>
                  </a:cubicBezTo>
                  <a:cubicBezTo>
                    <a:pt x="31" y="40"/>
                    <a:pt x="31" y="41"/>
                    <a:pt x="31" y="41"/>
                  </a:cubicBezTo>
                  <a:cubicBezTo>
                    <a:pt x="31" y="41"/>
                    <a:pt x="31" y="42"/>
                    <a:pt x="31" y="43"/>
                  </a:cubicBezTo>
                  <a:close/>
                  <a:moveTo>
                    <a:pt x="33" y="5"/>
                  </a:moveTo>
                  <a:cubicBezTo>
                    <a:pt x="33" y="5"/>
                    <a:pt x="33" y="5"/>
                    <a:pt x="33" y="5"/>
                  </a:cubicBezTo>
                  <a:cubicBezTo>
                    <a:pt x="34" y="5"/>
                    <a:pt x="34" y="4"/>
                    <a:pt x="35" y="3"/>
                  </a:cubicBezTo>
                  <a:cubicBezTo>
                    <a:pt x="35" y="2"/>
                    <a:pt x="35" y="1"/>
                    <a:pt x="35" y="0"/>
                  </a:cubicBezTo>
                  <a:cubicBezTo>
                    <a:pt x="35" y="0"/>
                    <a:pt x="34" y="0"/>
                    <a:pt x="34" y="0"/>
                  </a:cubicBezTo>
                  <a:cubicBezTo>
                    <a:pt x="34" y="2"/>
                    <a:pt x="33" y="4"/>
                    <a:pt x="33" y="5"/>
                  </a:cubicBezTo>
                  <a:close/>
                  <a:moveTo>
                    <a:pt x="33" y="44"/>
                  </a:moveTo>
                  <a:cubicBezTo>
                    <a:pt x="34" y="44"/>
                    <a:pt x="34" y="45"/>
                    <a:pt x="35" y="46"/>
                  </a:cubicBezTo>
                  <a:cubicBezTo>
                    <a:pt x="35" y="45"/>
                    <a:pt x="36" y="45"/>
                    <a:pt x="36" y="44"/>
                  </a:cubicBezTo>
                  <a:cubicBezTo>
                    <a:pt x="35" y="43"/>
                    <a:pt x="35" y="43"/>
                    <a:pt x="35" y="42"/>
                  </a:cubicBezTo>
                  <a:cubicBezTo>
                    <a:pt x="35" y="42"/>
                    <a:pt x="35" y="42"/>
                    <a:pt x="35" y="42"/>
                  </a:cubicBezTo>
                  <a:cubicBezTo>
                    <a:pt x="34" y="42"/>
                    <a:pt x="34" y="43"/>
                    <a:pt x="33" y="44"/>
                  </a:cubicBezTo>
                  <a:close/>
                  <a:moveTo>
                    <a:pt x="41" y="11"/>
                  </a:moveTo>
                  <a:cubicBezTo>
                    <a:pt x="42" y="10"/>
                    <a:pt x="43" y="6"/>
                    <a:pt x="43" y="5"/>
                  </a:cubicBezTo>
                  <a:cubicBezTo>
                    <a:pt x="43" y="6"/>
                    <a:pt x="42" y="7"/>
                    <a:pt x="42" y="7"/>
                  </a:cubicBezTo>
                  <a:cubicBezTo>
                    <a:pt x="42" y="9"/>
                    <a:pt x="42" y="10"/>
                    <a:pt x="41" y="11"/>
                  </a:cubicBezTo>
                  <a:close/>
                  <a:moveTo>
                    <a:pt x="27" y="29"/>
                  </a:moveTo>
                  <a:cubicBezTo>
                    <a:pt x="28" y="28"/>
                    <a:pt x="28" y="24"/>
                    <a:pt x="27" y="22"/>
                  </a:cubicBezTo>
                  <a:cubicBezTo>
                    <a:pt x="27" y="24"/>
                    <a:pt x="27" y="26"/>
                    <a:pt x="27" y="29"/>
                  </a:cubicBezTo>
                  <a:close/>
                  <a:moveTo>
                    <a:pt x="9" y="26"/>
                  </a:moveTo>
                  <a:cubicBezTo>
                    <a:pt x="9" y="26"/>
                    <a:pt x="9" y="26"/>
                    <a:pt x="9" y="26"/>
                  </a:cubicBezTo>
                  <a:cubicBezTo>
                    <a:pt x="9" y="26"/>
                    <a:pt x="10" y="25"/>
                    <a:pt x="10" y="24"/>
                  </a:cubicBezTo>
                  <a:cubicBezTo>
                    <a:pt x="11" y="23"/>
                    <a:pt x="11" y="23"/>
                    <a:pt x="10" y="22"/>
                  </a:cubicBezTo>
                  <a:cubicBezTo>
                    <a:pt x="9" y="23"/>
                    <a:pt x="9" y="25"/>
                    <a:pt x="9" y="26"/>
                  </a:cubicBezTo>
                  <a:close/>
                  <a:moveTo>
                    <a:pt x="11" y="35"/>
                  </a:moveTo>
                  <a:cubicBezTo>
                    <a:pt x="11" y="36"/>
                    <a:pt x="11" y="36"/>
                    <a:pt x="11" y="36"/>
                  </a:cubicBezTo>
                  <a:cubicBezTo>
                    <a:pt x="10" y="36"/>
                    <a:pt x="10" y="36"/>
                    <a:pt x="10" y="37"/>
                  </a:cubicBezTo>
                  <a:cubicBezTo>
                    <a:pt x="9" y="38"/>
                    <a:pt x="9" y="38"/>
                    <a:pt x="10" y="39"/>
                  </a:cubicBezTo>
                  <a:cubicBezTo>
                    <a:pt x="10" y="39"/>
                    <a:pt x="10" y="39"/>
                    <a:pt x="10" y="39"/>
                  </a:cubicBezTo>
                  <a:cubicBezTo>
                    <a:pt x="11" y="38"/>
                    <a:pt x="11" y="37"/>
                    <a:pt x="11" y="37"/>
                  </a:cubicBezTo>
                  <a:cubicBezTo>
                    <a:pt x="11" y="36"/>
                    <a:pt x="11" y="36"/>
                    <a:pt x="11" y="35"/>
                  </a:cubicBezTo>
                  <a:close/>
                  <a:moveTo>
                    <a:pt x="16" y="26"/>
                  </a:moveTo>
                  <a:cubicBezTo>
                    <a:pt x="15" y="27"/>
                    <a:pt x="15" y="28"/>
                    <a:pt x="15" y="28"/>
                  </a:cubicBezTo>
                  <a:cubicBezTo>
                    <a:pt x="15" y="29"/>
                    <a:pt x="14" y="30"/>
                    <a:pt x="15" y="30"/>
                  </a:cubicBezTo>
                  <a:cubicBezTo>
                    <a:pt x="16" y="29"/>
                    <a:pt x="16" y="29"/>
                    <a:pt x="16" y="26"/>
                  </a:cubicBezTo>
                  <a:close/>
                  <a:moveTo>
                    <a:pt x="11" y="27"/>
                  </a:moveTo>
                  <a:cubicBezTo>
                    <a:pt x="11" y="27"/>
                    <a:pt x="11" y="27"/>
                    <a:pt x="11" y="27"/>
                  </a:cubicBezTo>
                  <a:cubicBezTo>
                    <a:pt x="10" y="29"/>
                    <a:pt x="9" y="30"/>
                    <a:pt x="8" y="32"/>
                  </a:cubicBezTo>
                  <a:cubicBezTo>
                    <a:pt x="9" y="31"/>
                    <a:pt x="10" y="30"/>
                    <a:pt x="11" y="29"/>
                  </a:cubicBezTo>
                  <a:cubicBezTo>
                    <a:pt x="11" y="28"/>
                    <a:pt x="11" y="28"/>
                    <a:pt x="11" y="27"/>
                  </a:cubicBezTo>
                  <a:close/>
                  <a:moveTo>
                    <a:pt x="7" y="25"/>
                  </a:moveTo>
                  <a:cubicBezTo>
                    <a:pt x="6" y="25"/>
                    <a:pt x="6" y="26"/>
                    <a:pt x="6" y="26"/>
                  </a:cubicBezTo>
                  <a:cubicBezTo>
                    <a:pt x="6" y="27"/>
                    <a:pt x="6" y="28"/>
                    <a:pt x="6" y="30"/>
                  </a:cubicBezTo>
                  <a:cubicBezTo>
                    <a:pt x="6" y="30"/>
                    <a:pt x="6" y="30"/>
                    <a:pt x="6" y="30"/>
                  </a:cubicBezTo>
                  <a:cubicBezTo>
                    <a:pt x="6" y="28"/>
                    <a:pt x="6" y="27"/>
                    <a:pt x="7" y="25"/>
                  </a:cubicBezTo>
                  <a:close/>
                  <a:moveTo>
                    <a:pt x="15" y="43"/>
                  </a:moveTo>
                  <a:cubicBezTo>
                    <a:pt x="15" y="43"/>
                    <a:pt x="16" y="44"/>
                    <a:pt x="16" y="44"/>
                  </a:cubicBezTo>
                  <a:cubicBezTo>
                    <a:pt x="16" y="43"/>
                    <a:pt x="16" y="42"/>
                    <a:pt x="16" y="41"/>
                  </a:cubicBezTo>
                  <a:cubicBezTo>
                    <a:pt x="15" y="42"/>
                    <a:pt x="15" y="42"/>
                    <a:pt x="15" y="43"/>
                  </a:cubicBezTo>
                  <a:close/>
                  <a:moveTo>
                    <a:pt x="15" y="39"/>
                  </a:moveTo>
                  <a:cubicBezTo>
                    <a:pt x="13" y="39"/>
                    <a:pt x="13" y="39"/>
                    <a:pt x="13" y="41"/>
                  </a:cubicBezTo>
                  <a:cubicBezTo>
                    <a:pt x="14" y="40"/>
                    <a:pt x="14" y="39"/>
                    <a:pt x="15" y="39"/>
                  </a:cubicBezTo>
                  <a:close/>
                  <a:moveTo>
                    <a:pt x="20" y="42"/>
                  </a:moveTo>
                  <a:cubicBezTo>
                    <a:pt x="19" y="43"/>
                    <a:pt x="20" y="44"/>
                    <a:pt x="19" y="45"/>
                  </a:cubicBezTo>
                  <a:cubicBezTo>
                    <a:pt x="20" y="45"/>
                    <a:pt x="20" y="45"/>
                    <a:pt x="20" y="45"/>
                  </a:cubicBezTo>
                  <a:cubicBezTo>
                    <a:pt x="20" y="44"/>
                    <a:pt x="20" y="43"/>
                    <a:pt x="20" y="42"/>
                  </a:cubicBezTo>
                  <a:close/>
                  <a:moveTo>
                    <a:pt x="23" y="45"/>
                  </a:moveTo>
                  <a:cubicBezTo>
                    <a:pt x="24" y="45"/>
                    <a:pt x="24" y="44"/>
                    <a:pt x="24" y="43"/>
                  </a:cubicBezTo>
                  <a:cubicBezTo>
                    <a:pt x="23" y="44"/>
                    <a:pt x="23" y="44"/>
                    <a:pt x="23" y="45"/>
                  </a:cubicBezTo>
                  <a:close/>
                  <a:moveTo>
                    <a:pt x="47" y="5"/>
                  </a:moveTo>
                  <a:cubicBezTo>
                    <a:pt x="48" y="4"/>
                    <a:pt x="48" y="4"/>
                    <a:pt x="47" y="3"/>
                  </a:cubicBezTo>
                  <a:cubicBezTo>
                    <a:pt x="47" y="4"/>
                    <a:pt x="47" y="4"/>
                    <a:pt x="47" y="5"/>
                  </a:cubicBezTo>
                  <a:close/>
                  <a:moveTo>
                    <a:pt x="36" y="35"/>
                  </a:moveTo>
                  <a:cubicBezTo>
                    <a:pt x="36" y="34"/>
                    <a:pt x="37" y="34"/>
                    <a:pt x="36" y="33"/>
                  </a:cubicBezTo>
                  <a:cubicBezTo>
                    <a:pt x="35" y="34"/>
                    <a:pt x="35" y="34"/>
                    <a:pt x="36" y="35"/>
                  </a:cubicBezTo>
                  <a:close/>
                  <a:moveTo>
                    <a:pt x="23" y="40"/>
                  </a:moveTo>
                  <a:cubicBezTo>
                    <a:pt x="23" y="39"/>
                    <a:pt x="23" y="39"/>
                    <a:pt x="22" y="39"/>
                  </a:cubicBezTo>
                  <a:cubicBezTo>
                    <a:pt x="22" y="40"/>
                    <a:pt x="22" y="40"/>
                    <a:pt x="22" y="41"/>
                  </a:cubicBezTo>
                  <a:cubicBezTo>
                    <a:pt x="22" y="41"/>
                    <a:pt x="22" y="41"/>
                    <a:pt x="22" y="41"/>
                  </a:cubicBezTo>
                  <a:cubicBezTo>
                    <a:pt x="23" y="40"/>
                    <a:pt x="23" y="40"/>
                    <a:pt x="23" y="40"/>
                  </a:cubicBezTo>
                  <a:close/>
                  <a:moveTo>
                    <a:pt x="27" y="48"/>
                  </a:moveTo>
                  <a:cubicBezTo>
                    <a:pt x="28" y="48"/>
                    <a:pt x="28" y="47"/>
                    <a:pt x="28" y="47"/>
                  </a:cubicBezTo>
                  <a:cubicBezTo>
                    <a:pt x="27" y="47"/>
                    <a:pt x="27" y="48"/>
                    <a:pt x="27" y="48"/>
                  </a:cubicBezTo>
                  <a:close/>
                  <a:moveTo>
                    <a:pt x="40" y="32"/>
                  </a:moveTo>
                  <a:cubicBezTo>
                    <a:pt x="40" y="32"/>
                    <a:pt x="40" y="32"/>
                    <a:pt x="40" y="32"/>
                  </a:cubicBezTo>
                  <a:cubicBezTo>
                    <a:pt x="40" y="33"/>
                    <a:pt x="40" y="33"/>
                    <a:pt x="40" y="34"/>
                  </a:cubicBezTo>
                  <a:cubicBezTo>
                    <a:pt x="40" y="34"/>
                    <a:pt x="40" y="33"/>
                    <a:pt x="40" y="32"/>
                  </a:cubicBezTo>
                  <a:close/>
                  <a:moveTo>
                    <a:pt x="55" y="6"/>
                  </a:moveTo>
                  <a:cubicBezTo>
                    <a:pt x="55" y="6"/>
                    <a:pt x="55" y="6"/>
                    <a:pt x="55" y="5"/>
                  </a:cubicBezTo>
                  <a:cubicBezTo>
                    <a:pt x="55" y="5"/>
                    <a:pt x="54" y="6"/>
                    <a:pt x="55" y="6"/>
                  </a:cubicBezTo>
                  <a:close/>
                  <a:moveTo>
                    <a:pt x="46" y="37"/>
                  </a:moveTo>
                  <a:cubicBezTo>
                    <a:pt x="46" y="37"/>
                    <a:pt x="46" y="36"/>
                    <a:pt x="46" y="36"/>
                  </a:cubicBezTo>
                  <a:cubicBezTo>
                    <a:pt x="46" y="36"/>
                    <a:pt x="45" y="37"/>
                    <a:pt x="45" y="37"/>
                  </a:cubicBezTo>
                  <a:cubicBezTo>
                    <a:pt x="46" y="37"/>
                    <a:pt x="46" y="37"/>
                    <a:pt x="46" y="37"/>
                  </a:cubicBezTo>
                  <a:close/>
                  <a:moveTo>
                    <a:pt x="19" y="38"/>
                  </a:moveTo>
                  <a:cubicBezTo>
                    <a:pt x="19" y="38"/>
                    <a:pt x="19" y="38"/>
                    <a:pt x="19" y="38"/>
                  </a:cubicBezTo>
                  <a:cubicBezTo>
                    <a:pt x="19" y="39"/>
                    <a:pt x="19" y="39"/>
                    <a:pt x="19" y="40"/>
                  </a:cubicBezTo>
                  <a:cubicBezTo>
                    <a:pt x="20" y="39"/>
                    <a:pt x="19" y="39"/>
                    <a:pt x="19" y="38"/>
                  </a:cubicBezTo>
                  <a:close/>
                  <a:moveTo>
                    <a:pt x="30" y="9"/>
                  </a:moveTo>
                  <a:cubicBezTo>
                    <a:pt x="30" y="9"/>
                    <a:pt x="30" y="10"/>
                    <a:pt x="30" y="10"/>
                  </a:cubicBezTo>
                  <a:cubicBezTo>
                    <a:pt x="30" y="10"/>
                    <a:pt x="30" y="9"/>
                    <a:pt x="30" y="9"/>
                  </a:cubicBezTo>
                  <a:close/>
                  <a:moveTo>
                    <a:pt x="53" y="21"/>
                  </a:moveTo>
                  <a:cubicBezTo>
                    <a:pt x="53" y="20"/>
                    <a:pt x="53" y="20"/>
                    <a:pt x="53" y="20"/>
                  </a:cubicBezTo>
                  <a:cubicBezTo>
                    <a:pt x="53" y="20"/>
                    <a:pt x="53" y="20"/>
                    <a:pt x="53" y="21"/>
                  </a:cubicBezTo>
                  <a:close/>
                  <a:moveTo>
                    <a:pt x="37" y="15"/>
                  </a:moveTo>
                  <a:cubicBezTo>
                    <a:pt x="37" y="15"/>
                    <a:pt x="37" y="15"/>
                    <a:pt x="37" y="15"/>
                  </a:cubicBezTo>
                  <a:cubicBezTo>
                    <a:pt x="37" y="15"/>
                    <a:pt x="37" y="15"/>
                    <a:pt x="37" y="15"/>
                  </a:cubicBezTo>
                  <a:cubicBezTo>
                    <a:pt x="37" y="15"/>
                    <a:pt x="37" y="15"/>
                    <a:pt x="37" y="15"/>
                  </a:cubicBezTo>
                  <a:cubicBezTo>
                    <a:pt x="37" y="15"/>
                    <a:pt x="37" y="15"/>
                    <a:pt x="37" y="15"/>
                  </a:cubicBezTo>
                  <a:close/>
                  <a:moveTo>
                    <a:pt x="23" y="34"/>
                  </a:moveTo>
                  <a:cubicBezTo>
                    <a:pt x="23" y="34"/>
                    <a:pt x="23" y="34"/>
                    <a:pt x="23" y="34"/>
                  </a:cubicBezTo>
                  <a:cubicBezTo>
                    <a:pt x="22" y="34"/>
                    <a:pt x="22" y="34"/>
                    <a:pt x="22" y="34"/>
                  </a:cubicBezTo>
                  <a:cubicBezTo>
                    <a:pt x="22" y="35"/>
                    <a:pt x="22" y="35"/>
                    <a:pt x="23" y="35"/>
                  </a:cubicBezTo>
                  <a:cubicBezTo>
                    <a:pt x="23" y="35"/>
                    <a:pt x="23" y="35"/>
                    <a:pt x="23" y="34"/>
                  </a:cubicBezTo>
                  <a:close/>
                  <a:moveTo>
                    <a:pt x="48" y="9"/>
                  </a:moveTo>
                  <a:cubicBezTo>
                    <a:pt x="48" y="9"/>
                    <a:pt x="48" y="9"/>
                    <a:pt x="49" y="9"/>
                  </a:cubicBezTo>
                  <a:cubicBezTo>
                    <a:pt x="49" y="9"/>
                    <a:pt x="49" y="9"/>
                    <a:pt x="49" y="9"/>
                  </a:cubicBezTo>
                  <a:cubicBezTo>
                    <a:pt x="48" y="9"/>
                    <a:pt x="48" y="9"/>
                    <a:pt x="48" y="9"/>
                  </a:cubicBezTo>
                  <a:cubicBezTo>
                    <a:pt x="48" y="9"/>
                    <a:pt x="48" y="9"/>
                    <a:pt x="48" y="9"/>
                  </a:cubicBezTo>
                  <a:close/>
                  <a:moveTo>
                    <a:pt x="25" y="19"/>
                  </a:moveTo>
                  <a:cubicBezTo>
                    <a:pt x="25" y="19"/>
                    <a:pt x="25" y="19"/>
                    <a:pt x="25" y="19"/>
                  </a:cubicBezTo>
                  <a:cubicBezTo>
                    <a:pt x="25" y="19"/>
                    <a:pt x="25" y="19"/>
                    <a:pt x="25" y="18"/>
                  </a:cubicBezTo>
                  <a:cubicBezTo>
                    <a:pt x="25" y="18"/>
                    <a:pt x="25" y="18"/>
                    <a:pt x="25" y="18"/>
                  </a:cubicBezTo>
                  <a:cubicBezTo>
                    <a:pt x="25" y="18"/>
                    <a:pt x="25" y="19"/>
                    <a:pt x="25" y="19"/>
                  </a:cubicBezTo>
                  <a:close/>
                  <a:moveTo>
                    <a:pt x="39" y="29"/>
                  </a:moveTo>
                  <a:cubicBezTo>
                    <a:pt x="39" y="29"/>
                    <a:pt x="39" y="29"/>
                    <a:pt x="39" y="29"/>
                  </a:cubicBezTo>
                  <a:cubicBezTo>
                    <a:pt x="39" y="29"/>
                    <a:pt x="39" y="28"/>
                    <a:pt x="39" y="28"/>
                  </a:cubicBezTo>
                  <a:cubicBezTo>
                    <a:pt x="39" y="28"/>
                    <a:pt x="39" y="28"/>
                    <a:pt x="39" y="28"/>
                  </a:cubicBezTo>
                  <a:cubicBezTo>
                    <a:pt x="39" y="28"/>
                    <a:pt x="39" y="29"/>
                    <a:pt x="39" y="29"/>
                  </a:cubicBezTo>
                  <a:close/>
                  <a:moveTo>
                    <a:pt x="23" y="30"/>
                  </a:moveTo>
                  <a:cubicBezTo>
                    <a:pt x="23" y="30"/>
                    <a:pt x="23" y="30"/>
                    <a:pt x="23" y="30"/>
                  </a:cubicBezTo>
                  <a:cubicBezTo>
                    <a:pt x="23" y="30"/>
                    <a:pt x="23" y="29"/>
                    <a:pt x="23" y="29"/>
                  </a:cubicBezTo>
                  <a:cubicBezTo>
                    <a:pt x="23" y="29"/>
                    <a:pt x="23" y="29"/>
                    <a:pt x="23" y="29"/>
                  </a:cubicBezTo>
                  <a:cubicBezTo>
                    <a:pt x="23" y="29"/>
                    <a:pt x="23" y="30"/>
                    <a:pt x="23" y="30"/>
                  </a:cubicBezTo>
                  <a:close/>
                  <a:moveTo>
                    <a:pt x="28" y="50"/>
                  </a:moveTo>
                  <a:cubicBezTo>
                    <a:pt x="28" y="50"/>
                    <a:pt x="28" y="50"/>
                    <a:pt x="27" y="50"/>
                  </a:cubicBezTo>
                  <a:cubicBezTo>
                    <a:pt x="28" y="51"/>
                    <a:pt x="28" y="51"/>
                    <a:pt x="28" y="51"/>
                  </a:cubicBezTo>
                  <a:cubicBezTo>
                    <a:pt x="28" y="51"/>
                    <a:pt x="28" y="51"/>
                    <a:pt x="28" y="51"/>
                  </a:cubicBezTo>
                  <a:cubicBezTo>
                    <a:pt x="28" y="51"/>
                    <a:pt x="28" y="51"/>
                    <a:pt x="28" y="5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Freeform 213"/>
            <p:cNvSpPr>
              <a:spLocks noEditPoints="1"/>
            </p:cNvSpPr>
            <p:nvPr/>
          </p:nvSpPr>
          <p:spPr bwMode="auto">
            <a:xfrm>
              <a:off x="2322598" y="2609378"/>
              <a:ext cx="135686" cy="167109"/>
            </a:xfrm>
            <a:custGeom>
              <a:avLst/>
              <a:gdLst>
                <a:gd name="T0" fmla="*/ 33 w 52"/>
                <a:gd name="T1" fmla="*/ 12 h 64"/>
                <a:gd name="T2" fmla="*/ 37 w 52"/>
                <a:gd name="T3" fmla="*/ 16 h 64"/>
                <a:gd name="T4" fmla="*/ 47 w 52"/>
                <a:gd name="T5" fmla="*/ 48 h 64"/>
                <a:gd name="T6" fmla="*/ 52 w 52"/>
                <a:gd name="T7" fmla="*/ 60 h 64"/>
                <a:gd name="T8" fmla="*/ 30 w 52"/>
                <a:gd name="T9" fmla="*/ 53 h 64"/>
                <a:gd name="T10" fmla="*/ 25 w 52"/>
                <a:gd name="T11" fmla="*/ 54 h 64"/>
                <a:gd name="T12" fmla="*/ 14 w 52"/>
                <a:gd name="T13" fmla="*/ 63 h 64"/>
                <a:gd name="T14" fmla="*/ 0 w 52"/>
                <a:gd name="T15" fmla="*/ 46 h 64"/>
                <a:gd name="T16" fmla="*/ 15 w 52"/>
                <a:gd name="T17" fmla="*/ 0 h 64"/>
                <a:gd name="T18" fmla="*/ 26 w 52"/>
                <a:gd name="T19" fmla="*/ 48 h 64"/>
                <a:gd name="T20" fmla="*/ 27 w 52"/>
                <a:gd name="T21" fmla="*/ 42 h 64"/>
                <a:gd name="T22" fmla="*/ 22 w 52"/>
                <a:gd name="T23" fmla="*/ 34 h 64"/>
                <a:gd name="T24" fmla="*/ 21 w 52"/>
                <a:gd name="T25" fmla="*/ 22 h 64"/>
                <a:gd name="T26" fmla="*/ 26 w 52"/>
                <a:gd name="T27" fmla="*/ 27 h 64"/>
                <a:gd name="T28" fmla="*/ 6 w 52"/>
                <a:gd name="T29" fmla="*/ 29 h 64"/>
                <a:gd name="T30" fmla="*/ 7 w 52"/>
                <a:gd name="T31" fmla="*/ 27 h 64"/>
                <a:gd name="T32" fmla="*/ 7 w 52"/>
                <a:gd name="T33" fmla="*/ 37 h 64"/>
                <a:gd name="T34" fmla="*/ 7 w 52"/>
                <a:gd name="T35" fmla="*/ 53 h 64"/>
                <a:gd name="T36" fmla="*/ 8 w 52"/>
                <a:gd name="T37" fmla="*/ 58 h 64"/>
                <a:gd name="T38" fmla="*/ 19 w 52"/>
                <a:gd name="T39" fmla="*/ 18 h 64"/>
                <a:gd name="T40" fmla="*/ 19 w 52"/>
                <a:gd name="T41" fmla="*/ 13 h 64"/>
                <a:gd name="T42" fmla="*/ 12 w 52"/>
                <a:gd name="T43" fmla="*/ 22 h 64"/>
                <a:gd name="T44" fmla="*/ 12 w 52"/>
                <a:gd name="T45" fmla="*/ 22 h 64"/>
                <a:gd name="T46" fmla="*/ 9 w 52"/>
                <a:gd name="T47" fmla="*/ 17 h 64"/>
                <a:gd name="T48" fmla="*/ 15 w 52"/>
                <a:gd name="T49" fmla="*/ 9 h 64"/>
                <a:gd name="T50" fmla="*/ 16 w 52"/>
                <a:gd name="T51" fmla="*/ 4 h 64"/>
                <a:gd name="T52" fmla="*/ 16 w 52"/>
                <a:gd name="T53" fmla="*/ 24 h 64"/>
                <a:gd name="T54" fmla="*/ 19 w 52"/>
                <a:gd name="T55" fmla="*/ 28 h 64"/>
                <a:gd name="T56" fmla="*/ 19 w 52"/>
                <a:gd name="T57" fmla="*/ 29 h 64"/>
                <a:gd name="T58" fmla="*/ 14 w 52"/>
                <a:gd name="T59" fmla="*/ 54 h 64"/>
                <a:gd name="T60" fmla="*/ 3 w 52"/>
                <a:gd name="T61" fmla="*/ 40 h 64"/>
                <a:gd name="T62" fmla="*/ 4 w 52"/>
                <a:gd name="T63" fmla="*/ 43 h 64"/>
                <a:gd name="T64" fmla="*/ 45 w 52"/>
                <a:gd name="T65" fmla="*/ 46 h 64"/>
                <a:gd name="T66" fmla="*/ 38 w 52"/>
                <a:gd name="T67" fmla="*/ 26 h 64"/>
                <a:gd name="T68" fmla="*/ 48 w 52"/>
                <a:gd name="T69" fmla="*/ 52 h 64"/>
                <a:gd name="T70" fmla="*/ 37 w 52"/>
                <a:gd name="T71" fmla="*/ 18 h 64"/>
                <a:gd name="T72" fmla="*/ 43 w 52"/>
                <a:gd name="T73" fmla="*/ 55 h 64"/>
                <a:gd name="T74" fmla="*/ 10 w 52"/>
                <a:gd name="T75" fmla="*/ 41 h 64"/>
                <a:gd name="T76" fmla="*/ 10 w 52"/>
                <a:gd name="T77" fmla="*/ 41 h 64"/>
                <a:gd name="T78" fmla="*/ 30 w 52"/>
                <a:gd name="T79" fmla="*/ 49 h 64"/>
                <a:gd name="T80" fmla="*/ 12 w 52"/>
                <a:gd name="T81" fmla="*/ 46 h 64"/>
                <a:gd name="T82" fmla="*/ 46 w 52"/>
                <a:gd name="T83" fmla="*/ 61 h 64"/>
                <a:gd name="T84" fmla="*/ 7 w 52"/>
                <a:gd name="T85" fmla="*/ 23 h 64"/>
                <a:gd name="T86" fmla="*/ 11 w 52"/>
                <a:gd name="T87" fmla="*/ 8 h 64"/>
                <a:gd name="T88" fmla="*/ 40 w 52"/>
                <a:gd name="T89" fmla="*/ 41 h 64"/>
                <a:gd name="T90" fmla="*/ 9 w 52"/>
                <a:gd name="T91" fmla="*/ 27 h 64"/>
                <a:gd name="T92" fmla="*/ 42 w 52"/>
                <a:gd name="T93" fmla="*/ 40 h 64"/>
                <a:gd name="T94" fmla="*/ 31 w 52"/>
                <a:gd name="T95" fmla="*/ 35 h 64"/>
                <a:gd name="T96" fmla="*/ 27 w 52"/>
                <a:gd name="T97" fmla="*/ 14 h 64"/>
                <a:gd name="T98" fmla="*/ 12 w 52"/>
                <a:gd name="T99" fmla="*/ 49 h 64"/>
                <a:gd name="T100" fmla="*/ 22 w 52"/>
                <a:gd name="T101" fmla="*/ 47 h 64"/>
                <a:gd name="T102" fmla="*/ 36 w 52"/>
                <a:gd name="T103" fmla="*/ 32 h 64"/>
                <a:gd name="T104" fmla="*/ 38 w 52"/>
                <a:gd name="T105" fmla="*/ 3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64">
                  <a:moveTo>
                    <a:pt x="15" y="0"/>
                  </a:moveTo>
                  <a:cubicBezTo>
                    <a:pt x="21" y="3"/>
                    <a:pt x="27" y="5"/>
                    <a:pt x="32" y="9"/>
                  </a:cubicBezTo>
                  <a:cubicBezTo>
                    <a:pt x="32" y="10"/>
                    <a:pt x="31" y="10"/>
                    <a:pt x="31" y="11"/>
                  </a:cubicBezTo>
                  <a:cubicBezTo>
                    <a:pt x="31" y="11"/>
                    <a:pt x="32" y="12"/>
                    <a:pt x="33" y="12"/>
                  </a:cubicBezTo>
                  <a:cubicBezTo>
                    <a:pt x="33" y="11"/>
                    <a:pt x="34" y="11"/>
                    <a:pt x="34" y="10"/>
                  </a:cubicBezTo>
                  <a:cubicBezTo>
                    <a:pt x="35" y="10"/>
                    <a:pt x="36" y="11"/>
                    <a:pt x="37" y="11"/>
                  </a:cubicBezTo>
                  <a:cubicBezTo>
                    <a:pt x="36" y="12"/>
                    <a:pt x="36" y="13"/>
                    <a:pt x="35" y="14"/>
                  </a:cubicBezTo>
                  <a:cubicBezTo>
                    <a:pt x="36" y="15"/>
                    <a:pt x="37" y="15"/>
                    <a:pt x="37" y="16"/>
                  </a:cubicBezTo>
                  <a:cubicBezTo>
                    <a:pt x="38" y="16"/>
                    <a:pt x="38" y="17"/>
                    <a:pt x="38" y="17"/>
                  </a:cubicBezTo>
                  <a:cubicBezTo>
                    <a:pt x="39" y="20"/>
                    <a:pt x="40" y="23"/>
                    <a:pt x="40" y="27"/>
                  </a:cubicBezTo>
                  <a:cubicBezTo>
                    <a:pt x="42" y="33"/>
                    <a:pt x="44" y="39"/>
                    <a:pt x="47" y="45"/>
                  </a:cubicBezTo>
                  <a:cubicBezTo>
                    <a:pt x="47" y="46"/>
                    <a:pt x="47" y="47"/>
                    <a:pt x="47" y="48"/>
                  </a:cubicBezTo>
                  <a:cubicBezTo>
                    <a:pt x="48" y="50"/>
                    <a:pt x="48" y="50"/>
                    <a:pt x="49" y="50"/>
                  </a:cubicBezTo>
                  <a:cubicBezTo>
                    <a:pt x="50" y="52"/>
                    <a:pt x="51" y="54"/>
                    <a:pt x="52" y="56"/>
                  </a:cubicBezTo>
                  <a:cubicBezTo>
                    <a:pt x="51" y="56"/>
                    <a:pt x="51" y="57"/>
                    <a:pt x="50" y="58"/>
                  </a:cubicBezTo>
                  <a:cubicBezTo>
                    <a:pt x="51" y="58"/>
                    <a:pt x="51" y="59"/>
                    <a:pt x="52" y="60"/>
                  </a:cubicBezTo>
                  <a:cubicBezTo>
                    <a:pt x="49" y="62"/>
                    <a:pt x="46" y="63"/>
                    <a:pt x="42" y="64"/>
                  </a:cubicBezTo>
                  <a:cubicBezTo>
                    <a:pt x="40" y="61"/>
                    <a:pt x="38" y="57"/>
                    <a:pt x="35" y="54"/>
                  </a:cubicBezTo>
                  <a:cubicBezTo>
                    <a:pt x="35" y="54"/>
                    <a:pt x="34" y="54"/>
                    <a:pt x="34" y="54"/>
                  </a:cubicBezTo>
                  <a:cubicBezTo>
                    <a:pt x="33" y="54"/>
                    <a:pt x="32" y="53"/>
                    <a:pt x="30" y="53"/>
                  </a:cubicBezTo>
                  <a:cubicBezTo>
                    <a:pt x="30" y="52"/>
                    <a:pt x="30" y="52"/>
                    <a:pt x="30" y="51"/>
                  </a:cubicBezTo>
                  <a:cubicBezTo>
                    <a:pt x="29" y="52"/>
                    <a:pt x="29" y="52"/>
                    <a:pt x="29" y="53"/>
                  </a:cubicBezTo>
                  <a:cubicBezTo>
                    <a:pt x="28" y="53"/>
                    <a:pt x="27" y="53"/>
                    <a:pt x="25" y="54"/>
                  </a:cubicBezTo>
                  <a:cubicBezTo>
                    <a:pt x="25" y="54"/>
                    <a:pt x="25" y="54"/>
                    <a:pt x="25" y="54"/>
                  </a:cubicBezTo>
                  <a:cubicBezTo>
                    <a:pt x="24" y="53"/>
                    <a:pt x="23" y="54"/>
                    <a:pt x="22" y="55"/>
                  </a:cubicBezTo>
                  <a:cubicBezTo>
                    <a:pt x="19" y="57"/>
                    <a:pt x="16" y="59"/>
                    <a:pt x="15" y="62"/>
                  </a:cubicBezTo>
                  <a:cubicBezTo>
                    <a:pt x="15" y="63"/>
                    <a:pt x="14" y="63"/>
                    <a:pt x="14" y="63"/>
                  </a:cubicBezTo>
                  <a:cubicBezTo>
                    <a:pt x="14" y="63"/>
                    <a:pt x="14" y="63"/>
                    <a:pt x="14" y="63"/>
                  </a:cubicBezTo>
                  <a:cubicBezTo>
                    <a:pt x="12" y="63"/>
                    <a:pt x="9" y="62"/>
                    <a:pt x="7" y="60"/>
                  </a:cubicBezTo>
                  <a:cubicBezTo>
                    <a:pt x="5" y="59"/>
                    <a:pt x="4" y="58"/>
                    <a:pt x="3" y="56"/>
                  </a:cubicBezTo>
                  <a:cubicBezTo>
                    <a:pt x="2" y="53"/>
                    <a:pt x="1" y="51"/>
                    <a:pt x="0" y="48"/>
                  </a:cubicBezTo>
                  <a:cubicBezTo>
                    <a:pt x="0" y="47"/>
                    <a:pt x="0" y="46"/>
                    <a:pt x="0" y="46"/>
                  </a:cubicBezTo>
                  <a:cubicBezTo>
                    <a:pt x="0" y="39"/>
                    <a:pt x="1" y="32"/>
                    <a:pt x="4" y="26"/>
                  </a:cubicBezTo>
                  <a:cubicBezTo>
                    <a:pt x="5" y="23"/>
                    <a:pt x="5" y="20"/>
                    <a:pt x="6" y="17"/>
                  </a:cubicBezTo>
                  <a:cubicBezTo>
                    <a:pt x="8" y="12"/>
                    <a:pt x="10" y="8"/>
                    <a:pt x="13" y="4"/>
                  </a:cubicBezTo>
                  <a:cubicBezTo>
                    <a:pt x="13" y="3"/>
                    <a:pt x="14" y="1"/>
                    <a:pt x="15" y="0"/>
                  </a:cubicBezTo>
                  <a:close/>
                  <a:moveTo>
                    <a:pt x="24" y="37"/>
                  </a:moveTo>
                  <a:cubicBezTo>
                    <a:pt x="23" y="38"/>
                    <a:pt x="23" y="40"/>
                    <a:pt x="22" y="41"/>
                  </a:cubicBezTo>
                  <a:cubicBezTo>
                    <a:pt x="22" y="42"/>
                    <a:pt x="22" y="42"/>
                    <a:pt x="23" y="43"/>
                  </a:cubicBezTo>
                  <a:cubicBezTo>
                    <a:pt x="24" y="44"/>
                    <a:pt x="25" y="46"/>
                    <a:pt x="26" y="48"/>
                  </a:cubicBezTo>
                  <a:cubicBezTo>
                    <a:pt x="26" y="48"/>
                    <a:pt x="26" y="49"/>
                    <a:pt x="26" y="49"/>
                  </a:cubicBezTo>
                  <a:cubicBezTo>
                    <a:pt x="27" y="48"/>
                    <a:pt x="27" y="46"/>
                    <a:pt x="28" y="45"/>
                  </a:cubicBezTo>
                  <a:cubicBezTo>
                    <a:pt x="28" y="45"/>
                    <a:pt x="28" y="44"/>
                    <a:pt x="28" y="44"/>
                  </a:cubicBezTo>
                  <a:cubicBezTo>
                    <a:pt x="27" y="43"/>
                    <a:pt x="27" y="42"/>
                    <a:pt x="27" y="42"/>
                  </a:cubicBezTo>
                  <a:cubicBezTo>
                    <a:pt x="26" y="40"/>
                    <a:pt x="25" y="39"/>
                    <a:pt x="24" y="37"/>
                  </a:cubicBezTo>
                  <a:close/>
                  <a:moveTo>
                    <a:pt x="19" y="36"/>
                  </a:moveTo>
                  <a:cubicBezTo>
                    <a:pt x="20" y="37"/>
                    <a:pt x="20" y="38"/>
                    <a:pt x="21" y="39"/>
                  </a:cubicBezTo>
                  <a:cubicBezTo>
                    <a:pt x="21" y="38"/>
                    <a:pt x="22" y="36"/>
                    <a:pt x="22" y="34"/>
                  </a:cubicBezTo>
                  <a:cubicBezTo>
                    <a:pt x="22" y="34"/>
                    <a:pt x="22" y="34"/>
                    <a:pt x="22" y="34"/>
                  </a:cubicBezTo>
                  <a:cubicBezTo>
                    <a:pt x="22" y="34"/>
                    <a:pt x="22" y="33"/>
                    <a:pt x="21" y="33"/>
                  </a:cubicBezTo>
                  <a:cubicBezTo>
                    <a:pt x="21" y="34"/>
                    <a:pt x="20" y="35"/>
                    <a:pt x="19" y="36"/>
                  </a:cubicBezTo>
                  <a:close/>
                  <a:moveTo>
                    <a:pt x="21" y="22"/>
                  </a:moveTo>
                  <a:cubicBezTo>
                    <a:pt x="22" y="22"/>
                    <a:pt x="23" y="22"/>
                    <a:pt x="23" y="23"/>
                  </a:cubicBezTo>
                  <a:cubicBezTo>
                    <a:pt x="24" y="24"/>
                    <a:pt x="25" y="25"/>
                    <a:pt x="25" y="26"/>
                  </a:cubicBezTo>
                  <a:cubicBezTo>
                    <a:pt x="25" y="26"/>
                    <a:pt x="26" y="26"/>
                    <a:pt x="26" y="27"/>
                  </a:cubicBezTo>
                  <a:cubicBezTo>
                    <a:pt x="26" y="27"/>
                    <a:pt x="26" y="27"/>
                    <a:pt x="26" y="27"/>
                  </a:cubicBezTo>
                  <a:cubicBezTo>
                    <a:pt x="25" y="24"/>
                    <a:pt x="23" y="21"/>
                    <a:pt x="22" y="18"/>
                  </a:cubicBezTo>
                  <a:cubicBezTo>
                    <a:pt x="22" y="19"/>
                    <a:pt x="21" y="20"/>
                    <a:pt x="21" y="20"/>
                  </a:cubicBezTo>
                  <a:cubicBezTo>
                    <a:pt x="21" y="21"/>
                    <a:pt x="21" y="22"/>
                    <a:pt x="21" y="22"/>
                  </a:cubicBezTo>
                  <a:close/>
                  <a:moveTo>
                    <a:pt x="6" y="29"/>
                  </a:moveTo>
                  <a:cubicBezTo>
                    <a:pt x="7" y="31"/>
                    <a:pt x="8" y="32"/>
                    <a:pt x="9" y="34"/>
                  </a:cubicBezTo>
                  <a:cubicBezTo>
                    <a:pt x="10" y="33"/>
                    <a:pt x="10" y="33"/>
                    <a:pt x="9" y="32"/>
                  </a:cubicBezTo>
                  <a:cubicBezTo>
                    <a:pt x="9" y="31"/>
                    <a:pt x="8" y="29"/>
                    <a:pt x="7" y="28"/>
                  </a:cubicBezTo>
                  <a:cubicBezTo>
                    <a:pt x="7" y="28"/>
                    <a:pt x="7" y="28"/>
                    <a:pt x="7" y="27"/>
                  </a:cubicBezTo>
                  <a:cubicBezTo>
                    <a:pt x="6" y="28"/>
                    <a:pt x="6" y="29"/>
                    <a:pt x="6" y="29"/>
                  </a:cubicBezTo>
                  <a:close/>
                  <a:moveTo>
                    <a:pt x="5" y="32"/>
                  </a:moveTo>
                  <a:cubicBezTo>
                    <a:pt x="4" y="32"/>
                    <a:pt x="4" y="33"/>
                    <a:pt x="5" y="33"/>
                  </a:cubicBezTo>
                  <a:cubicBezTo>
                    <a:pt x="5" y="35"/>
                    <a:pt x="6" y="36"/>
                    <a:pt x="7" y="37"/>
                  </a:cubicBezTo>
                  <a:cubicBezTo>
                    <a:pt x="7" y="38"/>
                    <a:pt x="7" y="38"/>
                    <a:pt x="7" y="38"/>
                  </a:cubicBezTo>
                  <a:cubicBezTo>
                    <a:pt x="8" y="37"/>
                    <a:pt x="8" y="37"/>
                    <a:pt x="8" y="36"/>
                  </a:cubicBezTo>
                  <a:cubicBezTo>
                    <a:pt x="7" y="35"/>
                    <a:pt x="6" y="33"/>
                    <a:pt x="5" y="32"/>
                  </a:cubicBezTo>
                  <a:close/>
                  <a:moveTo>
                    <a:pt x="7" y="53"/>
                  </a:moveTo>
                  <a:cubicBezTo>
                    <a:pt x="7" y="53"/>
                    <a:pt x="7" y="54"/>
                    <a:pt x="7" y="54"/>
                  </a:cubicBezTo>
                  <a:cubicBezTo>
                    <a:pt x="6" y="54"/>
                    <a:pt x="6" y="54"/>
                    <a:pt x="6" y="55"/>
                  </a:cubicBezTo>
                  <a:cubicBezTo>
                    <a:pt x="7" y="56"/>
                    <a:pt x="7" y="57"/>
                    <a:pt x="8" y="58"/>
                  </a:cubicBezTo>
                  <a:cubicBezTo>
                    <a:pt x="8" y="58"/>
                    <a:pt x="8" y="58"/>
                    <a:pt x="8" y="58"/>
                  </a:cubicBezTo>
                  <a:cubicBezTo>
                    <a:pt x="8" y="57"/>
                    <a:pt x="9" y="57"/>
                    <a:pt x="9" y="56"/>
                  </a:cubicBezTo>
                  <a:cubicBezTo>
                    <a:pt x="9" y="55"/>
                    <a:pt x="9" y="55"/>
                    <a:pt x="9" y="55"/>
                  </a:cubicBezTo>
                  <a:cubicBezTo>
                    <a:pt x="8" y="54"/>
                    <a:pt x="8" y="54"/>
                    <a:pt x="7" y="53"/>
                  </a:cubicBezTo>
                  <a:close/>
                  <a:moveTo>
                    <a:pt x="19" y="18"/>
                  </a:moveTo>
                  <a:cubicBezTo>
                    <a:pt x="20" y="17"/>
                    <a:pt x="20" y="17"/>
                    <a:pt x="20" y="16"/>
                  </a:cubicBezTo>
                  <a:cubicBezTo>
                    <a:pt x="20" y="16"/>
                    <a:pt x="20" y="15"/>
                    <a:pt x="20" y="15"/>
                  </a:cubicBezTo>
                  <a:cubicBezTo>
                    <a:pt x="20" y="14"/>
                    <a:pt x="20" y="13"/>
                    <a:pt x="19" y="12"/>
                  </a:cubicBezTo>
                  <a:cubicBezTo>
                    <a:pt x="19" y="13"/>
                    <a:pt x="19" y="13"/>
                    <a:pt x="19" y="13"/>
                  </a:cubicBezTo>
                  <a:cubicBezTo>
                    <a:pt x="19" y="14"/>
                    <a:pt x="19" y="15"/>
                    <a:pt x="18" y="16"/>
                  </a:cubicBezTo>
                  <a:cubicBezTo>
                    <a:pt x="18" y="16"/>
                    <a:pt x="18" y="16"/>
                    <a:pt x="18" y="16"/>
                  </a:cubicBezTo>
                  <a:cubicBezTo>
                    <a:pt x="19" y="17"/>
                    <a:pt x="19" y="18"/>
                    <a:pt x="19" y="18"/>
                  </a:cubicBezTo>
                  <a:close/>
                  <a:moveTo>
                    <a:pt x="12" y="22"/>
                  </a:moveTo>
                  <a:cubicBezTo>
                    <a:pt x="12" y="23"/>
                    <a:pt x="12" y="24"/>
                    <a:pt x="13" y="25"/>
                  </a:cubicBezTo>
                  <a:cubicBezTo>
                    <a:pt x="13" y="24"/>
                    <a:pt x="14" y="23"/>
                    <a:pt x="14" y="22"/>
                  </a:cubicBezTo>
                  <a:cubicBezTo>
                    <a:pt x="14" y="21"/>
                    <a:pt x="14" y="21"/>
                    <a:pt x="13" y="20"/>
                  </a:cubicBezTo>
                  <a:cubicBezTo>
                    <a:pt x="13" y="21"/>
                    <a:pt x="12" y="22"/>
                    <a:pt x="12" y="22"/>
                  </a:cubicBezTo>
                  <a:close/>
                  <a:moveTo>
                    <a:pt x="9" y="19"/>
                  </a:moveTo>
                  <a:cubicBezTo>
                    <a:pt x="10" y="18"/>
                    <a:pt x="10" y="17"/>
                    <a:pt x="11" y="17"/>
                  </a:cubicBezTo>
                  <a:cubicBezTo>
                    <a:pt x="10" y="16"/>
                    <a:pt x="10" y="15"/>
                    <a:pt x="9" y="14"/>
                  </a:cubicBezTo>
                  <a:cubicBezTo>
                    <a:pt x="8" y="15"/>
                    <a:pt x="8" y="16"/>
                    <a:pt x="9" y="17"/>
                  </a:cubicBezTo>
                  <a:cubicBezTo>
                    <a:pt x="9" y="18"/>
                    <a:pt x="9" y="18"/>
                    <a:pt x="9" y="19"/>
                  </a:cubicBezTo>
                  <a:close/>
                  <a:moveTo>
                    <a:pt x="16" y="4"/>
                  </a:moveTo>
                  <a:cubicBezTo>
                    <a:pt x="15" y="5"/>
                    <a:pt x="15" y="5"/>
                    <a:pt x="15" y="5"/>
                  </a:cubicBezTo>
                  <a:cubicBezTo>
                    <a:pt x="15" y="7"/>
                    <a:pt x="15" y="8"/>
                    <a:pt x="15" y="9"/>
                  </a:cubicBezTo>
                  <a:cubicBezTo>
                    <a:pt x="15" y="9"/>
                    <a:pt x="16" y="9"/>
                    <a:pt x="16" y="10"/>
                  </a:cubicBezTo>
                  <a:cubicBezTo>
                    <a:pt x="16" y="9"/>
                    <a:pt x="17" y="8"/>
                    <a:pt x="17" y="8"/>
                  </a:cubicBezTo>
                  <a:cubicBezTo>
                    <a:pt x="17" y="7"/>
                    <a:pt x="17" y="7"/>
                    <a:pt x="17" y="7"/>
                  </a:cubicBezTo>
                  <a:cubicBezTo>
                    <a:pt x="17" y="6"/>
                    <a:pt x="16" y="5"/>
                    <a:pt x="16" y="4"/>
                  </a:cubicBezTo>
                  <a:close/>
                  <a:moveTo>
                    <a:pt x="15" y="28"/>
                  </a:moveTo>
                  <a:cubicBezTo>
                    <a:pt x="16" y="27"/>
                    <a:pt x="16" y="26"/>
                    <a:pt x="17" y="24"/>
                  </a:cubicBezTo>
                  <a:cubicBezTo>
                    <a:pt x="17" y="24"/>
                    <a:pt x="16" y="24"/>
                    <a:pt x="16" y="23"/>
                  </a:cubicBezTo>
                  <a:cubicBezTo>
                    <a:pt x="16" y="23"/>
                    <a:pt x="16" y="24"/>
                    <a:pt x="16" y="24"/>
                  </a:cubicBezTo>
                  <a:cubicBezTo>
                    <a:pt x="15" y="25"/>
                    <a:pt x="15" y="26"/>
                    <a:pt x="14" y="27"/>
                  </a:cubicBezTo>
                  <a:cubicBezTo>
                    <a:pt x="14" y="27"/>
                    <a:pt x="14" y="28"/>
                    <a:pt x="15" y="28"/>
                  </a:cubicBezTo>
                  <a:close/>
                  <a:moveTo>
                    <a:pt x="19" y="28"/>
                  </a:moveTo>
                  <a:cubicBezTo>
                    <a:pt x="19" y="28"/>
                    <a:pt x="19" y="28"/>
                    <a:pt x="19" y="28"/>
                  </a:cubicBezTo>
                  <a:cubicBezTo>
                    <a:pt x="18" y="30"/>
                    <a:pt x="18" y="32"/>
                    <a:pt x="18" y="34"/>
                  </a:cubicBezTo>
                  <a:cubicBezTo>
                    <a:pt x="18" y="34"/>
                    <a:pt x="18" y="34"/>
                    <a:pt x="18" y="34"/>
                  </a:cubicBezTo>
                  <a:cubicBezTo>
                    <a:pt x="19" y="33"/>
                    <a:pt x="20" y="32"/>
                    <a:pt x="20" y="31"/>
                  </a:cubicBezTo>
                  <a:cubicBezTo>
                    <a:pt x="20" y="30"/>
                    <a:pt x="20" y="29"/>
                    <a:pt x="19" y="29"/>
                  </a:cubicBezTo>
                  <a:cubicBezTo>
                    <a:pt x="19" y="29"/>
                    <a:pt x="19" y="28"/>
                    <a:pt x="19" y="28"/>
                  </a:cubicBezTo>
                  <a:close/>
                  <a:moveTo>
                    <a:pt x="15" y="57"/>
                  </a:moveTo>
                  <a:cubicBezTo>
                    <a:pt x="16" y="55"/>
                    <a:pt x="16" y="54"/>
                    <a:pt x="14" y="53"/>
                  </a:cubicBezTo>
                  <a:cubicBezTo>
                    <a:pt x="14" y="53"/>
                    <a:pt x="14" y="54"/>
                    <a:pt x="14" y="54"/>
                  </a:cubicBezTo>
                  <a:cubicBezTo>
                    <a:pt x="14" y="54"/>
                    <a:pt x="14" y="55"/>
                    <a:pt x="14" y="55"/>
                  </a:cubicBezTo>
                  <a:cubicBezTo>
                    <a:pt x="14" y="56"/>
                    <a:pt x="15" y="56"/>
                    <a:pt x="15" y="57"/>
                  </a:cubicBezTo>
                  <a:close/>
                  <a:moveTo>
                    <a:pt x="3" y="40"/>
                  </a:moveTo>
                  <a:cubicBezTo>
                    <a:pt x="3" y="40"/>
                    <a:pt x="3" y="40"/>
                    <a:pt x="3" y="40"/>
                  </a:cubicBezTo>
                  <a:cubicBezTo>
                    <a:pt x="3" y="41"/>
                    <a:pt x="3" y="41"/>
                    <a:pt x="2" y="42"/>
                  </a:cubicBezTo>
                  <a:cubicBezTo>
                    <a:pt x="2" y="42"/>
                    <a:pt x="2" y="42"/>
                    <a:pt x="3" y="43"/>
                  </a:cubicBezTo>
                  <a:cubicBezTo>
                    <a:pt x="3" y="43"/>
                    <a:pt x="3" y="44"/>
                    <a:pt x="4" y="44"/>
                  </a:cubicBezTo>
                  <a:cubicBezTo>
                    <a:pt x="4" y="44"/>
                    <a:pt x="5" y="44"/>
                    <a:pt x="4" y="43"/>
                  </a:cubicBezTo>
                  <a:cubicBezTo>
                    <a:pt x="4" y="42"/>
                    <a:pt x="3" y="41"/>
                    <a:pt x="3" y="40"/>
                  </a:cubicBezTo>
                  <a:close/>
                  <a:moveTo>
                    <a:pt x="45" y="42"/>
                  </a:moveTo>
                  <a:cubicBezTo>
                    <a:pt x="44" y="43"/>
                    <a:pt x="44" y="43"/>
                    <a:pt x="44" y="44"/>
                  </a:cubicBezTo>
                  <a:cubicBezTo>
                    <a:pt x="44" y="45"/>
                    <a:pt x="45" y="46"/>
                    <a:pt x="45" y="46"/>
                  </a:cubicBezTo>
                  <a:cubicBezTo>
                    <a:pt x="45" y="46"/>
                    <a:pt x="45" y="46"/>
                    <a:pt x="45" y="46"/>
                  </a:cubicBezTo>
                  <a:cubicBezTo>
                    <a:pt x="45" y="45"/>
                    <a:pt x="45" y="44"/>
                    <a:pt x="45" y="42"/>
                  </a:cubicBezTo>
                  <a:close/>
                  <a:moveTo>
                    <a:pt x="40" y="29"/>
                  </a:moveTo>
                  <a:cubicBezTo>
                    <a:pt x="40" y="28"/>
                    <a:pt x="39" y="27"/>
                    <a:pt x="38" y="26"/>
                  </a:cubicBezTo>
                  <a:cubicBezTo>
                    <a:pt x="38" y="27"/>
                    <a:pt x="39" y="28"/>
                    <a:pt x="39" y="29"/>
                  </a:cubicBezTo>
                  <a:cubicBezTo>
                    <a:pt x="39" y="29"/>
                    <a:pt x="40" y="29"/>
                    <a:pt x="40" y="29"/>
                  </a:cubicBezTo>
                  <a:close/>
                  <a:moveTo>
                    <a:pt x="50" y="54"/>
                  </a:moveTo>
                  <a:cubicBezTo>
                    <a:pt x="49" y="53"/>
                    <a:pt x="49" y="53"/>
                    <a:pt x="48" y="52"/>
                  </a:cubicBezTo>
                  <a:cubicBezTo>
                    <a:pt x="48" y="53"/>
                    <a:pt x="48" y="54"/>
                    <a:pt x="49" y="54"/>
                  </a:cubicBezTo>
                  <a:cubicBezTo>
                    <a:pt x="49" y="54"/>
                    <a:pt x="50" y="54"/>
                    <a:pt x="50" y="54"/>
                  </a:cubicBezTo>
                  <a:close/>
                  <a:moveTo>
                    <a:pt x="36" y="18"/>
                  </a:moveTo>
                  <a:cubicBezTo>
                    <a:pt x="37" y="18"/>
                    <a:pt x="37" y="18"/>
                    <a:pt x="37" y="18"/>
                  </a:cubicBezTo>
                  <a:cubicBezTo>
                    <a:pt x="36" y="17"/>
                    <a:pt x="35" y="17"/>
                    <a:pt x="34" y="16"/>
                  </a:cubicBezTo>
                  <a:cubicBezTo>
                    <a:pt x="34" y="16"/>
                    <a:pt x="34" y="16"/>
                    <a:pt x="34" y="16"/>
                  </a:cubicBezTo>
                  <a:cubicBezTo>
                    <a:pt x="35" y="17"/>
                    <a:pt x="36" y="18"/>
                    <a:pt x="36" y="18"/>
                  </a:cubicBezTo>
                  <a:close/>
                  <a:moveTo>
                    <a:pt x="43" y="55"/>
                  </a:moveTo>
                  <a:cubicBezTo>
                    <a:pt x="42" y="56"/>
                    <a:pt x="43" y="57"/>
                    <a:pt x="44" y="57"/>
                  </a:cubicBezTo>
                  <a:cubicBezTo>
                    <a:pt x="44" y="56"/>
                    <a:pt x="43" y="55"/>
                    <a:pt x="43" y="55"/>
                  </a:cubicBezTo>
                  <a:close/>
                  <a:moveTo>
                    <a:pt x="10" y="41"/>
                  </a:moveTo>
                  <a:cubicBezTo>
                    <a:pt x="10" y="41"/>
                    <a:pt x="10" y="41"/>
                    <a:pt x="10" y="41"/>
                  </a:cubicBezTo>
                  <a:cubicBezTo>
                    <a:pt x="10" y="41"/>
                    <a:pt x="10" y="41"/>
                    <a:pt x="10" y="42"/>
                  </a:cubicBezTo>
                  <a:cubicBezTo>
                    <a:pt x="10" y="42"/>
                    <a:pt x="10" y="43"/>
                    <a:pt x="10" y="43"/>
                  </a:cubicBezTo>
                  <a:cubicBezTo>
                    <a:pt x="10" y="43"/>
                    <a:pt x="10" y="43"/>
                    <a:pt x="10" y="43"/>
                  </a:cubicBezTo>
                  <a:cubicBezTo>
                    <a:pt x="10" y="42"/>
                    <a:pt x="10" y="42"/>
                    <a:pt x="10" y="41"/>
                  </a:cubicBezTo>
                  <a:close/>
                  <a:moveTo>
                    <a:pt x="30" y="49"/>
                  </a:moveTo>
                  <a:cubicBezTo>
                    <a:pt x="29" y="48"/>
                    <a:pt x="29" y="48"/>
                    <a:pt x="29" y="47"/>
                  </a:cubicBezTo>
                  <a:cubicBezTo>
                    <a:pt x="29" y="48"/>
                    <a:pt x="28" y="49"/>
                    <a:pt x="28" y="50"/>
                  </a:cubicBezTo>
                  <a:cubicBezTo>
                    <a:pt x="29" y="49"/>
                    <a:pt x="29" y="49"/>
                    <a:pt x="30" y="49"/>
                  </a:cubicBezTo>
                  <a:close/>
                  <a:moveTo>
                    <a:pt x="12" y="15"/>
                  </a:moveTo>
                  <a:cubicBezTo>
                    <a:pt x="12" y="14"/>
                    <a:pt x="11" y="12"/>
                    <a:pt x="10" y="12"/>
                  </a:cubicBezTo>
                  <a:cubicBezTo>
                    <a:pt x="10" y="13"/>
                    <a:pt x="11" y="14"/>
                    <a:pt x="12" y="15"/>
                  </a:cubicBezTo>
                  <a:close/>
                  <a:moveTo>
                    <a:pt x="12" y="46"/>
                  </a:moveTo>
                  <a:cubicBezTo>
                    <a:pt x="13" y="47"/>
                    <a:pt x="13" y="47"/>
                    <a:pt x="13" y="47"/>
                  </a:cubicBezTo>
                  <a:cubicBezTo>
                    <a:pt x="13" y="46"/>
                    <a:pt x="13" y="46"/>
                    <a:pt x="13" y="46"/>
                  </a:cubicBezTo>
                  <a:cubicBezTo>
                    <a:pt x="13" y="46"/>
                    <a:pt x="12" y="46"/>
                    <a:pt x="12" y="46"/>
                  </a:cubicBezTo>
                  <a:close/>
                  <a:moveTo>
                    <a:pt x="46" y="61"/>
                  </a:moveTo>
                  <a:cubicBezTo>
                    <a:pt x="46" y="61"/>
                    <a:pt x="46" y="60"/>
                    <a:pt x="46" y="60"/>
                  </a:cubicBezTo>
                  <a:cubicBezTo>
                    <a:pt x="45" y="60"/>
                    <a:pt x="45" y="60"/>
                    <a:pt x="45" y="61"/>
                  </a:cubicBezTo>
                  <a:cubicBezTo>
                    <a:pt x="45" y="61"/>
                    <a:pt x="45" y="62"/>
                    <a:pt x="46" y="61"/>
                  </a:cubicBezTo>
                  <a:close/>
                  <a:moveTo>
                    <a:pt x="7" y="23"/>
                  </a:moveTo>
                  <a:cubicBezTo>
                    <a:pt x="7" y="22"/>
                    <a:pt x="7" y="22"/>
                    <a:pt x="7" y="21"/>
                  </a:cubicBezTo>
                  <a:cubicBezTo>
                    <a:pt x="6" y="22"/>
                    <a:pt x="7" y="22"/>
                    <a:pt x="7" y="23"/>
                  </a:cubicBezTo>
                  <a:close/>
                  <a:moveTo>
                    <a:pt x="12" y="10"/>
                  </a:moveTo>
                  <a:cubicBezTo>
                    <a:pt x="12" y="10"/>
                    <a:pt x="12" y="9"/>
                    <a:pt x="11" y="8"/>
                  </a:cubicBezTo>
                  <a:cubicBezTo>
                    <a:pt x="11" y="10"/>
                    <a:pt x="11" y="10"/>
                    <a:pt x="12" y="10"/>
                  </a:cubicBezTo>
                  <a:close/>
                  <a:moveTo>
                    <a:pt x="40" y="41"/>
                  </a:moveTo>
                  <a:cubicBezTo>
                    <a:pt x="39" y="43"/>
                    <a:pt x="39" y="43"/>
                    <a:pt x="40" y="43"/>
                  </a:cubicBezTo>
                  <a:cubicBezTo>
                    <a:pt x="40" y="43"/>
                    <a:pt x="40" y="42"/>
                    <a:pt x="40" y="41"/>
                  </a:cubicBezTo>
                  <a:close/>
                  <a:moveTo>
                    <a:pt x="9" y="27"/>
                  </a:moveTo>
                  <a:cubicBezTo>
                    <a:pt x="9" y="26"/>
                    <a:pt x="9" y="26"/>
                    <a:pt x="8" y="25"/>
                  </a:cubicBezTo>
                  <a:cubicBezTo>
                    <a:pt x="8" y="25"/>
                    <a:pt x="8" y="25"/>
                    <a:pt x="8" y="25"/>
                  </a:cubicBezTo>
                  <a:cubicBezTo>
                    <a:pt x="8" y="26"/>
                    <a:pt x="9" y="27"/>
                    <a:pt x="9" y="27"/>
                  </a:cubicBezTo>
                  <a:close/>
                  <a:moveTo>
                    <a:pt x="43" y="41"/>
                  </a:moveTo>
                  <a:cubicBezTo>
                    <a:pt x="43" y="41"/>
                    <a:pt x="43" y="41"/>
                    <a:pt x="43" y="40"/>
                  </a:cubicBezTo>
                  <a:cubicBezTo>
                    <a:pt x="43" y="40"/>
                    <a:pt x="42" y="40"/>
                    <a:pt x="42" y="40"/>
                  </a:cubicBezTo>
                  <a:cubicBezTo>
                    <a:pt x="42" y="40"/>
                    <a:pt x="42" y="40"/>
                    <a:pt x="42" y="40"/>
                  </a:cubicBezTo>
                  <a:cubicBezTo>
                    <a:pt x="42" y="40"/>
                    <a:pt x="42" y="41"/>
                    <a:pt x="43" y="41"/>
                  </a:cubicBezTo>
                  <a:close/>
                  <a:moveTo>
                    <a:pt x="30" y="33"/>
                  </a:moveTo>
                  <a:cubicBezTo>
                    <a:pt x="30" y="33"/>
                    <a:pt x="30" y="33"/>
                    <a:pt x="30" y="33"/>
                  </a:cubicBezTo>
                  <a:cubicBezTo>
                    <a:pt x="30" y="34"/>
                    <a:pt x="31" y="34"/>
                    <a:pt x="31" y="35"/>
                  </a:cubicBezTo>
                  <a:cubicBezTo>
                    <a:pt x="31" y="34"/>
                    <a:pt x="31" y="33"/>
                    <a:pt x="30" y="33"/>
                  </a:cubicBezTo>
                  <a:close/>
                  <a:moveTo>
                    <a:pt x="27" y="16"/>
                  </a:moveTo>
                  <a:cubicBezTo>
                    <a:pt x="28" y="16"/>
                    <a:pt x="28" y="16"/>
                    <a:pt x="28" y="16"/>
                  </a:cubicBezTo>
                  <a:cubicBezTo>
                    <a:pt x="28" y="15"/>
                    <a:pt x="28" y="15"/>
                    <a:pt x="27" y="14"/>
                  </a:cubicBezTo>
                  <a:cubicBezTo>
                    <a:pt x="27" y="15"/>
                    <a:pt x="27" y="15"/>
                    <a:pt x="27" y="16"/>
                  </a:cubicBezTo>
                  <a:close/>
                  <a:moveTo>
                    <a:pt x="12" y="49"/>
                  </a:moveTo>
                  <a:cubicBezTo>
                    <a:pt x="12" y="50"/>
                    <a:pt x="12" y="50"/>
                    <a:pt x="12" y="51"/>
                  </a:cubicBezTo>
                  <a:cubicBezTo>
                    <a:pt x="12" y="50"/>
                    <a:pt x="13" y="50"/>
                    <a:pt x="12" y="49"/>
                  </a:cubicBezTo>
                  <a:close/>
                  <a:moveTo>
                    <a:pt x="23" y="48"/>
                  </a:moveTo>
                  <a:cubicBezTo>
                    <a:pt x="23" y="48"/>
                    <a:pt x="23" y="48"/>
                    <a:pt x="23" y="48"/>
                  </a:cubicBezTo>
                  <a:cubicBezTo>
                    <a:pt x="23" y="48"/>
                    <a:pt x="23" y="47"/>
                    <a:pt x="22" y="47"/>
                  </a:cubicBezTo>
                  <a:cubicBezTo>
                    <a:pt x="22" y="47"/>
                    <a:pt x="22" y="47"/>
                    <a:pt x="22" y="47"/>
                  </a:cubicBezTo>
                  <a:cubicBezTo>
                    <a:pt x="22" y="47"/>
                    <a:pt x="23" y="48"/>
                    <a:pt x="23" y="48"/>
                  </a:cubicBezTo>
                  <a:close/>
                  <a:moveTo>
                    <a:pt x="36" y="33"/>
                  </a:moveTo>
                  <a:cubicBezTo>
                    <a:pt x="37" y="33"/>
                    <a:pt x="37" y="33"/>
                    <a:pt x="37" y="33"/>
                  </a:cubicBezTo>
                  <a:cubicBezTo>
                    <a:pt x="37" y="33"/>
                    <a:pt x="36" y="32"/>
                    <a:pt x="36" y="32"/>
                  </a:cubicBezTo>
                  <a:cubicBezTo>
                    <a:pt x="36" y="32"/>
                    <a:pt x="36" y="32"/>
                    <a:pt x="36" y="32"/>
                  </a:cubicBezTo>
                  <a:cubicBezTo>
                    <a:pt x="36" y="33"/>
                    <a:pt x="36" y="33"/>
                    <a:pt x="36" y="33"/>
                  </a:cubicBezTo>
                  <a:close/>
                  <a:moveTo>
                    <a:pt x="38" y="37"/>
                  </a:moveTo>
                  <a:cubicBezTo>
                    <a:pt x="38" y="37"/>
                    <a:pt x="38" y="38"/>
                    <a:pt x="38" y="38"/>
                  </a:cubicBezTo>
                  <a:cubicBezTo>
                    <a:pt x="38" y="37"/>
                    <a:pt x="38" y="37"/>
                    <a:pt x="38" y="3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214"/>
            <p:cNvSpPr>
              <a:spLocks noEditPoints="1"/>
            </p:cNvSpPr>
            <p:nvPr/>
          </p:nvSpPr>
          <p:spPr bwMode="auto">
            <a:xfrm>
              <a:off x="2665386" y="2539392"/>
              <a:ext cx="135686" cy="148541"/>
            </a:xfrm>
            <a:custGeom>
              <a:avLst/>
              <a:gdLst>
                <a:gd name="T0" fmla="*/ 25 w 52"/>
                <a:gd name="T1" fmla="*/ 56 h 57"/>
                <a:gd name="T2" fmla="*/ 12 w 52"/>
                <a:gd name="T3" fmla="*/ 52 h 57"/>
                <a:gd name="T4" fmla="*/ 8 w 52"/>
                <a:gd name="T5" fmla="*/ 56 h 57"/>
                <a:gd name="T6" fmla="*/ 0 w 52"/>
                <a:gd name="T7" fmla="*/ 37 h 57"/>
                <a:gd name="T8" fmla="*/ 7 w 52"/>
                <a:gd name="T9" fmla="*/ 27 h 57"/>
                <a:gd name="T10" fmla="*/ 26 w 52"/>
                <a:gd name="T11" fmla="*/ 1 h 57"/>
                <a:gd name="T12" fmla="*/ 25 w 52"/>
                <a:gd name="T13" fmla="*/ 8 h 57"/>
                <a:gd name="T14" fmla="*/ 27 w 52"/>
                <a:gd name="T15" fmla="*/ 2 h 57"/>
                <a:gd name="T16" fmla="*/ 30 w 52"/>
                <a:gd name="T17" fmla="*/ 5 h 57"/>
                <a:gd name="T18" fmla="*/ 33 w 52"/>
                <a:gd name="T19" fmla="*/ 22 h 57"/>
                <a:gd name="T20" fmla="*/ 35 w 52"/>
                <a:gd name="T21" fmla="*/ 23 h 57"/>
                <a:gd name="T22" fmla="*/ 44 w 52"/>
                <a:gd name="T23" fmla="*/ 27 h 57"/>
                <a:gd name="T24" fmla="*/ 51 w 52"/>
                <a:gd name="T25" fmla="*/ 29 h 57"/>
                <a:gd name="T26" fmla="*/ 38 w 52"/>
                <a:gd name="T27" fmla="*/ 53 h 57"/>
                <a:gd name="T28" fmla="*/ 37 w 52"/>
                <a:gd name="T29" fmla="*/ 52 h 57"/>
                <a:gd name="T30" fmla="*/ 26 w 52"/>
                <a:gd name="T31" fmla="*/ 57 h 57"/>
                <a:gd name="T32" fmla="*/ 24 w 52"/>
                <a:gd name="T33" fmla="*/ 36 h 57"/>
                <a:gd name="T34" fmla="*/ 21 w 52"/>
                <a:gd name="T35" fmla="*/ 44 h 57"/>
                <a:gd name="T36" fmla="*/ 24 w 52"/>
                <a:gd name="T37" fmla="*/ 40 h 57"/>
                <a:gd name="T38" fmla="*/ 24 w 52"/>
                <a:gd name="T39" fmla="*/ 36 h 57"/>
                <a:gd name="T40" fmla="*/ 10 w 52"/>
                <a:gd name="T41" fmla="*/ 39 h 57"/>
                <a:gd name="T42" fmla="*/ 9 w 52"/>
                <a:gd name="T43" fmla="*/ 43 h 57"/>
                <a:gd name="T44" fmla="*/ 20 w 52"/>
                <a:gd name="T45" fmla="*/ 22 h 57"/>
                <a:gd name="T46" fmla="*/ 20 w 52"/>
                <a:gd name="T47" fmla="*/ 27 h 57"/>
                <a:gd name="T48" fmla="*/ 49 w 52"/>
                <a:gd name="T49" fmla="*/ 36 h 57"/>
                <a:gd name="T50" fmla="*/ 51 w 52"/>
                <a:gd name="T51" fmla="*/ 36 h 57"/>
                <a:gd name="T52" fmla="*/ 27 w 52"/>
                <a:gd name="T53" fmla="*/ 18 h 57"/>
                <a:gd name="T54" fmla="*/ 23 w 52"/>
                <a:gd name="T55" fmla="*/ 54 h 57"/>
                <a:gd name="T56" fmla="*/ 22 w 52"/>
                <a:gd name="T57" fmla="*/ 31 h 57"/>
                <a:gd name="T58" fmla="*/ 7 w 52"/>
                <a:gd name="T59" fmla="*/ 55 h 57"/>
                <a:gd name="T60" fmla="*/ 7 w 52"/>
                <a:gd name="T61" fmla="*/ 55 h 57"/>
                <a:gd name="T62" fmla="*/ 16 w 52"/>
                <a:gd name="T63" fmla="*/ 39 h 57"/>
                <a:gd name="T64" fmla="*/ 28 w 52"/>
                <a:gd name="T65" fmla="*/ 37 h 57"/>
                <a:gd name="T66" fmla="*/ 23 w 52"/>
                <a:gd name="T67" fmla="*/ 11 h 57"/>
                <a:gd name="T68" fmla="*/ 6 w 52"/>
                <a:gd name="T69" fmla="*/ 42 h 57"/>
                <a:gd name="T70" fmla="*/ 35 w 52"/>
                <a:gd name="T71" fmla="*/ 25 h 57"/>
                <a:gd name="T72" fmla="*/ 32 w 52"/>
                <a:gd name="T73" fmla="*/ 32 h 57"/>
                <a:gd name="T74" fmla="*/ 24 w 52"/>
                <a:gd name="T75" fmla="*/ 13 h 57"/>
                <a:gd name="T76" fmla="*/ 24 w 52"/>
                <a:gd name="T77" fmla="*/ 13 h 57"/>
                <a:gd name="T78" fmla="*/ 24 w 52"/>
                <a:gd name="T79" fmla="*/ 22 h 57"/>
                <a:gd name="T80" fmla="*/ 13 w 52"/>
                <a:gd name="T81" fmla="*/ 28 h 57"/>
                <a:gd name="T82" fmla="*/ 32 w 52"/>
                <a:gd name="T83" fmla="*/ 52 h 57"/>
                <a:gd name="T84" fmla="*/ 14 w 52"/>
                <a:gd name="T85" fmla="*/ 42 h 57"/>
                <a:gd name="T86" fmla="*/ 14 w 52"/>
                <a:gd name="T87" fmla="*/ 42 h 57"/>
                <a:gd name="T88" fmla="*/ 29 w 52"/>
                <a:gd name="T89" fmla="*/ 8 h 57"/>
                <a:gd name="T90" fmla="*/ 6 w 52"/>
                <a:gd name="T91" fmla="*/ 49 h 57"/>
                <a:gd name="T92" fmla="*/ 47 w 52"/>
                <a:gd name="T93" fmla="*/ 31 h 57"/>
                <a:gd name="T94" fmla="*/ 18 w 52"/>
                <a:gd name="T95" fmla="*/ 29 h 57"/>
                <a:gd name="T96" fmla="*/ 26 w 52"/>
                <a:gd name="T97" fmla="*/ 11 h 57"/>
                <a:gd name="T98" fmla="*/ 22 w 52"/>
                <a:gd name="T99" fmla="*/ 56 h 57"/>
                <a:gd name="T100" fmla="*/ 34 w 52"/>
                <a:gd name="T101"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57">
                  <a:moveTo>
                    <a:pt x="27" y="49"/>
                  </a:moveTo>
                  <a:cubicBezTo>
                    <a:pt x="26" y="51"/>
                    <a:pt x="26" y="52"/>
                    <a:pt x="25" y="53"/>
                  </a:cubicBezTo>
                  <a:cubicBezTo>
                    <a:pt x="25" y="53"/>
                    <a:pt x="25" y="54"/>
                    <a:pt x="25" y="55"/>
                  </a:cubicBezTo>
                  <a:cubicBezTo>
                    <a:pt x="24" y="55"/>
                    <a:pt x="24" y="56"/>
                    <a:pt x="25" y="56"/>
                  </a:cubicBezTo>
                  <a:cubicBezTo>
                    <a:pt x="25" y="56"/>
                    <a:pt x="25" y="56"/>
                    <a:pt x="25" y="57"/>
                  </a:cubicBezTo>
                  <a:cubicBezTo>
                    <a:pt x="20" y="57"/>
                    <a:pt x="15" y="57"/>
                    <a:pt x="10" y="56"/>
                  </a:cubicBezTo>
                  <a:cubicBezTo>
                    <a:pt x="11" y="55"/>
                    <a:pt x="11" y="55"/>
                    <a:pt x="11" y="54"/>
                  </a:cubicBezTo>
                  <a:cubicBezTo>
                    <a:pt x="12" y="53"/>
                    <a:pt x="12" y="52"/>
                    <a:pt x="12" y="52"/>
                  </a:cubicBezTo>
                  <a:cubicBezTo>
                    <a:pt x="12" y="52"/>
                    <a:pt x="12" y="52"/>
                    <a:pt x="12" y="52"/>
                  </a:cubicBezTo>
                  <a:cubicBezTo>
                    <a:pt x="12" y="52"/>
                    <a:pt x="12" y="52"/>
                    <a:pt x="11" y="52"/>
                  </a:cubicBezTo>
                  <a:cubicBezTo>
                    <a:pt x="11" y="53"/>
                    <a:pt x="10" y="54"/>
                    <a:pt x="9" y="55"/>
                  </a:cubicBezTo>
                  <a:cubicBezTo>
                    <a:pt x="9" y="56"/>
                    <a:pt x="9" y="56"/>
                    <a:pt x="8" y="56"/>
                  </a:cubicBezTo>
                  <a:cubicBezTo>
                    <a:pt x="6" y="55"/>
                    <a:pt x="3" y="55"/>
                    <a:pt x="1" y="54"/>
                  </a:cubicBezTo>
                  <a:cubicBezTo>
                    <a:pt x="1" y="54"/>
                    <a:pt x="1" y="54"/>
                    <a:pt x="0" y="54"/>
                  </a:cubicBezTo>
                  <a:cubicBezTo>
                    <a:pt x="0" y="54"/>
                    <a:pt x="0" y="54"/>
                    <a:pt x="0" y="53"/>
                  </a:cubicBezTo>
                  <a:cubicBezTo>
                    <a:pt x="0" y="48"/>
                    <a:pt x="0" y="42"/>
                    <a:pt x="0" y="37"/>
                  </a:cubicBezTo>
                  <a:cubicBezTo>
                    <a:pt x="0" y="36"/>
                    <a:pt x="0" y="36"/>
                    <a:pt x="1" y="36"/>
                  </a:cubicBezTo>
                  <a:cubicBezTo>
                    <a:pt x="2" y="34"/>
                    <a:pt x="4" y="32"/>
                    <a:pt x="5" y="30"/>
                  </a:cubicBezTo>
                  <a:cubicBezTo>
                    <a:pt x="5" y="30"/>
                    <a:pt x="5" y="30"/>
                    <a:pt x="6" y="30"/>
                  </a:cubicBezTo>
                  <a:cubicBezTo>
                    <a:pt x="6" y="29"/>
                    <a:pt x="7" y="28"/>
                    <a:pt x="7" y="27"/>
                  </a:cubicBezTo>
                  <a:cubicBezTo>
                    <a:pt x="8" y="27"/>
                    <a:pt x="8" y="27"/>
                    <a:pt x="8" y="26"/>
                  </a:cubicBezTo>
                  <a:cubicBezTo>
                    <a:pt x="14" y="19"/>
                    <a:pt x="19" y="11"/>
                    <a:pt x="23" y="3"/>
                  </a:cubicBezTo>
                  <a:cubicBezTo>
                    <a:pt x="24" y="2"/>
                    <a:pt x="24" y="1"/>
                    <a:pt x="25" y="0"/>
                  </a:cubicBezTo>
                  <a:cubicBezTo>
                    <a:pt x="25" y="0"/>
                    <a:pt x="26" y="1"/>
                    <a:pt x="26" y="1"/>
                  </a:cubicBezTo>
                  <a:cubicBezTo>
                    <a:pt x="26" y="1"/>
                    <a:pt x="26" y="1"/>
                    <a:pt x="26" y="1"/>
                  </a:cubicBezTo>
                  <a:cubicBezTo>
                    <a:pt x="25" y="2"/>
                    <a:pt x="24" y="4"/>
                    <a:pt x="24" y="5"/>
                  </a:cubicBezTo>
                  <a:cubicBezTo>
                    <a:pt x="24" y="5"/>
                    <a:pt x="24" y="6"/>
                    <a:pt x="24" y="6"/>
                  </a:cubicBezTo>
                  <a:cubicBezTo>
                    <a:pt x="24" y="7"/>
                    <a:pt x="24" y="7"/>
                    <a:pt x="25" y="8"/>
                  </a:cubicBezTo>
                  <a:cubicBezTo>
                    <a:pt x="25" y="8"/>
                    <a:pt x="26" y="8"/>
                    <a:pt x="26" y="8"/>
                  </a:cubicBezTo>
                  <a:cubicBezTo>
                    <a:pt x="27" y="7"/>
                    <a:pt x="27" y="7"/>
                    <a:pt x="28" y="6"/>
                  </a:cubicBezTo>
                  <a:cubicBezTo>
                    <a:pt x="28" y="6"/>
                    <a:pt x="28" y="6"/>
                    <a:pt x="28" y="5"/>
                  </a:cubicBezTo>
                  <a:cubicBezTo>
                    <a:pt x="28" y="4"/>
                    <a:pt x="27" y="3"/>
                    <a:pt x="27" y="2"/>
                  </a:cubicBezTo>
                  <a:cubicBezTo>
                    <a:pt x="27" y="2"/>
                    <a:pt x="27" y="2"/>
                    <a:pt x="27" y="1"/>
                  </a:cubicBezTo>
                  <a:cubicBezTo>
                    <a:pt x="28" y="2"/>
                    <a:pt x="29" y="3"/>
                    <a:pt x="30" y="4"/>
                  </a:cubicBezTo>
                  <a:cubicBezTo>
                    <a:pt x="30" y="4"/>
                    <a:pt x="30" y="4"/>
                    <a:pt x="30" y="4"/>
                  </a:cubicBezTo>
                  <a:cubicBezTo>
                    <a:pt x="30" y="4"/>
                    <a:pt x="30" y="4"/>
                    <a:pt x="30" y="5"/>
                  </a:cubicBezTo>
                  <a:cubicBezTo>
                    <a:pt x="29" y="7"/>
                    <a:pt x="29" y="9"/>
                    <a:pt x="29" y="12"/>
                  </a:cubicBezTo>
                  <a:cubicBezTo>
                    <a:pt x="29" y="14"/>
                    <a:pt x="29" y="16"/>
                    <a:pt x="30" y="17"/>
                  </a:cubicBezTo>
                  <a:cubicBezTo>
                    <a:pt x="31" y="19"/>
                    <a:pt x="32" y="20"/>
                    <a:pt x="33" y="22"/>
                  </a:cubicBezTo>
                  <a:cubicBezTo>
                    <a:pt x="33" y="22"/>
                    <a:pt x="33" y="22"/>
                    <a:pt x="33" y="22"/>
                  </a:cubicBezTo>
                  <a:cubicBezTo>
                    <a:pt x="32" y="22"/>
                    <a:pt x="32" y="22"/>
                    <a:pt x="31" y="24"/>
                  </a:cubicBezTo>
                  <a:cubicBezTo>
                    <a:pt x="31" y="24"/>
                    <a:pt x="31" y="25"/>
                    <a:pt x="31" y="26"/>
                  </a:cubicBezTo>
                  <a:cubicBezTo>
                    <a:pt x="32" y="25"/>
                    <a:pt x="33" y="24"/>
                    <a:pt x="33" y="22"/>
                  </a:cubicBezTo>
                  <a:cubicBezTo>
                    <a:pt x="34" y="22"/>
                    <a:pt x="35" y="23"/>
                    <a:pt x="35" y="23"/>
                  </a:cubicBezTo>
                  <a:cubicBezTo>
                    <a:pt x="36" y="24"/>
                    <a:pt x="37" y="24"/>
                    <a:pt x="37" y="25"/>
                  </a:cubicBezTo>
                  <a:cubicBezTo>
                    <a:pt x="37" y="25"/>
                    <a:pt x="37" y="26"/>
                    <a:pt x="37" y="27"/>
                  </a:cubicBezTo>
                  <a:cubicBezTo>
                    <a:pt x="38" y="27"/>
                    <a:pt x="39" y="26"/>
                    <a:pt x="39" y="25"/>
                  </a:cubicBezTo>
                  <a:cubicBezTo>
                    <a:pt x="40" y="26"/>
                    <a:pt x="42" y="27"/>
                    <a:pt x="44" y="27"/>
                  </a:cubicBezTo>
                  <a:cubicBezTo>
                    <a:pt x="45" y="27"/>
                    <a:pt x="47" y="26"/>
                    <a:pt x="49" y="26"/>
                  </a:cubicBezTo>
                  <a:cubicBezTo>
                    <a:pt x="49" y="27"/>
                    <a:pt x="50" y="28"/>
                    <a:pt x="50" y="29"/>
                  </a:cubicBezTo>
                  <a:cubicBezTo>
                    <a:pt x="51" y="29"/>
                    <a:pt x="51" y="29"/>
                    <a:pt x="51" y="29"/>
                  </a:cubicBezTo>
                  <a:cubicBezTo>
                    <a:pt x="51" y="29"/>
                    <a:pt x="51" y="29"/>
                    <a:pt x="51" y="29"/>
                  </a:cubicBezTo>
                  <a:cubicBezTo>
                    <a:pt x="52" y="32"/>
                    <a:pt x="52" y="35"/>
                    <a:pt x="52" y="38"/>
                  </a:cubicBezTo>
                  <a:cubicBezTo>
                    <a:pt x="52" y="41"/>
                    <a:pt x="50" y="43"/>
                    <a:pt x="48" y="46"/>
                  </a:cubicBezTo>
                  <a:cubicBezTo>
                    <a:pt x="46" y="49"/>
                    <a:pt x="42" y="51"/>
                    <a:pt x="39" y="53"/>
                  </a:cubicBezTo>
                  <a:cubicBezTo>
                    <a:pt x="39" y="53"/>
                    <a:pt x="39" y="53"/>
                    <a:pt x="38" y="53"/>
                  </a:cubicBezTo>
                  <a:cubicBezTo>
                    <a:pt x="39" y="53"/>
                    <a:pt x="39" y="52"/>
                    <a:pt x="39" y="51"/>
                  </a:cubicBezTo>
                  <a:cubicBezTo>
                    <a:pt x="39" y="50"/>
                    <a:pt x="39" y="49"/>
                    <a:pt x="39" y="48"/>
                  </a:cubicBezTo>
                  <a:cubicBezTo>
                    <a:pt x="38" y="48"/>
                    <a:pt x="37" y="49"/>
                    <a:pt x="37" y="50"/>
                  </a:cubicBezTo>
                  <a:cubicBezTo>
                    <a:pt x="37" y="51"/>
                    <a:pt x="37" y="51"/>
                    <a:pt x="37" y="52"/>
                  </a:cubicBezTo>
                  <a:cubicBezTo>
                    <a:pt x="37" y="52"/>
                    <a:pt x="38" y="53"/>
                    <a:pt x="38" y="54"/>
                  </a:cubicBezTo>
                  <a:cubicBezTo>
                    <a:pt x="37" y="54"/>
                    <a:pt x="37" y="55"/>
                    <a:pt x="36" y="55"/>
                  </a:cubicBezTo>
                  <a:cubicBezTo>
                    <a:pt x="34" y="55"/>
                    <a:pt x="33" y="56"/>
                    <a:pt x="31" y="57"/>
                  </a:cubicBezTo>
                  <a:cubicBezTo>
                    <a:pt x="29" y="57"/>
                    <a:pt x="28" y="57"/>
                    <a:pt x="26" y="57"/>
                  </a:cubicBezTo>
                  <a:cubicBezTo>
                    <a:pt x="26" y="57"/>
                    <a:pt x="26" y="57"/>
                    <a:pt x="26" y="56"/>
                  </a:cubicBezTo>
                  <a:cubicBezTo>
                    <a:pt x="27" y="55"/>
                    <a:pt x="27" y="53"/>
                    <a:pt x="27" y="52"/>
                  </a:cubicBezTo>
                  <a:cubicBezTo>
                    <a:pt x="28" y="51"/>
                    <a:pt x="27" y="51"/>
                    <a:pt x="27" y="49"/>
                  </a:cubicBezTo>
                  <a:close/>
                  <a:moveTo>
                    <a:pt x="24" y="36"/>
                  </a:moveTo>
                  <a:cubicBezTo>
                    <a:pt x="23" y="37"/>
                    <a:pt x="22" y="39"/>
                    <a:pt x="22" y="41"/>
                  </a:cubicBezTo>
                  <a:cubicBezTo>
                    <a:pt x="22" y="41"/>
                    <a:pt x="22" y="41"/>
                    <a:pt x="22" y="42"/>
                  </a:cubicBezTo>
                  <a:cubicBezTo>
                    <a:pt x="23" y="43"/>
                    <a:pt x="23" y="43"/>
                    <a:pt x="22" y="44"/>
                  </a:cubicBezTo>
                  <a:cubicBezTo>
                    <a:pt x="22" y="44"/>
                    <a:pt x="21" y="44"/>
                    <a:pt x="21" y="44"/>
                  </a:cubicBezTo>
                  <a:cubicBezTo>
                    <a:pt x="21" y="45"/>
                    <a:pt x="21" y="46"/>
                    <a:pt x="21" y="47"/>
                  </a:cubicBezTo>
                  <a:cubicBezTo>
                    <a:pt x="21" y="47"/>
                    <a:pt x="21" y="47"/>
                    <a:pt x="21" y="47"/>
                  </a:cubicBezTo>
                  <a:cubicBezTo>
                    <a:pt x="22" y="45"/>
                    <a:pt x="23" y="43"/>
                    <a:pt x="24" y="42"/>
                  </a:cubicBezTo>
                  <a:cubicBezTo>
                    <a:pt x="24" y="41"/>
                    <a:pt x="24" y="41"/>
                    <a:pt x="24" y="40"/>
                  </a:cubicBezTo>
                  <a:cubicBezTo>
                    <a:pt x="24" y="39"/>
                    <a:pt x="24" y="39"/>
                    <a:pt x="25" y="39"/>
                  </a:cubicBezTo>
                  <a:cubicBezTo>
                    <a:pt x="25" y="39"/>
                    <a:pt x="25" y="38"/>
                    <a:pt x="25" y="38"/>
                  </a:cubicBezTo>
                  <a:cubicBezTo>
                    <a:pt x="26" y="38"/>
                    <a:pt x="26" y="37"/>
                    <a:pt x="26" y="36"/>
                  </a:cubicBezTo>
                  <a:cubicBezTo>
                    <a:pt x="26" y="36"/>
                    <a:pt x="25" y="36"/>
                    <a:pt x="24" y="36"/>
                  </a:cubicBezTo>
                  <a:close/>
                  <a:moveTo>
                    <a:pt x="12" y="32"/>
                  </a:moveTo>
                  <a:cubicBezTo>
                    <a:pt x="12" y="32"/>
                    <a:pt x="12" y="32"/>
                    <a:pt x="12" y="32"/>
                  </a:cubicBezTo>
                  <a:cubicBezTo>
                    <a:pt x="11" y="34"/>
                    <a:pt x="10" y="36"/>
                    <a:pt x="10" y="38"/>
                  </a:cubicBezTo>
                  <a:cubicBezTo>
                    <a:pt x="9" y="38"/>
                    <a:pt x="10" y="39"/>
                    <a:pt x="10" y="39"/>
                  </a:cubicBezTo>
                  <a:cubicBezTo>
                    <a:pt x="10" y="39"/>
                    <a:pt x="10" y="40"/>
                    <a:pt x="9" y="40"/>
                  </a:cubicBezTo>
                  <a:cubicBezTo>
                    <a:pt x="9" y="40"/>
                    <a:pt x="9" y="41"/>
                    <a:pt x="8" y="42"/>
                  </a:cubicBezTo>
                  <a:cubicBezTo>
                    <a:pt x="8" y="42"/>
                    <a:pt x="8" y="43"/>
                    <a:pt x="8" y="43"/>
                  </a:cubicBezTo>
                  <a:cubicBezTo>
                    <a:pt x="8" y="43"/>
                    <a:pt x="8" y="43"/>
                    <a:pt x="9" y="43"/>
                  </a:cubicBezTo>
                  <a:cubicBezTo>
                    <a:pt x="9" y="42"/>
                    <a:pt x="10" y="42"/>
                    <a:pt x="10" y="41"/>
                  </a:cubicBezTo>
                  <a:cubicBezTo>
                    <a:pt x="11" y="39"/>
                    <a:pt x="12" y="37"/>
                    <a:pt x="12" y="35"/>
                  </a:cubicBezTo>
                  <a:cubicBezTo>
                    <a:pt x="13" y="34"/>
                    <a:pt x="13" y="33"/>
                    <a:pt x="12" y="32"/>
                  </a:cubicBezTo>
                  <a:close/>
                  <a:moveTo>
                    <a:pt x="20" y="22"/>
                  </a:moveTo>
                  <a:cubicBezTo>
                    <a:pt x="19" y="22"/>
                    <a:pt x="19" y="23"/>
                    <a:pt x="19" y="24"/>
                  </a:cubicBezTo>
                  <a:cubicBezTo>
                    <a:pt x="19" y="24"/>
                    <a:pt x="19" y="25"/>
                    <a:pt x="19" y="26"/>
                  </a:cubicBezTo>
                  <a:cubicBezTo>
                    <a:pt x="19" y="26"/>
                    <a:pt x="19" y="26"/>
                    <a:pt x="19" y="26"/>
                  </a:cubicBezTo>
                  <a:cubicBezTo>
                    <a:pt x="19" y="27"/>
                    <a:pt x="19" y="27"/>
                    <a:pt x="20" y="27"/>
                  </a:cubicBezTo>
                  <a:cubicBezTo>
                    <a:pt x="20" y="26"/>
                    <a:pt x="21" y="25"/>
                    <a:pt x="22" y="25"/>
                  </a:cubicBezTo>
                  <a:cubicBezTo>
                    <a:pt x="21" y="24"/>
                    <a:pt x="21" y="23"/>
                    <a:pt x="20" y="22"/>
                  </a:cubicBezTo>
                  <a:close/>
                  <a:moveTo>
                    <a:pt x="50" y="33"/>
                  </a:moveTo>
                  <a:cubicBezTo>
                    <a:pt x="50" y="35"/>
                    <a:pt x="49" y="35"/>
                    <a:pt x="49" y="36"/>
                  </a:cubicBezTo>
                  <a:cubicBezTo>
                    <a:pt x="49" y="38"/>
                    <a:pt x="49" y="39"/>
                    <a:pt x="49" y="40"/>
                  </a:cubicBezTo>
                  <a:cubicBezTo>
                    <a:pt x="49" y="40"/>
                    <a:pt x="49" y="40"/>
                    <a:pt x="49" y="41"/>
                  </a:cubicBezTo>
                  <a:cubicBezTo>
                    <a:pt x="50" y="40"/>
                    <a:pt x="51" y="39"/>
                    <a:pt x="51" y="37"/>
                  </a:cubicBezTo>
                  <a:cubicBezTo>
                    <a:pt x="51" y="37"/>
                    <a:pt x="51" y="36"/>
                    <a:pt x="51" y="36"/>
                  </a:cubicBezTo>
                  <a:cubicBezTo>
                    <a:pt x="51" y="35"/>
                    <a:pt x="51" y="34"/>
                    <a:pt x="50" y="33"/>
                  </a:cubicBezTo>
                  <a:close/>
                  <a:moveTo>
                    <a:pt x="23" y="18"/>
                  </a:moveTo>
                  <a:cubicBezTo>
                    <a:pt x="24" y="19"/>
                    <a:pt x="25" y="20"/>
                    <a:pt x="25" y="21"/>
                  </a:cubicBezTo>
                  <a:cubicBezTo>
                    <a:pt x="26" y="20"/>
                    <a:pt x="27" y="19"/>
                    <a:pt x="27" y="18"/>
                  </a:cubicBezTo>
                  <a:cubicBezTo>
                    <a:pt x="26" y="17"/>
                    <a:pt x="26" y="17"/>
                    <a:pt x="25" y="16"/>
                  </a:cubicBezTo>
                  <a:cubicBezTo>
                    <a:pt x="25" y="16"/>
                    <a:pt x="24" y="17"/>
                    <a:pt x="23" y="18"/>
                  </a:cubicBezTo>
                  <a:close/>
                  <a:moveTo>
                    <a:pt x="21" y="52"/>
                  </a:moveTo>
                  <a:cubicBezTo>
                    <a:pt x="22" y="53"/>
                    <a:pt x="22" y="53"/>
                    <a:pt x="23" y="54"/>
                  </a:cubicBezTo>
                  <a:cubicBezTo>
                    <a:pt x="24" y="51"/>
                    <a:pt x="25" y="49"/>
                    <a:pt x="25" y="47"/>
                  </a:cubicBezTo>
                  <a:cubicBezTo>
                    <a:pt x="24" y="49"/>
                    <a:pt x="23" y="50"/>
                    <a:pt x="21" y="52"/>
                  </a:cubicBezTo>
                  <a:close/>
                  <a:moveTo>
                    <a:pt x="22" y="31"/>
                  </a:moveTo>
                  <a:cubicBezTo>
                    <a:pt x="22" y="31"/>
                    <a:pt x="22" y="31"/>
                    <a:pt x="22" y="31"/>
                  </a:cubicBezTo>
                  <a:cubicBezTo>
                    <a:pt x="21" y="34"/>
                    <a:pt x="20" y="36"/>
                    <a:pt x="19" y="39"/>
                  </a:cubicBezTo>
                  <a:cubicBezTo>
                    <a:pt x="19" y="38"/>
                    <a:pt x="20" y="38"/>
                    <a:pt x="20" y="37"/>
                  </a:cubicBezTo>
                  <a:cubicBezTo>
                    <a:pt x="21" y="35"/>
                    <a:pt x="21" y="33"/>
                    <a:pt x="22" y="31"/>
                  </a:cubicBezTo>
                  <a:close/>
                  <a:moveTo>
                    <a:pt x="7" y="55"/>
                  </a:moveTo>
                  <a:cubicBezTo>
                    <a:pt x="8" y="54"/>
                    <a:pt x="10" y="51"/>
                    <a:pt x="10" y="50"/>
                  </a:cubicBezTo>
                  <a:cubicBezTo>
                    <a:pt x="9" y="51"/>
                    <a:pt x="9" y="51"/>
                    <a:pt x="8" y="52"/>
                  </a:cubicBezTo>
                  <a:cubicBezTo>
                    <a:pt x="7" y="52"/>
                    <a:pt x="7" y="53"/>
                    <a:pt x="6" y="54"/>
                  </a:cubicBezTo>
                  <a:cubicBezTo>
                    <a:pt x="6" y="54"/>
                    <a:pt x="6" y="55"/>
                    <a:pt x="7" y="55"/>
                  </a:cubicBezTo>
                  <a:close/>
                  <a:moveTo>
                    <a:pt x="16" y="39"/>
                  </a:moveTo>
                  <a:cubicBezTo>
                    <a:pt x="17" y="38"/>
                    <a:pt x="17" y="36"/>
                    <a:pt x="18" y="35"/>
                  </a:cubicBezTo>
                  <a:cubicBezTo>
                    <a:pt x="18" y="35"/>
                    <a:pt x="18" y="35"/>
                    <a:pt x="17" y="35"/>
                  </a:cubicBezTo>
                  <a:cubicBezTo>
                    <a:pt x="17" y="36"/>
                    <a:pt x="15" y="37"/>
                    <a:pt x="16" y="39"/>
                  </a:cubicBezTo>
                  <a:close/>
                  <a:moveTo>
                    <a:pt x="28" y="41"/>
                  </a:moveTo>
                  <a:cubicBezTo>
                    <a:pt x="28" y="41"/>
                    <a:pt x="29" y="41"/>
                    <a:pt x="29" y="41"/>
                  </a:cubicBezTo>
                  <a:cubicBezTo>
                    <a:pt x="29" y="40"/>
                    <a:pt x="29" y="39"/>
                    <a:pt x="28" y="37"/>
                  </a:cubicBezTo>
                  <a:cubicBezTo>
                    <a:pt x="28" y="37"/>
                    <a:pt x="28" y="37"/>
                    <a:pt x="28" y="37"/>
                  </a:cubicBezTo>
                  <a:cubicBezTo>
                    <a:pt x="28" y="38"/>
                    <a:pt x="27" y="39"/>
                    <a:pt x="27" y="40"/>
                  </a:cubicBezTo>
                  <a:cubicBezTo>
                    <a:pt x="28" y="40"/>
                    <a:pt x="28" y="41"/>
                    <a:pt x="28" y="41"/>
                  </a:cubicBezTo>
                  <a:close/>
                  <a:moveTo>
                    <a:pt x="20" y="15"/>
                  </a:moveTo>
                  <a:cubicBezTo>
                    <a:pt x="21" y="13"/>
                    <a:pt x="22" y="12"/>
                    <a:pt x="23" y="11"/>
                  </a:cubicBezTo>
                  <a:cubicBezTo>
                    <a:pt x="21" y="12"/>
                    <a:pt x="20" y="13"/>
                    <a:pt x="20" y="15"/>
                  </a:cubicBezTo>
                  <a:close/>
                  <a:moveTo>
                    <a:pt x="5" y="43"/>
                  </a:moveTo>
                  <a:cubicBezTo>
                    <a:pt x="5" y="43"/>
                    <a:pt x="5" y="43"/>
                    <a:pt x="5" y="43"/>
                  </a:cubicBezTo>
                  <a:cubicBezTo>
                    <a:pt x="5" y="43"/>
                    <a:pt x="6" y="42"/>
                    <a:pt x="6" y="42"/>
                  </a:cubicBezTo>
                  <a:cubicBezTo>
                    <a:pt x="6" y="41"/>
                    <a:pt x="6" y="40"/>
                    <a:pt x="7" y="39"/>
                  </a:cubicBezTo>
                  <a:cubicBezTo>
                    <a:pt x="7" y="39"/>
                    <a:pt x="7" y="38"/>
                    <a:pt x="6" y="38"/>
                  </a:cubicBezTo>
                  <a:cubicBezTo>
                    <a:pt x="6" y="40"/>
                    <a:pt x="5" y="41"/>
                    <a:pt x="5" y="43"/>
                  </a:cubicBezTo>
                  <a:close/>
                  <a:moveTo>
                    <a:pt x="35" y="25"/>
                  </a:moveTo>
                  <a:cubicBezTo>
                    <a:pt x="35" y="27"/>
                    <a:pt x="34" y="30"/>
                    <a:pt x="35" y="31"/>
                  </a:cubicBezTo>
                  <a:cubicBezTo>
                    <a:pt x="35" y="29"/>
                    <a:pt x="35" y="27"/>
                    <a:pt x="35" y="25"/>
                  </a:cubicBezTo>
                  <a:close/>
                  <a:moveTo>
                    <a:pt x="32" y="34"/>
                  </a:moveTo>
                  <a:cubicBezTo>
                    <a:pt x="32" y="33"/>
                    <a:pt x="32" y="33"/>
                    <a:pt x="32" y="32"/>
                  </a:cubicBezTo>
                  <a:cubicBezTo>
                    <a:pt x="32" y="31"/>
                    <a:pt x="32" y="31"/>
                    <a:pt x="31" y="30"/>
                  </a:cubicBezTo>
                  <a:cubicBezTo>
                    <a:pt x="31" y="32"/>
                    <a:pt x="31" y="33"/>
                    <a:pt x="32" y="34"/>
                  </a:cubicBezTo>
                  <a:close/>
                  <a:moveTo>
                    <a:pt x="24" y="13"/>
                  </a:moveTo>
                  <a:cubicBezTo>
                    <a:pt x="24" y="13"/>
                    <a:pt x="24" y="13"/>
                    <a:pt x="24" y="13"/>
                  </a:cubicBezTo>
                  <a:cubicBezTo>
                    <a:pt x="23" y="14"/>
                    <a:pt x="22" y="15"/>
                    <a:pt x="22" y="16"/>
                  </a:cubicBezTo>
                  <a:cubicBezTo>
                    <a:pt x="22" y="16"/>
                    <a:pt x="22" y="16"/>
                    <a:pt x="22" y="16"/>
                  </a:cubicBezTo>
                  <a:cubicBezTo>
                    <a:pt x="23" y="15"/>
                    <a:pt x="23" y="15"/>
                    <a:pt x="24" y="14"/>
                  </a:cubicBezTo>
                  <a:cubicBezTo>
                    <a:pt x="24" y="14"/>
                    <a:pt x="24" y="13"/>
                    <a:pt x="24" y="13"/>
                  </a:cubicBezTo>
                  <a:close/>
                  <a:moveTo>
                    <a:pt x="22" y="20"/>
                  </a:moveTo>
                  <a:cubicBezTo>
                    <a:pt x="22" y="20"/>
                    <a:pt x="22" y="20"/>
                    <a:pt x="22" y="20"/>
                  </a:cubicBezTo>
                  <a:cubicBezTo>
                    <a:pt x="22" y="21"/>
                    <a:pt x="23" y="22"/>
                    <a:pt x="23" y="23"/>
                  </a:cubicBezTo>
                  <a:cubicBezTo>
                    <a:pt x="23" y="23"/>
                    <a:pt x="24" y="23"/>
                    <a:pt x="24" y="22"/>
                  </a:cubicBezTo>
                  <a:cubicBezTo>
                    <a:pt x="23" y="21"/>
                    <a:pt x="23" y="21"/>
                    <a:pt x="22" y="20"/>
                  </a:cubicBezTo>
                  <a:close/>
                  <a:moveTo>
                    <a:pt x="13" y="28"/>
                  </a:moveTo>
                  <a:cubicBezTo>
                    <a:pt x="13" y="30"/>
                    <a:pt x="13" y="30"/>
                    <a:pt x="14" y="31"/>
                  </a:cubicBezTo>
                  <a:cubicBezTo>
                    <a:pt x="14" y="30"/>
                    <a:pt x="14" y="29"/>
                    <a:pt x="13" y="28"/>
                  </a:cubicBezTo>
                  <a:close/>
                  <a:moveTo>
                    <a:pt x="32" y="52"/>
                  </a:moveTo>
                  <a:cubicBezTo>
                    <a:pt x="32" y="53"/>
                    <a:pt x="32" y="53"/>
                    <a:pt x="32" y="54"/>
                  </a:cubicBezTo>
                  <a:cubicBezTo>
                    <a:pt x="33" y="54"/>
                    <a:pt x="33" y="53"/>
                    <a:pt x="33" y="53"/>
                  </a:cubicBezTo>
                  <a:cubicBezTo>
                    <a:pt x="33" y="53"/>
                    <a:pt x="33" y="52"/>
                    <a:pt x="32" y="52"/>
                  </a:cubicBezTo>
                  <a:close/>
                  <a:moveTo>
                    <a:pt x="29" y="25"/>
                  </a:moveTo>
                  <a:cubicBezTo>
                    <a:pt x="29" y="25"/>
                    <a:pt x="28" y="26"/>
                    <a:pt x="28" y="26"/>
                  </a:cubicBezTo>
                  <a:cubicBezTo>
                    <a:pt x="29" y="26"/>
                    <a:pt x="29" y="26"/>
                    <a:pt x="29" y="25"/>
                  </a:cubicBezTo>
                  <a:close/>
                  <a:moveTo>
                    <a:pt x="14" y="42"/>
                  </a:moveTo>
                  <a:cubicBezTo>
                    <a:pt x="14" y="42"/>
                    <a:pt x="14" y="41"/>
                    <a:pt x="14" y="41"/>
                  </a:cubicBezTo>
                  <a:cubicBezTo>
                    <a:pt x="14" y="41"/>
                    <a:pt x="14" y="41"/>
                    <a:pt x="14" y="41"/>
                  </a:cubicBezTo>
                  <a:cubicBezTo>
                    <a:pt x="14" y="41"/>
                    <a:pt x="14" y="41"/>
                    <a:pt x="13" y="42"/>
                  </a:cubicBezTo>
                  <a:cubicBezTo>
                    <a:pt x="14" y="42"/>
                    <a:pt x="14" y="42"/>
                    <a:pt x="14" y="42"/>
                  </a:cubicBezTo>
                  <a:close/>
                  <a:moveTo>
                    <a:pt x="29" y="8"/>
                  </a:moveTo>
                  <a:cubicBezTo>
                    <a:pt x="28" y="9"/>
                    <a:pt x="28" y="9"/>
                    <a:pt x="28" y="9"/>
                  </a:cubicBezTo>
                  <a:cubicBezTo>
                    <a:pt x="28" y="9"/>
                    <a:pt x="28" y="9"/>
                    <a:pt x="28" y="10"/>
                  </a:cubicBezTo>
                  <a:cubicBezTo>
                    <a:pt x="29" y="9"/>
                    <a:pt x="29" y="9"/>
                    <a:pt x="29" y="8"/>
                  </a:cubicBezTo>
                  <a:close/>
                  <a:moveTo>
                    <a:pt x="42" y="37"/>
                  </a:moveTo>
                  <a:cubicBezTo>
                    <a:pt x="42" y="37"/>
                    <a:pt x="42" y="38"/>
                    <a:pt x="42" y="38"/>
                  </a:cubicBezTo>
                  <a:cubicBezTo>
                    <a:pt x="42" y="38"/>
                    <a:pt x="42" y="38"/>
                    <a:pt x="42" y="37"/>
                  </a:cubicBezTo>
                  <a:close/>
                  <a:moveTo>
                    <a:pt x="6" y="49"/>
                  </a:moveTo>
                  <a:cubicBezTo>
                    <a:pt x="6" y="49"/>
                    <a:pt x="6" y="49"/>
                    <a:pt x="6" y="49"/>
                  </a:cubicBezTo>
                  <a:cubicBezTo>
                    <a:pt x="5" y="49"/>
                    <a:pt x="5" y="50"/>
                    <a:pt x="5" y="50"/>
                  </a:cubicBezTo>
                  <a:cubicBezTo>
                    <a:pt x="6" y="50"/>
                    <a:pt x="6" y="49"/>
                    <a:pt x="6" y="49"/>
                  </a:cubicBezTo>
                  <a:close/>
                  <a:moveTo>
                    <a:pt x="47" y="31"/>
                  </a:moveTo>
                  <a:cubicBezTo>
                    <a:pt x="47" y="31"/>
                    <a:pt x="47" y="31"/>
                    <a:pt x="47" y="31"/>
                  </a:cubicBezTo>
                  <a:cubicBezTo>
                    <a:pt x="46" y="32"/>
                    <a:pt x="46" y="32"/>
                    <a:pt x="46" y="33"/>
                  </a:cubicBezTo>
                  <a:cubicBezTo>
                    <a:pt x="47" y="32"/>
                    <a:pt x="47" y="32"/>
                    <a:pt x="47" y="31"/>
                  </a:cubicBezTo>
                  <a:close/>
                  <a:moveTo>
                    <a:pt x="18" y="29"/>
                  </a:moveTo>
                  <a:cubicBezTo>
                    <a:pt x="18" y="29"/>
                    <a:pt x="18" y="30"/>
                    <a:pt x="18" y="30"/>
                  </a:cubicBezTo>
                  <a:cubicBezTo>
                    <a:pt x="18" y="29"/>
                    <a:pt x="18" y="29"/>
                    <a:pt x="18" y="29"/>
                  </a:cubicBezTo>
                  <a:close/>
                  <a:moveTo>
                    <a:pt x="26" y="12"/>
                  </a:moveTo>
                  <a:cubicBezTo>
                    <a:pt x="26" y="11"/>
                    <a:pt x="27" y="11"/>
                    <a:pt x="26" y="11"/>
                  </a:cubicBezTo>
                  <a:cubicBezTo>
                    <a:pt x="26" y="11"/>
                    <a:pt x="26" y="11"/>
                    <a:pt x="26" y="11"/>
                  </a:cubicBezTo>
                  <a:cubicBezTo>
                    <a:pt x="26" y="11"/>
                    <a:pt x="26" y="11"/>
                    <a:pt x="26" y="12"/>
                  </a:cubicBezTo>
                  <a:close/>
                  <a:moveTo>
                    <a:pt x="21" y="55"/>
                  </a:moveTo>
                  <a:cubicBezTo>
                    <a:pt x="21" y="56"/>
                    <a:pt x="21" y="56"/>
                    <a:pt x="22" y="56"/>
                  </a:cubicBezTo>
                  <a:cubicBezTo>
                    <a:pt x="22" y="56"/>
                    <a:pt x="21" y="55"/>
                    <a:pt x="21" y="55"/>
                  </a:cubicBezTo>
                  <a:close/>
                  <a:moveTo>
                    <a:pt x="34" y="50"/>
                  </a:moveTo>
                  <a:cubicBezTo>
                    <a:pt x="34" y="50"/>
                    <a:pt x="34" y="50"/>
                    <a:pt x="34" y="50"/>
                  </a:cubicBezTo>
                  <a:cubicBezTo>
                    <a:pt x="34" y="50"/>
                    <a:pt x="34" y="50"/>
                    <a:pt x="34" y="51"/>
                  </a:cubicBezTo>
                  <a:cubicBezTo>
                    <a:pt x="34" y="51"/>
                    <a:pt x="34" y="51"/>
                    <a:pt x="34" y="51"/>
                  </a:cubicBezTo>
                  <a:cubicBezTo>
                    <a:pt x="34" y="51"/>
                    <a:pt x="34" y="51"/>
                    <a:pt x="34" y="5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Freeform 215"/>
            <p:cNvSpPr>
              <a:spLocks noEditPoints="1"/>
            </p:cNvSpPr>
            <p:nvPr/>
          </p:nvSpPr>
          <p:spPr bwMode="auto">
            <a:xfrm>
              <a:off x="2626821" y="2367998"/>
              <a:ext cx="114263" cy="139972"/>
            </a:xfrm>
            <a:custGeom>
              <a:avLst/>
              <a:gdLst>
                <a:gd name="T0" fmla="*/ 11 w 44"/>
                <a:gd name="T1" fmla="*/ 2 h 54"/>
                <a:gd name="T2" fmla="*/ 34 w 44"/>
                <a:gd name="T3" fmla="*/ 6 h 54"/>
                <a:gd name="T4" fmla="*/ 38 w 44"/>
                <a:gd name="T5" fmla="*/ 12 h 54"/>
                <a:gd name="T6" fmla="*/ 44 w 44"/>
                <a:gd name="T7" fmla="*/ 24 h 54"/>
                <a:gd name="T8" fmla="*/ 43 w 44"/>
                <a:gd name="T9" fmla="*/ 28 h 54"/>
                <a:gd name="T10" fmla="*/ 40 w 44"/>
                <a:gd name="T11" fmla="*/ 46 h 54"/>
                <a:gd name="T12" fmla="*/ 36 w 44"/>
                <a:gd name="T13" fmla="*/ 54 h 54"/>
                <a:gd name="T14" fmla="*/ 13 w 44"/>
                <a:gd name="T15" fmla="*/ 40 h 54"/>
                <a:gd name="T16" fmla="*/ 9 w 44"/>
                <a:gd name="T17" fmla="*/ 23 h 54"/>
                <a:gd name="T18" fmla="*/ 7 w 44"/>
                <a:gd name="T19" fmla="*/ 19 h 54"/>
                <a:gd name="T20" fmla="*/ 2 w 44"/>
                <a:gd name="T21" fmla="*/ 10 h 54"/>
                <a:gd name="T22" fmla="*/ 6 w 44"/>
                <a:gd name="T23" fmla="*/ 3 h 54"/>
                <a:gd name="T24" fmla="*/ 35 w 44"/>
                <a:gd name="T25" fmla="*/ 35 h 54"/>
                <a:gd name="T26" fmla="*/ 37 w 44"/>
                <a:gd name="T27" fmla="*/ 40 h 54"/>
                <a:gd name="T28" fmla="*/ 34 w 44"/>
                <a:gd name="T29" fmla="*/ 23 h 54"/>
                <a:gd name="T30" fmla="*/ 37 w 44"/>
                <a:gd name="T31" fmla="*/ 23 h 54"/>
                <a:gd name="T32" fmla="*/ 23 w 44"/>
                <a:gd name="T33" fmla="*/ 24 h 54"/>
                <a:gd name="T34" fmla="*/ 20 w 44"/>
                <a:gd name="T35" fmla="*/ 25 h 54"/>
                <a:gd name="T36" fmla="*/ 30 w 44"/>
                <a:gd name="T37" fmla="*/ 15 h 54"/>
                <a:gd name="T38" fmla="*/ 26 w 44"/>
                <a:gd name="T39" fmla="*/ 41 h 54"/>
                <a:gd name="T40" fmla="*/ 26 w 44"/>
                <a:gd name="T41" fmla="*/ 40 h 54"/>
                <a:gd name="T42" fmla="*/ 18 w 44"/>
                <a:gd name="T43" fmla="*/ 18 h 54"/>
                <a:gd name="T44" fmla="*/ 19 w 44"/>
                <a:gd name="T45" fmla="*/ 6 h 54"/>
                <a:gd name="T46" fmla="*/ 30 w 44"/>
                <a:gd name="T47" fmla="*/ 9 h 54"/>
                <a:gd name="T48" fmla="*/ 11 w 44"/>
                <a:gd name="T49" fmla="*/ 20 h 54"/>
                <a:gd name="T50" fmla="*/ 34 w 44"/>
                <a:gd name="T51" fmla="*/ 30 h 54"/>
                <a:gd name="T52" fmla="*/ 34 w 44"/>
                <a:gd name="T53" fmla="*/ 14 h 54"/>
                <a:gd name="T54" fmla="*/ 34 w 44"/>
                <a:gd name="T55" fmla="*/ 14 h 54"/>
                <a:gd name="T56" fmla="*/ 5 w 44"/>
                <a:gd name="T57" fmla="*/ 9 h 54"/>
                <a:gd name="T58" fmla="*/ 29 w 44"/>
                <a:gd name="T59" fmla="*/ 25 h 54"/>
                <a:gd name="T60" fmla="*/ 10 w 44"/>
                <a:gd name="T61" fmla="*/ 17 h 54"/>
                <a:gd name="T62" fmla="*/ 28 w 44"/>
                <a:gd name="T63" fmla="*/ 14 h 54"/>
                <a:gd name="T64" fmla="*/ 26 w 44"/>
                <a:gd name="T65" fmla="*/ 4 h 54"/>
                <a:gd name="T66" fmla="*/ 26 w 44"/>
                <a:gd name="T67" fmla="*/ 4 h 54"/>
                <a:gd name="T68" fmla="*/ 16 w 44"/>
                <a:gd name="T69" fmla="*/ 7 h 54"/>
                <a:gd name="T70" fmla="*/ 26 w 44"/>
                <a:gd name="T71" fmla="*/ 20 h 54"/>
                <a:gd name="T72" fmla="*/ 17 w 44"/>
                <a:gd name="T73" fmla="*/ 16 h 54"/>
                <a:gd name="T74" fmla="*/ 43 w 44"/>
                <a:gd name="T75" fmla="*/ 37 h 54"/>
                <a:gd name="T76" fmla="*/ 35 w 44"/>
                <a:gd name="T77" fmla="*/ 48 h 54"/>
                <a:gd name="T78" fmla="*/ 16 w 44"/>
                <a:gd name="T79" fmla="*/ 23 h 54"/>
                <a:gd name="T80" fmla="*/ 13 w 44"/>
                <a:gd name="T81" fmla="*/ 3 h 54"/>
                <a:gd name="T82" fmla="*/ 6 w 44"/>
                <a:gd name="T83" fmla="*/ 6 h 54"/>
                <a:gd name="T84" fmla="*/ 28 w 44"/>
                <a:gd name="T85" fmla="*/ 21 h 54"/>
                <a:gd name="T86" fmla="*/ 29 w 44"/>
                <a:gd name="T87" fmla="*/ 32 h 54"/>
                <a:gd name="T88" fmla="*/ 28 w 44"/>
                <a:gd name="T89" fmla="*/ 37 h 54"/>
                <a:gd name="T90" fmla="*/ 10 w 44"/>
                <a:gd name="T91" fmla="*/ 7 h 54"/>
                <a:gd name="T92" fmla="*/ 16 w 44"/>
                <a:gd name="T93" fmla="*/ 31 h 54"/>
                <a:gd name="T94" fmla="*/ 13 w 44"/>
                <a:gd name="T95" fmla="*/ 13 h 54"/>
                <a:gd name="T96" fmla="*/ 9 w 44"/>
                <a:gd name="T97" fmla="*/ 3 h 54"/>
                <a:gd name="T98" fmla="*/ 26 w 44"/>
                <a:gd name="T99" fmla="*/ 44 h 54"/>
                <a:gd name="T100" fmla="*/ 12 w 44"/>
                <a:gd name="T101" fmla="*/ 28 h 54"/>
                <a:gd name="T102" fmla="*/ 39 w 44"/>
                <a:gd name="T103"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 h="54">
                  <a:moveTo>
                    <a:pt x="9" y="0"/>
                  </a:moveTo>
                  <a:cubicBezTo>
                    <a:pt x="9" y="0"/>
                    <a:pt x="10" y="0"/>
                    <a:pt x="10" y="0"/>
                  </a:cubicBezTo>
                  <a:cubicBezTo>
                    <a:pt x="10" y="0"/>
                    <a:pt x="10" y="1"/>
                    <a:pt x="10" y="1"/>
                  </a:cubicBezTo>
                  <a:cubicBezTo>
                    <a:pt x="10" y="1"/>
                    <a:pt x="10" y="1"/>
                    <a:pt x="11" y="2"/>
                  </a:cubicBezTo>
                  <a:cubicBezTo>
                    <a:pt x="11" y="1"/>
                    <a:pt x="11" y="1"/>
                    <a:pt x="12" y="0"/>
                  </a:cubicBezTo>
                  <a:cubicBezTo>
                    <a:pt x="13" y="0"/>
                    <a:pt x="14" y="0"/>
                    <a:pt x="15" y="0"/>
                  </a:cubicBezTo>
                  <a:cubicBezTo>
                    <a:pt x="19" y="1"/>
                    <a:pt x="24" y="1"/>
                    <a:pt x="28" y="3"/>
                  </a:cubicBezTo>
                  <a:cubicBezTo>
                    <a:pt x="30" y="4"/>
                    <a:pt x="32" y="5"/>
                    <a:pt x="34" y="6"/>
                  </a:cubicBezTo>
                  <a:cubicBezTo>
                    <a:pt x="34" y="7"/>
                    <a:pt x="34" y="7"/>
                    <a:pt x="34" y="7"/>
                  </a:cubicBezTo>
                  <a:cubicBezTo>
                    <a:pt x="33" y="7"/>
                    <a:pt x="34" y="8"/>
                    <a:pt x="34" y="8"/>
                  </a:cubicBezTo>
                  <a:cubicBezTo>
                    <a:pt x="35" y="9"/>
                    <a:pt x="36" y="11"/>
                    <a:pt x="37" y="13"/>
                  </a:cubicBezTo>
                  <a:cubicBezTo>
                    <a:pt x="37" y="12"/>
                    <a:pt x="38" y="12"/>
                    <a:pt x="38" y="12"/>
                  </a:cubicBezTo>
                  <a:cubicBezTo>
                    <a:pt x="38" y="11"/>
                    <a:pt x="37" y="10"/>
                    <a:pt x="36" y="9"/>
                  </a:cubicBezTo>
                  <a:cubicBezTo>
                    <a:pt x="38" y="10"/>
                    <a:pt x="39" y="12"/>
                    <a:pt x="40" y="13"/>
                  </a:cubicBezTo>
                  <a:cubicBezTo>
                    <a:pt x="42" y="15"/>
                    <a:pt x="43" y="17"/>
                    <a:pt x="43" y="20"/>
                  </a:cubicBezTo>
                  <a:cubicBezTo>
                    <a:pt x="44" y="21"/>
                    <a:pt x="44" y="22"/>
                    <a:pt x="44" y="24"/>
                  </a:cubicBezTo>
                  <a:cubicBezTo>
                    <a:pt x="43" y="23"/>
                    <a:pt x="43" y="23"/>
                    <a:pt x="43" y="23"/>
                  </a:cubicBezTo>
                  <a:cubicBezTo>
                    <a:pt x="42" y="23"/>
                    <a:pt x="42" y="23"/>
                    <a:pt x="42" y="24"/>
                  </a:cubicBezTo>
                  <a:cubicBezTo>
                    <a:pt x="43" y="25"/>
                    <a:pt x="43" y="26"/>
                    <a:pt x="43" y="27"/>
                  </a:cubicBezTo>
                  <a:cubicBezTo>
                    <a:pt x="43" y="28"/>
                    <a:pt x="43" y="28"/>
                    <a:pt x="43" y="28"/>
                  </a:cubicBezTo>
                  <a:cubicBezTo>
                    <a:pt x="44" y="29"/>
                    <a:pt x="44" y="30"/>
                    <a:pt x="44" y="30"/>
                  </a:cubicBezTo>
                  <a:cubicBezTo>
                    <a:pt x="44" y="33"/>
                    <a:pt x="43" y="35"/>
                    <a:pt x="43" y="38"/>
                  </a:cubicBezTo>
                  <a:cubicBezTo>
                    <a:pt x="43" y="41"/>
                    <a:pt x="41" y="44"/>
                    <a:pt x="40" y="47"/>
                  </a:cubicBezTo>
                  <a:cubicBezTo>
                    <a:pt x="40" y="46"/>
                    <a:pt x="40" y="46"/>
                    <a:pt x="40" y="46"/>
                  </a:cubicBezTo>
                  <a:cubicBezTo>
                    <a:pt x="39" y="46"/>
                    <a:pt x="39" y="47"/>
                    <a:pt x="39" y="47"/>
                  </a:cubicBezTo>
                  <a:cubicBezTo>
                    <a:pt x="40" y="47"/>
                    <a:pt x="40" y="47"/>
                    <a:pt x="40" y="48"/>
                  </a:cubicBezTo>
                  <a:cubicBezTo>
                    <a:pt x="39" y="50"/>
                    <a:pt x="38" y="52"/>
                    <a:pt x="37" y="54"/>
                  </a:cubicBezTo>
                  <a:cubicBezTo>
                    <a:pt x="37" y="54"/>
                    <a:pt x="36" y="54"/>
                    <a:pt x="36" y="54"/>
                  </a:cubicBezTo>
                  <a:cubicBezTo>
                    <a:pt x="36" y="54"/>
                    <a:pt x="36" y="54"/>
                    <a:pt x="36" y="54"/>
                  </a:cubicBezTo>
                  <a:cubicBezTo>
                    <a:pt x="30" y="49"/>
                    <a:pt x="23" y="46"/>
                    <a:pt x="17" y="43"/>
                  </a:cubicBezTo>
                  <a:cubicBezTo>
                    <a:pt x="16" y="42"/>
                    <a:pt x="15" y="41"/>
                    <a:pt x="14" y="41"/>
                  </a:cubicBezTo>
                  <a:cubicBezTo>
                    <a:pt x="13" y="41"/>
                    <a:pt x="13" y="41"/>
                    <a:pt x="13" y="40"/>
                  </a:cubicBezTo>
                  <a:cubicBezTo>
                    <a:pt x="12" y="35"/>
                    <a:pt x="10" y="31"/>
                    <a:pt x="8" y="26"/>
                  </a:cubicBezTo>
                  <a:cubicBezTo>
                    <a:pt x="8" y="26"/>
                    <a:pt x="8" y="25"/>
                    <a:pt x="8" y="25"/>
                  </a:cubicBezTo>
                  <a:cubicBezTo>
                    <a:pt x="8" y="25"/>
                    <a:pt x="9" y="24"/>
                    <a:pt x="9" y="23"/>
                  </a:cubicBezTo>
                  <a:cubicBezTo>
                    <a:pt x="9" y="23"/>
                    <a:pt x="9" y="23"/>
                    <a:pt x="9" y="23"/>
                  </a:cubicBezTo>
                  <a:cubicBezTo>
                    <a:pt x="8" y="23"/>
                    <a:pt x="8" y="24"/>
                    <a:pt x="7" y="24"/>
                  </a:cubicBezTo>
                  <a:cubicBezTo>
                    <a:pt x="7" y="23"/>
                    <a:pt x="7" y="22"/>
                    <a:pt x="6" y="21"/>
                  </a:cubicBezTo>
                  <a:cubicBezTo>
                    <a:pt x="6" y="21"/>
                    <a:pt x="7" y="21"/>
                    <a:pt x="7" y="20"/>
                  </a:cubicBezTo>
                  <a:cubicBezTo>
                    <a:pt x="7" y="20"/>
                    <a:pt x="7" y="20"/>
                    <a:pt x="7" y="19"/>
                  </a:cubicBezTo>
                  <a:cubicBezTo>
                    <a:pt x="7" y="20"/>
                    <a:pt x="7" y="20"/>
                    <a:pt x="6" y="21"/>
                  </a:cubicBezTo>
                  <a:cubicBezTo>
                    <a:pt x="5" y="19"/>
                    <a:pt x="5" y="16"/>
                    <a:pt x="4" y="14"/>
                  </a:cubicBezTo>
                  <a:cubicBezTo>
                    <a:pt x="4" y="14"/>
                    <a:pt x="4" y="14"/>
                    <a:pt x="4" y="14"/>
                  </a:cubicBezTo>
                  <a:cubicBezTo>
                    <a:pt x="4" y="12"/>
                    <a:pt x="3" y="11"/>
                    <a:pt x="2" y="10"/>
                  </a:cubicBezTo>
                  <a:cubicBezTo>
                    <a:pt x="2" y="10"/>
                    <a:pt x="2" y="10"/>
                    <a:pt x="2" y="9"/>
                  </a:cubicBezTo>
                  <a:cubicBezTo>
                    <a:pt x="1" y="8"/>
                    <a:pt x="0" y="7"/>
                    <a:pt x="0" y="5"/>
                  </a:cubicBezTo>
                  <a:cubicBezTo>
                    <a:pt x="0" y="5"/>
                    <a:pt x="0" y="5"/>
                    <a:pt x="1" y="5"/>
                  </a:cubicBezTo>
                  <a:cubicBezTo>
                    <a:pt x="2" y="4"/>
                    <a:pt x="4" y="4"/>
                    <a:pt x="6" y="3"/>
                  </a:cubicBezTo>
                  <a:cubicBezTo>
                    <a:pt x="8" y="2"/>
                    <a:pt x="8" y="2"/>
                    <a:pt x="9" y="0"/>
                  </a:cubicBezTo>
                  <a:close/>
                  <a:moveTo>
                    <a:pt x="37" y="37"/>
                  </a:moveTo>
                  <a:cubicBezTo>
                    <a:pt x="36" y="37"/>
                    <a:pt x="36" y="37"/>
                    <a:pt x="36" y="37"/>
                  </a:cubicBezTo>
                  <a:cubicBezTo>
                    <a:pt x="35" y="36"/>
                    <a:pt x="35" y="36"/>
                    <a:pt x="35" y="35"/>
                  </a:cubicBezTo>
                  <a:cubicBezTo>
                    <a:pt x="35" y="35"/>
                    <a:pt x="34" y="36"/>
                    <a:pt x="34" y="37"/>
                  </a:cubicBezTo>
                  <a:cubicBezTo>
                    <a:pt x="34" y="37"/>
                    <a:pt x="34" y="38"/>
                    <a:pt x="34" y="39"/>
                  </a:cubicBezTo>
                  <a:cubicBezTo>
                    <a:pt x="34" y="40"/>
                    <a:pt x="35" y="41"/>
                    <a:pt x="35" y="42"/>
                  </a:cubicBezTo>
                  <a:cubicBezTo>
                    <a:pt x="36" y="41"/>
                    <a:pt x="37" y="41"/>
                    <a:pt x="37" y="40"/>
                  </a:cubicBezTo>
                  <a:cubicBezTo>
                    <a:pt x="37" y="39"/>
                    <a:pt x="37" y="39"/>
                    <a:pt x="37" y="38"/>
                  </a:cubicBezTo>
                  <a:cubicBezTo>
                    <a:pt x="37" y="38"/>
                    <a:pt x="37" y="38"/>
                    <a:pt x="37" y="37"/>
                  </a:cubicBezTo>
                  <a:close/>
                  <a:moveTo>
                    <a:pt x="36" y="21"/>
                  </a:moveTo>
                  <a:cubicBezTo>
                    <a:pt x="35" y="22"/>
                    <a:pt x="35" y="23"/>
                    <a:pt x="34" y="23"/>
                  </a:cubicBezTo>
                  <a:cubicBezTo>
                    <a:pt x="34" y="24"/>
                    <a:pt x="34" y="24"/>
                    <a:pt x="34" y="25"/>
                  </a:cubicBezTo>
                  <a:cubicBezTo>
                    <a:pt x="35" y="24"/>
                    <a:pt x="35" y="24"/>
                    <a:pt x="37" y="25"/>
                  </a:cubicBezTo>
                  <a:cubicBezTo>
                    <a:pt x="37" y="25"/>
                    <a:pt x="37" y="24"/>
                    <a:pt x="37" y="23"/>
                  </a:cubicBezTo>
                  <a:cubicBezTo>
                    <a:pt x="37" y="23"/>
                    <a:pt x="37" y="23"/>
                    <a:pt x="37" y="23"/>
                  </a:cubicBezTo>
                  <a:cubicBezTo>
                    <a:pt x="37" y="22"/>
                    <a:pt x="36" y="22"/>
                    <a:pt x="36" y="21"/>
                  </a:cubicBezTo>
                  <a:close/>
                  <a:moveTo>
                    <a:pt x="23" y="18"/>
                  </a:moveTo>
                  <a:cubicBezTo>
                    <a:pt x="22" y="19"/>
                    <a:pt x="22" y="19"/>
                    <a:pt x="21" y="20"/>
                  </a:cubicBezTo>
                  <a:cubicBezTo>
                    <a:pt x="22" y="21"/>
                    <a:pt x="23" y="23"/>
                    <a:pt x="23" y="24"/>
                  </a:cubicBezTo>
                  <a:cubicBezTo>
                    <a:pt x="23" y="24"/>
                    <a:pt x="24" y="24"/>
                    <a:pt x="24" y="24"/>
                  </a:cubicBezTo>
                  <a:cubicBezTo>
                    <a:pt x="24" y="22"/>
                    <a:pt x="23" y="20"/>
                    <a:pt x="23" y="18"/>
                  </a:cubicBezTo>
                  <a:close/>
                  <a:moveTo>
                    <a:pt x="20" y="22"/>
                  </a:moveTo>
                  <a:cubicBezTo>
                    <a:pt x="19" y="24"/>
                    <a:pt x="19" y="24"/>
                    <a:pt x="20" y="25"/>
                  </a:cubicBezTo>
                  <a:cubicBezTo>
                    <a:pt x="20" y="25"/>
                    <a:pt x="21" y="25"/>
                    <a:pt x="21" y="25"/>
                  </a:cubicBezTo>
                  <a:cubicBezTo>
                    <a:pt x="21" y="24"/>
                    <a:pt x="20" y="23"/>
                    <a:pt x="20" y="22"/>
                  </a:cubicBezTo>
                  <a:close/>
                  <a:moveTo>
                    <a:pt x="32" y="17"/>
                  </a:moveTo>
                  <a:cubicBezTo>
                    <a:pt x="32" y="16"/>
                    <a:pt x="31" y="15"/>
                    <a:pt x="30" y="15"/>
                  </a:cubicBezTo>
                  <a:cubicBezTo>
                    <a:pt x="30" y="16"/>
                    <a:pt x="30" y="16"/>
                    <a:pt x="31" y="17"/>
                  </a:cubicBezTo>
                  <a:cubicBezTo>
                    <a:pt x="31" y="17"/>
                    <a:pt x="31" y="17"/>
                    <a:pt x="32" y="18"/>
                  </a:cubicBezTo>
                  <a:cubicBezTo>
                    <a:pt x="32" y="17"/>
                    <a:pt x="32" y="17"/>
                    <a:pt x="32" y="17"/>
                  </a:cubicBezTo>
                  <a:close/>
                  <a:moveTo>
                    <a:pt x="26" y="41"/>
                  </a:moveTo>
                  <a:cubicBezTo>
                    <a:pt x="26" y="41"/>
                    <a:pt x="26" y="41"/>
                    <a:pt x="26" y="41"/>
                  </a:cubicBezTo>
                  <a:cubicBezTo>
                    <a:pt x="26" y="40"/>
                    <a:pt x="26" y="38"/>
                    <a:pt x="25" y="37"/>
                  </a:cubicBezTo>
                  <a:cubicBezTo>
                    <a:pt x="25" y="37"/>
                    <a:pt x="25" y="38"/>
                    <a:pt x="25" y="38"/>
                  </a:cubicBezTo>
                  <a:cubicBezTo>
                    <a:pt x="25" y="39"/>
                    <a:pt x="25" y="40"/>
                    <a:pt x="26" y="40"/>
                  </a:cubicBezTo>
                  <a:cubicBezTo>
                    <a:pt x="26" y="41"/>
                    <a:pt x="26" y="41"/>
                    <a:pt x="26" y="41"/>
                  </a:cubicBezTo>
                  <a:close/>
                  <a:moveTo>
                    <a:pt x="18" y="18"/>
                  </a:moveTo>
                  <a:cubicBezTo>
                    <a:pt x="17" y="19"/>
                    <a:pt x="17" y="20"/>
                    <a:pt x="18" y="21"/>
                  </a:cubicBezTo>
                  <a:cubicBezTo>
                    <a:pt x="18" y="20"/>
                    <a:pt x="19" y="19"/>
                    <a:pt x="18" y="18"/>
                  </a:cubicBezTo>
                  <a:close/>
                  <a:moveTo>
                    <a:pt x="20" y="5"/>
                  </a:moveTo>
                  <a:cubicBezTo>
                    <a:pt x="20" y="5"/>
                    <a:pt x="19" y="4"/>
                    <a:pt x="19" y="4"/>
                  </a:cubicBezTo>
                  <a:cubicBezTo>
                    <a:pt x="19" y="5"/>
                    <a:pt x="18" y="5"/>
                    <a:pt x="18" y="5"/>
                  </a:cubicBezTo>
                  <a:cubicBezTo>
                    <a:pt x="18" y="6"/>
                    <a:pt x="19" y="6"/>
                    <a:pt x="19" y="6"/>
                  </a:cubicBezTo>
                  <a:cubicBezTo>
                    <a:pt x="19" y="6"/>
                    <a:pt x="20" y="5"/>
                    <a:pt x="20" y="5"/>
                  </a:cubicBezTo>
                  <a:close/>
                  <a:moveTo>
                    <a:pt x="30" y="6"/>
                  </a:moveTo>
                  <a:cubicBezTo>
                    <a:pt x="30" y="6"/>
                    <a:pt x="30" y="7"/>
                    <a:pt x="30" y="7"/>
                  </a:cubicBezTo>
                  <a:cubicBezTo>
                    <a:pt x="30" y="7"/>
                    <a:pt x="30" y="9"/>
                    <a:pt x="30" y="9"/>
                  </a:cubicBezTo>
                  <a:cubicBezTo>
                    <a:pt x="31" y="8"/>
                    <a:pt x="31" y="8"/>
                    <a:pt x="30" y="6"/>
                  </a:cubicBezTo>
                  <a:close/>
                  <a:moveTo>
                    <a:pt x="11" y="22"/>
                  </a:moveTo>
                  <a:cubicBezTo>
                    <a:pt x="11" y="22"/>
                    <a:pt x="12" y="21"/>
                    <a:pt x="12" y="21"/>
                  </a:cubicBezTo>
                  <a:cubicBezTo>
                    <a:pt x="12" y="21"/>
                    <a:pt x="11" y="20"/>
                    <a:pt x="11" y="20"/>
                  </a:cubicBezTo>
                  <a:cubicBezTo>
                    <a:pt x="11" y="20"/>
                    <a:pt x="11" y="20"/>
                    <a:pt x="10" y="21"/>
                  </a:cubicBezTo>
                  <a:cubicBezTo>
                    <a:pt x="10" y="21"/>
                    <a:pt x="11" y="21"/>
                    <a:pt x="11" y="22"/>
                  </a:cubicBezTo>
                  <a:close/>
                  <a:moveTo>
                    <a:pt x="34" y="30"/>
                  </a:moveTo>
                  <a:cubicBezTo>
                    <a:pt x="34" y="30"/>
                    <a:pt x="34" y="30"/>
                    <a:pt x="34" y="30"/>
                  </a:cubicBezTo>
                  <a:cubicBezTo>
                    <a:pt x="34" y="31"/>
                    <a:pt x="34" y="32"/>
                    <a:pt x="34" y="33"/>
                  </a:cubicBezTo>
                  <a:cubicBezTo>
                    <a:pt x="35" y="32"/>
                    <a:pt x="35" y="32"/>
                    <a:pt x="35" y="32"/>
                  </a:cubicBezTo>
                  <a:cubicBezTo>
                    <a:pt x="35" y="31"/>
                    <a:pt x="35" y="30"/>
                    <a:pt x="34" y="30"/>
                  </a:cubicBezTo>
                  <a:close/>
                  <a:moveTo>
                    <a:pt x="34" y="14"/>
                  </a:moveTo>
                  <a:cubicBezTo>
                    <a:pt x="34" y="14"/>
                    <a:pt x="34" y="14"/>
                    <a:pt x="34" y="14"/>
                  </a:cubicBezTo>
                  <a:cubicBezTo>
                    <a:pt x="34" y="13"/>
                    <a:pt x="33" y="12"/>
                    <a:pt x="32" y="10"/>
                  </a:cubicBezTo>
                  <a:cubicBezTo>
                    <a:pt x="32" y="11"/>
                    <a:pt x="32" y="11"/>
                    <a:pt x="32" y="11"/>
                  </a:cubicBezTo>
                  <a:cubicBezTo>
                    <a:pt x="33" y="12"/>
                    <a:pt x="34" y="13"/>
                    <a:pt x="34" y="14"/>
                  </a:cubicBezTo>
                  <a:close/>
                  <a:moveTo>
                    <a:pt x="4" y="9"/>
                  </a:moveTo>
                  <a:cubicBezTo>
                    <a:pt x="5" y="10"/>
                    <a:pt x="5" y="10"/>
                    <a:pt x="5" y="11"/>
                  </a:cubicBezTo>
                  <a:cubicBezTo>
                    <a:pt x="6" y="11"/>
                    <a:pt x="6" y="10"/>
                    <a:pt x="6" y="10"/>
                  </a:cubicBezTo>
                  <a:cubicBezTo>
                    <a:pt x="6" y="10"/>
                    <a:pt x="5" y="9"/>
                    <a:pt x="5" y="9"/>
                  </a:cubicBezTo>
                  <a:cubicBezTo>
                    <a:pt x="5" y="9"/>
                    <a:pt x="5" y="9"/>
                    <a:pt x="4" y="9"/>
                  </a:cubicBezTo>
                  <a:close/>
                  <a:moveTo>
                    <a:pt x="29" y="27"/>
                  </a:moveTo>
                  <a:cubicBezTo>
                    <a:pt x="30" y="26"/>
                    <a:pt x="30" y="25"/>
                    <a:pt x="30" y="24"/>
                  </a:cubicBezTo>
                  <a:cubicBezTo>
                    <a:pt x="29" y="24"/>
                    <a:pt x="29" y="25"/>
                    <a:pt x="29" y="25"/>
                  </a:cubicBezTo>
                  <a:cubicBezTo>
                    <a:pt x="29" y="26"/>
                    <a:pt x="29" y="26"/>
                    <a:pt x="29" y="27"/>
                  </a:cubicBezTo>
                  <a:close/>
                  <a:moveTo>
                    <a:pt x="9" y="18"/>
                  </a:moveTo>
                  <a:cubicBezTo>
                    <a:pt x="10" y="18"/>
                    <a:pt x="10" y="18"/>
                    <a:pt x="10" y="18"/>
                  </a:cubicBezTo>
                  <a:cubicBezTo>
                    <a:pt x="10" y="17"/>
                    <a:pt x="10" y="17"/>
                    <a:pt x="10" y="17"/>
                  </a:cubicBezTo>
                  <a:cubicBezTo>
                    <a:pt x="10" y="17"/>
                    <a:pt x="10" y="17"/>
                    <a:pt x="9" y="17"/>
                  </a:cubicBezTo>
                  <a:cubicBezTo>
                    <a:pt x="9" y="17"/>
                    <a:pt x="8" y="18"/>
                    <a:pt x="9" y="18"/>
                  </a:cubicBezTo>
                  <a:close/>
                  <a:moveTo>
                    <a:pt x="27" y="13"/>
                  </a:moveTo>
                  <a:cubicBezTo>
                    <a:pt x="28" y="13"/>
                    <a:pt x="28" y="14"/>
                    <a:pt x="28" y="14"/>
                  </a:cubicBezTo>
                  <a:cubicBezTo>
                    <a:pt x="29" y="14"/>
                    <a:pt x="29" y="13"/>
                    <a:pt x="29" y="13"/>
                  </a:cubicBezTo>
                  <a:cubicBezTo>
                    <a:pt x="28" y="13"/>
                    <a:pt x="28" y="12"/>
                    <a:pt x="28" y="12"/>
                  </a:cubicBezTo>
                  <a:cubicBezTo>
                    <a:pt x="28" y="12"/>
                    <a:pt x="27" y="13"/>
                    <a:pt x="27" y="13"/>
                  </a:cubicBezTo>
                  <a:close/>
                  <a:moveTo>
                    <a:pt x="26" y="4"/>
                  </a:moveTo>
                  <a:cubicBezTo>
                    <a:pt x="26" y="5"/>
                    <a:pt x="26" y="5"/>
                    <a:pt x="26" y="5"/>
                  </a:cubicBezTo>
                  <a:cubicBezTo>
                    <a:pt x="27" y="5"/>
                    <a:pt x="27" y="6"/>
                    <a:pt x="28" y="6"/>
                  </a:cubicBezTo>
                  <a:cubicBezTo>
                    <a:pt x="28" y="6"/>
                    <a:pt x="28" y="5"/>
                    <a:pt x="28" y="5"/>
                  </a:cubicBezTo>
                  <a:cubicBezTo>
                    <a:pt x="27" y="5"/>
                    <a:pt x="27" y="5"/>
                    <a:pt x="26" y="4"/>
                  </a:cubicBezTo>
                  <a:close/>
                  <a:moveTo>
                    <a:pt x="18" y="8"/>
                  </a:moveTo>
                  <a:cubicBezTo>
                    <a:pt x="17" y="8"/>
                    <a:pt x="17" y="8"/>
                    <a:pt x="17" y="7"/>
                  </a:cubicBezTo>
                  <a:cubicBezTo>
                    <a:pt x="16" y="7"/>
                    <a:pt x="16" y="7"/>
                    <a:pt x="16" y="7"/>
                  </a:cubicBezTo>
                  <a:cubicBezTo>
                    <a:pt x="16" y="7"/>
                    <a:pt x="16" y="7"/>
                    <a:pt x="16" y="7"/>
                  </a:cubicBezTo>
                  <a:cubicBezTo>
                    <a:pt x="17" y="8"/>
                    <a:pt x="17" y="8"/>
                    <a:pt x="18" y="8"/>
                  </a:cubicBezTo>
                  <a:close/>
                  <a:moveTo>
                    <a:pt x="26" y="18"/>
                  </a:moveTo>
                  <a:cubicBezTo>
                    <a:pt x="25" y="18"/>
                    <a:pt x="25" y="18"/>
                    <a:pt x="25" y="18"/>
                  </a:cubicBezTo>
                  <a:cubicBezTo>
                    <a:pt x="25" y="19"/>
                    <a:pt x="25" y="19"/>
                    <a:pt x="26" y="20"/>
                  </a:cubicBezTo>
                  <a:cubicBezTo>
                    <a:pt x="26" y="20"/>
                    <a:pt x="26" y="20"/>
                    <a:pt x="26" y="20"/>
                  </a:cubicBezTo>
                  <a:cubicBezTo>
                    <a:pt x="26" y="20"/>
                    <a:pt x="26" y="19"/>
                    <a:pt x="26" y="19"/>
                  </a:cubicBezTo>
                  <a:cubicBezTo>
                    <a:pt x="26" y="18"/>
                    <a:pt x="26" y="18"/>
                    <a:pt x="26" y="18"/>
                  </a:cubicBezTo>
                  <a:close/>
                  <a:moveTo>
                    <a:pt x="17" y="16"/>
                  </a:moveTo>
                  <a:cubicBezTo>
                    <a:pt x="17" y="16"/>
                    <a:pt x="17" y="16"/>
                    <a:pt x="17" y="15"/>
                  </a:cubicBezTo>
                  <a:cubicBezTo>
                    <a:pt x="16" y="16"/>
                    <a:pt x="16" y="16"/>
                    <a:pt x="17" y="17"/>
                  </a:cubicBezTo>
                  <a:cubicBezTo>
                    <a:pt x="17" y="17"/>
                    <a:pt x="17" y="16"/>
                    <a:pt x="17" y="16"/>
                  </a:cubicBezTo>
                  <a:close/>
                  <a:moveTo>
                    <a:pt x="43" y="37"/>
                  </a:moveTo>
                  <a:cubicBezTo>
                    <a:pt x="43" y="37"/>
                    <a:pt x="42" y="36"/>
                    <a:pt x="42" y="35"/>
                  </a:cubicBezTo>
                  <a:cubicBezTo>
                    <a:pt x="42" y="36"/>
                    <a:pt x="42" y="37"/>
                    <a:pt x="43" y="37"/>
                  </a:cubicBezTo>
                  <a:close/>
                  <a:moveTo>
                    <a:pt x="34" y="50"/>
                  </a:moveTo>
                  <a:cubicBezTo>
                    <a:pt x="35" y="49"/>
                    <a:pt x="35" y="49"/>
                    <a:pt x="35" y="48"/>
                  </a:cubicBezTo>
                  <a:cubicBezTo>
                    <a:pt x="34" y="48"/>
                    <a:pt x="34" y="49"/>
                    <a:pt x="34" y="50"/>
                  </a:cubicBezTo>
                  <a:close/>
                  <a:moveTo>
                    <a:pt x="16" y="23"/>
                  </a:moveTo>
                  <a:cubicBezTo>
                    <a:pt x="16" y="23"/>
                    <a:pt x="15" y="22"/>
                    <a:pt x="15" y="21"/>
                  </a:cubicBezTo>
                  <a:cubicBezTo>
                    <a:pt x="15" y="22"/>
                    <a:pt x="15" y="22"/>
                    <a:pt x="16" y="23"/>
                  </a:cubicBezTo>
                  <a:close/>
                  <a:moveTo>
                    <a:pt x="13" y="3"/>
                  </a:moveTo>
                  <a:cubicBezTo>
                    <a:pt x="14" y="4"/>
                    <a:pt x="14" y="3"/>
                    <a:pt x="15" y="3"/>
                  </a:cubicBezTo>
                  <a:cubicBezTo>
                    <a:pt x="15" y="2"/>
                    <a:pt x="15" y="2"/>
                    <a:pt x="15" y="2"/>
                  </a:cubicBezTo>
                  <a:cubicBezTo>
                    <a:pt x="15" y="2"/>
                    <a:pt x="14" y="3"/>
                    <a:pt x="13" y="3"/>
                  </a:cubicBezTo>
                  <a:close/>
                  <a:moveTo>
                    <a:pt x="7" y="5"/>
                  </a:moveTo>
                  <a:cubicBezTo>
                    <a:pt x="6" y="5"/>
                    <a:pt x="6" y="5"/>
                    <a:pt x="5" y="5"/>
                  </a:cubicBezTo>
                  <a:cubicBezTo>
                    <a:pt x="5" y="5"/>
                    <a:pt x="5" y="5"/>
                    <a:pt x="5" y="5"/>
                  </a:cubicBezTo>
                  <a:cubicBezTo>
                    <a:pt x="5" y="5"/>
                    <a:pt x="6" y="5"/>
                    <a:pt x="6" y="6"/>
                  </a:cubicBezTo>
                  <a:cubicBezTo>
                    <a:pt x="6" y="6"/>
                    <a:pt x="6" y="5"/>
                    <a:pt x="7" y="5"/>
                  </a:cubicBezTo>
                  <a:close/>
                  <a:moveTo>
                    <a:pt x="27" y="22"/>
                  </a:moveTo>
                  <a:cubicBezTo>
                    <a:pt x="27" y="22"/>
                    <a:pt x="27" y="22"/>
                    <a:pt x="27" y="22"/>
                  </a:cubicBezTo>
                  <a:cubicBezTo>
                    <a:pt x="28" y="22"/>
                    <a:pt x="28" y="21"/>
                    <a:pt x="28" y="21"/>
                  </a:cubicBezTo>
                  <a:cubicBezTo>
                    <a:pt x="28" y="21"/>
                    <a:pt x="28" y="21"/>
                    <a:pt x="28" y="20"/>
                  </a:cubicBezTo>
                  <a:cubicBezTo>
                    <a:pt x="28" y="21"/>
                    <a:pt x="27" y="21"/>
                    <a:pt x="27" y="22"/>
                  </a:cubicBezTo>
                  <a:close/>
                  <a:moveTo>
                    <a:pt x="29" y="31"/>
                  </a:moveTo>
                  <a:cubicBezTo>
                    <a:pt x="28" y="31"/>
                    <a:pt x="28" y="31"/>
                    <a:pt x="29" y="32"/>
                  </a:cubicBezTo>
                  <a:cubicBezTo>
                    <a:pt x="29" y="31"/>
                    <a:pt x="29" y="31"/>
                    <a:pt x="29" y="31"/>
                  </a:cubicBezTo>
                  <a:close/>
                  <a:moveTo>
                    <a:pt x="28" y="37"/>
                  </a:moveTo>
                  <a:cubicBezTo>
                    <a:pt x="28" y="37"/>
                    <a:pt x="28" y="37"/>
                    <a:pt x="28" y="37"/>
                  </a:cubicBezTo>
                  <a:cubicBezTo>
                    <a:pt x="28" y="37"/>
                    <a:pt x="29" y="37"/>
                    <a:pt x="28" y="37"/>
                  </a:cubicBezTo>
                  <a:close/>
                  <a:moveTo>
                    <a:pt x="10" y="8"/>
                  </a:moveTo>
                  <a:cubicBezTo>
                    <a:pt x="10" y="8"/>
                    <a:pt x="10" y="8"/>
                    <a:pt x="10" y="8"/>
                  </a:cubicBezTo>
                  <a:cubicBezTo>
                    <a:pt x="10" y="8"/>
                    <a:pt x="10" y="8"/>
                    <a:pt x="10" y="8"/>
                  </a:cubicBezTo>
                  <a:cubicBezTo>
                    <a:pt x="10" y="8"/>
                    <a:pt x="10" y="7"/>
                    <a:pt x="10" y="7"/>
                  </a:cubicBezTo>
                  <a:cubicBezTo>
                    <a:pt x="10" y="8"/>
                    <a:pt x="10" y="8"/>
                    <a:pt x="10" y="8"/>
                  </a:cubicBezTo>
                  <a:close/>
                  <a:moveTo>
                    <a:pt x="17" y="30"/>
                  </a:moveTo>
                  <a:cubicBezTo>
                    <a:pt x="16" y="30"/>
                    <a:pt x="16" y="30"/>
                    <a:pt x="16" y="30"/>
                  </a:cubicBezTo>
                  <a:cubicBezTo>
                    <a:pt x="16" y="30"/>
                    <a:pt x="16" y="30"/>
                    <a:pt x="16" y="31"/>
                  </a:cubicBezTo>
                  <a:cubicBezTo>
                    <a:pt x="16" y="31"/>
                    <a:pt x="16" y="31"/>
                    <a:pt x="17" y="30"/>
                  </a:cubicBezTo>
                  <a:close/>
                  <a:moveTo>
                    <a:pt x="13" y="13"/>
                  </a:moveTo>
                  <a:cubicBezTo>
                    <a:pt x="13" y="13"/>
                    <a:pt x="13" y="13"/>
                    <a:pt x="13" y="13"/>
                  </a:cubicBezTo>
                  <a:cubicBezTo>
                    <a:pt x="13" y="13"/>
                    <a:pt x="13" y="13"/>
                    <a:pt x="13" y="13"/>
                  </a:cubicBezTo>
                  <a:cubicBezTo>
                    <a:pt x="13" y="13"/>
                    <a:pt x="13" y="13"/>
                    <a:pt x="13" y="13"/>
                  </a:cubicBezTo>
                  <a:cubicBezTo>
                    <a:pt x="13" y="13"/>
                    <a:pt x="13" y="13"/>
                    <a:pt x="13" y="13"/>
                  </a:cubicBezTo>
                  <a:close/>
                  <a:moveTo>
                    <a:pt x="9" y="3"/>
                  </a:moveTo>
                  <a:cubicBezTo>
                    <a:pt x="9" y="3"/>
                    <a:pt x="9" y="3"/>
                    <a:pt x="9" y="3"/>
                  </a:cubicBezTo>
                  <a:cubicBezTo>
                    <a:pt x="9" y="3"/>
                    <a:pt x="9" y="3"/>
                    <a:pt x="9" y="3"/>
                  </a:cubicBezTo>
                  <a:cubicBezTo>
                    <a:pt x="9" y="3"/>
                    <a:pt x="9" y="3"/>
                    <a:pt x="9" y="3"/>
                  </a:cubicBezTo>
                  <a:cubicBezTo>
                    <a:pt x="9" y="3"/>
                    <a:pt x="9" y="3"/>
                    <a:pt x="9" y="3"/>
                  </a:cubicBezTo>
                  <a:close/>
                  <a:moveTo>
                    <a:pt x="26" y="44"/>
                  </a:moveTo>
                  <a:cubicBezTo>
                    <a:pt x="27" y="44"/>
                    <a:pt x="27" y="44"/>
                    <a:pt x="27" y="44"/>
                  </a:cubicBezTo>
                  <a:cubicBezTo>
                    <a:pt x="27" y="44"/>
                    <a:pt x="27" y="44"/>
                    <a:pt x="26" y="44"/>
                  </a:cubicBezTo>
                  <a:close/>
                  <a:moveTo>
                    <a:pt x="12" y="28"/>
                  </a:moveTo>
                  <a:cubicBezTo>
                    <a:pt x="12" y="28"/>
                    <a:pt x="12" y="28"/>
                    <a:pt x="12" y="28"/>
                  </a:cubicBezTo>
                  <a:cubicBezTo>
                    <a:pt x="12" y="28"/>
                    <a:pt x="12" y="28"/>
                    <a:pt x="12" y="28"/>
                  </a:cubicBezTo>
                  <a:cubicBezTo>
                    <a:pt x="12" y="28"/>
                    <a:pt x="12" y="28"/>
                    <a:pt x="12" y="28"/>
                  </a:cubicBezTo>
                  <a:cubicBezTo>
                    <a:pt x="12" y="28"/>
                    <a:pt x="12" y="28"/>
                    <a:pt x="12" y="28"/>
                  </a:cubicBezTo>
                  <a:close/>
                  <a:moveTo>
                    <a:pt x="39" y="15"/>
                  </a:moveTo>
                  <a:cubicBezTo>
                    <a:pt x="39" y="15"/>
                    <a:pt x="39" y="14"/>
                    <a:pt x="39" y="14"/>
                  </a:cubicBezTo>
                  <a:cubicBezTo>
                    <a:pt x="38" y="14"/>
                    <a:pt x="38" y="14"/>
                    <a:pt x="39"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Freeform 216"/>
            <p:cNvSpPr>
              <a:spLocks noEditPoints="1"/>
            </p:cNvSpPr>
            <p:nvPr/>
          </p:nvSpPr>
          <p:spPr bwMode="auto">
            <a:xfrm>
              <a:off x="2439717" y="2295156"/>
              <a:ext cx="151398" cy="119976"/>
            </a:xfrm>
            <a:custGeom>
              <a:avLst/>
              <a:gdLst>
                <a:gd name="T0" fmla="*/ 50 w 58"/>
                <a:gd name="T1" fmla="*/ 16 h 46"/>
                <a:gd name="T2" fmla="*/ 39 w 58"/>
                <a:gd name="T3" fmla="*/ 35 h 46"/>
                <a:gd name="T4" fmla="*/ 19 w 58"/>
                <a:gd name="T5" fmla="*/ 45 h 46"/>
                <a:gd name="T6" fmla="*/ 1 w 58"/>
                <a:gd name="T7" fmla="*/ 40 h 46"/>
                <a:gd name="T8" fmla="*/ 4 w 58"/>
                <a:gd name="T9" fmla="*/ 32 h 46"/>
                <a:gd name="T10" fmla="*/ 6 w 58"/>
                <a:gd name="T11" fmla="*/ 33 h 46"/>
                <a:gd name="T12" fmla="*/ 10 w 58"/>
                <a:gd name="T13" fmla="*/ 32 h 46"/>
                <a:gd name="T14" fmla="*/ 15 w 58"/>
                <a:gd name="T15" fmla="*/ 22 h 46"/>
                <a:gd name="T16" fmla="*/ 15 w 58"/>
                <a:gd name="T17" fmla="*/ 8 h 46"/>
                <a:gd name="T18" fmla="*/ 25 w 58"/>
                <a:gd name="T19" fmla="*/ 1 h 46"/>
                <a:gd name="T20" fmla="*/ 49 w 58"/>
                <a:gd name="T21" fmla="*/ 14 h 46"/>
                <a:gd name="T22" fmla="*/ 30 w 58"/>
                <a:gd name="T23" fmla="*/ 30 h 46"/>
                <a:gd name="T24" fmla="*/ 32 w 58"/>
                <a:gd name="T25" fmla="*/ 26 h 46"/>
                <a:gd name="T26" fmla="*/ 42 w 58"/>
                <a:gd name="T27" fmla="*/ 25 h 46"/>
                <a:gd name="T28" fmla="*/ 40 w 58"/>
                <a:gd name="T29" fmla="*/ 23 h 46"/>
                <a:gd name="T30" fmla="*/ 18 w 58"/>
                <a:gd name="T31" fmla="*/ 11 h 46"/>
                <a:gd name="T32" fmla="*/ 21 w 58"/>
                <a:gd name="T33" fmla="*/ 12 h 46"/>
                <a:gd name="T34" fmla="*/ 18 w 58"/>
                <a:gd name="T35" fmla="*/ 11 h 46"/>
                <a:gd name="T36" fmla="*/ 43 w 58"/>
                <a:gd name="T37" fmla="*/ 12 h 46"/>
                <a:gd name="T38" fmla="*/ 42 w 58"/>
                <a:gd name="T39" fmla="*/ 12 h 46"/>
                <a:gd name="T40" fmla="*/ 28 w 58"/>
                <a:gd name="T41" fmla="*/ 23 h 46"/>
                <a:gd name="T42" fmla="*/ 45 w 58"/>
                <a:gd name="T43" fmla="*/ 31 h 46"/>
                <a:gd name="T44" fmla="*/ 44 w 58"/>
                <a:gd name="T45" fmla="*/ 29 h 46"/>
                <a:gd name="T46" fmla="*/ 29 w 58"/>
                <a:gd name="T47" fmla="*/ 12 h 46"/>
                <a:gd name="T48" fmla="*/ 30 w 58"/>
                <a:gd name="T49" fmla="*/ 13 h 46"/>
                <a:gd name="T50" fmla="*/ 29 w 58"/>
                <a:gd name="T51" fmla="*/ 12 h 46"/>
                <a:gd name="T52" fmla="*/ 36 w 58"/>
                <a:gd name="T53" fmla="*/ 9 h 46"/>
                <a:gd name="T54" fmla="*/ 37 w 58"/>
                <a:gd name="T55" fmla="*/ 8 h 46"/>
                <a:gd name="T56" fmla="*/ 48 w 58"/>
                <a:gd name="T57" fmla="*/ 22 h 46"/>
                <a:gd name="T58" fmla="*/ 47 w 58"/>
                <a:gd name="T59" fmla="*/ 24 h 46"/>
                <a:gd name="T60" fmla="*/ 25 w 58"/>
                <a:gd name="T61" fmla="*/ 3 h 46"/>
                <a:gd name="T62" fmla="*/ 21 w 58"/>
                <a:gd name="T63" fmla="*/ 16 h 46"/>
                <a:gd name="T64" fmla="*/ 32 w 58"/>
                <a:gd name="T65" fmla="*/ 6 h 46"/>
                <a:gd name="T66" fmla="*/ 32 w 58"/>
                <a:gd name="T67" fmla="*/ 6 h 46"/>
                <a:gd name="T68" fmla="*/ 11 w 58"/>
                <a:gd name="T69" fmla="*/ 38 h 46"/>
                <a:gd name="T70" fmla="*/ 25 w 58"/>
                <a:gd name="T71" fmla="*/ 23 h 46"/>
                <a:gd name="T72" fmla="*/ 34 w 58"/>
                <a:gd name="T73" fmla="*/ 22 h 46"/>
                <a:gd name="T74" fmla="*/ 34 w 58"/>
                <a:gd name="T75" fmla="*/ 22 h 46"/>
                <a:gd name="T76" fmla="*/ 6 w 58"/>
                <a:gd name="T77" fmla="*/ 40 h 46"/>
                <a:gd name="T78" fmla="*/ 16 w 58"/>
                <a:gd name="T79" fmla="*/ 33 h 46"/>
                <a:gd name="T80" fmla="*/ 8 w 58"/>
                <a:gd name="T81" fmla="*/ 39 h 46"/>
                <a:gd name="T82" fmla="*/ 56 w 58"/>
                <a:gd name="T83" fmla="*/ 27 h 46"/>
                <a:gd name="T84" fmla="*/ 42 w 58"/>
                <a:gd name="T85" fmla="*/ 21 h 46"/>
                <a:gd name="T86" fmla="*/ 25 w 58"/>
                <a:gd name="T87" fmla="*/ 12 h 46"/>
                <a:gd name="T88" fmla="*/ 17 w 58"/>
                <a:gd name="T89" fmla="*/ 9 h 46"/>
                <a:gd name="T90" fmla="*/ 40 w 58"/>
                <a:gd name="T91" fmla="*/ 30 h 46"/>
                <a:gd name="T92" fmla="*/ 27 w 58"/>
                <a:gd name="T93" fmla="*/ 16 h 46"/>
                <a:gd name="T94" fmla="*/ 28 w 58"/>
                <a:gd name="T95" fmla="*/ 17 h 46"/>
                <a:gd name="T96" fmla="*/ 51 w 58"/>
                <a:gd name="T97" fmla="*/ 23 h 46"/>
                <a:gd name="T98" fmla="*/ 50 w 58"/>
                <a:gd name="T99" fmla="*/ 23 h 46"/>
                <a:gd name="T100" fmla="*/ 13 w 58"/>
                <a:gd name="T101" fmla="*/ 42 h 46"/>
                <a:gd name="T102" fmla="*/ 30 w 58"/>
                <a:gd name="T103" fmla="*/ 16 h 46"/>
                <a:gd name="T104" fmla="*/ 37 w 58"/>
                <a:gd name="T105" fmla="*/ 15 h 46"/>
                <a:gd name="T106" fmla="*/ 19 w 58"/>
                <a:gd name="T107" fmla="*/ 41 h 46"/>
                <a:gd name="T108" fmla="*/ 26 w 58"/>
                <a:gd name="T109" fmla="*/ 6 h 46"/>
                <a:gd name="T110" fmla="*/ 4 w 58"/>
                <a:gd name="T111" fmla="*/ 35 h 46"/>
                <a:gd name="T112" fmla="*/ 4 w 58"/>
                <a:gd name="T113" fmla="*/ 34 h 46"/>
                <a:gd name="T114" fmla="*/ 46 w 58"/>
                <a:gd name="T115" fmla="*/ 14 h 46"/>
                <a:gd name="T116" fmla="*/ 22 w 58"/>
                <a:gd name="T117" fmla="*/ 5 h 46"/>
                <a:gd name="T118" fmla="*/ 22 w 58"/>
                <a:gd name="T119" fmla="*/ 6 h 46"/>
                <a:gd name="T120" fmla="*/ 27 w 58"/>
                <a:gd name="T121"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46">
                  <a:moveTo>
                    <a:pt x="49" y="14"/>
                  </a:moveTo>
                  <a:cubicBezTo>
                    <a:pt x="48" y="14"/>
                    <a:pt x="48" y="15"/>
                    <a:pt x="48" y="15"/>
                  </a:cubicBezTo>
                  <a:cubicBezTo>
                    <a:pt x="49" y="15"/>
                    <a:pt x="49" y="15"/>
                    <a:pt x="50" y="16"/>
                  </a:cubicBezTo>
                  <a:cubicBezTo>
                    <a:pt x="53" y="19"/>
                    <a:pt x="56" y="22"/>
                    <a:pt x="58" y="25"/>
                  </a:cubicBezTo>
                  <a:cubicBezTo>
                    <a:pt x="58" y="26"/>
                    <a:pt x="58" y="26"/>
                    <a:pt x="58" y="26"/>
                  </a:cubicBezTo>
                  <a:cubicBezTo>
                    <a:pt x="52" y="29"/>
                    <a:pt x="45" y="32"/>
                    <a:pt x="39" y="35"/>
                  </a:cubicBezTo>
                  <a:cubicBezTo>
                    <a:pt x="34" y="39"/>
                    <a:pt x="28" y="42"/>
                    <a:pt x="22" y="46"/>
                  </a:cubicBezTo>
                  <a:cubicBezTo>
                    <a:pt x="21" y="46"/>
                    <a:pt x="21" y="45"/>
                    <a:pt x="20" y="44"/>
                  </a:cubicBezTo>
                  <a:cubicBezTo>
                    <a:pt x="20" y="44"/>
                    <a:pt x="20" y="44"/>
                    <a:pt x="19" y="45"/>
                  </a:cubicBezTo>
                  <a:cubicBezTo>
                    <a:pt x="20" y="45"/>
                    <a:pt x="20" y="45"/>
                    <a:pt x="20" y="46"/>
                  </a:cubicBezTo>
                  <a:cubicBezTo>
                    <a:pt x="13" y="44"/>
                    <a:pt x="7" y="43"/>
                    <a:pt x="0" y="42"/>
                  </a:cubicBezTo>
                  <a:cubicBezTo>
                    <a:pt x="0" y="41"/>
                    <a:pt x="1" y="41"/>
                    <a:pt x="1" y="40"/>
                  </a:cubicBezTo>
                  <a:cubicBezTo>
                    <a:pt x="1" y="39"/>
                    <a:pt x="1" y="38"/>
                    <a:pt x="2" y="36"/>
                  </a:cubicBezTo>
                  <a:cubicBezTo>
                    <a:pt x="2" y="35"/>
                    <a:pt x="2" y="34"/>
                    <a:pt x="3" y="33"/>
                  </a:cubicBezTo>
                  <a:cubicBezTo>
                    <a:pt x="3" y="32"/>
                    <a:pt x="3" y="32"/>
                    <a:pt x="4" y="32"/>
                  </a:cubicBezTo>
                  <a:cubicBezTo>
                    <a:pt x="5" y="31"/>
                    <a:pt x="6" y="31"/>
                    <a:pt x="8" y="31"/>
                  </a:cubicBezTo>
                  <a:cubicBezTo>
                    <a:pt x="8" y="31"/>
                    <a:pt x="7" y="31"/>
                    <a:pt x="7" y="31"/>
                  </a:cubicBezTo>
                  <a:cubicBezTo>
                    <a:pt x="6" y="32"/>
                    <a:pt x="6" y="33"/>
                    <a:pt x="6" y="33"/>
                  </a:cubicBezTo>
                  <a:cubicBezTo>
                    <a:pt x="6" y="34"/>
                    <a:pt x="7" y="34"/>
                    <a:pt x="7" y="35"/>
                  </a:cubicBezTo>
                  <a:cubicBezTo>
                    <a:pt x="8" y="34"/>
                    <a:pt x="9" y="33"/>
                    <a:pt x="10" y="32"/>
                  </a:cubicBezTo>
                  <a:cubicBezTo>
                    <a:pt x="10" y="32"/>
                    <a:pt x="10" y="32"/>
                    <a:pt x="10" y="32"/>
                  </a:cubicBezTo>
                  <a:cubicBezTo>
                    <a:pt x="10" y="31"/>
                    <a:pt x="9" y="31"/>
                    <a:pt x="9" y="30"/>
                  </a:cubicBezTo>
                  <a:cubicBezTo>
                    <a:pt x="9" y="30"/>
                    <a:pt x="10" y="30"/>
                    <a:pt x="10" y="29"/>
                  </a:cubicBezTo>
                  <a:cubicBezTo>
                    <a:pt x="13" y="28"/>
                    <a:pt x="15" y="25"/>
                    <a:pt x="15" y="22"/>
                  </a:cubicBezTo>
                  <a:cubicBezTo>
                    <a:pt x="16" y="21"/>
                    <a:pt x="16" y="21"/>
                    <a:pt x="16" y="20"/>
                  </a:cubicBezTo>
                  <a:cubicBezTo>
                    <a:pt x="18" y="16"/>
                    <a:pt x="18" y="13"/>
                    <a:pt x="15" y="9"/>
                  </a:cubicBezTo>
                  <a:cubicBezTo>
                    <a:pt x="15" y="9"/>
                    <a:pt x="15" y="9"/>
                    <a:pt x="15" y="8"/>
                  </a:cubicBezTo>
                  <a:cubicBezTo>
                    <a:pt x="15" y="8"/>
                    <a:pt x="15" y="8"/>
                    <a:pt x="15" y="8"/>
                  </a:cubicBezTo>
                  <a:cubicBezTo>
                    <a:pt x="17" y="5"/>
                    <a:pt x="20" y="3"/>
                    <a:pt x="22" y="1"/>
                  </a:cubicBezTo>
                  <a:cubicBezTo>
                    <a:pt x="23" y="1"/>
                    <a:pt x="24" y="0"/>
                    <a:pt x="25" y="1"/>
                  </a:cubicBezTo>
                  <a:cubicBezTo>
                    <a:pt x="30" y="1"/>
                    <a:pt x="34" y="3"/>
                    <a:pt x="38" y="5"/>
                  </a:cubicBezTo>
                  <a:cubicBezTo>
                    <a:pt x="42" y="7"/>
                    <a:pt x="45" y="11"/>
                    <a:pt x="48" y="14"/>
                  </a:cubicBezTo>
                  <a:cubicBezTo>
                    <a:pt x="48" y="14"/>
                    <a:pt x="48" y="14"/>
                    <a:pt x="49" y="14"/>
                  </a:cubicBezTo>
                  <a:close/>
                  <a:moveTo>
                    <a:pt x="31" y="24"/>
                  </a:moveTo>
                  <a:cubicBezTo>
                    <a:pt x="30" y="25"/>
                    <a:pt x="30" y="26"/>
                    <a:pt x="29" y="27"/>
                  </a:cubicBezTo>
                  <a:cubicBezTo>
                    <a:pt x="29" y="28"/>
                    <a:pt x="29" y="29"/>
                    <a:pt x="30" y="30"/>
                  </a:cubicBezTo>
                  <a:cubicBezTo>
                    <a:pt x="30" y="30"/>
                    <a:pt x="30" y="30"/>
                    <a:pt x="31" y="30"/>
                  </a:cubicBezTo>
                  <a:cubicBezTo>
                    <a:pt x="31" y="30"/>
                    <a:pt x="31" y="29"/>
                    <a:pt x="31" y="29"/>
                  </a:cubicBezTo>
                  <a:cubicBezTo>
                    <a:pt x="31" y="28"/>
                    <a:pt x="32" y="27"/>
                    <a:pt x="32" y="26"/>
                  </a:cubicBezTo>
                  <a:cubicBezTo>
                    <a:pt x="32" y="25"/>
                    <a:pt x="32" y="25"/>
                    <a:pt x="31" y="24"/>
                  </a:cubicBezTo>
                  <a:close/>
                  <a:moveTo>
                    <a:pt x="38" y="27"/>
                  </a:moveTo>
                  <a:cubicBezTo>
                    <a:pt x="40" y="26"/>
                    <a:pt x="41" y="26"/>
                    <a:pt x="42" y="25"/>
                  </a:cubicBezTo>
                  <a:cubicBezTo>
                    <a:pt x="43" y="25"/>
                    <a:pt x="43" y="24"/>
                    <a:pt x="42" y="24"/>
                  </a:cubicBezTo>
                  <a:cubicBezTo>
                    <a:pt x="42" y="23"/>
                    <a:pt x="42" y="23"/>
                    <a:pt x="41" y="22"/>
                  </a:cubicBezTo>
                  <a:cubicBezTo>
                    <a:pt x="41" y="23"/>
                    <a:pt x="41" y="23"/>
                    <a:pt x="40" y="23"/>
                  </a:cubicBezTo>
                  <a:cubicBezTo>
                    <a:pt x="40" y="24"/>
                    <a:pt x="40" y="24"/>
                    <a:pt x="40" y="24"/>
                  </a:cubicBezTo>
                  <a:cubicBezTo>
                    <a:pt x="39" y="25"/>
                    <a:pt x="39" y="26"/>
                    <a:pt x="38" y="27"/>
                  </a:cubicBezTo>
                  <a:close/>
                  <a:moveTo>
                    <a:pt x="18" y="11"/>
                  </a:moveTo>
                  <a:cubicBezTo>
                    <a:pt x="19" y="11"/>
                    <a:pt x="19" y="12"/>
                    <a:pt x="20" y="12"/>
                  </a:cubicBezTo>
                  <a:cubicBezTo>
                    <a:pt x="20" y="12"/>
                    <a:pt x="20" y="12"/>
                    <a:pt x="20" y="12"/>
                  </a:cubicBezTo>
                  <a:cubicBezTo>
                    <a:pt x="20" y="12"/>
                    <a:pt x="21" y="12"/>
                    <a:pt x="21" y="12"/>
                  </a:cubicBezTo>
                  <a:cubicBezTo>
                    <a:pt x="21" y="11"/>
                    <a:pt x="21" y="11"/>
                    <a:pt x="21" y="10"/>
                  </a:cubicBezTo>
                  <a:cubicBezTo>
                    <a:pt x="21" y="10"/>
                    <a:pt x="21" y="9"/>
                    <a:pt x="21" y="9"/>
                  </a:cubicBezTo>
                  <a:cubicBezTo>
                    <a:pt x="19" y="9"/>
                    <a:pt x="19" y="9"/>
                    <a:pt x="18" y="11"/>
                  </a:cubicBezTo>
                  <a:close/>
                  <a:moveTo>
                    <a:pt x="42" y="12"/>
                  </a:moveTo>
                  <a:cubicBezTo>
                    <a:pt x="42" y="13"/>
                    <a:pt x="43" y="13"/>
                    <a:pt x="43" y="13"/>
                  </a:cubicBezTo>
                  <a:cubicBezTo>
                    <a:pt x="43" y="13"/>
                    <a:pt x="43" y="12"/>
                    <a:pt x="43" y="12"/>
                  </a:cubicBezTo>
                  <a:cubicBezTo>
                    <a:pt x="43" y="11"/>
                    <a:pt x="43" y="10"/>
                    <a:pt x="43" y="9"/>
                  </a:cubicBezTo>
                  <a:cubicBezTo>
                    <a:pt x="43" y="9"/>
                    <a:pt x="42" y="9"/>
                    <a:pt x="42" y="9"/>
                  </a:cubicBezTo>
                  <a:cubicBezTo>
                    <a:pt x="42" y="10"/>
                    <a:pt x="42" y="11"/>
                    <a:pt x="42" y="12"/>
                  </a:cubicBezTo>
                  <a:close/>
                  <a:moveTo>
                    <a:pt x="29" y="20"/>
                  </a:moveTo>
                  <a:cubicBezTo>
                    <a:pt x="28" y="20"/>
                    <a:pt x="28" y="21"/>
                    <a:pt x="27" y="22"/>
                  </a:cubicBezTo>
                  <a:cubicBezTo>
                    <a:pt x="27" y="22"/>
                    <a:pt x="27" y="23"/>
                    <a:pt x="28" y="23"/>
                  </a:cubicBezTo>
                  <a:cubicBezTo>
                    <a:pt x="28" y="23"/>
                    <a:pt x="28" y="23"/>
                    <a:pt x="29" y="22"/>
                  </a:cubicBezTo>
                  <a:cubicBezTo>
                    <a:pt x="30" y="21"/>
                    <a:pt x="30" y="21"/>
                    <a:pt x="29" y="20"/>
                  </a:cubicBezTo>
                  <a:close/>
                  <a:moveTo>
                    <a:pt x="45" y="31"/>
                  </a:moveTo>
                  <a:cubicBezTo>
                    <a:pt x="46" y="31"/>
                    <a:pt x="46" y="30"/>
                    <a:pt x="46" y="29"/>
                  </a:cubicBezTo>
                  <a:cubicBezTo>
                    <a:pt x="46" y="28"/>
                    <a:pt x="46" y="28"/>
                    <a:pt x="45" y="28"/>
                  </a:cubicBezTo>
                  <a:cubicBezTo>
                    <a:pt x="45" y="28"/>
                    <a:pt x="44" y="29"/>
                    <a:pt x="44" y="29"/>
                  </a:cubicBezTo>
                  <a:cubicBezTo>
                    <a:pt x="44" y="30"/>
                    <a:pt x="44" y="30"/>
                    <a:pt x="44" y="30"/>
                  </a:cubicBezTo>
                  <a:cubicBezTo>
                    <a:pt x="44" y="31"/>
                    <a:pt x="45" y="31"/>
                    <a:pt x="45" y="31"/>
                  </a:cubicBezTo>
                  <a:close/>
                  <a:moveTo>
                    <a:pt x="29" y="12"/>
                  </a:moveTo>
                  <a:cubicBezTo>
                    <a:pt x="29" y="12"/>
                    <a:pt x="29" y="12"/>
                    <a:pt x="29" y="12"/>
                  </a:cubicBezTo>
                  <a:cubicBezTo>
                    <a:pt x="28" y="13"/>
                    <a:pt x="28" y="13"/>
                    <a:pt x="29" y="13"/>
                  </a:cubicBezTo>
                  <a:cubicBezTo>
                    <a:pt x="30" y="13"/>
                    <a:pt x="30" y="13"/>
                    <a:pt x="30" y="13"/>
                  </a:cubicBezTo>
                  <a:cubicBezTo>
                    <a:pt x="31" y="14"/>
                    <a:pt x="31" y="14"/>
                    <a:pt x="32" y="14"/>
                  </a:cubicBezTo>
                  <a:cubicBezTo>
                    <a:pt x="32" y="14"/>
                    <a:pt x="32" y="14"/>
                    <a:pt x="32" y="14"/>
                  </a:cubicBezTo>
                  <a:cubicBezTo>
                    <a:pt x="31" y="13"/>
                    <a:pt x="30" y="12"/>
                    <a:pt x="29" y="12"/>
                  </a:cubicBezTo>
                  <a:close/>
                  <a:moveTo>
                    <a:pt x="36" y="7"/>
                  </a:moveTo>
                  <a:cubicBezTo>
                    <a:pt x="36" y="7"/>
                    <a:pt x="36" y="7"/>
                    <a:pt x="36" y="7"/>
                  </a:cubicBezTo>
                  <a:cubicBezTo>
                    <a:pt x="36" y="8"/>
                    <a:pt x="36" y="9"/>
                    <a:pt x="36" y="9"/>
                  </a:cubicBezTo>
                  <a:cubicBezTo>
                    <a:pt x="36" y="10"/>
                    <a:pt x="36" y="10"/>
                    <a:pt x="38" y="11"/>
                  </a:cubicBezTo>
                  <a:cubicBezTo>
                    <a:pt x="38" y="10"/>
                    <a:pt x="38" y="10"/>
                    <a:pt x="38" y="10"/>
                  </a:cubicBezTo>
                  <a:cubicBezTo>
                    <a:pt x="37" y="9"/>
                    <a:pt x="37" y="8"/>
                    <a:pt x="37" y="8"/>
                  </a:cubicBezTo>
                  <a:cubicBezTo>
                    <a:pt x="37" y="7"/>
                    <a:pt x="36" y="7"/>
                    <a:pt x="36" y="7"/>
                  </a:cubicBezTo>
                  <a:close/>
                  <a:moveTo>
                    <a:pt x="47" y="24"/>
                  </a:moveTo>
                  <a:cubicBezTo>
                    <a:pt x="47" y="23"/>
                    <a:pt x="47" y="23"/>
                    <a:pt x="48" y="22"/>
                  </a:cubicBezTo>
                  <a:cubicBezTo>
                    <a:pt x="47" y="22"/>
                    <a:pt x="47" y="22"/>
                    <a:pt x="46" y="22"/>
                  </a:cubicBezTo>
                  <a:cubicBezTo>
                    <a:pt x="46" y="23"/>
                    <a:pt x="46" y="24"/>
                    <a:pt x="46" y="24"/>
                  </a:cubicBezTo>
                  <a:cubicBezTo>
                    <a:pt x="46" y="24"/>
                    <a:pt x="47" y="24"/>
                    <a:pt x="47" y="24"/>
                  </a:cubicBezTo>
                  <a:close/>
                  <a:moveTo>
                    <a:pt x="28" y="4"/>
                  </a:moveTo>
                  <a:cubicBezTo>
                    <a:pt x="28" y="3"/>
                    <a:pt x="29" y="3"/>
                    <a:pt x="29" y="2"/>
                  </a:cubicBezTo>
                  <a:cubicBezTo>
                    <a:pt x="28" y="2"/>
                    <a:pt x="26" y="3"/>
                    <a:pt x="25" y="3"/>
                  </a:cubicBezTo>
                  <a:cubicBezTo>
                    <a:pt x="26" y="3"/>
                    <a:pt x="27" y="4"/>
                    <a:pt x="28" y="4"/>
                  </a:cubicBezTo>
                  <a:close/>
                  <a:moveTo>
                    <a:pt x="19" y="15"/>
                  </a:moveTo>
                  <a:cubicBezTo>
                    <a:pt x="20" y="16"/>
                    <a:pt x="20" y="16"/>
                    <a:pt x="21" y="16"/>
                  </a:cubicBezTo>
                  <a:cubicBezTo>
                    <a:pt x="21" y="15"/>
                    <a:pt x="21" y="15"/>
                    <a:pt x="21" y="15"/>
                  </a:cubicBezTo>
                  <a:cubicBezTo>
                    <a:pt x="20" y="15"/>
                    <a:pt x="20" y="15"/>
                    <a:pt x="19" y="15"/>
                  </a:cubicBezTo>
                  <a:close/>
                  <a:moveTo>
                    <a:pt x="32" y="6"/>
                  </a:moveTo>
                  <a:cubicBezTo>
                    <a:pt x="31" y="7"/>
                    <a:pt x="31" y="7"/>
                    <a:pt x="30" y="8"/>
                  </a:cubicBezTo>
                  <a:cubicBezTo>
                    <a:pt x="31" y="8"/>
                    <a:pt x="31" y="8"/>
                    <a:pt x="32" y="8"/>
                  </a:cubicBezTo>
                  <a:cubicBezTo>
                    <a:pt x="32" y="8"/>
                    <a:pt x="32" y="7"/>
                    <a:pt x="32" y="6"/>
                  </a:cubicBezTo>
                  <a:close/>
                  <a:moveTo>
                    <a:pt x="10" y="39"/>
                  </a:moveTo>
                  <a:cubicBezTo>
                    <a:pt x="11" y="39"/>
                    <a:pt x="11" y="39"/>
                    <a:pt x="11" y="39"/>
                  </a:cubicBezTo>
                  <a:cubicBezTo>
                    <a:pt x="11" y="39"/>
                    <a:pt x="11" y="39"/>
                    <a:pt x="11" y="38"/>
                  </a:cubicBezTo>
                  <a:cubicBezTo>
                    <a:pt x="12" y="37"/>
                    <a:pt x="12" y="37"/>
                    <a:pt x="11" y="36"/>
                  </a:cubicBezTo>
                  <a:cubicBezTo>
                    <a:pt x="11" y="37"/>
                    <a:pt x="11" y="38"/>
                    <a:pt x="10" y="39"/>
                  </a:cubicBezTo>
                  <a:close/>
                  <a:moveTo>
                    <a:pt x="25" y="23"/>
                  </a:moveTo>
                  <a:cubicBezTo>
                    <a:pt x="25" y="24"/>
                    <a:pt x="25" y="24"/>
                    <a:pt x="25" y="25"/>
                  </a:cubicBezTo>
                  <a:cubicBezTo>
                    <a:pt x="26" y="24"/>
                    <a:pt x="26" y="24"/>
                    <a:pt x="25" y="23"/>
                  </a:cubicBezTo>
                  <a:close/>
                  <a:moveTo>
                    <a:pt x="34" y="22"/>
                  </a:moveTo>
                  <a:cubicBezTo>
                    <a:pt x="34" y="23"/>
                    <a:pt x="33" y="23"/>
                    <a:pt x="33" y="23"/>
                  </a:cubicBezTo>
                  <a:cubicBezTo>
                    <a:pt x="33" y="24"/>
                    <a:pt x="34" y="24"/>
                    <a:pt x="34" y="24"/>
                  </a:cubicBezTo>
                  <a:cubicBezTo>
                    <a:pt x="34" y="23"/>
                    <a:pt x="34" y="23"/>
                    <a:pt x="34" y="22"/>
                  </a:cubicBezTo>
                  <a:close/>
                  <a:moveTo>
                    <a:pt x="6" y="40"/>
                  </a:moveTo>
                  <a:cubicBezTo>
                    <a:pt x="5" y="41"/>
                    <a:pt x="5" y="41"/>
                    <a:pt x="6" y="42"/>
                  </a:cubicBezTo>
                  <a:cubicBezTo>
                    <a:pt x="6" y="41"/>
                    <a:pt x="6" y="41"/>
                    <a:pt x="6" y="40"/>
                  </a:cubicBezTo>
                  <a:close/>
                  <a:moveTo>
                    <a:pt x="16" y="33"/>
                  </a:moveTo>
                  <a:cubicBezTo>
                    <a:pt x="16" y="32"/>
                    <a:pt x="16" y="32"/>
                    <a:pt x="16" y="31"/>
                  </a:cubicBezTo>
                  <a:cubicBezTo>
                    <a:pt x="15" y="32"/>
                    <a:pt x="15" y="32"/>
                    <a:pt x="16" y="33"/>
                  </a:cubicBezTo>
                  <a:close/>
                  <a:moveTo>
                    <a:pt x="8" y="39"/>
                  </a:moveTo>
                  <a:cubicBezTo>
                    <a:pt x="8" y="39"/>
                    <a:pt x="8" y="38"/>
                    <a:pt x="8" y="38"/>
                  </a:cubicBezTo>
                  <a:cubicBezTo>
                    <a:pt x="8" y="39"/>
                    <a:pt x="8" y="39"/>
                    <a:pt x="8" y="39"/>
                  </a:cubicBezTo>
                  <a:close/>
                  <a:moveTo>
                    <a:pt x="56" y="27"/>
                  </a:moveTo>
                  <a:cubicBezTo>
                    <a:pt x="57" y="27"/>
                    <a:pt x="57" y="26"/>
                    <a:pt x="57" y="26"/>
                  </a:cubicBezTo>
                  <a:cubicBezTo>
                    <a:pt x="57" y="26"/>
                    <a:pt x="57" y="26"/>
                    <a:pt x="56" y="27"/>
                  </a:cubicBezTo>
                  <a:close/>
                  <a:moveTo>
                    <a:pt x="42" y="21"/>
                  </a:moveTo>
                  <a:cubicBezTo>
                    <a:pt x="43" y="22"/>
                    <a:pt x="43" y="22"/>
                    <a:pt x="43" y="22"/>
                  </a:cubicBezTo>
                  <a:cubicBezTo>
                    <a:pt x="43" y="21"/>
                    <a:pt x="43" y="21"/>
                    <a:pt x="42" y="21"/>
                  </a:cubicBezTo>
                  <a:close/>
                  <a:moveTo>
                    <a:pt x="25" y="12"/>
                  </a:moveTo>
                  <a:cubicBezTo>
                    <a:pt x="25" y="11"/>
                    <a:pt x="25" y="11"/>
                    <a:pt x="24" y="10"/>
                  </a:cubicBezTo>
                  <a:cubicBezTo>
                    <a:pt x="24" y="11"/>
                    <a:pt x="25" y="11"/>
                    <a:pt x="25" y="12"/>
                  </a:cubicBezTo>
                  <a:close/>
                  <a:moveTo>
                    <a:pt x="16" y="8"/>
                  </a:moveTo>
                  <a:cubicBezTo>
                    <a:pt x="16" y="9"/>
                    <a:pt x="16" y="9"/>
                    <a:pt x="16" y="10"/>
                  </a:cubicBezTo>
                  <a:cubicBezTo>
                    <a:pt x="17" y="9"/>
                    <a:pt x="17" y="9"/>
                    <a:pt x="17" y="9"/>
                  </a:cubicBezTo>
                  <a:cubicBezTo>
                    <a:pt x="17" y="9"/>
                    <a:pt x="17" y="9"/>
                    <a:pt x="17" y="8"/>
                  </a:cubicBezTo>
                  <a:cubicBezTo>
                    <a:pt x="17" y="8"/>
                    <a:pt x="16" y="8"/>
                    <a:pt x="16" y="8"/>
                  </a:cubicBezTo>
                  <a:close/>
                  <a:moveTo>
                    <a:pt x="40" y="30"/>
                  </a:moveTo>
                  <a:cubicBezTo>
                    <a:pt x="39" y="31"/>
                    <a:pt x="39" y="31"/>
                    <a:pt x="38" y="31"/>
                  </a:cubicBezTo>
                  <a:cubicBezTo>
                    <a:pt x="39" y="31"/>
                    <a:pt x="40" y="31"/>
                    <a:pt x="40" y="30"/>
                  </a:cubicBezTo>
                  <a:close/>
                  <a:moveTo>
                    <a:pt x="27" y="16"/>
                  </a:moveTo>
                  <a:cubicBezTo>
                    <a:pt x="27" y="16"/>
                    <a:pt x="27" y="16"/>
                    <a:pt x="27" y="16"/>
                  </a:cubicBezTo>
                  <a:cubicBezTo>
                    <a:pt x="27" y="16"/>
                    <a:pt x="27" y="16"/>
                    <a:pt x="27" y="17"/>
                  </a:cubicBezTo>
                  <a:cubicBezTo>
                    <a:pt x="27" y="17"/>
                    <a:pt x="27" y="17"/>
                    <a:pt x="28" y="17"/>
                  </a:cubicBezTo>
                  <a:cubicBezTo>
                    <a:pt x="28" y="16"/>
                    <a:pt x="28" y="16"/>
                    <a:pt x="27" y="16"/>
                  </a:cubicBezTo>
                  <a:cubicBezTo>
                    <a:pt x="27" y="16"/>
                    <a:pt x="27" y="16"/>
                    <a:pt x="27" y="16"/>
                  </a:cubicBezTo>
                  <a:close/>
                  <a:moveTo>
                    <a:pt x="51" y="23"/>
                  </a:moveTo>
                  <a:cubicBezTo>
                    <a:pt x="50" y="23"/>
                    <a:pt x="50" y="23"/>
                    <a:pt x="50" y="23"/>
                  </a:cubicBezTo>
                  <a:cubicBezTo>
                    <a:pt x="50" y="23"/>
                    <a:pt x="50" y="23"/>
                    <a:pt x="50" y="23"/>
                  </a:cubicBezTo>
                  <a:cubicBezTo>
                    <a:pt x="50" y="23"/>
                    <a:pt x="50" y="23"/>
                    <a:pt x="50" y="23"/>
                  </a:cubicBezTo>
                  <a:cubicBezTo>
                    <a:pt x="50" y="23"/>
                    <a:pt x="50" y="23"/>
                    <a:pt x="51" y="23"/>
                  </a:cubicBezTo>
                  <a:close/>
                  <a:moveTo>
                    <a:pt x="13" y="43"/>
                  </a:moveTo>
                  <a:cubicBezTo>
                    <a:pt x="14" y="43"/>
                    <a:pt x="14" y="43"/>
                    <a:pt x="13" y="42"/>
                  </a:cubicBezTo>
                  <a:cubicBezTo>
                    <a:pt x="13" y="42"/>
                    <a:pt x="13" y="43"/>
                    <a:pt x="13" y="43"/>
                  </a:cubicBezTo>
                  <a:close/>
                  <a:moveTo>
                    <a:pt x="30" y="16"/>
                  </a:moveTo>
                  <a:cubicBezTo>
                    <a:pt x="30" y="16"/>
                    <a:pt x="30" y="16"/>
                    <a:pt x="30" y="16"/>
                  </a:cubicBezTo>
                  <a:cubicBezTo>
                    <a:pt x="30" y="16"/>
                    <a:pt x="30" y="16"/>
                    <a:pt x="31" y="16"/>
                  </a:cubicBezTo>
                  <a:cubicBezTo>
                    <a:pt x="30" y="16"/>
                    <a:pt x="30" y="16"/>
                    <a:pt x="30" y="16"/>
                  </a:cubicBezTo>
                  <a:close/>
                  <a:moveTo>
                    <a:pt x="37" y="15"/>
                  </a:moveTo>
                  <a:cubicBezTo>
                    <a:pt x="37" y="14"/>
                    <a:pt x="37" y="14"/>
                    <a:pt x="37" y="14"/>
                  </a:cubicBezTo>
                  <a:cubicBezTo>
                    <a:pt x="37" y="14"/>
                    <a:pt x="37" y="15"/>
                    <a:pt x="37" y="15"/>
                  </a:cubicBezTo>
                  <a:close/>
                  <a:moveTo>
                    <a:pt x="19" y="41"/>
                  </a:moveTo>
                  <a:cubicBezTo>
                    <a:pt x="19" y="41"/>
                    <a:pt x="18" y="41"/>
                    <a:pt x="18" y="40"/>
                  </a:cubicBezTo>
                  <a:cubicBezTo>
                    <a:pt x="18" y="41"/>
                    <a:pt x="18" y="41"/>
                    <a:pt x="19" y="41"/>
                  </a:cubicBezTo>
                  <a:close/>
                  <a:moveTo>
                    <a:pt x="26" y="6"/>
                  </a:moveTo>
                  <a:cubicBezTo>
                    <a:pt x="27" y="6"/>
                    <a:pt x="27" y="6"/>
                    <a:pt x="27" y="6"/>
                  </a:cubicBezTo>
                  <a:cubicBezTo>
                    <a:pt x="27" y="6"/>
                    <a:pt x="27" y="6"/>
                    <a:pt x="26" y="6"/>
                  </a:cubicBezTo>
                  <a:close/>
                  <a:moveTo>
                    <a:pt x="4" y="35"/>
                  </a:moveTo>
                  <a:cubicBezTo>
                    <a:pt x="4" y="35"/>
                    <a:pt x="4" y="35"/>
                    <a:pt x="4" y="35"/>
                  </a:cubicBezTo>
                  <a:cubicBezTo>
                    <a:pt x="4" y="34"/>
                    <a:pt x="4" y="34"/>
                    <a:pt x="4" y="34"/>
                  </a:cubicBezTo>
                  <a:cubicBezTo>
                    <a:pt x="4" y="34"/>
                    <a:pt x="4" y="34"/>
                    <a:pt x="4" y="34"/>
                  </a:cubicBezTo>
                  <a:cubicBezTo>
                    <a:pt x="4" y="34"/>
                    <a:pt x="4" y="34"/>
                    <a:pt x="4" y="35"/>
                  </a:cubicBezTo>
                  <a:close/>
                  <a:moveTo>
                    <a:pt x="46" y="12"/>
                  </a:moveTo>
                  <a:cubicBezTo>
                    <a:pt x="45" y="13"/>
                    <a:pt x="45" y="13"/>
                    <a:pt x="46" y="14"/>
                  </a:cubicBezTo>
                  <a:cubicBezTo>
                    <a:pt x="46" y="13"/>
                    <a:pt x="46" y="13"/>
                    <a:pt x="46" y="12"/>
                  </a:cubicBezTo>
                  <a:close/>
                  <a:moveTo>
                    <a:pt x="22" y="6"/>
                  </a:moveTo>
                  <a:cubicBezTo>
                    <a:pt x="22" y="6"/>
                    <a:pt x="22" y="6"/>
                    <a:pt x="22" y="5"/>
                  </a:cubicBezTo>
                  <a:cubicBezTo>
                    <a:pt x="21" y="5"/>
                    <a:pt x="21" y="5"/>
                    <a:pt x="21" y="5"/>
                  </a:cubicBezTo>
                  <a:cubicBezTo>
                    <a:pt x="21" y="5"/>
                    <a:pt x="21" y="5"/>
                    <a:pt x="21" y="6"/>
                  </a:cubicBezTo>
                  <a:cubicBezTo>
                    <a:pt x="21" y="6"/>
                    <a:pt x="21" y="6"/>
                    <a:pt x="22" y="6"/>
                  </a:cubicBezTo>
                  <a:close/>
                  <a:moveTo>
                    <a:pt x="26" y="19"/>
                  </a:moveTo>
                  <a:cubicBezTo>
                    <a:pt x="26" y="19"/>
                    <a:pt x="26" y="19"/>
                    <a:pt x="27" y="19"/>
                  </a:cubicBezTo>
                  <a:cubicBezTo>
                    <a:pt x="27" y="19"/>
                    <a:pt x="27" y="19"/>
                    <a:pt x="27" y="19"/>
                  </a:cubicBezTo>
                  <a:cubicBezTo>
                    <a:pt x="27" y="19"/>
                    <a:pt x="27" y="19"/>
                    <a:pt x="26"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217"/>
            <p:cNvSpPr>
              <a:spLocks noEditPoints="1"/>
            </p:cNvSpPr>
            <p:nvPr/>
          </p:nvSpPr>
          <p:spPr bwMode="auto">
            <a:xfrm>
              <a:off x="2493992" y="2706501"/>
              <a:ext cx="127117" cy="114263"/>
            </a:xfrm>
            <a:custGeom>
              <a:avLst/>
              <a:gdLst>
                <a:gd name="T0" fmla="*/ 33 w 49"/>
                <a:gd name="T1" fmla="*/ 39 h 44"/>
                <a:gd name="T2" fmla="*/ 29 w 49"/>
                <a:gd name="T3" fmla="*/ 41 h 44"/>
                <a:gd name="T4" fmla="*/ 32 w 49"/>
                <a:gd name="T5" fmla="*/ 41 h 44"/>
                <a:gd name="T6" fmla="*/ 24 w 49"/>
                <a:gd name="T7" fmla="*/ 42 h 44"/>
                <a:gd name="T8" fmla="*/ 22 w 49"/>
                <a:gd name="T9" fmla="*/ 42 h 44"/>
                <a:gd name="T10" fmla="*/ 13 w 49"/>
                <a:gd name="T11" fmla="*/ 34 h 44"/>
                <a:gd name="T12" fmla="*/ 13 w 49"/>
                <a:gd name="T13" fmla="*/ 36 h 44"/>
                <a:gd name="T14" fmla="*/ 10 w 49"/>
                <a:gd name="T15" fmla="*/ 35 h 44"/>
                <a:gd name="T16" fmla="*/ 8 w 49"/>
                <a:gd name="T17" fmla="*/ 33 h 44"/>
                <a:gd name="T18" fmla="*/ 0 w 49"/>
                <a:gd name="T19" fmla="*/ 27 h 44"/>
                <a:gd name="T20" fmla="*/ 18 w 49"/>
                <a:gd name="T21" fmla="*/ 16 h 44"/>
                <a:gd name="T22" fmla="*/ 20 w 49"/>
                <a:gd name="T23" fmla="*/ 15 h 44"/>
                <a:gd name="T24" fmla="*/ 23 w 49"/>
                <a:gd name="T25" fmla="*/ 13 h 44"/>
                <a:gd name="T26" fmla="*/ 32 w 49"/>
                <a:gd name="T27" fmla="*/ 6 h 44"/>
                <a:gd name="T28" fmla="*/ 38 w 49"/>
                <a:gd name="T29" fmla="*/ 1 h 44"/>
                <a:gd name="T30" fmla="*/ 48 w 49"/>
                <a:gd name="T31" fmla="*/ 2 h 44"/>
                <a:gd name="T32" fmla="*/ 48 w 49"/>
                <a:gd name="T33" fmla="*/ 5 h 44"/>
                <a:gd name="T34" fmla="*/ 35 w 49"/>
                <a:gd name="T35" fmla="*/ 39 h 44"/>
                <a:gd name="T36" fmla="*/ 34 w 49"/>
                <a:gd name="T37" fmla="*/ 39 h 44"/>
                <a:gd name="T38" fmla="*/ 31 w 49"/>
                <a:gd name="T39" fmla="*/ 20 h 44"/>
                <a:gd name="T40" fmla="*/ 31 w 49"/>
                <a:gd name="T41" fmla="*/ 23 h 44"/>
                <a:gd name="T42" fmla="*/ 33 w 49"/>
                <a:gd name="T43" fmla="*/ 14 h 44"/>
                <a:gd name="T44" fmla="*/ 35 w 49"/>
                <a:gd name="T45" fmla="*/ 14 h 44"/>
                <a:gd name="T46" fmla="*/ 31 w 49"/>
                <a:gd name="T47" fmla="*/ 15 h 44"/>
                <a:gd name="T48" fmla="*/ 33 w 49"/>
                <a:gd name="T49" fmla="*/ 18 h 44"/>
                <a:gd name="T50" fmla="*/ 22 w 49"/>
                <a:gd name="T51" fmla="*/ 34 h 44"/>
                <a:gd name="T52" fmla="*/ 24 w 49"/>
                <a:gd name="T53" fmla="*/ 35 h 44"/>
                <a:gd name="T54" fmla="*/ 23 w 49"/>
                <a:gd name="T55" fmla="*/ 34 h 44"/>
                <a:gd name="T56" fmla="*/ 26 w 49"/>
                <a:gd name="T57" fmla="*/ 23 h 44"/>
                <a:gd name="T58" fmla="*/ 27 w 49"/>
                <a:gd name="T59" fmla="*/ 21 h 44"/>
                <a:gd name="T60" fmla="*/ 25 w 49"/>
                <a:gd name="T61" fmla="*/ 21 h 44"/>
                <a:gd name="T62" fmla="*/ 38 w 49"/>
                <a:gd name="T63" fmla="*/ 22 h 44"/>
                <a:gd name="T64" fmla="*/ 38 w 49"/>
                <a:gd name="T65" fmla="*/ 20 h 44"/>
                <a:gd name="T66" fmla="*/ 29 w 49"/>
                <a:gd name="T67" fmla="*/ 38 h 44"/>
                <a:gd name="T68" fmla="*/ 31 w 49"/>
                <a:gd name="T69" fmla="*/ 38 h 44"/>
                <a:gd name="T70" fmla="*/ 29 w 49"/>
                <a:gd name="T71" fmla="*/ 38 h 44"/>
                <a:gd name="T72" fmla="*/ 10 w 49"/>
                <a:gd name="T73" fmla="*/ 32 h 44"/>
                <a:gd name="T74" fmla="*/ 12 w 49"/>
                <a:gd name="T75" fmla="*/ 32 h 44"/>
                <a:gd name="T76" fmla="*/ 24 w 49"/>
                <a:gd name="T77" fmla="*/ 27 h 44"/>
                <a:gd name="T78" fmla="*/ 24 w 49"/>
                <a:gd name="T79" fmla="*/ 29 h 44"/>
                <a:gd name="T80" fmla="*/ 30 w 49"/>
                <a:gd name="T81" fmla="*/ 29 h 44"/>
                <a:gd name="T82" fmla="*/ 29 w 49"/>
                <a:gd name="T83" fmla="*/ 28 h 44"/>
                <a:gd name="T84" fmla="*/ 27 w 49"/>
                <a:gd name="T85" fmla="*/ 16 h 44"/>
                <a:gd name="T86" fmla="*/ 26 w 49"/>
                <a:gd name="T87" fmla="*/ 17 h 44"/>
                <a:gd name="T88" fmla="*/ 18 w 49"/>
                <a:gd name="T89" fmla="*/ 36 h 44"/>
                <a:gd name="T90" fmla="*/ 18 w 49"/>
                <a:gd name="T91" fmla="*/ 34 h 44"/>
                <a:gd name="T92" fmla="*/ 18 w 49"/>
                <a:gd name="T93" fmla="*/ 36 h 44"/>
                <a:gd name="T94" fmla="*/ 18 w 49"/>
                <a:gd name="T95" fmla="*/ 29 h 44"/>
                <a:gd name="T96" fmla="*/ 41 w 49"/>
                <a:gd name="T97" fmla="*/ 26 h 44"/>
                <a:gd name="T98" fmla="*/ 41 w 49"/>
                <a:gd name="T99" fmla="*/ 24 h 44"/>
                <a:gd name="T100" fmla="*/ 47 w 49"/>
                <a:gd name="T101" fmla="*/ 3 h 44"/>
                <a:gd name="T102" fmla="*/ 46 w 49"/>
                <a:gd name="T103" fmla="*/ 5 h 44"/>
                <a:gd name="T104" fmla="*/ 47 w 49"/>
                <a:gd name="T105" fmla="*/ 3 h 44"/>
                <a:gd name="T106" fmla="*/ 18 w 49"/>
                <a:gd name="T107" fmla="*/ 26 h 44"/>
                <a:gd name="T108" fmla="*/ 19 w 49"/>
                <a:gd name="T109" fmla="*/ 27 h 44"/>
                <a:gd name="T110" fmla="*/ 18 w 49"/>
                <a:gd name="T111" fmla="*/ 26 h 44"/>
                <a:gd name="T112" fmla="*/ 42 w 49"/>
                <a:gd name="T113" fmla="*/ 3 h 44"/>
                <a:gd name="T114" fmla="*/ 18 w 49"/>
                <a:gd name="T115" fmla="*/ 21 h 44"/>
                <a:gd name="T116" fmla="*/ 18 w 49"/>
                <a:gd name="T117" fmla="*/ 21 h 44"/>
                <a:gd name="T118" fmla="*/ 36 w 49"/>
                <a:gd name="T119"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 h="44">
                  <a:moveTo>
                    <a:pt x="34" y="39"/>
                  </a:moveTo>
                  <a:cubicBezTo>
                    <a:pt x="34" y="39"/>
                    <a:pt x="33" y="39"/>
                    <a:pt x="33" y="39"/>
                  </a:cubicBezTo>
                  <a:cubicBezTo>
                    <a:pt x="32" y="40"/>
                    <a:pt x="31" y="40"/>
                    <a:pt x="30" y="41"/>
                  </a:cubicBezTo>
                  <a:cubicBezTo>
                    <a:pt x="29" y="41"/>
                    <a:pt x="29" y="41"/>
                    <a:pt x="29" y="41"/>
                  </a:cubicBezTo>
                  <a:cubicBezTo>
                    <a:pt x="30" y="42"/>
                    <a:pt x="30" y="41"/>
                    <a:pt x="31" y="41"/>
                  </a:cubicBezTo>
                  <a:cubicBezTo>
                    <a:pt x="31" y="41"/>
                    <a:pt x="32" y="41"/>
                    <a:pt x="32" y="41"/>
                  </a:cubicBezTo>
                  <a:cubicBezTo>
                    <a:pt x="31" y="42"/>
                    <a:pt x="29" y="43"/>
                    <a:pt x="27" y="43"/>
                  </a:cubicBezTo>
                  <a:cubicBezTo>
                    <a:pt x="26" y="44"/>
                    <a:pt x="25" y="43"/>
                    <a:pt x="24" y="42"/>
                  </a:cubicBezTo>
                  <a:cubicBezTo>
                    <a:pt x="24" y="42"/>
                    <a:pt x="24" y="42"/>
                    <a:pt x="24" y="42"/>
                  </a:cubicBezTo>
                  <a:cubicBezTo>
                    <a:pt x="23" y="42"/>
                    <a:pt x="23" y="42"/>
                    <a:pt x="22" y="42"/>
                  </a:cubicBezTo>
                  <a:cubicBezTo>
                    <a:pt x="19" y="40"/>
                    <a:pt x="16" y="39"/>
                    <a:pt x="13" y="37"/>
                  </a:cubicBezTo>
                  <a:cubicBezTo>
                    <a:pt x="13" y="36"/>
                    <a:pt x="14" y="35"/>
                    <a:pt x="13" y="34"/>
                  </a:cubicBezTo>
                  <a:cubicBezTo>
                    <a:pt x="13" y="35"/>
                    <a:pt x="13" y="35"/>
                    <a:pt x="12" y="35"/>
                  </a:cubicBezTo>
                  <a:cubicBezTo>
                    <a:pt x="12" y="36"/>
                    <a:pt x="13" y="36"/>
                    <a:pt x="13" y="36"/>
                  </a:cubicBezTo>
                  <a:cubicBezTo>
                    <a:pt x="13" y="36"/>
                    <a:pt x="13" y="37"/>
                    <a:pt x="13" y="37"/>
                  </a:cubicBezTo>
                  <a:cubicBezTo>
                    <a:pt x="12" y="36"/>
                    <a:pt x="11" y="36"/>
                    <a:pt x="10" y="35"/>
                  </a:cubicBezTo>
                  <a:cubicBezTo>
                    <a:pt x="10" y="35"/>
                    <a:pt x="10" y="35"/>
                    <a:pt x="10" y="35"/>
                  </a:cubicBezTo>
                  <a:cubicBezTo>
                    <a:pt x="9" y="35"/>
                    <a:pt x="8" y="34"/>
                    <a:pt x="8" y="33"/>
                  </a:cubicBezTo>
                  <a:cubicBezTo>
                    <a:pt x="8" y="33"/>
                    <a:pt x="8" y="33"/>
                    <a:pt x="8" y="34"/>
                  </a:cubicBezTo>
                  <a:cubicBezTo>
                    <a:pt x="5" y="32"/>
                    <a:pt x="3" y="30"/>
                    <a:pt x="0" y="27"/>
                  </a:cubicBezTo>
                  <a:cubicBezTo>
                    <a:pt x="1" y="27"/>
                    <a:pt x="1" y="27"/>
                    <a:pt x="1" y="27"/>
                  </a:cubicBezTo>
                  <a:cubicBezTo>
                    <a:pt x="7" y="23"/>
                    <a:pt x="12" y="20"/>
                    <a:pt x="18" y="16"/>
                  </a:cubicBezTo>
                  <a:cubicBezTo>
                    <a:pt x="18" y="16"/>
                    <a:pt x="19" y="16"/>
                    <a:pt x="19" y="16"/>
                  </a:cubicBezTo>
                  <a:cubicBezTo>
                    <a:pt x="19" y="16"/>
                    <a:pt x="19" y="15"/>
                    <a:pt x="20" y="15"/>
                  </a:cubicBezTo>
                  <a:cubicBezTo>
                    <a:pt x="21" y="14"/>
                    <a:pt x="21" y="14"/>
                    <a:pt x="22" y="14"/>
                  </a:cubicBezTo>
                  <a:cubicBezTo>
                    <a:pt x="22" y="13"/>
                    <a:pt x="23" y="13"/>
                    <a:pt x="23" y="13"/>
                  </a:cubicBezTo>
                  <a:cubicBezTo>
                    <a:pt x="24" y="12"/>
                    <a:pt x="24" y="12"/>
                    <a:pt x="25" y="12"/>
                  </a:cubicBezTo>
                  <a:cubicBezTo>
                    <a:pt x="27" y="10"/>
                    <a:pt x="29" y="8"/>
                    <a:pt x="32" y="6"/>
                  </a:cubicBezTo>
                  <a:cubicBezTo>
                    <a:pt x="33" y="5"/>
                    <a:pt x="34" y="4"/>
                    <a:pt x="35" y="3"/>
                  </a:cubicBezTo>
                  <a:cubicBezTo>
                    <a:pt x="36" y="3"/>
                    <a:pt x="37" y="2"/>
                    <a:pt x="38" y="1"/>
                  </a:cubicBezTo>
                  <a:cubicBezTo>
                    <a:pt x="39" y="0"/>
                    <a:pt x="39" y="0"/>
                    <a:pt x="40" y="0"/>
                  </a:cubicBezTo>
                  <a:cubicBezTo>
                    <a:pt x="43" y="1"/>
                    <a:pt x="45" y="2"/>
                    <a:pt x="48" y="2"/>
                  </a:cubicBezTo>
                  <a:cubicBezTo>
                    <a:pt x="48" y="2"/>
                    <a:pt x="49" y="2"/>
                    <a:pt x="49" y="2"/>
                  </a:cubicBezTo>
                  <a:cubicBezTo>
                    <a:pt x="49" y="3"/>
                    <a:pt x="49" y="4"/>
                    <a:pt x="48" y="5"/>
                  </a:cubicBezTo>
                  <a:cubicBezTo>
                    <a:pt x="47" y="15"/>
                    <a:pt x="44" y="24"/>
                    <a:pt x="39" y="33"/>
                  </a:cubicBezTo>
                  <a:cubicBezTo>
                    <a:pt x="38" y="35"/>
                    <a:pt x="36" y="37"/>
                    <a:pt x="35" y="39"/>
                  </a:cubicBezTo>
                  <a:cubicBezTo>
                    <a:pt x="35" y="39"/>
                    <a:pt x="34" y="39"/>
                    <a:pt x="34" y="40"/>
                  </a:cubicBezTo>
                  <a:cubicBezTo>
                    <a:pt x="34" y="40"/>
                    <a:pt x="34" y="39"/>
                    <a:pt x="34" y="39"/>
                  </a:cubicBezTo>
                  <a:close/>
                  <a:moveTo>
                    <a:pt x="33" y="20"/>
                  </a:moveTo>
                  <a:cubicBezTo>
                    <a:pt x="33" y="20"/>
                    <a:pt x="32" y="20"/>
                    <a:pt x="31" y="20"/>
                  </a:cubicBezTo>
                  <a:cubicBezTo>
                    <a:pt x="31" y="20"/>
                    <a:pt x="30" y="20"/>
                    <a:pt x="31" y="21"/>
                  </a:cubicBezTo>
                  <a:cubicBezTo>
                    <a:pt x="31" y="22"/>
                    <a:pt x="31" y="22"/>
                    <a:pt x="31" y="23"/>
                  </a:cubicBezTo>
                  <a:cubicBezTo>
                    <a:pt x="32" y="22"/>
                    <a:pt x="33" y="21"/>
                    <a:pt x="33" y="20"/>
                  </a:cubicBezTo>
                  <a:close/>
                  <a:moveTo>
                    <a:pt x="33" y="14"/>
                  </a:moveTo>
                  <a:cubicBezTo>
                    <a:pt x="34" y="15"/>
                    <a:pt x="34" y="16"/>
                    <a:pt x="35" y="17"/>
                  </a:cubicBezTo>
                  <a:cubicBezTo>
                    <a:pt x="36" y="15"/>
                    <a:pt x="36" y="15"/>
                    <a:pt x="35" y="14"/>
                  </a:cubicBezTo>
                  <a:cubicBezTo>
                    <a:pt x="35" y="14"/>
                    <a:pt x="34" y="14"/>
                    <a:pt x="33" y="14"/>
                  </a:cubicBezTo>
                  <a:close/>
                  <a:moveTo>
                    <a:pt x="31" y="15"/>
                  </a:moveTo>
                  <a:cubicBezTo>
                    <a:pt x="30" y="16"/>
                    <a:pt x="31" y="17"/>
                    <a:pt x="31" y="18"/>
                  </a:cubicBezTo>
                  <a:cubicBezTo>
                    <a:pt x="31" y="18"/>
                    <a:pt x="32" y="18"/>
                    <a:pt x="33" y="18"/>
                  </a:cubicBezTo>
                  <a:cubicBezTo>
                    <a:pt x="32" y="17"/>
                    <a:pt x="32" y="16"/>
                    <a:pt x="31" y="15"/>
                  </a:cubicBezTo>
                  <a:close/>
                  <a:moveTo>
                    <a:pt x="22" y="34"/>
                  </a:moveTo>
                  <a:cubicBezTo>
                    <a:pt x="22" y="34"/>
                    <a:pt x="22" y="35"/>
                    <a:pt x="22" y="35"/>
                  </a:cubicBezTo>
                  <a:cubicBezTo>
                    <a:pt x="23" y="35"/>
                    <a:pt x="23" y="35"/>
                    <a:pt x="24" y="35"/>
                  </a:cubicBezTo>
                  <a:cubicBezTo>
                    <a:pt x="24" y="35"/>
                    <a:pt x="24" y="35"/>
                    <a:pt x="24" y="34"/>
                  </a:cubicBezTo>
                  <a:cubicBezTo>
                    <a:pt x="24" y="34"/>
                    <a:pt x="24" y="34"/>
                    <a:pt x="23" y="34"/>
                  </a:cubicBezTo>
                  <a:cubicBezTo>
                    <a:pt x="23" y="34"/>
                    <a:pt x="22" y="34"/>
                    <a:pt x="22" y="34"/>
                  </a:cubicBezTo>
                  <a:close/>
                  <a:moveTo>
                    <a:pt x="26" y="23"/>
                  </a:moveTo>
                  <a:cubicBezTo>
                    <a:pt x="26" y="23"/>
                    <a:pt x="27" y="23"/>
                    <a:pt x="27" y="23"/>
                  </a:cubicBezTo>
                  <a:cubicBezTo>
                    <a:pt x="27" y="23"/>
                    <a:pt x="27" y="22"/>
                    <a:pt x="27" y="21"/>
                  </a:cubicBezTo>
                  <a:cubicBezTo>
                    <a:pt x="27" y="21"/>
                    <a:pt x="27" y="20"/>
                    <a:pt x="26" y="20"/>
                  </a:cubicBezTo>
                  <a:cubicBezTo>
                    <a:pt x="26" y="20"/>
                    <a:pt x="26" y="21"/>
                    <a:pt x="25" y="21"/>
                  </a:cubicBezTo>
                  <a:cubicBezTo>
                    <a:pt x="26" y="22"/>
                    <a:pt x="26" y="23"/>
                    <a:pt x="26" y="23"/>
                  </a:cubicBezTo>
                  <a:close/>
                  <a:moveTo>
                    <a:pt x="38" y="22"/>
                  </a:moveTo>
                  <a:cubicBezTo>
                    <a:pt x="39" y="21"/>
                    <a:pt x="39" y="20"/>
                    <a:pt x="39" y="19"/>
                  </a:cubicBezTo>
                  <a:cubicBezTo>
                    <a:pt x="39" y="19"/>
                    <a:pt x="39" y="19"/>
                    <a:pt x="38" y="20"/>
                  </a:cubicBezTo>
                  <a:cubicBezTo>
                    <a:pt x="38" y="20"/>
                    <a:pt x="38" y="21"/>
                    <a:pt x="38" y="22"/>
                  </a:cubicBezTo>
                  <a:close/>
                  <a:moveTo>
                    <a:pt x="29" y="38"/>
                  </a:moveTo>
                  <a:cubicBezTo>
                    <a:pt x="29" y="38"/>
                    <a:pt x="29" y="38"/>
                    <a:pt x="29" y="39"/>
                  </a:cubicBezTo>
                  <a:cubicBezTo>
                    <a:pt x="30" y="39"/>
                    <a:pt x="30" y="38"/>
                    <a:pt x="31" y="38"/>
                  </a:cubicBezTo>
                  <a:cubicBezTo>
                    <a:pt x="31" y="38"/>
                    <a:pt x="31" y="38"/>
                    <a:pt x="31" y="38"/>
                  </a:cubicBezTo>
                  <a:cubicBezTo>
                    <a:pt x="31" y="38"/>
                    <a:pt x="30" y="38"/>
                    <a:pt x="29" y="38"/>
                  </a:cubicBezTo>
                  <a:close/>
                  <a:moveTo>
                    <a:pt x="12" y="32"/>
                  </a:moveTo>
                  <a:cubicBezTo>
                    <a:pt x="12" y="32"/>
                    <a:pt x="11" y="32"/>
                    <a:pt x="10" y="32"/>
                  </a:cubicBezTo>
                  <a:cubicBezTo>
                    <a:pt x="11" y="33"/>
                    <a:pt x="11" y="33"/>
                    <a:pt x="11" y="34"/>
                  </a:cubicBezTo>
                  <a:cubicBezTo>
                    <a:pt x="11" y="33"/>
                    <a:pt x="12" y="33"/>
                    <a:pt x="12" y="32"/>
                  </a:cubicBezTo>
                  <a:close/>
                  <a:moveTo>
                    <a:pt x="25" y="28"/>
                  </a:moveTo>
                  <a:cubicBezTo>
                    <a:pt x="25" y="28"/>
                    <a:pt x="24" y="28"/>
                    <a:pt x="24" y="27"/>
                  </a:cubicBezTo>
                  <a:cubicBezTo>
                    <a:pt x="23" y="27"/>
                    <a:pt x="23" y="27"/>
                    <a:pt x="23" y="27"/>
                  </a:cubicBezTo>
                  <a:cubicBezTo>
                    <a:pt x="24" y="28"/>
                    <a:pt x="24" y="28"/>
                    <a:pt x="24" y="29"/>
                  </a:cubicBezTo>
                  <a:cubicBezTo>
                    <a:pt x="24" y="29"/>
                    <a:pt x="25" y="29"/>
                    <a:pt x="25" y="28"/>
                  </a:cubicBezTo>
                  <a:close/>
                  <a:moveTo>
                    <a:pt x="30" y="29"/>
                  </a:moveTo>
                  <a:cubicBezTo>
                    <a:pt x="30" y="29"/>
                    <a:pt x="30" y="28"/>
                    <a:pt x="31" y="28"/>
                  </a:cubicBezTo>
                  <a:cubicBezTo>
                    <a:pt x="30" y="28"/>
                    <a:pt x="30" y="28"/>
                    <a:pt x="29" y="28"/>
                  </a:cubicBezTo>
                  <a:cubicBezTo>
                    <a:pt x="30" y="28"/>
                    <a:pt x="30" y="29"/>
                    <a:pt x="30" y="29"/>
                  </a:cubicBezTo>
                  <a:close/>
                  <a:moveTo>
                    <a:pt x="27" y="16"/>
                  </a:moveTo>
                  <a:cubicBezTo>
                    <a:pt x="26" y="16"/>
                    <a:pt x="26" y="16"/>
                    <a:pt x="25" y="16"/>
                  </a:cubicBezTo>
                  <a:cubicBezTo>
                    <a:pt x="26" y="17"/>
                    <a:pt x="26" y="17"/>
                    <a:pt x="26" y="17"/>
                  </a:cubicBezTo>
                  <a:cubicBezTo>
                    <a:pt x="27" y="17"/>
                    <a:pt x="27" y="16"/>
                    <a:pt x="27" y="16"/>
                  </a:cubicBezTo>
                  <a:close/>
                  <a:moveTo>
                    <a:pt x="18" y="36"/>
                  </a:moveTo>
                  <a:cubicBezTo>
                    <a:pt x="18" y="36"/>
                    <a:pt x="18" y="36"/>
                    <a:pt x="18" y="36"/>
                  </a:cubicBezTo>
                  <a:cubicBezTo>
                    <a:pt x="18" y="35"/>
                    <a:pt x="18" y="34"/>
                    <a:pt x="18" y="34"/>
                  </a:cubicBezTo>
                  <a:cubicBezTo>
                    <a:pt x="19" y="33"/>
                    <a:pt x="18" y="33"/>
                    <a:pt x="18" y="33"/>
                  </a:cubicBezTo>
                  <a:cubicBezTo>
                    <a:pt x="18" y="34"/>
                    <a:pt x="19" y="35"/>
                    <a:pt x="18" y="36"/>
                  </a:cubicBezTo>
                  <a:close/>
                  <a:moveTo>
                    <a:pt x="19" y="31"/>
                  </a:moveTo>
                  <a:cubicBezTo>
                    <a:pt x="19" y="30"/>
                    <a:pt x="19" y="29"/>
                    <a:pt x="18" y="29"/>
                  </a:cubicBezTo>
                  <a:cubicBezTo>
                    <a:pt x="18" y="29"/>
                    <a:pt x="18" y="30"/>
                    <a:pt x="19" y="31"/>
                  </a:cubicBezTo>
                  <a:close/>
                  <a:moveTo>
                    <a:pt x="41" y="26"/>
                  </a:moveTo>
                  <a:cubicBezTo>
                    <a:pt x="41" y="25"/>
                    <a:pt x="42" y="25"/>
                    <a:pt x="42" y="25"/>
                  </a:cubicBezTo>
                  <a:cubicBezTo>
                    <a:pt x="42" y="25"/>
                    <a:pt x="42" y="24"/>
                    <a:pt x="41" y="24"/>
                  </a:cubicBezTo>
                  <a:cubicBezTo>
                    <a:pt x="41" y="24"/>
                    <a:pt x="41" y="25"/>
                    <a:pt x="41" y="26"/>
                  </a:cubicBezTo>
                  <a:close/>
                  <a:moveTo>
                    <a:pt x="47" y="3"/>
                  </a:moveTo>
                  <a:cubicBezTo>
                    <a:pt x="47" y="3"/>
                    <a:pt x="47" y="3"/>
                    <a:pt x="47" y="3"/>
                  </a:cubicBezTo>
                  <a:cubicBezTo>
                    <a:pt x="46" y="3"/>
                    <a:pt x="46" y="4"/>
                    <a:pt x="46" y="5"/>
                  </a:cubicBezTo>
                  <a:cubicBezTo>
                    <a:pt x="46" y="5"/>
                    <a:pt x="47" y="5"/>
                    <a:pt x="47" y="5"/>
                  </a:cubicBezTo>
                  <a:cubicBezTo>
                    <a:pt x="47" y="4"/>
                    <a:pt x="47" y="4"/>
                    <a:pt x="47" y="3"/>
                  </a:cubicBezTo>
                  <a:close/>
                  <a:moveTo>
                    <a:pt x="18" y="26"/>
                  </a:moveTo>
                  <a:cubicBezTo>
                    <a:pt x="18" y="26"/>
                    <a:pt x="18" y="26"/>
                    <a:pt x="18" y="26"/>
                  </a:cubicBezTo>
                  <a:cubicBezTo>
                    <a:pt x="18" y="26"/>
                    <a:pt x="19" y="27"/>
                    <a:pt x="19" y="27"/>
                  </a:cubicBezTo>
                  <a:cubicBezTo>
                    <a:pt x="19" y="27"/>
                    <a:pt x="19" y="27"/>
                    <a:pt x="19" y="27"/>
                  </a:cubicBezTo>
                  <a:cubicBezTo>
                    <a:pt x="19" y="27"/>
                    <a:pt x="19" y="26"/>
                    <a:pt x="19" y="26"/>
                  </a:cubicBezTo>
                  <a:cubicBezTo>
                    <a:pt x="19" y="26"/>
                    <a:pt x="19" y="26"/>
                    <a:pt x="18" y="26"/>
                  </a:cubicBezTo>
                  <a:close/>
                  <a:moveTo>
                    <a:pt x="43" y="3"/>
                  </a:moveTo>
                  <a:cubicBezTo>
                    <a:pt x="43" y="3"/>
                    <a:pt x="42" y="3"/>
                    <a:pt x="42" y="3"/>
                  </a:cubicBezTo>
                  <a:cubicBezTo>
                    <a:pt x="43" y="4"/>
                    <a:pt x="43" y="4"/>
                    <a:pt x="43" y="3"/>
                  </a:cubicBezTo>
                  <a:close/>
                  <a:moveTo>
                    <a:pt x="18" y="21"/>
                  </a:moveTo>
                  <a:cubicBezTo>
                    <a:pt x="18" y="20"/>
                    <a:pt x="18" y="20"/>
                    <a:pt x="18" y="20"/>
                  </a:cubicBezTo>
                  <a:cubicBezTo>
                    <a:pt x="18" y="20"/>
                    <a:pt x="17" y="21"/>
                    <a:pt x="18" y="21"/>
                  </a:cubicBezTo>
                  <a:close/>
                  <a:moveTo>
                    <a:pt x="35" y="26"/>
                  </a:moveTo>
                  <a:cubicBezTo>
                    <a:pt x="36" y="26"/>
                    <a:pt x="36" y="25"/>
                    <a:pt x="36" y="25"/>
                  </a:cubicBezTo>
                  <a:cubicBezTo>
                    <a:pt x="36" y="25"/>
                    <a:pt x="36" y="25"/>
                    <a:pt x="35" y="2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218"/>
            <p:cNvSpPr>
              <a:spLocks noEditPoints="1"/>
            </p:cNvSpPr>
            <p:nvPr/>
          </p:nvSpPr>
          <p:spPr bwMode="auto">
            <a:xfrm>
              <a:off x="2442574" y="2650798"/>
              <a:ext cx="119976" cy="104265"/>
            </a:xfrm>
            <a:custGeom>
              <a:avLst/>
              <a:gdLst>
                <a:gd name="T0" fmla="*/ 42 w 46"/>
                <a:gd name="T1" fmla="*/ 23 h 40"/>
                <a:gd name="T2" fmla="*/ 40 w 46"/>
                <a:gd name="T3" fmla="*/ 21 h 40"/>
                <a:gd name="T4" fmla="*/ 40 w 46"/>
                <a:gd name="T5" fmla="*/ 24 h 40"/>
                <a:gd name="T6" fmla="*/ 38 w 46"/>
                <a:gd name="T7" fmla="*/ 25 h 40"/>
                <a:gd name="T8" fmla="*/ 33 w 46"/>
                <a:gd name="T9" fmla="*/ 30 h 40"/>
                <a:gd name="T10" fmla="*/ 31 w 46"/>
                <a:gd name="T11" fmla="*/ 29 h 40"/>
                <a:gd name="T12" fmla="*/ 14 w 46"/>
                <a:gd name="T13" fmla="*/ 40 h 40"/>
                <a:gd name="T14" fmla="*/ 8 w 46"/>
                <a:gd name="T15" fmla="*/ 26 h 40"/>
                <a:gd name="T16" fmla="*/ 0 w 46"/>
                <a:gd name="T17" fmla="*/ 0 h 40"/>
                <a:gd name="T18" fmla="*/ 6 w 46"/>
                <a:gd name="T19" fmla="*/ 6 h 40"/>
                <a:gd name="T20" fmla="*/ 8 w 46"/>
                <a:gd name="T21" fmla="*/ 4 h 40"/>
                <a:gd name="T22" fmla="*/ 24 w 46"/>
                <a:gd name="T23" fmla="*/ 12 h 40"/>
                <a:gd name="T24" fmla="*/ 31 w 46"/>
                <a:gd name="T25" fmla="*/ 14 h 40"/>
                <a:gd name="T26" fmla="*/ 31 w 46"/>
                <a:gd name="T27" fmla="*/ 16 h 40"/>
                <a:gd name="T28" fmla="*/ 34 w 46"/>
                <a:gd name="T29" fmla="*/ 15 h 40"/>
                <a:gd name="T30" fmla="*/ 34 w 46"/>
                <a:gd name="T31" fmla="*/ 16 h 40"/>
                <a:gd name="T32" fmla="*/ 37 w 46"/>
                <a:gd name="T33" fmla="*/ 18 h 40"/>
                <a:gd name="T34" fmla="*/ 46 w 46"/>
                <a:gd name="T35" fmla="*/ 19 h 40"/>
                <a:gd name="T36" fmla="*/ 17 w 46"/>
                <a:gd name="T37" fmla="*/ 14 h 40"/>
                <a:gd name="T38" fmla="*/ 19 w 46"/>
                <a:gd name="T39" fmla="*/ 16 h 40"/>
                <a:gd name="T40" fmla="*/ 33 w 46"/>
                <a:gd name="T41" fmla="*/ 23 h 40"/>
                <a:gd name="T42" fmla="*/ 36 w 46"/>
                <a:gd name="T43" fmla="*/ 24 h 40"/>
                <a:gd name="T44" fmla="*/ 4 w 46"/>
                <a:gd name="T45" fmla="*/ 10 h 40"/>
                <a:gd name="T46" fmla="*/ 4 w 46"/>
                <a:gd name="T47" fmla="*/ 10 h 40"/>
                <a:gd name="T48" fmla="*/ 26 w 46"/>
                <a:gd name="T49" fmla="*/ 25 h 40"/>
                <a:gd name="T50" fmla="*/ 27 w 46"/>
                <a:gd name="T51" fmla="*/ 26 h 40"/>
                <a:gd name="T52" fmla="*/ 15 w 46"/>
                <a:gd name="T53" fmla="*/ 24 h 40"/>
                <a:gd name="T54" fmla="*/ 15 w 46"/>
                <a:gd name="T55" fmla="*/ 24 h 40"/>
                <a:gd name="T56" fmla="*/ 9 w 46"/>
                <a:gd name="T57" fmla="*/ 12 h 40"/>
                <a:gd name="T58" fmla="*/ 25 w 46"/>
                <a:gd name="T59" fmla="*/ 28 h 40"/>
                <a:gd name="T60" fmla="*/ 24 w 46"/>
                <a:gd name="T61" fmla="*/ 26 h 40"/>
                <a:gd name="T62" fmla="*/ 25 w 46"/>
                <a:gd name="T63" fmla="*/ 28 h 40"/>
                <a:gd name="T64" fmla="*/ 32 w 46"/>
                <a:gd name="T65" fmla="*/ 27 h 40"/>
                <a:gd name="T66" fmla="*/ 31 w 46"/>
                <a:gd name="T67" fmla="*/ 26 h 40"/>
                <a:gd name="T68" fmla="*/ 19 w 46"/>
                <a:gd name="T69" fmla="*/ 11 h 40"/>
                <a:gd name="T70" fmla="*/ 21 w 46"/>
                <a:gd name="T71" fmla="*/ 14 h 40"/>
                <a:gd name="T72" fmla="*/ 19 w 46"/>
                <a:gd name="T73" fmla="*/ 11 h 40"/>
                <a:gd name="T74" fmla="*/ 8 w 46"/>
                <a:gd name="T75" fmla="*/ 9 h 40"/>
                <a:gd name="T76" fmla="*/ 8 w 46"/>
                <a:gd name="T77" fmla="*/ 7 h 40"/>
                <a:gd name="T78" fmla="*/ 12 w 46"/>
                <a:gd name="T79" fmla="*/ 16 h 40"/>
                <a:gd name="T80" fmla="*/ 12 w 46"/>
                <a:gd name="T81" fmla="*/ 15 h 40"/>
                <a:gd name="T82" fmla="*/ 12 w 46"/>
                <a:gd name="T83" fmla="*/ 16 h 40"/>
                <a:gd name="T84" fmla="*/ 17 w 46"/>
                <a:gd name="T85" fmla="*/ 35 h 40"/>
                <a:gd name="T86" fmla="*/ 16 w 46"/>
                <a:gd name="T87" fmla="*/ 30 h 40"/>
                <a:gd name="T88" fmla="*/ 16 w 46"/>
                <a:gd name="T89" fmla="*/ 30 h 40"/>
                <a:gd name="T90" fmla="*/ 14 w 46"/>
                <a:gd name="T91" fmla="*/ 10 h 40"/>
                <a:gd name="T92" fmla="*/ 14 w 46"/>
                <a:gd name="T93"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0">
                  <a:moveTo>
                    <a:pt x="46" y="19"/>
                  </a:moveTo>
                  <a:cubicBezTo>
                    <a:pt x="45" y="20"/>
                    <a:pt x="43" y="22"/>
                    <a:pt x="42" y="23"/>
                  </a:cubicBezTo>
                  <a:cubicBezTo>
                    <a:pt x="41" y="23"/>
                    <a:pt x="41" y="22"/>
                    <a:pt x="40" y="22"/>
                  </a:cubicBezTo>
                  <a:cubicBezTo>
                    <a:pt x="40" y="22"/>
                    <a:pt x="40" y="21"/>
                    <a:pt x="40" y="21"/>
                  </a:cubicBezTo>
                  <a:cubicBezTo>
                    <a:pt x="38" y="21"/>
                    <a:pt x="36" y="21"/>
                    <a:pt x="35" y="21"/>
                  </a:cubicBezTo>
                  <a:cubicBezTo>
                    <a:pt x="36" y="22"/>
                    <a:pt x="38" y="23"/>
                    <a:pt x="40" y="24"/>
                  </a:cubicBezTo>
                  <a:cubicBezTo>
                    <a:pt x="40" y="25"/>
                    <a:pt x="39" y="25"/>
                    <a:pt x="39" y="26"/>
                  </a:cubicBezTo>
                  <a:cubicBezTo>
                    <a:pt x="38" y="26"/>
                    <a:pt x="38" y="26"/>
                    <a:pt x="38" y="25"/>
                  </a:cubicBezTo>
                  <a:cubicBezTo>
                    <a:pt x="37" y="26"/>
                    <a:pt x="37" y="26"/>
                    <a:pt x="38" y="27"/>
                  </a:cubicBezTo>
                  <a:cubicBezTo>
                    <a:pt x="36" y="28"/>
                    <a:pt x="35" y="29"/>
                    <a:pt x="33" y="30"/>
                  </a:cubicBezTo>
                  <a:cubicBezTo>
                    <a:pt x="33" y="30"/>
                    <a:pt x="33" y="30"/>
                    <a:pt x="32" y="29"/>
                  </a:cubicBezTo>
                  <a:cubicBezTo>
                    <a:pt x="32" y="29"/>
                    <a:pt x="31" y="29"/>
                    <a:pt x="31" y="29"/>
                  </a:cubicBezTo>
                  <a:cubicBezTo>
                    <a:pt x="31" y="30"/>
                    <a:pt x="31" y="31"/>
                    <a:pt x="31" y="31"/>
                  </a:cubicBezTo>
                  <a:cubicBezTo>
                    <a:pt x="25" y="35"/>
                    <a:pt x="20" y="38"/>
                    <a:pt x="14" y="40"/>
                  </a:cubicBezTo>
                  <a:cubicBezTo>
                    <a:pt x="14" y="40"/>
                    <a:pt x="14" y="40"/>
                    <a:pt x="14" y="39"/>
                  </a:cubicBezTo>
                  <a:cubicBezTo>
                    <a:pt x="11" y="35"/>
                    <a:pt x="9" y="30"/>
                    <a:pt x="8" y="26"/>
                  </a:cubicBezTo>
                  <a:cubicBezTo>
                    <a:pt x="5" y="19"/>
                    <a:pt x="3" y="12"/>
                    <a:pt x="1" y="4"/>
                  </a:cubicBezTo>
                  <a:cubicBezTo>
                    <a:pt x="0" y="3"/>
                    <a:pt x="0" y="2"/>
                    <a:pt x="0" y="0"/>
                  </a:cubicBezTo>
                  <a:cubicBezTo>
                    <a:pt x="2" y="2"/>
                    <a:pt x="4" y="3"/>
                    <a:pt x="6" y="4"/>
                  </a:cubicBezTo>
                  <a:cubicBezTo>
                    <a:pt x="6" y="4"/>
                    <a:pt x="6" y="5"/>
                    <a:pt x="6" y="6"/>
                  </a:cubicBezTo>
                  <a:cubicBezTo>
                    <a:pt x="7" y="5"/>
                    <a:pt x="7" y="5"/>
                    <a:pt x="7" y="4"/>
                  </a:cubicBezTo>
                  <a:cubicBezTo>
                    <a:pt x="7" y="4"/>
                    <a:pt x="7" y="4"/>
                    <a:pt x="8" y="4"/>
                  </a:cubicBezTo>
                  <a:cubicBezTo>
                    <a:pt x="12" y="7"/>
                    <a:pt x="17" y="8"/>
                    <a:pt x="22" y="10"/>
                  </a:cubicBezTo>
                  <a:cubicBezTo>
                    <a:pt x="22" y="11"/>
                    <a:pt x="23" y="11"/>
                    <a:pt x="24" y="12"/>
                  </a:cubicBezTo>
                  <a:cubicBezTo>
                    <a:pt x="24" y="12"/>
                    <a:pt x="24" y="12"/>
                    <a:pt x="25" y="12"/>
                  </a:cubicBezTo>
                  <a:cubicBezTo>
                    <a:pt x="27" y="12"/>
                    <a:pt x="29" y="13"/>
                    <a:pt x="31" y="14"/>
                  </a:cubicBezTo>
                  <a:cubicBezTo>
                    <a:pt x="31" y="14"/>
                    <a:pt x="31" y="14"/>
                    <a:pt x="31" y="15"/>
                  </a:cubicBezTo>
                  <a:cubicBezTo>
                    <a:pt x="31" y="15"/>
                    <a:pt x="31" y="15"/>
                    <a:pt x="31" y="16"/>
                  </a:cubicBezTo>
                  <a:cubicBezTo>
                    <a:pt x="31" y="16"/>
                    <a:pt x="32" y="16"/>
                    <a:pt x="32" y="16"/>
                  </a:cubicBezTo>
                  <a:cubicBezTo>
                    <a:pt x="32" y="15"/>
                    <a:pt x="32" y="15"/>
                    <a:pt x="34" y="15"/>
                  </a:cubicBezTo>
                  <a:cubicBezTo>
                    <a:pt x="34" y="15"/>
                    <a:pt x="34" y="15"/>
                    <a:pt x="35" y="15"/>
                  </a:cubicBezTo>
                  <a:cubicBezTo>
                    <a:pt x="35" y="16"/>
                    <a:pt x="34" y="16"/>
                    <a:pt x="34" y="16"/>
                  </a:cubicBezTo>
                  <a:cubicBezTo>
                    <a:pt x="34" y="17"/>
                    <a:pt x="34" y="17"/>
                    <a:pt x="34" y="18"/>
                  </a:cubicBezTo>
                  <a:cubicBezTo>
                    <a:pt x="35" y="18"/>
                    <a:pt x="36" y="18"/>
                    <a:pt x="37" y="18"/>
                  </a:cubicBezTo>
                  <a:cubicBezTo>
                    <a:pt x="37" y="17"/>
                    <a:pt x="36" y="17"/>
                    <a:pt x="36" y="16"/>
                  </a:cubicBezTo>
                  <a:cubicBezTo>
                    <a:pt x="40" y="17"/>
                    <a:pt x="43" y="18"/>
                    <a:pt x="46" y="19"/>
                  </a:cubicBezTo>
                  <a:close/>
                  <a:moveTo>
                    <a:pt x="19" y="16"/>
                  </a:moveTo>
                  <a:cubicBezTo>
                    <a:pt x="18" y="15"/>
                    <a:pt x="18" y="14"/>
                    <a:pt x="17" y="14"/>
                  </a:cubicBezTo>
                  <a:cubicBezTo>
                    <a:pt x="16" y="14"/>
                    <a:pt x="16" y="15"/>
                    <a:pt x="16" y="16"/>
                  </a:cubicBezTo>
                  <a:cubicBezTo>
                    <a:pt x="17" y="16"/>
                    <a:pt x="18" y="16"/>
                    <a:pt x="19" y="16"/>
                  </a:cubicBezTo>
                  <a:close/>
                  <a:moveTo>
                    <a:pt x="33" y="23"/>
                  </a:moveTo>
                  <a:cubicBezTo>
                    <a:pt x="33" y="23"/>
                    <a:pt x="33" y="23"/>
                    <a:pt x="33" y="23"/>
                  </a:cubicBezTo>
                  <a:cubicBezTo>
                    <a:pt x="34" y="24"/>
                    <a:pt x="34" y="25"/>
                    <a:pt x="35" y="27"/>
                  </a:cubicBezTo>
                  <a:cubicBezTo>
                    <a:pt x="35" y="26"/>
                    <a:pt x="35" y="25"/>
                    <a:pt x="36" y="24"/>
                  </a:cubicBezTo>
                  <a:cubicBezTo>
                    <a:pt x="35" y="24"/>
                    <a:pt x="34" y="23"/>
                    <a:pt x="33" y="23"/>
                  </a:cubicBezTo>
                  <a:close/>
                  <a:moveTo>
                    <a:pt x="4" y="10"/>
                  </a:moveTo>
                  <a:cubicBezTo>
                    <a:pt x="3" y="11"/>
                    <a:pt x="3" y="12"/>
                    <a:pt x="4" y="12"/>
                  </a:cubicBezTo>
                  <a:cubicBezTo>
                    <a:pt x="4" y="11"/>
                    <a:pt x="5" y="10"/>
                    <a:pt x="4" y="10"/>
                  </a:cubicBezTo>
                  <a:close/>
                  <a:moveTo>
                    <a:pt x="26" y="24"/>
                  </a:moveTo>
                  <a:cubicBezTo>
                    <a:pt x="26" y="24"/>
                    <a:pt x="26" y="24"/>
                    <a:pt x="26" y="25"/>
                  </a:cubicBezTo>
                  <a:cubicBezTo>
                    <a:pt x="26" y="25"/>
                    <a:pt x="27" y="26"/>
                    <a:pt x="27" y="27"/>
                  </a:cubicBezTo>
                  <a:cubicBezTo>
                    <a:pt x="27" y="27"/>
                    <a:pt x="27" y="26"/>
                    <a:pt x="27" y="26"/>
                  </a:cubicBezTo>
                  <a:cubicBezTo>
                    <a:pt x="27" y="25"/>
                    <a:pt x="26" y="25"/>
                    <a:pt x="26" y="24"/>
                  </a:cubicBezTo>
                  <a:close/>
                  <a:moveTo>
                    <a:pt x="15" y="24"/>
                  </a:moveTo>
                  <a:cubicBezTo>
                    <a:pt x="15" y="23"/>
                    <a:pt x="14" y="22"/>
                    <a:pt x="14" y="22"/>
                  </a:cubicBezTo>
                  <a:cubicBezTo>
                    <a:pt x="13" y="23"/>
                    <a:pt x="14" y="23"/>
                    <a:pt x="15" y="24"/>
                  </a:cubicBezTo>
                  <a:close/>
                  <a:moveTo>
                    <a:pt x="10" y="10"/>
                  </a:moveTo>
                  <a:cubicBezTo>
                    <a:pt x="9" y="12"/>
                    <a:pt x="9" y="12"/>
                    <a:pt x="9" y="12"/>
                  </a:cubicBezTo>
                  <a:cubicBezTo>
                    <a:pt x="10" y="11"/>
                    <a:pt x="10" y="11"/>
                    <a:pt x="10" y="10"/>
                  </a:cubicBezTo>
                  <a:close/>
                  <a:moveTo>
                    <a:pt x="25" y="28"/>
                  </a:moveTo>
                  <a:cubicBezTo>
                    <a:pt x="25" y="27"/>
                    <a:pt x="25" y="27"/>
                    <a:pt x="24" y="26"/>
                  </a:cubicBezTo>
                  <a:cubicBezTo>
                    <a:pt x="24" y="26"/>
                    <a:pt x="24" y="26"/>
                    <a:pt x="24" y="26"/>
                  </a:cubicBezTo>
                  <a:cubicBezTo>
                    <a:pt x="24" y="27"/>
                    <a:pt x="24" y="28"/>
                    <a:pt x="24" y="28"/>
                  </a:cubicBezTo>
                  <a:cubicBezTo>
                    <a:pt x="25" y="28"/>
                    <a:pt x="25" y="28"/>
                    <a:pt x="25" y="28"/>
                  </a:cubicBezTo>
                  <a:close/>
                  <a:moveTo>
                    <a:pt x="30" y="27"/>
                  </a:moveTo>
                  <a:cubicBezTo>
                    <a:pt x="31" y="27"/>
                    <a:pt x="31" y="27"/>
                    <a:pt x="32" y="27"/>
                  </a:cubicBezTo>
                  <a:cubicBezTo>
                    <a:pt x="32" y="27"/>
                    <a:pt x="31" y="27"/>
                    <a:pt x="31" y="27"/>
                  </a:cubicBezTo>
                  <a:cubicBezTo>
                    <a:pt x="31" y="26"/>
                    <a:pt x="31" y="26"/>
                    <a:pt x="31" y="26"/>
                  </a:cubicBezTo>
                  <a:cubicBezTo>
                    <a:pt x="30" y="27"/>
                    <a:pt x="30" y="27"/>
                    <a:pt x="30" y="27"/>
                  </a:cubicBezTo>
                  <a:close/>
                  <a:moveTo>
                    <a:pt x="19" y="11"/>
                  </a:moveTo>
                  <a:cubicBezTo>
                    <a:pt x="19" y="12"/>
                    <a:pt x="19" y="12"/>
                    <a:pt x="19" y="12"/>
                  </a:cubicBezTo>
                  <a:cubicBezTo>
                    <a:pt x="20" y="12"/>
                    <a:pt x="20" y="13"/>
                    <a:pt x="21" y="14"/>
                  </a:cubicBezTo>
                  <a:cubicBezTo>
                    <a:pt x="21" y="14"/>
                    <a:pt x="21" y="14"/>
                    <a:pt x="21" y="14"/>
                  </a:cubicBezTo>
                  <a:cubicBezTo>
                    <a:pt x="21" y="13"/>
                    <a:pt x="20" y="12"/>
                    <a:pt x="19" y="11"/>
                  </a:cubicBezTo>
                  <a:close/>
                  <a:moveTo>
                    <a:pt x="7" y="9"/>
                  </a:moveTo>
                  <a:cubicBezTo>
                    <a:pt x="8" y="9"/>
                    <a:pt x="8" y="9"/>
                    <a:pt x="8" y="9"/>
                  </a:cubicBezTo>
                  <a:cubicBezTo>
                    <a:pt x="8" y="9"/>
                    <a:pt x="8" y="9"/>
                    <a:pt x="8" y="9"/>
                  </a:cubicBezTo>
                  <a:cubicBezTo>
                    <a:pt x="9" y="8"/>
                    <a:pt x="9" y="8"/>
                    <a:pt x="8" y="7"/>
                  </a:cubicBezTo>
                  <a:cubicBezTo>
                    <a:pt x="8" y="8"/>
                    <a:pt x="8" y="8"/>
                    <a:pt x="7" y="9"/>
                  </a:cubicBezTo>
                  <a:close/>
                  <a:moveTo>
                    <a:pt x="12" y="16"/>
                  </a:moveTo>
                  <a:cubicBezTo>
                    <a:pt x="13" y="16"/>
                    <a:pt x="13" y="16"/>
                    <a:pt x="13" y="16"/>
                  </a:cubicBezTo>
                  <a:cubicBezTo>
                    <a:pt x="13" y="15"/>
                    <a:pt x="12" y="15"/>
                    <a:pt x="12" y="15"/>
                  </a:cubicBezTo>
                  <a:cubicBezTo>
                    <a:pt x="12" y="15"/>
                    <a:pt x="12" y="15"/>
                    <a:pt x="11" y="15"/>
                  </a:cubicBezTo>
                  <a:cubicBezTo>
                    <a:pt x="12" y="16"/>
                    <a:pt x="12" y="16"/>
                    <a:pt x="12" y="16"/>
                  </a:cubicBezTo>
                  <a:close/>
                  <a:moveTo>
                    <a:pt x="18" y="36"/>
                  </a:moveTo>
                  <a:cubicBezTo>
                    <a:pt x="18" y="35"/>
                    <a:pt x="18" y="35"/>
                    <a:pt x="17" y="35"/>
                  </a:cubicBezTo>
                  <a:cubicBezTo>
                    <a:pt x="17" y="36"/>
                    <a:pt x="18" y="36"/>
                    <a:pt x="18" y="36"/>
                  </a:cubicBezTo>
                  <a:close/>
                  <a:moveTo>
                    <a:pt x="16" y="30"/>
                  </a:moveTo>
                  <a:cubicBezTo>
                    <a:pt x="16" y="29"/>
                    <a:pt x="16" y="29"/>
                    <a:pt x="16" y="29"/>
                  </a:cubicBezTo>
                  <a:cubicBezTo>
                    <a:pt x="16" y="29"/>
                    <a:pt x="16" y="30"/>
                    <a:pt x="16" y="30"/>
                  </a:cubicBezTo>
                  <a:close/>
                  <a:moveTo>
                    <a:pt x="14" y="10"/>
                  </a:moveTo>
                  <a:cubicBezTo>
                    <a:pt x="14" y="10"/>
                    <a:pt x="14" y="10"/>
                    <a:pt x="14" y="10"/>
                  </a:cubicBezTo>
                  <a:cubicBezTo>
                    <a:pt x="14" y="10"/>
                    <a:pt x="14" y="11"/>
                    <a:pt x="14" y="11"/>
                  </a:cubicBezTo>
                  <a:cubicBezTo>
                    <a:pt x="14" y="11"/>
                    <a:pt x="14" y="11"/>
                    <a:pt x="14" y="11"/>
                  </a:cubicBezTo>
                  <a:cubicBezTo>
                    <a:pt x="14" y="10"/>
                    <a:pt x="14" y="10"/>
                    <a:pt x="14"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Freeform 219"/>
            <p:cNvSpPr>
              <a:spLocks noEditPoints="1"/>
            </p:cNvSpPr>
            <p:nvPr/>
          </p:nvSpPr>
          <p:spPr bwMode="auto">
            <a:xfrm>
              <a:off x="2538268" y="2392279"/>
              <a:ext cx="82840" cy="64273"/>
            </a:xfrm>
            <a:custGeom>
              <a:avLst/>
              <a:gdLst>
                <a:gd name="T0" fmla="*/ 24 w 32"/>
                <a:gd name="T1" fmla="*/ 15 h 25"/>
                <a:gd name="T2" fmla="*/ 28 w 32"/>
                <a:gd name="T3" fmla="*/ 11 h 25"/>
                <a:gd name="T4" fmla="*/ 32 w 32"/>
                <a:gd name="T5" fmla="*/ 25 h 25"/>
                <a:gd name="T6" fmla="*/ 19 w 32"/>
                <a:gd name="T7" fmla="*/ 20 h 25"/>
                <a:gd name="T8" fmla="*/ 18 w 32"/>
                <a:gd name="T9" fmla="*/ 17 h 25"/>
                <a:gd name="T10" fmla="*/ 16 w 32"/>
                <a:gd name="T11" fmla="*/ 18 h 25"/>
                <a:gd name="T12" fmla="*/ 12 w 32"/>
                <a:gd name="T13" fmla="*/ 18 h 25"/>
                <a:gd name="T14" fmla="*/ 9 w 32"/>
                <a:gd name="T15" fmla="*/ 17 h 25"/>
                <a:gd name="T16" fmla="*/ 2 w 32"/>
                <a:gd name="T17" fmla="*/ 15 h 25"/>
                <a:gd name="T18" fmla="*/ 0 w 32"/>
                <a:gd name="T19" fmla="*/ 14 h 25"/>
                <a:gd name="T20" fmla="*/ 7 w 32"/>
                <a:gd name="T21" fmla="*/ 10 h 25"/>
                <a:gd name="T22" fmla="*/ 7 w 32"/>
                <a:gd name="T23" fmla="*/ 11 h 25"/>
                <a:gd name="T24" fmla="*/ 8 w 32"/>
                <a:gd name="T25" fmla="*/ 10 h 25"/>
                <a:gd name="T26" fmla="*/ 9 w 32"/>
                <a:gd name="T27" fmla="*/ 9 h 25"/>
                <a:gd name="T28" fmla="*/ 15 w 32"/>
                <a:gd name="T29" fmla="*/ 6 h 25"/>
                <a:gd name="T30" fmla="*/ 16 w 32"/>
                <a:gd name="T31" fmla="*/ 8 h 25"/>
                <a:gd name="T32" fmla="*/ 17 w 32"/>
                <a:gd name="T33" fmla="*/ 7 h 25"/>
                <a:gd name="T34" fmla="*/ 17 w 32"/>
                <a:gd name="T35" fmla="*/ 5 h 25"/>
                <a:gd name="T36" fmla="*/ 25 w 32"/>
                <a:gd name="T37" fmla="*/ 0 h 25"/>
                <a:gd name="T38" fmla="*/ 27 w 32"/>
                <a:gd name="T39" fmla="*/ 8 h 25"/>
                <a:gd name="T40" fmla="*/ 28 w 32"/>
                <a:gd name="T41" fmla="*/ 10 h 25"/>
                <a:gd name="T42" fmla="*/ 26 w 32"/>
                <a:gd name="T43" fmla="*/ 8 h 25"/>
                <a:gd name="T44" fmla="*/ 25 w 32"/>
                <a:gd name="T45" fmla="*/ 10 h 25"/>
                <a:gd name="T46" fmla="*/ 24 w 32"/>
                <a:gd name="T47" fmla="*/ 13 h 25"/>
                <a:gd name="T48" fmla="*/ 24 w 32"/>
                <a:gd name="T49" fmla="*/ 15 h 25"/>
                <a:gd name="T50" fmla="*/ 13 w 32"/>
                <a:gd name="T51" fmla="*/ 10 h 25"/>
                <a:gd name="T52" fmla="*/ 13 w 32"/>
                <a:gd name="T53" fmla="*/ 10 h 25"/>
                <a:gd name="T54" fmla="*/ 13 w 32"/>
                <a:gd name="T55" fmla="*/ 12 h 25"/>
                <a:gd name="T56" fmla="*/ 14 w 32"/>
                <a:gd name="T57" fmla="*/ 11 h 25"/>
                <a:gd name="T58" fmla="*/ 13 w 32"/>
                <a:gd name="T59" fmla="*/ 10 h 25"/>
                <a:gd name="T60" fmla="*/ 25 w 32"/>
                <a:gd name="T61" fmla="*/ 19 h 25"/>
                <a:gd name="T62" fmla="*/ 26 w 32"/>
                <a:gd name="T63" fmla="*/ 22 h 25"/>
                <a:gd name="T64" fmla="*/ 25 w 32"/>
                <a:gd name="T65" fmla="*/ 19 h 25"/>
                <a:gd name="T66" fmla="*/ 9 w 32"/>
                <a:gd name="T67" fmla="*/ 15 h 25"/>
                <a:gd name="T68" fmla="*/ 9 w 32"/>
                <a:gd name="T69" fmla="*/ 12 h 25"/>
                <a:gd name="T70" fmla="*/ 8 w 32"/>
                <a:gd name="T71" fmla="*/ 13 h 25"/>
                <a:gd name="T72" fmla="*/ 9 w 32"/>
                <a:gd name="T7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25">
                  <a:moveTo>
                    <a:pt x="24" y="15"/>
                  </a:moveTo>
                  <a:cubicBezTo>
                    <a:pt x="26" y="14"/>
                    <a:pt x="27" y="13"/>
                    <a:pt x="28" y="11"/>
                  </a:cubicBezTo>
                  <a:cubicBezTo>
                    <a:pt x="29" y="12"/>
                    <a:pt x="32" y="23"/>
                    <a:pt x="32" y="25"/>
                  </a:cubicBezTo>
                  <a:cubicBezTo>
                    <a:pt x="27" y="23"/>
                    <a:pt x="23" y="22"/>
                    <a:pt x="19" y="20"/>
                  </a:cubicBezTo>
                  <a:cubicBezTo>
                    <a:pt x="18" y="19"/>
                    <a:pt x="17" y="19"/>
                    <a:pt x="18" y="17"/>
                  </a:cubicBezTo>
                  <a:cubicBezTo>
                    <a:pt x="17" y="17"/>
                    <a:pt x="16" y="17"/>
                    <a:pt x="16" y="18"/>
                  </a:cubicBezTo>
                  <a:cubicBezTo>
                    <a:pt x="14" y="18"/>
                    <a:pt x="13" y="18"/>
                    <a:pt x="12" y="18"/>
                  </a:cubicBezTo>
                  <a:cubicBezTo>
                    <a:pt x="11" y="17"/>
                    <a:pt x="10" y="17"/>
                    <a:pt x="9" y="17"/>
                  </a:cubicBezTo>
                  <a:cubicBezTo>
                    <a:pt x="6" y="16"/>
                    <a:pt x="4" y="15"/>
                    <a:pt x="2" y="15"/>
                  </a:cubicBezTo>
                  <a:cubicBezTo>
                    <a:pt x="1" y="15"/>
                    <a:pt x="1" y="15"/>
                    <a:pt x="0" y="14"/>
                  </a:cubicBezTo>
                  <a:cubicBezTo>
                    <a:pt x="3" y="13"/>
                    <a:pt x="5" y="12"/>
                    <a:pt x="7" y="10"/>
                  </a:cubicBezTo>
                  <a:cubicBezTo>
                    <a:pt x="7" y="10"/>
                    <a:pt x="7" y="11"/>
                    <a:pt x="7" y="11"/>
                  </a:cubicBezTo>
                  <a:cubicBezTo>
                    <a:pt x="8" y="11"/>
                    <a:pt x="8" y="11"/>
                    <a:pt x="8" y="10"/>
                  </a:cubicBezTo>
                  <a:cubicBezTo>
                    <a:pt x="8" y="10"/>
                    <a:pt x="9" y="9"/>
                    <a:pt x="9" y="9"/>
                  </a:cubicBezTo>
                  <a:cubicBezTo>
                    <a:pt x="11" y="8"/>
                    <a:pt x="13" y="7"/>
                    <a:pt x="15" y="6"/>
                  </a:cubicBezTo>
                  <a:cubicBezTo>
                    <a:pt x="15" y="6"/>
                    <a:pt x="16" y="7"/>
                    <a:pt x="16" y="8"/>
                  </a:cubicBezTo>
                  <a:cubicBezTo>
                    <a:pt x="16" y="7"/>
                    <a:pt x="17" y="7"/>
                    <a:pt x="17" y="7"/>
                  </a:cubicBezTo>
                  <a:cubicBezTo>
                    <a:pt x="17" y="6"/>
                    <a:pt x="17" y="6"/>
                    <a:pt x="17" y="5"/>
                  </a:cubicBezTo>
                  <a:cubicBezTo>
                    <a:pt x="19" y="3"/>
                    <a:pt x="22" y="2"/>
                    <a:pt x="25" y="0"/>
                  </a:cubicBezTo>
                  <a:cubicBezTo>
                    <a:pt x="26" y="3"/>
                    <a:pt x="27" y="6"/>
                    <a:pt x="27" y="8"/>
                  </a:cubicBezTo>
                  <a:cubicBezTo>
                    <a:pt x="28" y="9"/>
                    <a:pt x="28" y="9"/>
                    <a:pt x="28" y="10"/>
                  </a:cubicBezTo>
                  <a:cubicBezTo>
                    <a:pt x="27" y="9"/>
                    <a:pt x="27" y="9"/>
                    <a:pt x="26" y="8"/>
                  </a:cubicBezTo>
                  <a:cubicBezTo>
                    <a:pt x="26" y="9"/>
                    <a:pt x="26" y="9"/>
                    <a:pt x="25" y="10"/>
                  </a:cubicBezTo>
                  <a:cubicBezTo>
                    <a:pt x="25" y="11"/>
                    <a:pt x="25" y="12"/>
                    <a:pt x="24" y="13"/>
                  </a:cubicBezTo>
                  <a:cubicBezTo>
                    <a:pt x="24" y="14"/>
                    <a:pt x="24" y="15"/>
                    <a:pt x="24" y="15"/>
                  </a:cubicBezTo>
                  <a:close/>
                  <a:moveTo>
                    <a:pt x="13" y="10"/>
                  </a:moveTo>
                  <a:cubicBezTo>
                    <a:pt x="13" y="10"/>
                    <a:pt x="13" y="10"/>
                    <a:pt x="13" y="10"/>
                  </a:cubicBezTo>
                  <a:cubicBezTo>
                    <a:pt x="13" y="11"/>
                    <a:pt x="13" y="11"/>
                    <a:pt x="13" y="12"/>
                  </a:cubicBezTo>
                  <a:cubicBezTo>
                    <a:pt x="14" y="11"/>
                    <a:pt x="14" y="11"/>
                    <a:pt x="14" y="11"/>
                  </a:cubicBezTo>
                  <a:cubicBezTo>
                    <a:pt x="14" y="10"/>
                    <a:pt x="13" y="10"/>
                    <a:pt x="13" y="10"/>
                  </a:cubicBezTo>
                  <a:close/>
                  <a:moveTo>
                    <a:pt x="25" y="19"/>
                  </a:moveTo>
                  <a:cubicBezTo>
                    <a:pt x="25" y="20"/>
                    <a:pt x="25" y="21"/>
                    <a:pt x="26" y="22"/>
                  </a:cubicBezTo>
                  <a:cubicBezTo>
                    <a:pt x="26" y="21"/>
                    <a:pt x="26" y="20"/>
                    <a:pt x="25" y="19"/>
                  </a:cubicBezTo>
                  <a:close/>
                  <a:moveTo>
                    <a:pt x="9" y="15"/>
                  </a:moveTo>
                  <a:cubicBezTo>
                    <a:pt x="9" y="14"/>
                    <a:pt x="9" y="13"/>
                    <a:pt x="9" y="12"/>
                  </a:cubicBezTo>
                  <a:cubicBezTo>
                    <a:pt x="9" y="13"/>
                    <a:pt x="9" y="13"/>
                    <a:pt x="8" y="13"/>
                  </a:cubicBezTo>
                  <a:cubicBezTo>
                    <a:pt x="9" y="14"/>
                    <a:pt x="9" y="14"/>
                    <a:pt x="9"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Freeform 220"/>
            <p:cNvSpPr>
              <a:spLocks noEditPoints="1"/>
            </p:cNvSpPr>
            <p:nvPr/>
          </p:nvSpPr>
          <p:spPr bwMode="auto">
            <a:xfrm>
              <a:off x="2663957" y="2500829"/>
              <a:ext cx="45705" cy="82840"/>
            </a:xfrm>
            <a:custGeom>
              <a:avLst/>
              <a:gdLst>
                <a:gd name="T0" fmla="*/ 0 w 18"/>
                <a:gd name="T1" fmla="*/ 0 h 32"/>
                <a:gd name="T2" fmla="*/ 3 w 18"/>
                <a:gd name="T3" fmla="*/ 2 h 32"/>
                <a:gd name="T4" fmla="*/ 3 w 18"/>
                <a:gd name="T5" fmla="*/ 2 h 32"/>
                <a:gd name="T6" fmla="*/ 4 w 18"/>
                <a:gd name="T7" fmla="*/ 2 h 32"/>
                <a:gd name="T8" fmla="*/ 18 w 18"/>
                <a:gd name="T9" fmla="*/ 9 h 32"/>
                <a:gd name="T10" fmla="*/ 18 w 18"/>
                <a:gd name="T11" fmla="*/ 10 h 32"/>
                <a:gd name="T12" fmla="*/ 6 w 18"/>
                <a:gd name="T13" fmla="*/ 27 h 32"/>
                <a:gd name="T14" fmla="*/ 5 w 18"/>
                <a:gd name="T15" fmla="*/ 26 h 32"/>
                <a:gd name="T16" fmla="*/ 4 w 18"/>
                <a:gd name="T17" fmla="*/ 26 h 32"/>
                <a:gd name="T18" fmla="*/ 3 w 18"/>
                <a:gd name="T19" fmla="*/ 29 h 32"/>
                <a:gd name="T20" fmla="*/ 2 w 18"/>
                <a:gd name="T21" fmla="*/ 31 h 32"/>
                <a:gd name="T22" fmla="*/ 1 w 18"/>
                <a:gd name="T23" fmla="*/ 32 h 32"/>
                <a:gd name="T24" fmla="*/ 1 w 18"/>
                <a:gd name="T25" fmla="*/ 32 h 32"/>
                <a:gd name="T26" fmla="*/ 0 w 18"/>
                <a:gd name="T27" fmla="*/ 16 h 32"/>
                <a:gd name="T28" fmla="*/ 0 w 18"/>
                <a:gd name="T29" fmla="*/ 1 h 32"/>
                <a:gd name="T30" fmla="*/ 0 w 18"/>
                <a:gd name="T31" fmla="*/ 0 h 32"/>
                <a:gd name="T32" fmla="*/ 1 w 18"/>
                <a:gd name="T33" fmla="*/ 9 h 32"/>
                <a:gd name="T34" fmla="*/ 2 w 18"/>
                <a:gd name="T35" fmla="*/ 13 h 32"/>
                <a:gd name="T36" fmla="*/ 5 w 18"/>
                <a:gd name="T37" fmla="*/ 9 h 32"/>
                <a:gd name="T38" fmla="*/ 5 w 18"/>
                <a:gd name="T39" fmla="*/ 9 h 32"/>
                <a:gd name="T40" fmla="*/ 4 w 18"/>
                <a:gd name="T41" fmla="*/ 7 h 32"/>
                <a:gd name="T42" fmla="*/ 1 w 18"/>
                <a:gd name="T43" fmla="*/ 9 h 32"/>
                <a:gd name="T44" fmla="*/ 9 w 18"/>
                <a:gd name="T45" fmla="*/ 15 h 32"/>
                <a:gd name="T46" fmla="*/ 6 w 18"/>
                <a:gd name="T47" fmla="*/ 21 h 32"/>
                <a:gd name="T48" fmla="*/ 6 w 18"/>
                <a:gd name="T49" fmla="*/ 22 h 32"/>
                <a:gd name="T50" fmla="*/ 9 w 18"/>
                <a:gd name="T51" fmla="*/ 17 h 32"/>
                <a:gd name="T52" fmla="*/ 9 w 18"/>
                <a:gd name="T53" fmla="*/ 16 h 32"/>
                <a:gd name="T54" fmla="*/ 9 w 18"/>
                <a:gd name="T55" fmla="*/ 15 h 32"/>
                <a:gd name="T56" fmla="*/ 6 w 18"/>
                <a:gd name="T57" fmla="*/ 7 h 32"/>
                <a:gd name="T58" fmla="*/ 7 w 18"/>
                <a:gd name="T59" fmla="*/ 6 h 32"/>
                <a:gd name="T60" fmla="*/ 6 w 18"/>
                <a:gd name="T61" fmla="*/ 5 h 32"/>
                <a:gd name="T62" fmla="*/ 5 w 18"/>
                <a:gd name="T63" fmla="*/ 5 h 32"/>
                <a:gd name="T64" fmla="*/ 6 w 18"/>
                <a:gd name="T65" fmla="*/ 7 h 32"/>
                <a:gd name="T66" fmla="*/ 10 w 18"/>
                <a:gd name="T67" fmla="*/ 12 h 32"/>
                <a:gd name="T68" fmla="*/ 11 w 18"/>
                <a:gd name="T69" fmla="*/ 14 h 32"/>
                <a:gd name="T70" fmla="*/ 10 w 18"/>
                <a:gd name="T71" fmla="*/ 12 h 32"/>
                <a:gd name="T72" fmla="*/ 4 w 18"/>
                <a:gd name="T73" fmla="*/ 18 h 32"/>
                <a:gd name="T74" fmla="*/ 5 w 18"/>
                <a:gd name="T75" fmla="*/ 18 h 32"/>
                <a:gd name="T76" fmla="*/ 5 w 18"/>
                <a:gd name="T77" fmla="*/ 17 h 32"/>
                <a:gd name="T78" fmla="*/ 5 w 18"/>
                <a:gd name="T79" fmla="*/ 17 h 32"/>
                <a:gd name="T80" fmla="*/ 4 w 18"/>
                <a:gd name="T81" fmla="*/ 18 h 32"/>
                <a:gd name="T82" fmla="*/ 2 w 18"/>
                <a:gd name="T83" fmla="*/ 4 h 32"/>
                <a:gd name="T84" fmla="*/ 2 w 18"/>
                <a:gd name="T85" fmla="*/ 5 h 32"/>
                <a:gd name="T86" fmla="*/ 2 w 18"/>
                <a:gd name="T8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32">
                  <a:moveTo>
                    <a:pt x="0" y="0"/>
                  </a:moveTo>
                  <a:cubicBezTo>
                    <a:pt x="1" y="1"/>
                    <a:pt x="2" y="1"/>
                    <a:pt x="3" y="2"/>
                  </a:cubicBezTo>
                  <a:cubicBezTo>
                    <a:pt x="3" y="2"/>
                    <a:pt x="3" y="2"/>
                    <a:pt x="3" y="2"/>
                  </a:cubicBezTo>
                  <a:cubicBezTo>
                    <a:pt x="4" y="2"/>
                    <a:pt x="4" y="2"/>
                    <a:pt x="4" y="2"/>
                  </a:cubicBezTo>
                  <a:cubicBezTo>
                    <a:pt x="9" y="5"/>
                    <a:pt x="14" y="7"/>
                    <a:pt x="18" y="9"/>
                  </a:cubicBezTo>
                  <a:cubicBezTo>
                    <a:pt x="18" y="9"/>
                    <a:pt x="18" y="10"/>
                    <a:pt x="18" y="10"/>
                  </a:cubicBezTo>
                  <a:cubicBezTo>
                    <a:pt x="18" y="11"/>
                    <a:pt x="7" y="25"/>
                    <a:pt x="6" y="27"/>
                  </a:cubicBezTo>
                  <a:cubicBezTo>
                    <a:pt x="5" y="26"/>
                    <a:pt x="5" y="26"/>
                    <a:pt x="5" y="26"/>
                  </a:cubicBezTo>
                  <a:cubicBezTo>
                    <a:pt x="5" y="26"/>
                    <a:pt x="4" y="26"/>
                    <a:pt x="4" y="26"/>
                  </a:cubicBezTo>
                  <a:cubicBezTo>
                    <a:pt x="4" y="27"/>
                    <a:pt x="3" y="28"/>
                    <a:pt x="3" y="29"/>
                  </a:cubicBezTo>
                  <a:cubicBezTo>
                    <a:pt x="3" y="30"/>
                    <a:pt x="3" y="30"/>
                    <a:pt x="2" y="31"/>
                  </a:cubicBezTo>
                  <a:cubicBezTo>
                    <a:pt x="2" y="31"/>
                    <a:pt x="2" y="32"/>
                    <a:pt x="1" y="32"/>
                  </a:cubicBezTo>
                  <a:cubicBezTo>
                    <a:pt x="1" y="32"/>
                    <a:pt x="1" y="32"/>
                    <a:pt x="1" y="32"/>
                  </a:cubicBezTo>
                  <a:cubicBezTo>
                    <a:pt x="1" y="26"/>
                    <a:pt x="1" y="21"/>
                    <a:pt x="0" y="16"/>
                  </a:cubicBezTo>
                  <a:cubicBezTo>
                    <a:pt x="0" y="11"/>
                    <a:pt x="0" y="6"/>
                    <a:pt x="0" y="1"/>
                  </a:cubicBezTo>
                  <a:cubicBezTo>
                    <a:pt x="0" y="1"/>
                    <a:pt x="0" y="1"/>
                    <a:pt x="0" y="0"/>
                  </a:cubicBezTo>
                  <a:close/>
                  <a:moveTo>
                    <a:pt x="1" y="9"/>
                  </a:moveTo>
                  <a:cubicBezTo>
                    <a:pt x="1" y="11"/>
                    <a:pt x="2" y="12"/>
                    <a:pt x="2" y="13"/>
                  </a:cubicBezTo>
                  <a:cubicBezTo>
                    <a:pt x="3" y="12"/>
                    <a:pt x="4" y="10"/>
                    <a:pt x="5" y="9"/>
                  </a:cubicBezTo>
                  <a:cubicBezTo>
                    <a:pt x="5" y="9"/>
                    <a:pt x="5" y="9"/>
                    <a:pt x="5" y="9"/>
                  </a:cubicBezTo>
                  <a:cubicBezTo>
                    <a:pt x="4" y="8"/>
                    <a:pt x="4" y="7"/>
                    <a:pt x="4" y="7"/>
                  </a:cubicBezTo>
                  <a:cubicBezTo>
                    <a:pt x="3" y="8"/>
                    <a:pt x="2" y="8"/>
                    <a:pt x="1" y="9"/>
                  </a:cubicBezTo>
                  <a:close/>
                  <a:moveTo>
                    <a:pt x="9" y="15"/>
                  </a:moveTo>
                  <a:cubicBezTo>
                    <a:pt x="8" y="17"/>
                    <a:pt x="7" y="19"/>
                    <a:pt x="6" y="21"/>
                  </a:cubicBezTo>
                  <a:cubicBezTo>
                    <a:pt x="5" y="21"/>
                    <a:pt x="6" y="21"/>
                    <a:pt x="6" y="22"/>
                  </a:cubicBezTo>
                  <a:cubicBezTo>
                    <a:pt x="7" y="20"/>
                    <a:pt x="8" y="19"/>
                    <a:pt x="9" y="17"/>
                  </a:cubicBezTo>
                  <a:cubicBezTo>
                    <a:pt x="9" y="17"/>
                    <a:pt x="9" y="17"/>
                    <a:pt x="9" y="16"/>
                  </a:cubicBezTo>
                  <a:cubicBezTo>
                    <a:pt x="9" y="16"/>
                    <a:pt x="9" y="16"/>
                    <a:pt x="9" y="15"/>
                  </a:cubicBezTo>
                  <a:close/>
                  <a:moveTo>
                    <a:pt x="6" y="7"/>
                  </a:moveTo>
                  <a:cubicBezTo>
                    <a:pt x="6" y="6"/>
                    <a:pt x="6" y="6"/>
                    <a:pt x="7" y="6"/>
                  </a:cubicBezTo>
                  <a:cubicBezTo>
                    <a:pt x="6" y="5"/>
                    <a:pt x="6" y="5"/>
                    <a:pt x="6" y="5"/>
                  </a:cubicBezTo>
                  <a:cubicBezTo>
                    <a:pt x="6" y="5"/>
                    <a:pt x="5" y="5"/>
                    <a:pt x="5" y="5"/>
                  </a:cubicBezTo>
                  <a:cubicBezTo>
                    <a:pt x="5" y="6"/>
                    <a:pt x="6" y="6"/>
                    <a:pt x="6" y="7"/>
                  </a:cubicBezTo>
                  <a:close/>
                  <a:moveTo>
                    <a:pt x="10" y="12"/>
                  </a:moveTo>
                  <a:cubicBezTo>
                    <a:pt x="10" y="13"/>
                    <a:pt x="10" y="14"/>
                    <a:pt x="11" y="14"/>
                  </a:cubicBezTo>
                  <a:cubicBezTo>
                    <a:pt x="11" y="13"/>
                    <a:pt x="11" y="13"/>
                    <a:pt x="10" y="12"/>
                  </a:cubicBezTo>
                  <a:close/>
                  <a:moveTo>
                    <a:pt x="4" y="18"/>
                  </a:moveTo>
                  <a:cubicBezTo>
                    <a:pt x="4" y="18"/>
                    <a:pt x="4" y="18"/>
                    <a:pt x="5" y="18"/>
                  </a:cubicBezTo>
                  <a:cubicBezTo>
                    <a:pt x="5" y="18"/>
                    <a:pt x="5" y="18"/>
                    <a:pt x="5" y="17"/>
                  </a:cubicBezTo>
                  <a:cubicBezTo>
                    <a:pt x="5" y="17"/>
                    <a:pt x="5" y="17"/>
                    <a:pt x="5" y="17"/>
                  </a:cubicBezTo>
                  <a:cubicBezTo>
                    <a:pt x="5" y="17"/>
                    <a:pt x="5" y="18"/>
                    <a:pt x="4" y="18"/>
                  </a:cubicBezTo>
                  <a:close/>
                  <a:moveTo>
                    <a:pt x="2" y="4"/>
                  </a:moveTo>
                  <a:cubicBezTo>
                    <a:pt x="2" y="5"/>
                    <a:pt x="2" y="5"/>
                    <a:pt x="2" y="5"/>
                  </a:cubicBezTo>
                  <a:cubicBezTo>
                    <a:pt x="2" y="5"/>
                    <a:pt x="2" y="5"/>
                    <a:pt x="2" y="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221"/>
            <p:cNvSpPr>
              <a:spLocks noEditPoints="1"/>
            </p:cNvSpPr>
            <p:nvPr/>
          </p:nvSpPr>
          <p:spPr bwMode="auto">
            <a:xfrm>
              <a:off x="2375444" y="2542248"/>
              <a:ext cx="38563" cy="62844"/>
            </a:xfrm>
            <a:custGeom>
              <a:avLst/>
              <a:gdLst>
                <a:gd name="T0" fmla="*/ 15 w 15"/>
                <a:gd name="T1" fmla="*/ 24 h 24"/>
                <a:gd name="T2" fmla="*/ 0 w 15"/>
                <a:gd name="T3" fmla="*/ 18 h 24"/>
                <a:gd name="T4" fmla="*/ 0 w 15"/>
                <a:gd name="T5" fmla="*/ 17 h 24"/>
                <a:gd name="T6" fmla="*/ 6 w 15"/>
                <a:gd name="T7" fmla="*/ 10 h 24"/>
                <a:gd name="T8" fmla="*/ 7 w 15"/>
                <a:gd name="T9" fmla="*/ 9 h 24"/>
                <a:gd name="T10" fmla="*/ 8 w 15"/>
                <a:gd name="T11" fmla="*/ 8 h 24"/>
                <a:gd name="T12" fmla="*/ 8 w 15"/>
                <a:gd name="T13" fmla="*/ 7 h 24"/>
                <a:gd name="T14" fmla="*/ 8 w 15"/>
                <a:gd name="T15" fmla="*/ 6 h 24"/>
                <a:gd name="T16" fmla="*/ 13 w 15"/>
                <a:gd name="T17" fmla="*/ 0 h 24"/>
                <a:gd name="T18" fmla="*/ 14 w 15"/>
                <a:gd name="T19" fmla="*/ 0 h 24"/>
                <a:gd name="T20" fmla="*/ 14 w 15"/>
                <a:gd name="T21" fmla="*/ 1 h 24"/>
                <a:gd name="T22" fmla="*/ 14 w 15"/>
                <a:gd name="T23" fmla="*/ 9 h 24"/>
                <a:gd name="T24" fmla="*/ 13 w 15"/>
                <a:gd name="T25" fmla="*/ 10 h 24"/>
                <a:gd name="T26" fmla="*/ 13 w 15"/>
                <a:gd name="T27" fmla="*/ 12 h 24"/>
                <a:gd name="T28" fmla="*/ 14 w 15"/>
                <a:gd name="T29" fmla="*/ 12 h 24"/>
                <a:gd name="T30" fmla="*/ 15 w 15"/>
                <a:gd name="T31" fmla="*/ 24 h 24"/>
                <a:gd name="T32" fmla="*/ 10 w 15"/>
                <a:gd name="T33" fmla="*/ 20 h 24"/>
                <a:gd name="T34" fmla="*/ 10 w 15"/>
                <a:gd name="T35" fmla="*/ 19 h 24"/>
                <a:gd name="T36" fmla="*/ 10 w 15"/>
                <a:gd name="T37" fmla="*/ 19 h 24"/>
                <a:gd name="T38" fmla="*/ 10 w 15"/>
                <a:gd name="T3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4">
                  <a:moveTo>
                    <a:pt x="15" y="24"/>
                  </a:moveTo>
                  <a:cubicBezTo>
                    <a:pt x="10" y="22"/>
                    <a:pt x="5" y="20"/>
                    <a:pt x="0" y="18"/>
                  </a:cubicBezTo>
                  <a:cubicBezTo>
                    <a:pt x="0" y="18"/>
                    <a:pt x="0" y="18"/>
                    <a:pt x="0" y="17"/>
                  </a:cubicBezTo>
                  <a:cubicBezTo>
                    <a:pt x="2" y="15"/>
                    <a:pt x="4" y="12"/>
                    <a:pt x="6" y="10"/>
                  </a:cubicBezTo>
                  <a:cubicBezTo>
                    <a:pt x="6" y="9"/>
                    <a:pt x="6" y="9"/>
                    <a:pt x="7" y="9"/>
                  </a:cubicBezTo>
                  <a:cubicBezTo>
                    <a:pt x="7" y="9"/>
                    <a:pt x="7" y="9"/>
                    <a:pt x="8" y="8"/>
                  </a:cubicBezTo>
                  <a:cubicBezTo>
                    <a:pt x="8" y="8"/>
                    <a:pt x="8" y="8"/>
                    <a:pt x="8" y="7"/>
                  </a:cubicBezTo>
                  <a:cubicBezTo>
                    <a:pt x="8" y="7"/>
                    <a:pt x="8" y="7"/>
                    <a:pt x="8" y="6"/>
                  </a:cubicBezTo>
                  <a:cubicBezTo>
                    <a:pt x="10" y="4"/>
                    <a:pt x="12" y="2"/>
                    <a:pt x="13" y="0"/>
                  </a:cubicBezTo>
                  <a:cubicBezTo>
                    <a:pt x="13" y="0"/>
                    <a:pt x="13" y="0"/>
                    <a:pt x="14" y="0"/>
                  </a:cubicBezTo>
                  <a:cubicBezTo>
                    <a:pt x="14" y="0"/>
                    <a:pt x="14" y="1"/>
                    <a:pt x="14" y="1"/>
                  </a:cubicBezTo>
                  <a:cubicBezTo>
                    <a:pt x="14" y="4"/>
                    <a:pt x="14" y="6"/>
                    <a:pt x="14" y="9"/>
                  </a:cubicBezTo>
                  <a:cubicBezTo>
                    <a:pt x="14" y="10"/>
                    <a:pt x="14" y="10"/>
                    <a:pt x="13" y="10"/>
                  </a:cubicBezTo>
                  <a:cubicBezTo>
                    <a:pt x="13" y="11"/>
                    <a:pt x="13" y="11"/>
                    <a:pt x="13" y="12"/>
                  </a:cubicBezTo>
                  <a:cubicBezTo>
                    <a:pt x="13" y="12"/>
                    <a:pt x="14" y="12"/>
                    <a:pt x="14" y="12"/>
                  </a:cubicBezTo>
                  <a:cubicBezTo>
                    <a:pt x="14" y="16"/>
                    <a:pt x="15" y="20"/>
                    <a:pt x="15" y="24"/>
                  </a:cubicBezTo>
                  <a:close/>
                  <a:moveTo>
                    <a:pt x="10" y="20"/>
                  </a:moveTo>
                  <a:cubicBezTo>
                    <a:pt x="10" y="19"/>
                    <a:pt x="10" y="19"/>
                    <a:pt x="10" y="19"/>
                  </a:cubicBezTo>
                  <a:cubicBezTo>
                    <a:pt x="10" y="19"/>
                    <a:pt x="10" y="19"/>
                    <a:pt x="10" y="19"/>
                  </a:cubicBezTo>
                  <a:cubicBezTo>
                    <a:pt x="10" y="19"/>
                    <a:pt x="10" y="19"/>
                    <a:pt x="10" y="2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222"/>
            <p:cNvSpPr>
              <a:spLocks noEditPoints="1"/>
            </p:cNvSpPr>
            <p:nvPr/>
          </p:nvSpPr>
          <p:spPr bwMode="auto">
            <a:xfrm>
              <a:off x="2598256" y="2713642"/>
              <a:ext cx="47133" cy="98552"/>
            </a:xfrm>
            <a:custGeom>
              <a:avLst/>
              <a:gdLst>
                <a:gd name="T0" fmla="*/ 13 w 18"/>
                <a:gd name="T1" fmla="*/ 0 h 38"/>
                <a:gd name="T2" fmla="*/ 18 w 18"/>
                <a:gd name="T3" fmla="*/ 1 h 38"/>
                <a:gd name="T4" fmla="*/ 6 w 18"/>
                <a:gd name="T5" fmla="*/ 35 h 38"/>
                <a:gd name="T6" fmla="*/ 4 w 18"/>
                <a:gd name="T7" fmla="*/ 35 h 38"/>
                <a:gd name="T8" fmla="*/ 3 w 18"/>
                <a:gd name="T9" fmla="*/ 36 h 38"/>
                <a:gd name="T10" fmla="*/ 0 w 18"/>
                <a:gd name="T11" fmla="*/ 37 h 38"/>
                <a:gd name="T12" fmla="*/ 2 w 18"/>
                <a:gd name="T13" fmla="*/ 33 h 38"/>
                <a:gd name="T14" fmla="*/ 4 w 18"/>
                <a:gd name="T15" fmla="*/ 29 h 38"/>
                <a:gd name="T16" fmla="*/ 5 w 18"/>
                <a:gd name="T17" fmla="*/ 30 h 38"/>
                <a:gd name="T18" fmla="*/ 5 w 18"/>
                <a:gd name="T19" fmla="*/ 29 h 38"/>
                <a:gd name="T20" fmla="*/ 5 w 18"/>
                <a:gd name="T21" fmla="*/ 28 h 38"/>
                <a:gd name="T22" fmla="*/ 6 w 18"/>
                <a:gd name="T23" fmla="*/ 26 h 38"/>
                <a:gd name="T24" fmla="*/ 6 w 18"/>
                <a:gd name="T25" fmla="*/ 27 h 38"/>
                <a:gd name="T26" fmla="*/ 7 w 18"/>
                <a:gd name="T27" fmla="*/ 26 h 38"/>
                <a:gd name="T28" fmla="*/ 7 w 18"/>
                <a:gd name="T29" fmla="*/ 24 h 38"/>
                <a:gd name="T30" fmla="*/ 11 w 18"/>
                <a:gd name="T31" fmla="*/ 12 h 38"/>
                <a:gd name="T32" fmla="*/ 12 w 18"/>
                <a:gd name="T33" fmla="*/ 8 h 38"/>
                <a:gd name="T34" fmla="*/ 12 w 18"/>
                <a:gd name="T35" fmla="*/ 7 h 38"/>
                <a:gd name="T36" fmla="*/ 13 w 18"/>
                <a:gd name="T37" fmla="*/ 10 h 38"/>
                <a:gd name="T38" fmla="*/ 14 w 18"/>
                <a:gd name="T39" fmla="*/ 9 h 38"/>
                <a:gd name="T40" fmla="*/ 13 w 18"/>
                <a:gd name="T41" fmla="*/ 7 h 38"/>
                <a:gd name="T42" fmla="*/ 12 w 18"/>
                <a:gd name="T43" fmla="*/ 6 h 38"/>
                <a:gd name="T44" fmla="*/ 13 w 18"/>
                <a:gd name="T45" fmla="*/ 1 h 38"/>
                <a:gd name="T46" fmla="*/ 13 w 18"/>
                <a:gd name="T47" fmla="*/ 0 h 38"/>
                <a:gd name="T48" fmla="*/ 14 w 18"/>
                <a:gd name="T49" fmla="*/ 5 h 38"/>
                <a:gd name="T50" fmla="*/ 15 w 18"/>
                <a:gd name="T51" fmla="*/ 7 h 38"/>
                <a:gd name="T52" fmla="*/ 16 w 18"/>
                <a:gd name="T53" fmla="*/ 4 h 38"/>
                <a:gd name="T54" fmla="*/ 14 w 18"/>
                <a:gd name="T55" fmla="*/ 5 h 38"/>
                <a:gd name="T56" fmla="*/ 12 w 18"/>
                <a:gd name="T57" fmla="*/ 19 h 38"/>
                <a:gd name="T58" fmla="*/ 12 w 18"/>
                <a:gd name="T59" fmla="*/ 19 h 38"/>
                <a:gd name="T60" fmla="*/ 14 w 18"/>
                <a:gd name="T61" fmla="*/ 17 h 38"/>
                <a:gd name="T62" fmla="*/ 14 w 18"/>
                <a:gd name="T63" fmla="*/ 16 h 38"/>
                <a:gd name="T64" fmla="*/ 12 w 18"/>
                <a:gd name="T65"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 h="38">
                  <a:moveTo>
                    <a:pt x="13" y="0"/>
                  </a:moveTo>
                  <a:cubicBezTo>
                    <a:pt x="15" y="1"/>
                    <a:pt x="16" y="1"/>
                    <a:pt x="18" y="1"/>
                  </a:cubicBezTo>
                  <a:cubicBezTo>
                    <a:pt x="17" y="13"/>
                    <a:pt x="13" y="24"/>
                    <a:pt x="6" y="35"/>
                  </a:cubicBezTo>
                  <a:cubicBezTo>
                    <a:pt x="5" y="34"/>
                    <a:pt x="4" y="35"/>
                    <a:pt x="4" y="35"/>
                  </a:cubicBezTo>
                  <a:cubicBezTo>
                    <a:pt x="4" y="36"/>
                    <a:pt x="4" y="36"/>
                    <a:pt x="3" y="36"/>
                  </a:cubicBezTo>
                  <a:cubicBezTo>
                    <a:pt x="1" y="38"/>
                    <a:pt x="1" y="38"/>
                    <a:pt x="0" y="37"/>
                  </a:cubicBezTo>
                  <a:cubicBezTo>
                    <a:pt x="1" y="36"/>
                    <a:pt x="1" y="34"/>
                    <a:pt x="2" y="33"/>
                  </a:cubicBezTo>
                  <a:cubicBezTo>
                    <a:pt x="3" y="32"/>
                    <a:pt x="4" y="30"/>
                    <a:pt x="4" y="29"/>
                  </a:cubicBezTo>
                  <a:cubicBezTo>
                    <a:pt x="5" y="29"/>
                    <a:pt x="5" y="30"/>
                    <a:pt x="5" y="30"/>
                  </a:cubicBezTo>
                  <a:cubicBezTo>
                    <a:pt x="5" y="30"/>
                    <a:pt x="5" y="29"/>
                    <a:pt x="5" y="29"/>
                  </a:cubicBezTo>
                  <a:cubicBezTo>
                    <a:pt x="5" y="29"/>
                    <a:pt x="5" y="28"/>
                    <a:pt x="5" y="28"/>
                  </a:cubicBezTo>
                  <a:cubicBezTo>
                    <a:pt x="5" y="27"/>
                    <a:pt x="6" y="27"/>
                    <a:pt x="6" y="26"/>
                  </a:cubicBezTo>
                  <a:cubicBezTo>
                    <a:pt x="6" y="26"/>
                    <a:pt x="6" y="26"/>
                    <a:pt x="6" y="27"/>
                  </a:cubicBezTo>
                  <a:cubicBezTo>
                    <a:pt x="6" y="26"/>
                    <a:pt x="7" y="26"/>
                    <a:pt x="7" y="26"/>
                  </a:cubicBezTo>
                  <a:cubicBezTo>
                    <a:pt x="6" y="25"/>
                    <a:pt x="6" y="25"/>
                    <a:pt x="7" y="24"/>
                  </a:cubicBezTo>
                  <a:cubicBezTo>
                    <a:pt x="8" y="20"/>
                    <a:pt x="10" y="16"/>
                    <a:pt x="11" y="12"/>
                  </a:cubicBezTo>
                  <a:cubicBezTo>
                    <a:pt x="12" y="10"/>
                    <a:pt x="12" y="9"/>
                    <a:pt x="12" y="8"/>
                  </a:cubicBezTo>
                  <a:cubicBezTo>
                    <a:pt x="12" y="8"/>
                    <a:pt x="12" y="8"/>
                    <a:pt x="12" y="7"/>
                  </a:cubicBezTo>
                  <a:cubicBezTo>
                    <a:pt x="12" y="8"/>
                    <a:pt x="13" y="9"/>
                    <a:pt x="13" y="10"/>
                  </a:cubicBezTo>
                  <a:cubicBezTo>
                    <a:pt x="13" y="10"/>
                    <a:pt x="14" y="9"/>
                    <a:pt x="14" y="9"/>
                  </a:cubicBezTo>
                  <a:cubicBezTo>
                    <a:pt x="14" y="8"/>
                    <a:pt x="13" y="7"/>
                    <a:pt x="13" y="7"/>
                  </a:cubicBezTo>
                  <a:cubicBezTo>
                    <a:pt x="13" y="6"/>
                    <a:pt x="12" y="6"/>
                    <a:pt x="12" y="6"/>
                  </a:cubicBezTo>
                  <a:cubicBezTo>
                    <a:pt x="13" y="4"/>
                    <a:pt x="13" y="2"/>
                    <a:pt x="13" y="1"/>
                  </a:cubicBezTo>
                  <a:cubicBezTo>
                    <a:pt x="13" y="1"/>
                    <a:pt x="13" y="1"/>
                    <a:pt x="13" y="0"/>
                  </a:cubicBezTo>
                  <a:close/>
                  <a:moveTo>
                    <a:pt x="14" y="5"/>
                  </a:moveTo>
                  <a:cubicBezTo>
                    <a:pt x="14" y="5"/>
                    <a:pt x="15" y="6"/>
                    <a:pt x="15" y="7"/>
                  </a:cubicBezTo>
                  <a:cubicBezTo>
                    <a:pt x="16" y="6"/>
                    <a:pt x="16" y="5"/>
                    <a:pt x="16" y="4"/>
                  </a:cubicBezTo>
                  <a:cubicBezTo>
                    <a:pt x="15" y="4"/>
                    <a:pt x="15" y="5"/>
                    <a:pt x="14" y="5"/>
                  </a:cubicBezTo>
                  <a:close/>
                  <a:moveTo>
                    <a:pt x="12" y="19"/>
                  </a:moveTo>
                  <a:cubicBezTo>
                    <a:pt x="12" y="19"/>
                    <a:pt x="12" y="19"/>
                    <a:pt x="12" y="19"/>
                  </a:cubicBezTo>
                  <a:cubicBezTo>
                    <a:pt x="13" y="18"/>
                    <a:pt x="14" y="18"/>
                    <a:pt x="14" y="17"/>
                  </a:cubicBezTo>
                  <a:cubicBezTo>
                    <a:pt x="14" y="17"/>
                    <a:pt x="14" y="16"/>
                    <a:pt x="14" y="16"/>
                  </a:cubicBezTo>
                  <a:cubicBezTo>
                    <a:pt x="13" y="17"/>
                    <a:pt x="13" y="18"/>
                    <a:pt x="12"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223"/>
            <p:cNvSpPr/>
            <p:nvPr/>
          </p:nvSpPr>
          <p:spPr bwMode="auto">
            <a:xfrm>
              <a:off x="2639676" y="2492259"/>
              <a:ext cx="12854" cy="122832"/>
            </a:xfrm>
            <a:custGeom>
              <a:avLst/>
              <a:gdLst>
                <a:gd name="T0" fmla="*/ 0 w 5"/>
                <a:gd name="T1" fmla="*/ 0 h 47"/>
                <a:gd name="T2" fmla="*/ 1 w 5"/>
                <a:gd name="T3" fmla="*/ 0 h 47"/>
                <a:gd name="T4" fmla="*/ 3 w 5"/>
                <a:gd name="T5" fmla="*/ 7 h 47"/>
                <a:gd name="T6" fmla="*/ 4 w 5"/>
                <a:gd name="T7" fmla="*/ 17 h 47"/>
                <a:gd name="T8" fmla="*/ 4 w 5"/>
                <a:gd name="T9" fmla="*/ 25 h 47"/>
                <a:gd name="T10" fmla="*/ 3 w 5"/>
                <a:gd name="T11" fmla="*/ 37 h 47"/>
                <a:gd name="T12" fmla="*/ 3 w 5"/>
                <a:gd name="T13" fmla="*/ 43 h 47"/>
                <a:gd name="T14" fmla="*/ 2 w 5"/>
                <a:gd name="T15" fmla="*/ 45 h 47"/>
                <a:gd name="T16" fmla="*/ 1 w 5"/>
                <a:gd name="T17" fmla="*/ 47 h 47"/>
                <a:gd name="T18" fmla="*/ 1 w 5"/>
                <a:gd name="T19" fmla="*/ 43 h 47"/>
                <a:gd name="T20" fmla="*/ 1 w 5"/>
                <a:gd name="T21" fmla="*/ 43 h 47"/>
                <a:gd name="T22" fmla="*/ 1 w 5"/>
                <a:gd name="T23" fmla="*/ 43 h 47"/>
                <a:gd name="T24" fmla="*/ 1 w 5"/>
                <a:gd name="T25" fmla="*/ 42 h 47"/>
                <a:gd name="T26" fmla="*/ 1 w 5"/>
                <a:gd name="T27" fmla="*/ 34 h 47"/>
                <a:gd name="T28" fmla="*/ 1 w 5"/>
                <a:gd name="T29" fmla="*/ 33 h 47"/>
                <a:gd name="T30" fmla="*/ 1 w 5"/>
                <a:gd name="T31" fmla="*/ 32 h 47"/>
                <a:gd name="T32" fmla="*/ 1 w 5"/>
                <a:gd name="T33" fmla="*/ 30 h 47"/>
                <a:gd name="T34" fmla="*/ 1 w 5"/>
                <a:gd name="T35" fmla="*/ 15 h 47"/>
                <a:gd name="T36" fmla="*/ 0 w 5"/>
                <a:gd name="T37" fmla="*/ 0 h 47"/>
                <a:gd name="T38" fmla="*/ 0 w 5"/>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47">
                  <a:moveTo>
                    <a:pt x="0" y="0"/>
                  </a:moveTo>
                  <a:cubicBezTo>
                    <a:pt x="1" y="0"/>
                    <a:pt x="1" y="0"/>
                    <a:pt x="1" y="0"/>
                  </a:cubicBezTo>
                  <a:cubicBezTo>
                    <a:pt x="2" y="3"/>
                    <a:pt x="2" y="5"/>
                    <a:pt x="3" y="7"/>
                  </a:cubicBezTo>
                  <a:cubicBezTo>
                    <a:pt x="3" y="10"/>
                    <a:pt x="4" y="14"/>
                    <a:pt x="4" y="17"/>
                  </a:cubicBezTo>
                  <a:cubicBezTo>
                    <a:pt x="5" y="20"/>
                    <a:pt x="4" y="22"/>
                    <a:pt x="4" y="25"/>
                  </a:cubicBezTo>
                  <a:cubicBezTo>
                    <a:pt x="4" y="29"/>
                    <a:pt x="4" y="33"/>
                    <a:pt x="3" y="37"/>
                  </a:cubicBezTo>
                  <a:cubicBezTo>
                    <a:pt x="3" y="39"/>
                    <a:pt x="3" y="41"/>
                    <a:pt x="3" y="43"/>
                  </a:cubicBezTo>
                  <a:cubicBezTo>
                    <a:pt x="3" y="44"/>
                    <a:pt x="3" y="44"/>
                    <a:pt x="2" y="45"/>
                  </a:cubicBezTo>
                  <a:cubicBezTo>
                    <a:pt x="2" y="45"/>
                    <a:pt x="1" y="46"/>
                    <a:pt x="1" y="47"/>
                  </a:cubicBezTo>
                  <a:cubicBezTo>
                    <a:pt x="1" y="46"/>
                    <a:pt x="1" y="45"/>
                    <a:pt x="1" y="43"/>
                  </a:cubicBezTo>
                  <a:cubicBezTo>
                    <a:pt x="1" y="43"/>
                    <a:pt x="1" y="43"/>
                    <a:pt x="1" y="43"/>
                  </a:cubicBezTo>
                  <a:cubicBezTo>
                    <a:pt x="1" y="43"/>
                    <a:pt x="1" y="43"/>
                    <a:pt x="1" y="43"/>
                  </a:cubicBezTo>
                  <a:cubicBezTo>
                    <a:pt x="1" y="43"/>
                    <a:pt x="1" y="42"/>
                    <a:pt x="1" y="42"/>
                  </a:cubicBezTo>
                  <a:cubicBezTo>
                    <a:pt x="1" y="39"/>
                    <a:pt x="1" y="37"/>
                    <a:pt x="1" y="34"/>
                  </a:cubicBezTo>
                  <a:cubicBezTo>
                    <a:pt x="1" y="34"/>
                    <a:pt x="1" y="34"/>
                    <a:pt x="1" y="33"/>
                  </a:cubicBezTo>
                  <a:cubicBezTo>
                    <a:pt x="1" y="33"/>
                    <a:pt x="1" y="32"/>
                    <a:pt x="1" y="32"/>
                  </a:cubicBezTo>
                  <a:cubicBezTo>
                    <a:pt x="1" y="31"/>
                    <a:pt x="1" y="31"/>
                    <a:pt x="1" y="30"/>
                  </a:cubicBezTo>
                  <a:cubicBezTo>
                    <a:pt x="1" y="25"/>
                    <a:pt x="1" y="20"/>
                    <a:pt x="1" y="15"/>
                  </a:cubicBezTo>
                  <a:cubicBezTo>
                    <a:pt x="1" y="10"/>
                    <a:pt x="1" y="5"/>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224"/>
            <p:cNvSpPr/>
            <p:nvPr/>
          </p:nvSpPr>
          <p:spPr bwMode="auto">
            <a:xfrm>
              <a:off x="2429719" y="2430842"/>
              <a:ext cx="31422" cy="38564"/>
            </a:xfrm>
            <a:custGeom>
              <a:avLst/>
              <a:gdLst>
                <a:gd name="T0" fmla="*/ 0 w 12"/>
                <a:gd name="T1" fmla="*/ 15 h 15"/>
                <a:gd name="T2" fmla="*/ 0 w 12"/>
                <a:gd name="T3" fmla="*/ 15 h 15"/>
                <a:gd name="T4" fmla="*/ 0 w 12"/>
                <a:gd name="T5" fmla="*/ 14 h 15"/>
                <a:gd name="T6" fmla="*/ 1 w 12"/>
                <a:gd name="T7" fmla="*/ 14 h 15"/>
                <a:gd name="T8" fmla="*/ 1 w 12"/>
                <a:gd name="T9" fmla="*/ 14 h 15"/>
                <a:gd name="T10" fmla="*/ 1 w 12"/>
                <a:gd name="T11" fmla="*/ 9 h 15"/>
                <a:gd name="T12" fmla="*/ 2 w 12"/>
                <a:gd name="T13" fmla="*/ 3 h 15"/>
                <a:gd name="T14" fmla="*/ 2 w 12"/>
                <a:gd name="T15" fmla="*/ 2 h 15"/>
                <a:gd name="T16" fmla="*/ 3 w 12"/>
                <a:gd name="T17" fmla="*/ 3 h 15"/>
                <a:gd name="T18" fmla="*/ 2 w 12"/>
                <a:gd name="T19" fmla="*/ 0 h 15"/>
                <a:gd name="T20" fmla="*/ 3 w 12"/>
                <a:gd name="T21" fmla="*/ 0 h 15"/>
                <a:gd name="T22" fmla="*/ 3 w 12"/>
                <a:gd name="T23" fmla="*/ 0 h 15"/>
                <a:gd name="T24" fmla="*/ 5 w 12"/>
                <a:gd name="T25" fmla="*/ 2 h 15"/>
                <a:gd name="T26" fmla="*/ 5 w 12"/>
                <a:gd name="T27" fmla="*/ 1 h 15"/>
                <a:gd name="T28" fmla="*/ 12 w 12"/>
                <a:gd name="T29" fmla="*/ 2 h 15"/>
                <a:gd name="T30" fmla="*/ 12 w 12"/>
                <a:gd name="T31" fmla="*/ 4 h 15"/>
                <a:gd name="T32" fmla="*/ 11 w 12"/>
                <a:gd name="T33" fmla="*/ 6 h 15"/>
                <a:gd name="T34" fmla="*/ 1 w 12"/>
                <a:gd name="T35" fmla="*/ 15 h 15"/>
                <a:gd name="T36" fmla="*/ 0 w 12"/>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5">
                  <a:moveTo>
                    <a:pt x="0" y="15"/>
                  </a:moveTo>
                  <a:cubicBezTo>
                    <a:pt x="0" y="15"/>
                    <a:pt x="0" y="15"/>
                    <a:pt x="0" y="15"/>
                  </a:cubicBezTo>
                  <a:cubicBezTo>
                    <a:pt x="0" y="15"/>
                    <a:pt x="0" y="14"/>
                    <a:pt x="0" y="14"/>
                  </a:cubicBezTo>
                  <a:cubicBezTo>
                    <a:pt x="1" y="14"/>
                    <a:pt x="1" y="14"/>
                    <a:pt x="1" y="14"/>
                  </a:cubicBezTo>
                  <a:cubicBezTo>
                    <a:pt x="1" y="14"/>
                    <a:pt x="1" y="14"/>
                    <a:pt x="1" y="14"/>
                  </a:cubicBezTo>
                  <a:cubicBezTo>
                    <a:pt x="0" y="12"/>
                    <a:pt x="1" y="11"/>
                    <a:pt x="1" y="9"/>
                  </a:cubicBezTo>
                  <a:cubicBezTo>
                    <a:pt x="1" y="7"/>
                    <a:pt x="1" y="5"/>
                    <a:pt x="2" y="3"/>
                  </a:cubicBezTo>
                  <a:cubicBezTo>
                    <a:pt x="2" y="3"/>
                    <a:pt x="2" y="3"/>
                    <a:pt x="2" y="2"/>
                  </a:cubicBezTo>
                  <a:cubicBezTo>
                    <a:pt x="2" y="3"/>
                    <a:pt x="2" y="3"/>
                    <a:pt x="3" y="3"/>
                  </a:cubicBezTo>
                  <a:cubicBezTo>
                    <a:pt x="3" y="2"/>
                    <a:pt x="3" y="1"/>
                    <a:pt x="2" y="0"/>
                  </a:cubicBezTo>
                  <a:cubicBezTo>
                    <a:pt x="2" y="0"/>
                    <a:pt x="2" y="0"/>
                    <a:pt x="3" y="0"/>
                  </a:cubicBezTo>
                  <a:cubicBezTo>
                    <a:pt x="3" y="0"/>
                    <a:pt x="3" y="0"/>
                    <a:pt x="3" y="0"/>
                  </a:cubicBezTo>
                  <a:cubicBezTo>
                    <a:pt x="4" y="0"/>
                    <a:pt x="5" y="1"/>
                    <a:pt x="5" y="2"/>
                  </a:cubicBezTo>
                  <a:cubicBezTo>
                    <a:pt x="6" y="2"/>
                    <a:pt x="5" y="1"/>
                    <a:pt x="5" y="1"/>
                  </a:cubicBezTo>
                  <a:cubicBezTo>
                    <a:pt x="8" y="1"/>
                    <a:pt x="10" y="1"/>
                    <a:pt x="12" y="2"/>
                  </a:cubicBezTo>
                  <a:cubicBezTo>
                    <a:pt x="11" y="3"/>
                    <a:pt x="12" y="4"/>
                    <a:pt x="12" y="4"/>
                  </a:cubicBezTo>
                  <a:cubicBezTo>
                    <a:pt x="12" y="5"/>
                    <a:pt x="12" y="5"/>
                    <a:pt x="11" y="6"/>
                  </a:cubicBezTo>
                  <a:cubicBezTo>
                    <a:pt x="8" y="9"/>
                    <a:pt x="4" y="12"/>
                    <a:pt x="1" y="15"/>
                  </a:cubicBezTo>
                  <a:cubicBezTo>
                    <a:pt x="1" y="15"/>
                    <a:pt x="1" y="15"/>
                    <a:pt x="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225"/>
            <p:cNvSpPr/>
            <p:nvPr/>
          </p:nvSpPr>
          <p:spPr bwMode="auto">
            <a:xfrm>
              <a:off x="2543981" y="2386566"/>
              <a:ext cx="35707" cy="25709"/>
            </a:xfrm>
            <a:custGeom>
              <a:avLst/>
              <a:gdLst>
                <a:gd name="T0" fmla="*/ 13 w 14"/>
                <a:gd name="T1" fmla="*/ 0 h 10"/>
                <a:gd name="T2" fmla="*/ 13 w 14"/>
                <a:gd name="T3" fmla="*/ 1 h 10"/>
                <a:gd name="T4" fmla="*/ 14 w 14"/>
                <a:gd name="T5" fmla="*/ 2 h 10"/>
                <a:gd name="T6" fmla="*/ 13 w 14"/>
                <a:gd name="T7" fmla="*/ 3 h 10"/>
                <a:gd name="T8" fmla="*/ 12 w 14"/>
                <a:gd name="T9" fmla="*/ 2 h 10"/>
                <a:gd name="T10" fmla="*/ 10 w 14"/>
                <a:gd name="T11" fmla="*/ 4 h 10"/>
                <a:gd name="T12" fmla="*/ 10 w 14"/>
                <a:gd name="T13" fmla="*/ 4 h 10"/>
                <a:gd name="T14" fmla="*/ 1 w 14"/>
                <a:gd name="T15" fmla="*/ 10 h 10"/>
                <a:gd name="T16" fmla="*/ 0 w 14"/>
                <a:gd name="T17" fmla="*/ 10 h 10"/>
                <a:gd name="T18" fmla="*/ 0 w 14"/>
                <a:gd name="T19" fmla="*/ 9 h 10"/>
                <a:gd name="T20" fmla="*/ 13 w 14"/>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13" y="0"/>
                  </a:moveTo>
                  <a:cubicBezTo>
                    <a:pt x="13" y="1"/>
                    <a:pt x="13" y="1"/>
                    <a:pt x="13" y="1"/>
                  </a:cubicBezTo>
                  <a:cubicBezTo>
                    <a:pt x="13" y="1"/>
                    <a:pt x="14" y="2"/>
                    <a:pt x="14" y="2"/>
                  </a:cubicBezTo>
                  <a:cubicBezTo>
                    <a:pt x="13" y="2"/>
                    <a:pt x="13" y="2"/>
                    <a:pt x="13" y="3"/>
                  </a:cubicBezTo>
                  <a:cubicBezTo>
                    <a:pt x="12" y="2"/>
                    <a:pt x="12" y="2"/>
                    <a:pt x="12" y="2"/>
                  </a:cubicBezTo>
                  <a:cubicBezTo>
                    <a:pt x="11" y="2"/>
                    <a:pt x="11" y="3"/>
                    <a:pt x="10" y="4"/>
                  </a:cubicBezTo>
                  <a:cubicBezTo>
                    <a:pt x="10" y="4"/>
                    <a:pt x="10" y="4"/>
                    <a:pt x="10" y="4"/>
                  </a:cubicBezTo>
                  <a:cubicBezTo>
                    <a:pt x="7" y="6"/>
                    <a:pt x="4" y="8"/>
                    <a:pt x="1" y="10"/>
                  </a:cubicBezTo>
                  <a:cubicBezTo>
                    <a:pt x="0" y="10"/>
                    <a:pt x="0" y="10"/>
                    <a:pt x="0" y="10"/>
                  </a:cubicBezTo>
                  <a:cubicBezTo>
                    <a:pt x="0" y="9"/>
                    <a:pt x="0" y="9"/>
                    <a:pt x="0" y="9"/>
                  </a:cubicBezTo>
                  <a:cubicBezTo>
                    <a:pt x="4" y="6"/>
                    <a:pt x="8" y="3"/>
                    <a:pt x="1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Freeform 226"/>
            <p:cNvSpPr/>
            <p:nvPr/>
          </p:nvSpPr>
          <p:spPr bwMode="auto">
            <a:xfrm>
              <a:off x="2692522" y="2360857"/>
              <a:ext cx="41420" cy="25709"/>
            </a:xfrm>
            <a:custGeom>
              <a:avLst/>
              <a:gdLst>
                <a:gd name="T0" fmla="*/ 14 w 16"/>
                <a:gd name="T1" fmla="*/ 5 h 10"/>
                <a:gd name="T2" fmla="*/ 15 w 16"/>
                <a:gd name="T3" fmla="*/ 8 h 10"/>
                <a:gd name="T4" fmla="*/ 16 w 16"/>
                <a:gd name="T5" fmla="*/ 9 h 10"/>
                <a:gd name="T6" fmla="*/ 16 w 16"/>
                <a:gd name="T7" fmla="*/ 10 h 10"/>
                <a:gd name="T8" fmla="*/ 13 w 16"/>
                <a:gd name="T9" fmla="*/ 7 h 10"/>
                <a:gd name="T10" fmla="*/ 13 w 16"/>
                <a:gd name="T11" fmla="*/ 7 h 10"/>
                <a:gd name="T12" fmla="*/ 12 w 16"/>
                <a:gd name="T13" fmla="*/ 6 h 10"/>
                <a:gd name="T14" fmla="*/ 11 w 16"/>
                <a:gd name="T15" fmla="*/ 5 h 10"/>
                <a:gd name="T16" fmla="*/ 9 w 16"/>
                <a:gd name="T17" fmla="*/ 3 h 10"/>
                <a:gd name="T18" fmla="*/ 8 w 16"/>
                <a:gd name="T19" fmla="*/ 3 h 10"/>
                <a:gd name="T20" fmla="*/ 7 w 16"/>
                <a:gd name="T21" fmla="*/ 2 h 10"/>
                <a:gd name="T22" fmla="*/ 5 w 16"/>
                <a:gd name="T23" fmla="*/ 2 h 10"/>
                <a:gd name="T24" fmla="*/ 1 w 16"/>
                <a:gd name="T25" fmla="*/ 1 h 10"/>
                <a:gd name="T26" fmla="*/ 0 w 16"/>
                <a:gd name="T27" fmla="*/ 0 h 10"/>
                <a:gd name="T28" fmla="*/ 14 w 16"/>
                <a:gd name="T2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14" y="5"/>
                  </a:moveTo>
                  <a:cubicBezTo>
                    <a:pt x="14" y="6"/>
                    <a:pt x="14" y="7"/>
                    <a:pt x="15" y="8"/>
                  </a:cubicBezTo>
                  <a:cubicBezTo>
                    <a:pt x="16" y="8"/>
                    <a:pt x="16" y="9"/>
                    <a:pt x="16" y="9"/>
                  </a:cubicBezTo>
                  <a:cubicBezTo>
                    <a:pt x="16" y="9"/>
                    <a:pt x="16" y="9"/>
                    <a:pt x="16" y="10"/>
                  </a:cubicBezTo>
                  <a:cubicBezTo>
                    <a:pt x="15" y="9"/>
                    <a:pt x="14" y="8"/>
                    <a:pt x="13" y="7"/>
                  </a:cubicBezTo>
                  <a:cubicBezTo>
                    <a:pt x="13" y="7"/>
                    <a:pt x="13" y="7"/>
                    <a:pt x="13" y="7"/>
                  </a:cubicBezTo>
                  <a:cubicBezTo>
                    <a:pt x="13" y="6"/>
                    <a:pt x="13" y="6"/>
                    <a:pt x="12" y="6"/>
                  </a:cubicBezTo>
                  <a:cubicBezTo>
                    <a:pt x="12" y="5"/>
                    <a:pt x="11" y="5"/>
                    <a:pt x="11" y="5"/>
                  </a:cubicBezTo>
                  <a:cubicBezTo>
                    <a:pt x="10" y="5"/>
                    <a:pt x="9" y="4"/>
                    <a:pt x="9" y="3"/>
                  </a:cubicBezTo>
                  <a:cubicBezTo>
                    <a:pt x="8" y="4"/>
                    <a:pt x="8" y="3"/>
                    <a:pt x="8" y="3"/>
                  </a:cubicBezTo>
                  <a:cubicBezTo>
                    <a:pt x="7" y="3"/>
                    <a:pt x="7" y="3"/>
                    <a:pt x="7" y="2"/>
                  </a:cubicBezTo>
                  <a:cubicBezTo>
                    <a:pt x="6" y="2"/>
                    <a:pt x="6" y="2"/>
                    <a:pt x="5" y="2"/>
                  </a:cubicBezTo>
                  <a:cubicBezTo>
                    <a:pt x="4" y="2"/>
                    <a:pt x="3" y="1"/>
                    <a:pt x="1" y="1"/>
                  </a:cubicBezTo>
                  <a:cubicBezTo>
                    <a:pt x="1" y="0"/>
                    <a:pt x="1" y="0"/>
                    <a:pt x="0" y="0"/>
                  </a:cubicBezTo>
                  <a:cubicBezTo>
                    <a:pt x="4" y="0"/>
                    <a:pt x="10" y="2"/>
                    <a:pt x="14"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Freeform 227"/>
            <p:cNvSpPr/>
            <p:nvPr/>
          </p:nvSpPr>
          <p:spPr bwMode="auto">
            <a:xfrm>
              <a:off x="2636820" y="2656511"/>
              <a:ext cx="11426" cy="21425"/>
            </a:xfrm>
            <a:custGeom>
              <a:avLst/>
              <a:gdLst>
                <a:gd name="T0" fmla="*/ 0 w 4"/>
                <a:gd name="T1" fmla="*/ 7 h 8"/>
                <a:gd name="T2" fmla="*/ 0 w 4"/>
                <a:gd name="T3" fmla="*/ 4 h 8"/>
                <a:gd name="T4" fmla="*/ 0 w 4"/>
                <a:gd name="T5" fmla="*/ 3 h 8"/>
                <a:gd name="T6" fmla="*/ 4 w 4"/>
                <a:gd name="T7" fmla="*/ 0 h 8"/>
                <a:gd name="T8" fmla="*/ 4 w 4"/>
                <a:gd name="T9" fmla="*/ 8 h 8"/>
                <a:gd name="T10" fmla="*/ 0 w 4"/>
                <a:gd name="T11" fmla="*/ 7 h 8"/>
              </a:gdLst>
              <a:ahLst/>
              <a:cxnLst>
                <a:cxn ang="0">
                  <a:pos x="T0" y="T1"/>
                </a:cxn>
                <a:cxn ang="0">
                  <a:pos x="T2" y="T3"/>
                </a:cxn>
                <a:cxn ang="0">
                  <a:pos x="T4" y="T5"/>
                </a:cxn>
                <a:cxn ang="0">
                  <a:pos x="T6" y="T7"/>
                </a:cxn>
                <a:cxn ang="0">
                  <a:pos x="T8" y="T9"/>
                </a:cxn>
                <a:cxn ang="0">
                  <a:pos x="T10" y="T11"/>
                </a:cxn>
              </a:cxnLst>
              <a:rect l="0" t="0" r="r" b="b"/>
              <a:pathLst>
                <a:path w="4" h="8">
                  <a:moveTo>
                    <a:pt x="0" y="7"/>
                  </a:moveTo>
                  <a:cubicBezTo>
                    <a:pt x="0" y="6"/>
                    <a:pt x="0" y="5"/>
                    <a:pt x="0" y="4"/>
                  </a:cubicBezTo>
                  <a:cubicBezTo>
                    <a:pt x="0" y="4"/>
                    <a:pt x="0" y="3"/>
                    <a:pt x="0" y="3"/>
                  </a:cubicBezTo>
                  <a:cubicBezTo>
                    <a:pt x="2" y="2"/>
                    <a:pt x="3" y="1"/>
                    <a:pt x="4" y="0"/>
                  </a:cubicBezTo>
                  <a:cubicBezTo>
                    <a:pt x="4" y="0"/>
                    <a:pt x="4" y="6"/>
                    <a:pt x="4" y="8"/>
                  </a:cubicBezTo>
                  <a:cubicBezTo>
                    <a:pt x="3"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Freeform 228"/>
            <p:cNvSpPr/>
            <p:nvPr/>
          </p:nvSpPr>
          <p:spPr bwMode="auto">
            <a:xfrm>
              <a:off x="2686809" y="2703644"/>
              <a:ext cx="19996" cy="2857"/>
            </a:xfrm>
            <a:custGeom>
              <a:avLst/>
              <a:gdLst>
                <a:gd name="T0" fmla="*/ 8 w 8"/>
                <a:gd name="T1" fmla="*/ 0 h 1"/>
                <a:gd name="T2" fmla="*/ 8 w 8"/>
                <a:gd name="T3" fmla="*/ 1 h 1"/>
                <a:gd name="T4" fmla="*/ 8 w 8"/>
                <a:gd name="T5" fmla="*/ 1 h 1"/>
                <a:gd name="T6" fmla="*/ 7 w 8"/>
                <a:gd name="T7" fmla="*/ 1 h 1"/>
                <a:gd name="T8" fmla="*/ 2 w 8"/>
                <a:gd name="T9" fmla="*/ 1 h 1"/>
                <a:gd name="T10" fmla="*/ 1 w 8"/>
                <a:gd name="T11" fmla="*/ 1 h 1"/>
                <a:gd name="T12" fmla="*/ 0 w 8"/>
                <a:gd name="T13" fmla="*/ 0 h 1"/>
                <a:gd name="T14" fmla="*/ 8 w 8"/>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
                  <a:moveTo>
                    <a:pt x="8" y="0"/>
                  </a:moveTo>
                  <a:cubicBezTo>
                    <a:pt x="8" y="0"/>
                    <a:pt x="8" y="0"/>
                    <a:pt x="8" y="1"/>
                  </a:cubicBezTo>
                  <a:cubicBezTo>
                    <a:pt x="8" y="1"/>
                    <a:pt x="8" y="1"/>
                    <a:pt x="8" y="1"/>
                  </a:cubicBezTo>
                  <a:cubicBezTo>
                    <a:pt x="8" y="1"/>
                    <a:pt x="8" y="1"/>
                    <a:pt x="7" y="1"/>
                  </a:cubicBezTo>
                  <a:cubicBezTo>
                    <a:pt x="6" y="1"/>
                    <a:pt x="4" y="1"/>
                    <a:pt x="2" y="1"/>
                  </a:cubicBezTo>
                  <a:cubicBezTo>
                    <a:pt x="1" y="1"/>
                    <a:pt x="1" y="1"/>
                    <a:pt x="1" y="1"/>
                  </a:cubicBezTo>
                  <a:cubicBezTo>
                    <a:pt x="1" y="0"/>
                    <a:pt x="0" y="0"/>
                    <a:pt x="0" y="0"/>
                  </a:cubicBezTo>
                  <a:cubicBezTo>
                    <a:pt x="3" y="0"/>
                    <a:pt x="5" y="0"/>
                    <a:pt x="8"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Freeform 229"/>
            <p:cNvSpPr/>
            <p:nvPr/>
          </p:nvSpPr>
          <p:spPr bwMode="auto">
            <a:xfrm>
              <a:off x="2579689" y="2377996"/>
              <a:ext cx="21424" cy="14283"/>
            </a:xfrm>
            <a:custGeom>
              <a:avLst/>
              <a:gdLst>
                <a:gd name="T0" fmla="*/ 8 w 8"/>
                <a:gd name="T1" fmla="*/ 1 h 5"/>
                <a:gd name="T2" fmla="*/ 3 w 8"/>
                <a:gd name="T3" fmla="*/ 3 h 5"/>
                <a:gd name="T4" fmla="*/ 2 w 8"/>
                <a:gd name="T5" fmla="*/ 3 h 5"/>
                <a:gd name="T6" fmla="*/ 0 w 8"/>
                <a:gd name="T7" fmla="*/ 5 h 5"/>
                <a:gd name="T8" fmla="*/ 0 w 8"/>
                <a:gd name="T9" fmla="*/ 3 h 5"/>
                <a:gd name="T10" fmla="*/ 7 w 8"/>
                <a:gd name="T11" fmla="*/ 0 h 5"/>
                <a:gd name="T12" fmla="*/ 8 w 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1"/>
                  </a:moveTo>
                  <a:cubicBezTo>
                    <a:pt x="6" y="2"/>
                    <a:pt x="5" y="2"/>
                    <a:pt x="3" y="3"/>
                  </a:cubicBezTo>
                  <a:cubicBezTo>
                    <a:pt x="3" y="3"/>
                    <a:pt x="3" y="3"/>
                    <a:pt x="2" y="3"/>
                  </a:cubicBezTo>
                  <a:cubicBezTo>
                    <a:pt x="2" y="4"/>
                    <a:pt x="1" y="4"/>
                    <a:pt x="0" y="5"/>
                  </a:cubicBezTo>
                  <a:cubicBezTo>
                    <a:pt x="0" y="4"/>
                    <a:pt x="0" y="4"/>
                    <a:pt x="0" y="3"/>
                  </a:cubicBezTo>
                  <a:cubicBezTo>
                    <a:pt x="2" y="2"/>
                    <a:pt x="5" y="1"/>
                    <a:pt x="7" y="0"/>
                  </a:cubicBezTo>
                  <a:cubicBezTo>
                    <a:pt x="7" y="0"/>
                    <a:pt x="8" y="1"/>
                    <a:pt x="8"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Freeform 230"/>
            <p:cNvSpPr/>
            <p:nvPr/>
          </p:nvSpPr>
          <p:spPr bwMode="auto">
            <a:xfrm>
              <a:off x="2533984" y="2677935"/>
              <a:ext cx="41420" cy="12855"/>
            </a:xfrm>
            <a:custGeom>
              <a:avLst/>
              <a:gdLst>
                <a:gd name="T0" fmla="*/ 0 w 16"/>
                <a:gd name="T1" fmla="*/ 0 h 5"/>
                <a:gd name="T2" fmla="*/ 16 w 16"/>
                <a:gd name="T3" fmla="*/ 4 h 5"/>
                <a:gd name="T4" fmla="*/ 14 w 16"/>
                <a:gd name="T5" fmla="*/ 4 h 5"/>
                <a:gd name="T6" fmla="*/ 6 w 16"/>
                <a:gd name="T7" fmla="*/ 2 h 5"/>
                <a:gd name="T8" fmla="*/ 2 w 16"/>
                <a:gd name="T9" fmla="*/ 1 h 5"/>
                <a:gd name="T10" fmla="*/ 0 w 16"/>
                <a:gd name="T11" fmla="*/ 0 h 5"/>
              </a:gdLst>
              <a:ahLst/>
              <a:cxnLst>
                <a:cxn ang="0">
                  <a:pos x="T0" y="T1"/>
                </a:cxn>
                <a:cxn ang="0">
                  <a:pos x="T2" y="T3"/>
                </a:cxn>
                <a:cxn ang="0">
                  <a:pos x="T4" y="T5"/>
                </a:cxn>
                <a:cxn ang="0">
                  <a:pos x="T6" y="T7"/>
                </a:cxn>
                <a:cxn ang="0">
                  <a:pos x="T8" y="T9"/>
                </a:cxn>
                <a:cxn ang="0">
                  <a:pos x="T10" y="T11"/>
                </a:cxn>
              </a:cxnLst>
              <a:rect l="0" t="0" r="r" b="b"/>
              <a:pathLst>
                <a:path w="16" h="5">
                  <a:moveTo>
                    <a:pt x="0" y="0"/>
                  </a:moveTo>
                  <a:cubicBezTo>
                    <a:pt x="5" y="1"/>
                    <a:pt x="10" y="3"/>
                    <a:pt x="16" y="4"/>
                  </a:cubicBezTo>
                  <a:cubicBezTo>
                    <a:pt x="15" y="5"/>
                    <a:pt x="15" y="5"/>
                    <a:pt x="14" y="4"/>
                  </a:cubicBezTo>
                  <a:cubicBezTo>
                    <a:pt x="12" y="4"/>
                    <a:pt x="9" y="3"/>
                    <a:pt x="6" y="2"/>
                  </a:cubicBezTo>
                  <a:cubicBezTo>
                    <a:pt x="4" y="2"/>
                    <a:pt x="3" y="2"/>
                    <a:pt x="2" y="1"/>
                  </a:cubicBezTo>
                  <a:cubicBezTo>
                    <a:pt x="1" y="1"/>
                    <a:pt x="0"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Freeform 231"/>
            <p:cNvSpPr/>
            <p:nvPr/>
          </p:nvSpPr>
          <p:spPr bwMode="auto">
            <a:xfrm>
              <a:off x="2665386" y="2703644"/>
              <a:ext cx="21424" cy="2857"/>
            </a:xfrm>
            <a:custGeom>
              <a:avLst/>
              <a:gdLst>
                <a:gd name="T0" fmla="*/ 0 w 8"/>
                <a:gd name="T1" fmla="*/ 1 h 1"/>
                <a:gd name="T2" fmla="*/ 0 w 8"/>
                <a:gd name="T3" fmla="*/ 0 h 1"/>
                <a:gd name="T4" fmla="*/ 8 w 8"/>
                <a:gd name="T5" fmla="*/ 0 h 1"/>
                <a:gd name="T6" fmla="*/ 7 w 8"/>
                <a:gd name="T7" fmla="*/ 1 h 1"/>
                <a:gd name="T8" fmla="*/ 0 w 8"/>
                <a:gd name="T9" fmla="*/ 1 h 1"/>
              </a:gdLst>
              <a:ahLst/>
              <a:cxnLst>
                <a:cxn ang="0">
                  <a:pos x="T0" y="T1"/>
                </a:cxn>
                <a:cxn ang="0">
                  <a:pos x="T2" y="T3"/>
                </a:cxn>
                <a:cxn ang="0">
                  <a:pos x="T4" y="T5"/>
                </a:cxn>
                <a:cxn ang="0">
                  <a:pos x="T6" y="T7"/>
                </a:cxn>
                <a:cxn ang="0">
                  <a:pos x="T8" y="T9"/>
                </a:cxn>
              </a:cxnLst>
              <a:rect l="0" t="0" r="r" b="b"/>
              <a:pathLst>
                <a:path w="8" h="1">
                  <a:moveTo>
                    <a:pt x="0" y="1"/>
                  </a:moveTo>
                  <a:cubicBezTo>
                    <a:pt x="0" y="1"/>
                    <a:pt x="0" y="0"/>
                    <a:pt x="0" y="0"/>
                  </a:cubicBezTo>
                  <a:cubicBezTo>
                    <a:pt x="3" y="0"/>
                    <a:pt x="5" y="0"/>
                    <a:pt x="8" y="0"/>
                  </a:cubicBezTo>
                  <a:cubicBezTo>
                    <a:pt x="7" y="0"/>
                    <a:pt x="7" y="1"/>
                    <a:pt x="7" y="1"/>
                  </a:cubicBezTo>
                  <a:cubicBezTo>
                    <a:pt x="5" y="1"/>
                    <a:pt x="2"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Freeform 232"/>
            <p:cNvSpPr/>
            <p:nvPr/>
          </p:nvSpPr>
          <p:spPr bwMode="auto">
            <a:xfrm>
              <a:off x="2553980" y="2833618"/>
              <a:ext cx="28566" cy="4285"/>
            </a:xfrm>
            <a:custGeom>
              <a:avLst/>
              <a:gdLst>
                <a:gd name="T0" fmla="*/ 0 w 11"/>
                <a:gd name="T1" fmla="*/ 0 h 2"/>
                <a:gd name="T2" fmla="*/ 3 w 11"/>
                <a:gd name="T3" fmla="*/ 0 h 2"/>
                <a:gd name="T4" fmla="*/ 4 w 11"/>
                <a:gd name="T5" fmla="*/ 0 h 2"/>
                <a:gd name="T6" fmla="*/ 11 w 11"/>
                <a:gd name="T7" fmla="*/ 1 h 2"/>
                <a:gd name="T8" fmla="*/ 11 w 11"/>
                <a:gd name="T9" fmla="*/ 1 h 2"/>
                <a:gd name="T10" fmla="*/ 0 w 11"/>
                <a:gd name="T11" fmla="*/ 0 h 2"/>
              </a:gdLst>
              <a:ahLst/>
              <a:cxnLst>
                <a:cxn ang="0">
                  <a:pos x="T0" y="T1"/>
                </a:cxn>
                <a:cxn ang="0">
                  <a:pos x="T2" y="T3"/>
                </a:cxn>
                <a:cxn ang="0">
                  <a:pos x="T4" y="T5"/>
                </a:cxn>
                <a:cxn ang="0">
                  <a:pos x="T6" y="T7"/>
                </a:cxn>
                <a:cxn ang="0">
                  <a:pos x="T8" y="T9"/>
                </a:cxn>
                <a:cxn ang="0">
                  <a:pos x="T10" y="T11"/>
                </a:cxn>
              </a:cxnLst>
              <a:rect l="0" t="0" r="r" b="b"/>
              <a:pathLst>
                <a:path w="11" h="2">
                  <a:moveTo>
                    <a:pt x="0" y="0"/>
                  </a:moveTo>
                  <a:cubicBezTo>
                    <a:pt x="1" y="0"/>
                    <a:pt x="2" y="0"/>
                    <a:pt x="3" y="0"/>
                  </a:cubicBezTo>
                  <a:cubicBezTo>
                    <a:pt x="3" y="0"/>
                    <a:pt x="4" y="0"/>
                    <a:pt x="4" y="0"/>
                  </a:cubicBezTo>
                  <a:cubicBezTo>
                    <a:pt x="6" y="0"/>
                    <a:pt x="8" y="0"/>
                    <a:pt x="11" y="1"/>
                  </a:cubicBezTo>
                  <a:cubicBezTo>
                    <a:pt x="11" y="1"/>
                    <a:pt x="11" y="1"/>
                    <a:pt x="11" y="1"/>
                  </a:cubicBezTo>
                  <a:cubicBezTo>
                    <a:pt x="7" y="2"/>
                    <a:pt x="4"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Freeform 233"/>
            <p:cNvSpPr/>
            <p:nvPr/>
          </p:nvSpPr>
          <p:spPr bwMode="auto">
            <a:xfrm>
              <a:off x="2436860" y="2783628"/>
              <a:ext cx="15711" cy="9998"/>
            </a:xfrm>
            <a:custGeom>
              <a:avLst/>
              <a:gdLst>
                <a:gd name="T0" fmla="*/ 1 w 6"/>
                <a:gd name="T1" fmla="*/ 4 h 4"/>
                <a:gd name="T2" fmla="*/ 0 w 6"/>
                <a:gd name="T3" fmla="*/ 2 h 4"/>
                <a:gd name="T4" fmla="*/ 2 w 6"/>
                <a:gd name="T5" fmla="*/ 1 h 4"/>
                <a:gd name="T6" fmla="*/ 4 w 6"/>
                <a:gd name="T7" fmla="*/ 0 h 4"/>
                <a:gd name="T8" fmla="*/ 6 w 6"/>
                <a:gd name="T9" fmla="*/ 1 h 4"/>
                <a:gd name="T10" fmla="*/ 1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1" y="4"/>
                  </a:moveTo>
                  <a:cubicBezTo>
                    <a:pt x="0" y="3"/>
                    <a:pt x="0" y="2"/>
                    <a:pt x="0" y="2"/>
                  </a:cubicBezTo>
                  <a:cubicBezTo>
                    <a:pt x="1" y="1"/>
                    <a:pt x="1" y="1"/>
                    <a:pt x="2" y="1"/>
                  </a:cubicBezTo>
                  <a:cubicBezTo>
                    <a:pt x="3" y="1"/>
                    <a:pt x="4" y="1"/>
                    <a:pt x="4" y="0"/>
                  </a:cubicBezTo>
                  <a:cubicBezTo>
                    <a:pt x="5" y="0"/>
                    <a:pt x="6" y="0"/>
                    <a:pt x="6" y="1"/>
                  </a:cubicBezTo>
                  <a:cubicBezTo>
                    <a:pt x="4" y="2"/>
                    <a:pt x="2" y="3"/>
                    <a:pt x="1" y="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Freeform 234"/>
            <p:cNvSpPr/>
            <p:nvPr/>
          </p:nvSpPr>
          <p:spPr bwMode="auto">
            <a:xfrm>
              <a:off x="2509702" y="2669366"/>
              <a:ext cx="21424" cy="8570"/>
            </a:xfrm>
            <a:custGeom>
              <a:avLst/>
              <a:gdLst>
                <a:gd name="T0" fmla="*/ 0 w 8"/>
                <a:gd name="T1" fmla="*/ 0 h 3"/>
                <a:gd name="T2" fmla="*/ 1 w 8"/>
                <a:gd name="T3" fmla="*/ 0 h 3"/>
                <a:gd name="T4" fmla="*/ 8 w 8"/>
                <a:gd name="T5" fmla="*/ 2 h 3"/>
                <a:gd name="T6" fmla="*/ 8 w 8"/>
                <a:gd name="T7" fmla="*/ 3 h 3"/>
                <a:gd name="T8" fmla="*/ 0 w 8"/>
                <a:gd name="T9" fmla="*/ 0 h 3"/>
                <a:gd name="T10" fmla="*/ 0 w 8"/>
                <a:gd name="T11" fmla="*/ 0 h 3"/>
              </a:gdLst>
              <a:ahLst/>
              <a:cxnLst>
                <a:cxn ang="0">
                  <a:pos x="T0" y="T1"/>
                </a:cxn>
                <a:cxn ang="0">
                  <a:pos x="T2" y="T3"/>
                </a:cxn>
                <a:cxn ang="0">
                  <a:pos x="T4" y="T5"/>
                </a:cxn>
                <a:cxn ang="0">
                  <a:pos x="T6" y="T7"/>
                </a:cxn>
                <a:cxn ang="0">
                  <a:pos x="T8" y="T9"/>
                </a:cxn>
                <a:cxn ang="0">
                  <a:pos x="T10" y="T11"/>
                </a:cxn>
              </a:cxnLst>
              <a:rect l="0" t="0" r="r" b="b"/>
              <a:pathLst>
                <a:path w="8" h="3">
                  <a:moveTo>
                    <a:pt x="0" y="0"/>
                  </a:moveTo>
                  <a:cubicBezTo>
                    <a:pt x="1" y="0"/>
                    <a:pt x="1" y="0"/>
                    <a:pt x="1" y="0"/>
                  </a:cubicBezTo>
                  <a:cubicBezTo>
                    <a:pt x="3" y="1"/>
                    <a:pt x="5" y="2"/>
                    <a:pt x="8" y="2"/>
                  </a:cubicBezTo>
                  <a:cubicBezTo>
                    <a:pt x="8" y="2"/>
                    <a:pt x="8" y="3"/>
                    <a:pt x="8" y="3"/>
                  </a:cubicBezTo>
                  <a:cubicBezTo>
                    <a:pt x="6" y="3"/>
                    <a:pt x="3" y="1"/>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Freeform 235"/>
            <p:cNvSpPr/>
            <p:nvPr/>
          </p:nvSpPr>
          <p:spPr bwMode="auto">
            <a:xfrm>
              <a:off x="2635391" y="2700788"/>
              <a:ext cx="9998" cy="2857"/>
            </a:xfrm>
            <a:custGeom>
              <a:avLst/>
              <a:gdLst>
                <a:gd name="T0" fmla="*/ 4 w 4"/>
                <a:gd name="T1" fmla="*/ 0 h 1"/>
                <a:gd name="T2" fmla="*/ 4 w 4"/>
                <a:gd name="T3" fmla="*/ 1 h 1"/>
                <a:gd name="T4" fmla="*/ 0 w 4"/>
                <a:gd name="T5" fmla="*/ 1 h 1"/>
                <a:gd name="T6" fmla="*/ 0 w 4"/>
                <a:gd name="T7" fmla="*/ 0 h 1"/>
                <a:gd name="T8" fmla="*/ 0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cubicBezTo>
                    <a:pt x="4" y="1"/>
                    <a:pt x="4" y="1"/>
                    <a:pt x="4" y="1"/>
                  </a:cubicBezTo>
                  <a:cubicBezTo>
                    <a:pt x="3" y="1"/>
                    <a:pt x="1" y="1"/>
                    <a:pt x="0" y="1"/>
                  </a:cubicBezTo>
                  <a:cubicBezTo>
                    <a:pt x="0" y="0"/>
                    <a:pt x="0" y="0"/>
                    <a:pt x="0" y="0"/>
                  </a:cubicBezTo>
                  <a:cubicBezTo>
                    <a:pt x="0" y="0"/>
                    <a:pt x="0" y="0"/>
                    <a:pt x="0" y="0"/>
                  </a:cubicBezTo>
                  <a:cubicBezTo>
                    <a:pt x="1" y="0"/>
                    <a:pt x="3"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Freeform 236"/>
            <p:cNvSpPr/>
            <p:nvPr/>
          </p:nvSpPr>
          <p:spPr bwMode="auto">
            <a:xfrm>
              <a:off x="2715375" y="2700788"/>
              <a:ext cx="18567" cy="5713"/>
            </a:xfrm>
            <a:custGeom>
              <a:avLst/>
              <a:gdLst>
                <a:gd name="T0" fmla="*/ 7 w 7"/>
                <a:gd name="T1" fmla="*/ 0 h 2"/>
                <a:gd name="T2" fmla="*/ 0 w 7"/>
                <a:gd name="T3" fmla="*/ 2 h 2"/>
                <a:gd name="T4" fmla="*/ 0 w 7"/>
                <a:gd name="T5" fmla="*/ 1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3" y="2"/>
                    <a:pt x="0" y="2"/>
                  </a:cubicBezTo>
                  <a:cubicBezTo>
                    <a:pt x="0" y="2"/>
                    <a:pt x="0" y="1"/>
                    <a:pt x="0" y="1"/>
                  </a:cubicBezTo>
                  <a:cubicBezTo>
                    <a:pt x="3" y="1"/>
                    <a:pt x="5" y="1"/>
                    <a:pt x="7"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Freeform 237"/>
            <p:cNvSpPr/>
            <p:nvPr/>
          </p:nvSpPr>
          <p:spPr bwMode="auto">
            <a:xfrm>
              <a:off x="2315456" y="2649370"/>
              <a:ext cx="7141" cy="25709"/>
            </a:xfrm>
            <a:custGeom>
              <a:avLst/>
              <a:gdLst>
                <a:gd name="T0" fmla="*/ 3 w 3"/>
                <a:gd name="T1" fmla="*/ 0 h 10"/>
                <a:gd name="T2" fmla="*/ 0 w 3"/>
                <a:gd name="T3" fmla="*/ 10 h 10"/>
                <a:gd name="T4" fmla="*/ 3 w 3"/>
                <a:gd name="T5" fmla="*/ 0 h 10"/>
              </a:gdLst>
              <a:ahLst/>
              <a:cxnLst>
                <a:cxn ang="0">
                  <a:pos x="T0" y="T1"/>
                </a:cxn>
                <a:cxn ang="0">
                  <a:pos x="T2" y="T3"/>
                </a:cxn>
                <a:cxn ang="0">
                  <a:pos x="T4" y="T5"/>
                </a:cxn>
              </a:cxnLst>
              <a:rect l="0" t="0" r="r" b="b"/>
              <a:pathLst>
                <a:path w="3" h="10">
                  <a:moveTo>
                    <a:pt x="3" y="0"/>
                  </a:moveTo>
                  <a:cubicBezTo>
                    <a:pt x="2" y="3"/>
                    <a:pt x="1" y="7"/>
                    <a:pt x="0" y="10"/>
                  </a:cubicBezTo>
                  <a:cubicBezTo>
                    <a:pt x="0" y="7"/>
                    <a:pt x="1" y="3"/>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238"/>
            <p:cNvSpPr/>
            <p:nvPr/>
          </p:nvSpPr>
          <p:spPr bwMode="auto">
            <a:xfrm>
              <a:off x="2322598" y="2622232"/>
              <a:ext cx="11426" cy="21425"/>
            </a:xfrm>
            <a:custGeom>
              <a:avLst/>
              <a:gdLst>
                <a:gd name="T0" fmla="*/ 4 w 4"/>
                <a:gd name="T1" fmla="*/ 0 h 8"/>
                <a:gd name="T2" fmla="*/ 1 w 4"/>
                <a:gd name="T3" fmla="*/ 8 h 8"/>
                <a:gd name="T4" fmla="*/ 0 w 4"/>
                <a:gd name="T5" fmla="*/ 8 h 8"/>
                <a:gd name="T6" fmla="*/ 0 w 4"/>
                <a:gd name="T7" fmla="*/ 8 h 8"/>
                <a:gd name="T8" fmla="*/ 4 w 4"/>
                <a:gd name="T9" fmla="*/ 0 h 8"/>
                <a:gd name="T10" fmla="*/ 4 w 4"/>
                <a:gd name="T11" fmla="*/ 0 h 8"/>
                <a:gd name="T12" fmla="*/ 4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0"/>
                  </a:moveTo>
                  <a:cubicBezTo>
                    <a:pt x="3" y="3"/>
                    <a:pt x="2" y="6"/>
                    <a:pt x="1" y="8"/>
                  </a:cubicBezTo>
                  <a:cubicBezTo>
                    <a:pt x="0" y="8"/>
                    <a:pt x="0" y="8"/>
                    <a:pt x="0" y="8"/>
                  </a:cubicBezTo>
                  <a:cubicBezTo>
                    <a:pt x="0" y="8"/>
                    <a:pt x="0" y="8"/>
                    <a:pt x="0" y="8"/>
                  </a:cubicBezTo>
                  <a:cubicBezTo>
                    <a:pt x="1" y="5"/>
                    <a:pt x="3" y="2"/>
                    <a:pt x="4" y="0"/>
                  </a:cubicBezTo>
                  <a:cubicBezTo>
                    <a:pt x="4" y="0"/>
                    <a:pt x="4" y="0"/>
                    <a:pt x="4" y="0"/>
                  </a:cubicBezTo>
                  <a:cubicBezTo>
                    <a:pt x="4" y="0"/>
                    <a:pt x="4"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239"/>
            <p:cNvSpPr/>
            <p:nvPr/>
          </p:nvSpPr>
          <p:spPr bwMode="auto">
            <a:xfrm>
              <a:off x="2735371" y="2389423"/>
              <a:ext cx="8570" cy="12855"/>
            </a:xfrm>
            <a:custGeom>
              <a:avLst/>
              <a:gdLst>
                <a:gd name="T0" fmla="*/ 3 w 3"/>
                <a:gd name="T1" fmla="*/ 5 h 5"/>
                <a:gd name="T2" fmla="*/ 0 w 3"/>
                <a:gd name="T3" fmla="*/ 0 h 5"/>
                <a:gd name="T4" fmla="*/ 1 w 3"/>
                <a:gd name="T5" fmla="*/ 0 h 5"/>
                <a:gd name="T6" fmla="*/ 3 w 3"/>
                <a:gd name="T7" fmla="*/ 5 h 5"/>
              </a:gdLst>
              <a:ahLst/>
              <a:cxnLst>
                <a:cxn ang="0">
                  <a:pos x="T0" y="T1"/>
                </a:cxn>
                <a:cxn ang="0">
                  <a:pos x="T2" y="T3"/>
                </a:cxn>
                <a:cxn ang="0">
                  <a:pos x="T4" y="T5"/>
                </a:cxn>
                <a:cxn ang="0">
                  <a:pos x="T6" y="T7"/>
                </a:cxn>
              </a:cxnLst>
              <a:rect l="0" t="0" r="r" b="b"/>
              <a:pathLst>
                <a:path w="3" h="5">
                  <a:moveTo>
                    <a:pt x="3" y="5"/>
                  </a:moveTo>
                  <a:cubicBezTo>
                    <a:pt x="2" y="3"/>
                    <a:pt x="1" y="2"/>
                    <a:pt x="0" y="0"/>
                  </a:cubicBezTo>
                  <a:cubicBezTo>
                    <a:pt x="1" y="0"/>
                    <a:pt x="1" y="0"/>
                    <a:pt x="1" y="0"/>
                  </a:cubicBezTo>
                  <a:cubicBezTo>
                    <a:pt x="2" y="1"/>
                    <a:pt x="3" y="3"/>
                    <a:pt x="3"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Freeform 240"/>
            <p:cNvSpPr/>
            <p:nvPr/>
          </p:nvSpPr>
          <p:spPr bwMode="auto">
            <a:xfrm>
              <a:off x="2522557" y="2417988"/>
              <a:ext cx="8570" cy="7142"/>
            </a:xfrm>
            <a:custGeom>
              <a:avLst/>
              <a:gdLst>
                <a:gd name="T0" fmla="*/ 0 w 3"/>
                <a:gd name="T1" fmla="*/ 2 h 3"/>
                <a:gd name="T2" fmla="*/ 3 w 3"/>
                <a:gd name="T3" fmla="*/ 0 h 3"/>
                <a:gd name="T4" fmla="*/ 1 w 3"/>
                <a:gd name="T5" fmla="*/ 2 h 3"/>
                <a:gd name="T6" fmla="*/ 0 w 3"/>
                <a:gd name="T7" fmla="*/ 2 h 3"/>
              </a:gdLst>
              <a:ahLst/>
              <a:cxnLst>
                <a:cxn ang="0">
                  <a:pos x="T0" y="T1"/>
                </a:cxn>
                <a:cxn ang="0">
                  <a:pos x="T2" y="T3"/>
                </a:cxn>
                <a:cxn ang="0">
                  <a:pos x="T4" y="T5"/>
                </a:cxn>
                <a:cxn ang="0">
                  <a:pos x="T6" y="T7"/>
                </a:cxn>
              </a:cxnLst>
              <a:rect l="0" t="0" r="r" b="b"/>
              <a:pathLst>
                <a:path w="3" h="3">
                  <a:moveTo>
                    <a:pt x="0" y="2"/>
                  </a:moveTo>
                  <a:cubicBezTo>
                    <a:pt x="1" y="1"/>
                    <a:pt x="2" y="1"/>
                    <a:pt x="3" y="0"/>
                  </a:cubicBezTo>
                  <a:cubicBezTo>
                    <a:pt x="3" y="1"/>
                    <a:pt x="2" y="2"/>
                    <a:pt x="1" y="2"/>
                  </a:cubicBezTo>
                  <a:cubicBezTo>
                    <a:pt x="1" y="3"/>
                    <a:pt x="0" y="3"/>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241"/>
            <p:cNvSpPr/>
            <p:nvPr/>
          </p:nvSpPr>
          <p:spPr bwMode="auto">
            <a:xfrm>
              <a:off x="2369731" y="2545105"/>
              <a:ext cx="9998" cy="15712"/>
            </a:xfrm>
            <a:custGeom>
              <a:avLst/>
              <a:gdLst>
                <a:gd name="T0" fmla="*/ 0 w 4"/>
                <a:gd name="T1" fmla="*/ 6 h 6"/>
                <a:gd name="T2" fmla="*/ 4 w 4"/>
                <a:gd name="T3" fmla="*/ 0 h 6"/>
                <a:gd name="T4" fmla="*/ 4 w 4"/>
                <a:gd name="T5" fmla="*/ 0 h 6"/>
                <a:gd name="T6" fmla="*/ 0 w 4"/>
                <a:gd name="T7" fmla="*/ 6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cubicBezTo>
                    <a:pt x="0" y="5"/>
                    <a:pt x="3" y="1"/>
                    <a:pt x="4" y="0"/>
                  </a:cubicBezTo>
                  <a:cubicBezTo>
                    <a:pt x="4" y="0"/>
                    <a:pt x="4" y="0"/>
                    <a:pt x="4" y="0"/>
                  </a:cubicBezTo>
                  <a:cubicBezTo>
                    <a:pt x="3" y="2"/>
                    <a:pt x="1"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242"/>
            <p:cNvSpPr/>
            <p:nvPr/>
          </p:nvSpPr>
          <p:spPr bwMode="auto">
            <a:xfrm>
              <a:off x="2608254" y="2695075"/>
              <a:ext cx="12854" cy="5713"/>
            </a:xfrm>
            <a:custGeom>
              <a:avLst/>
              <a:gdLst>
                <a:gd name="T0" fmla="*/ 5 w 5"/>
                <a:gd name="T1" fmla="*/ 2 h 2"/>
                <a:gd name="T2" fmla="*/ 0 w 5"/>
                <a:gd name="T3" fmla="*/ 0 h 2"/>
                <a:gd name="T4" fmla="*/ 0 w 5"/>
                <a:gd name="T5" fmla="*/ 0 h 2"/>
                <a:gd name="T6" fmla="*/ 1 w 5"/>
                <a:gd name="T7" fmla="*/ 0 h 2"/>
                <a:gd name="T8" fmla="*/ 5 w 5"/>
                <a:gd name="T9" fmla="*/ 1 h 2"/>
                <a:gd name="T10" fmla="*/ 5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5" y="2"/>
                  </a:moveTo>
                  <a:cubicBezTo>
                    <a:pt x="3" y="1"/>
                    <a:pt x="1" y="1"/>
                    <a:pt x="0" y="0"/>
                  </a:cubicBezTo>
                  <a:cubicBezTo>
                    <a:pt x="0" y="0"/>
                    <a:pt x="0" y="0"/>
                    <a:pt x="0" y="0"/>
                  </a:cubicBezTo>
                  <a:cubicBezTo>
                    <a:pt x="0" y="0"/>
                    <a:pt x="1" y="0"/>
                    <a:pt x="1" y="0"/>
                  </a:cubicBezTo>
                  <a:cubicBezTo>
                    <a:pt x="2" y="1"/>
                    <a:pt x="4" y="1"/>
                    <a:pt x="5" y="1"/>
                  </a:cubicBezTo>
                  <a:cubicBezTo>
                    <a:pt x="5" y="1"/>
                    <a:pt x="5" y="1"/>
                    <a:pt x="5"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243"/>
            <p:cNvSpPr/>
            <p:nvPr/>
          </p:nvSpPr>
          <p:spPr bwMode="auto">
            <a:xfrm>
              <a:off x="2356877" y="2560816"/>
              <a:ext cx="9998" cy="17139"/>
            </a:xfrm>
            <a:custGeom>
              <a:avLst/>
              <a:gdLst>
                <a:gd name="T0" fmla="*/ 4 w 4"/>
                <a:gd name="T1" fmla="*/ 0 h 7"/>
                <a:gd name="T2" fmla="*/ 0 w 4"/>
                <a:gd name="T3" fmla="*/ 7 h 7"/>
                <a:gd name="T4" fmla="*/ 0 w 4"/>
                <a:gd name="T5" fmla="*/ 7 h 7"/>
                <a:gd name="T6" fmla="*/ 4 w 4"/>
                <a:gd name="T7" fmla="*/ 0 h 7"/>
                <a:gd name="T8" fmla="*/ 4 w 4"/>
                <a:gd name="T9" fmla="*/ 0 h 7"/>
              </a:gdLst>
              <a:ahLst/>
              <a:cxnLst>
                <a:cxn ang="0">
                  <a:pos x="T0" y="T1"/>
                </a:cxn>
                <a:cxn ang="0">
                  <a:pos x="T2" y="T3"/>
                </a:cxn>
                <a:cxn ang="0">
                  <a:pos x="T4" y="T5"/>
                </a:cxn>
                <a:cxn ang="0">
                  <a:pos x="T6" y="T7"/>
                </a:cxn>
                <a:cxn ang="0">
                  <a:pos x="T8" y="T9"/>
                </a:cxn>
              </a:cxnLst>
              <a:rect l="0" t="0" r="r" b="b"/>
              <a:pathLst>
                <a:path w="4" h="7">
                  <a:moveTo>
                    <a:pt x="4" y="0"/>
                  </a:moveTo>
                  <a:cubicBezTo>
                    <a:pt x="3" y="3"/>
                    <a:pt x="1" y="5"/>
                    <a:pt x="0" y="7"/>
                  </a:cubicBezTo>
                  <a:cubicBezTo>
                    <a:pt x="0" y="7"/>
                    <a:pt x="0" y="7"/>
                    <a:pt x="0" y="7"/>
                  </a:cubicBezTo>
                  <a:cubicBezTo>
                    <a:pt x="1" y="5"/>
                    <a:pt x="3" y="2"/>
                    <a:pt x="4" y="0"/>
                  </a:cubicBezTo>
                  <a:cubicBezTo>
                    <a:pt x="4" y="0"/>
                    <a:pt x="4"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244"/>
            <p:cNvSpPr/>
            <p:nvPr/>
          </p:nvSpPr>
          <p:spPr bwMode="auto">
            <a:xfrm>
              <a:off x="2344022" y="2783628"/>
              <a:ext cx="5713" cy="5713"/>
            </a:xfrm>
            <a:custGeom>
              <a:avLst/>
              <a:gdLst>
                <a:gd name="T0" fmla="*/ 0 w 2"/>
                <a:gd name="T1" fmla="*/ 0 h 2"/>
                <a:gd name="T2" fmla="*/ 2 w 2"/>
                <a:gd name="T3" fmla="*/ 1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1"/>
                    <a:pt x="1" y="1"/>
                    <a:pt x="2" y="1"/>
                  </a:cubicBezTo>
                  <a:cubicBezTo>
                    <a:pt x="2" y="2"/>
                    <a:pt x="2" y="2"/>
                    <a:pt x="2"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Freeform 245"/>
            <p:cNvSpPr/>
            <p:nvPr/>
          </p:nvSpPr>
          <p:spPr bwMode="auto">
            <a:xfrm>
              <a:off x="2379729" y="2529394"/>
              <a:ext cx="12854" cy="15712"/>
            </a:xfrm>
            <a:custGeom>
              <a:avLst/>
              <a:gdLst>
                <a:gd name="T0" fmla="*/ 0 w 5"/>
                <a:gd name="T1" fmla="*/ 6 h 6"/>
                <a:gd name="T2" fmla="*/ 5 w 5"/>
                <a:gd name="T3" fmla="*/ 0 h 6"/>
                <a:gd name="T4" fmla="*/ 0 w 5"/>
                <a:gd name="T5" fmla="*/ 6 h 6"/>
              </a:gdLst>
              <a:ahLst/>
              <a:cxnLst>
                <a:cxn ang="0">
                  <a:pos x="T0" y="T1"/>
                </a:cxn>
                <a:cxn ang="0">
                  <a:pos x="T2" y="T3"/>
                </a:cxn>
                <a:cxn ang="0">
                  <a:pos x="T4" y="T5"/>
                </a:cxn>
              </a:cxnLst>
              <a:rect l="0" t="0" r="r" b="b"/>
              <a:pathLst>
                <a:path w="5" h="6">
                  <a:moveTo>
                    <a:pt x="0" y="6"/>
                  </a:moveTo>
                  <a:cubicBezTo>
                    <a:pt x="0" y="5"/>
                    <a:pt x="3" y="2"/>
                    <a:pt x="5" y="0"/>
                  </a:cubicBezTo>
                  <a:cubicBezTo>
                    <a:pt x="3" y="2"/>
                    <a:pt x="2" y="4"/>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246"/>
            <p:cNvSpPr/>
            <p:nvPr/>
          </p:nvSpPr>
          <p:spPr bwMode="auto">
            <a:xfrm>
              <a:off x="2455428" y="2777915"/>
              <a:ext cx="9998" cy="5713"/>
            </a:xfrm>
            <a:custGeom>
              <a:avLst/>
              <a:gdLst>
                <a:gd name="T0" fmla="*/ 4 w 4"/>
                <a:gd name="T1" fmla="*/ 1 h 2"/>
                <a:gd name="T2" fmla="*/ 1 w 4"/>
                <a:gd name="T3" fmla="*/ 2 h 2"/>
                <a:gd name="T4" fmla="*/ 0 w 4"/>
                <a:gd name="T5" fmla="*/ 2 h 2"/>
                <a:gd name="T6" fmla="*/ 4 w 4"/>
                <a:gd name="T7" fmla="*/ 0 h 2"/>
                <a:gd name="T8" fmla="*/ 4 w 4"/>
                <a:gd name="T9" fmla="*/ 1 h 2"/>
              </a:gdLst>
              <a:ahLst/>
              <a:cxnLst>
                <a:cxn ang="0">
                  <a:pos x="T0" y="T1"/>
                </a:cxn>
                <a:cxn ang="0">
                  <a:pos x="T2" y="T3"/>
                </a:cxn>
                <a:cxn ang="0">
                  <a:pos x="T4" y="T5"/>
                </a:cxn>
                <a:cxn ang="0">
                  <a:pos x="T6" y="T7"/>
                </a:cxn>
                <a:cxn ang="0">
                  <a:pos x="T8" y="T9"/>
                </a:cxn>
              </a:cxnLst>
              <a:rect l="0" t="0" r="r" b="b"/>
              <a:pathLst>
                <a:path w="4" h="2">
                  <a:moveTo>
                    <a:pt x="4" y="1"/>
                  </a:moveTo>
                  <a:cubicBezTo>
                    <a:pt x="3" y="1"/>
                    <a:pt x="2" y="2"/>
                    <a:pt x="1" y="2"/>
                  </a:cubicBezTo>
                  <a:cubicBezTo>
                    <a:pt x="1" y="2"/>
                    <a:pt x="1" y="2"/>
                    <a:pt x="0" y="2"/>
                  </a:cubicBezTo>
                  <a:cubicBezTo>
                    <a:pt x="2" y="1"/>
                    <a:pt x="3" y="1"/>
                    <a:pt x="4" y="0"/>
                  </a:cubicBezTo>
                  <a:cubicBezTo>
                    <a:pt x="4" y="0"/>
                    <a:pt x="4" y="1"/>
                    <a:pt x="4"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Freeform 247"/>
            <p:cNvSpPr/>
            <p:nvPr/>
          </p:nvSpPr>
          <p:spPr bwMode="auto">
            <a:xfrm>
              <a:off x="2623965" y="2485117"/>
              <a:ext cx="2857" cy="5713"/>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1" y="0"/>
                  </a:cubicBezTo>
                  <a:cubicBezTo>
                    <a:pt x="1" y="1"/>
                    <a:pt x="1" y="1"/>
                    <a:pt x="1"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248"/>
            <p:cNvSpPr/>
            <p:nvPr/>
          </p:nvSpPr>
          <p:spPr bwMode="auto">
            <a:xfrm>
              <a:off x="2499705" y="2666509"/>
              <a:ext cx="7141" cy="2857"/>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0"/>
                    <a:pt x="0" y="0"/>
                  </a:cubicBezTo>
                  <a:cubicBezTo>
                    <a:pt x="1" y="0"/>
                    <a:pt x="2" y="0"/>
                    <a:pt x="3"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249"/>
            <p:cNvSpPr/>
            <p:nvPr/>
          </p:nvSpPr>
          <p:spPr bwMode="auto">
            <a:xfrm>
              <a:off x="2592543" y="2812194"/>
              <a:ext cx="2857" cy="2857"/>
            </a:xfrm>
            <a:custGeom>
              <a:avLst/>
              <a:gdLst>
                <a:gd name="T0" fmla="*/ 1 w 1"/>
                <a:gd name="T1" fmla="*/ 0 h 1"/>
                <a:gd name="T2" fmla="*/ 1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1"/>
                    <a:pt x="0" y="1"/>
                  </a:cubicBezTo>
                  <a:cubicBezTo>
                    <a:pt x="0" y="1"/>
                    <a:pt x="0" y="1"/>
                    <a:pt x="0" y="1"/>
                  </a:cubicBezTo>
                  <a:cubicBezTo>
                    <a:pt x="0" y="1"/>
                    <a:pt x="1"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 name="Freeform 250"/>
            <p:cNvSpPr/>
            <p:nvPr/>
          </p:nvSpPr>
          <p:spPr bwMode="auto">
            <a:xfrm>
              <a:off x="2465426" y="2435128"/>
              <a:ext cx="2857" cy="2857"/>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0" y="1"/>
                  </a:cubicBezTo>
                  <a:cubicBezTo>
                    <a:pt x="0" y="1"/>
                    <a:pt x="0" y="1"/>
                    <a:pt x="0" y="0"/>
                  </a:cubicBezTo>
                  <a:cubicBezTo>
                    <a:pt x="0" y="0"/>
                    <a:pt x="1"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Freeform 251"/>
            <p:cNvSpPr/>
            <p:nvPr/>
          </p:nvSpPr>
          <p:spPr bwMode="auto">
            <a:xfrm>
              <a:off x="2338309" y="2780772"/>
              <a:ext cx="2857" cy="2857"/>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Freeform 252"/>
            <p:cNvSpPr/>
            <p:nvPr/>
          </p:nvSpPr>
          <p:spPr bwMode="auto">
            <a:xfrm>
              <a:off x="2392583" y="2526538"/>
              <a:ext cx="2857"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1" y="0"/>
                  </a:cubicBezTo>
                  <a:cubicBezTo>
                    <a:pt x="1" y="0"/>
                    <a:pt x="1" y="0"/>
                    <a:pt x="1" y="0"/>
                  </a:cubicBezTo>
                  <a:cubicBezTo>
                    <a:pt x="1" y="0"/>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4" dur="1000" fill="hold"/>
                                        <p:tgtEl>
                                          <p:spTgt spid="18"/>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8"/>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90"/>
                                        </p:tgtEl>
                                        <p:attrNameLst>
                                          <p:attrName>style.visibility</p:attrName>
                                        </p:attrNameLst>
                                      </p:cBhvr>
                                      <p:to>
                                        <p:strVal val="visible"/>
                                      </p:to>
                                    </p:set>
                                    <p:anim calcmode="lin" valueType="num">
                                      <p:cBhvr additive="base">
                                        <p:cTn id="22" dur="500" fill="hold"/>
                                        <p:tgtEl>
                                          <p:spTgt spid="190"/>
                                        </p:tgtEl>
                                        <p:attrNameLst>
                                          <p:attrName>ppt_x</p:attrName>
                                        </p:attrNameLst>
                                      </p:cBhvr>
                                      <p:tavLst>
                                        <p:tav tm="0">
                                          <p:val>
                                            <p:strVal val="1+#ppt_w/2"/>
                                          </p:val>
                                        </p:tav>
                                        <p:tav tm="100000">
                                          <p:val>
                                            <p:strVal val="#ppt_x"/>
                                          </p:val>
                                        </p:tav>
                                      </p:tavLst>
                                    </p:anim>
                                    <p:anim calcmode="lin" valueType="num">
                                      <p:cBhvr additive="base">
                                        <p:cTn id="23" dur="500" fill="hold"/>
                                        <p:tgtEl>
                                          <p:spTgt spid="19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91"/>
                                        </p:tgtEl>
                                        <p:attrNameLst>
                                          <p:attrName>style.visibility</p:attrName>
                                        </p:attrNameLst>
                                      </p:cBhvr>
                                      <p:to>
                                        <p:strVal val="visible"/>
                                      </p:to>
                                    </p:set>
                                    <p:anim calcmode="lin" valueType="num">
                                      <p:cBhvr additive="base">
                                        <p:cTn id="26" dur="500" fill="hold"/>
                                        <p:tgtEl>
                                          <p:spTgt spid="191"/>
                                        </p:tgtEl>
                                        <p:attrNameLst>
                                          <p:attrName>ppt_x</p:attrName>
                                        </p:attrNameLst>
                                      </p:cBhvr>
                                      <p:tavLst>
                                        <p:tav tm="0">
                                          <p:val>
                                            <p:strVal val="1+#ppt_w/2"/>
                                          </p:val>
                                        </p:tav>
                                        <p:tav tm="100000">
                                          <p:val>
                                            <p:strVal val="#ppt_x"/>
                                          </p:val>
                                        </p:tav>
                                      </p:tavLst>
                                    </p:anim>
                                    <p:anim calcmode="lin" valueType="num">
                                      <p:cBhvr additive="base">
                                        <p:cTn id="27" dur="500" fill="hold"/>
                                        <p:tgtEl>
                                          <p:spTgt spid="19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2"/>
                                        </p:tgtEl>
                                        <p:attrNameLst>
                                          <p:attrName>style.visibility</p:attrName>
                                        </p:attrNameLst>
                                      </p:cBhvr>
                                      <p:to>
                                        <p:strVal val="visible"/>
                                      </p:to>
                                    </p:set>
                                    <p:anim calcmode="lin" valueType="num">
                                      <p:cBhvr additive="base">
                                        <p:cTn id="30" dur="500" fill="hold"/>
                                        <p:tgtEl>
                                          <p:spTgt spid="192"/>
                                        </p:tgtEl>
                                        <p:attrNameLst>
                                          <p:attrName>ppt_x</p:attrName>
                                        </p:attrNameLst>
                                      </p:cBhvr>
                                      <p:tavLst>
                                        <p:tav tm="0">
                                          <p:val>
                                            <p:strVal val="1+#ppt_w/2"/>
                                          </p:val>
                                        </p:tav>
                                        <p:tav tm="100000">
                                          <p:val>
                                            <p:strVal val="#ppt_x"/>
                                          </p:val>
                                        </p:tav>
                                      </p:tavLst>
                                    </p:anim>
                                    <p:anim calcmode="lin" valueType="num">
                                      <p:cBhvr additive="base">
                                        <p:cTn id="31" dur="500" fill="hold"/>
                                        <p:tgtEl>
                                          <p:spTgt spid="19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93"/>
                                        </p:tgtEl>
                                        <p:attrNameLst>
                                          <p:attrName>style.visibility</p:attrName>
                                        </p:attrNameLst>
                                      </p:cBhvr>
                                      <p:to>
                                        <p:strVal val="visible"/>
                                      </p:to>
                                    </p:set>
                                    <p:anim calcmode="lin" valueType="num">
                                      <p:cBhvr additive="base">
                                        <p:cTn id="34" dur="500" fill="hold"/>
                                        <p:tgtEl>
                                          <p:spTgt spid="193"/>
                                        </p:tgtEl>
                                        <p:attrNameLst>
                                          <p:attrName>ppt_x</p:attrName>
                                        </p:attrNameLst>
                                      </p:cBhvr>
                                      <p:tavLst>
                                        <p:tav tm="0">
                                          <p:val>
                                            <p:strVal val="0-#ppt_w/2"/>
                                          </p:val>
                                        </p:tav>
                                        <p:tav tm="100000">
                                          <p:val>
                                            <p:strVal val="#ppt_x"/>
                                          </p:val>
                                        </p:tav>
                                      </p:tavLst>
                                    </p:anim>
                                    <p:anim calcmode="lin" valueType="num">
                                      <p:cBhvr additive="base">
                                        <p:cTn id="35" dur="500" fill="hold"/>
                                        <p:tgtEl>
                                          <p:spTgt spid="193"/>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94"/>
                                        </p:tgtEl>
                                        <p:attrNameLst>
                                          <p:attrName>style.visibility</p:attrName>
                                        </p:attrNameLst>
                                      </p:cBhvr>
                                      <p:to>
                                        <p:strVal val="visible"/>
                                      </p:to>
                                    </p:set>
                                    <p:anim calcmode="lin" valueType="num">
                                      <p:cBhvr additive="base">
                                        <p:cTn id="38" dur="500" fill="hold"/>
                                        <p:tgtEl>
                                          <p:spTgt spid="194"/>
                                        </p:tgtEl>
                                        <p:attrNameLst>
                                          <p:attrName>ppt_x</p:attrName>
                                        </p:attrNameLst>
                                      </p:cBhvr>
                                      <p:tavLst>
                                        <p:tav tm="0">
                                          <p:val>
                                            <p:strVal val="0-#ppt_w/2"/>
                                          </p:val>
                                        </p:tav>
                                        <p:tav tm="100000">
                                          <p:val>
                                            <p:strVal val="#ppt_x"/>
                                          </p:val>
                                        </p:tav>
                                      </p:tavLst>
                                    </p:anim>
                                    <p:anim calcmode="lin" valueType="num">
                                      <p:cBhvr additive="base">
                                        <p:cTn id="39" dur="500" fill="hold"/>
                                        <p:tgtEl>
                                          <p:spTgt spid="194"/>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95"/>
                                        </p:tgtEl>
                                        <p:attrNameLst>
                                          <p:attrName>style.visibility</p:attrName>
                                        </p:attrNameLst>
                                      </p:cBhvr>
                                      <p:to>
                                        <p:strVal val="visible"/>
                                      </p:to>
                                    </p:set>
                                    <p:anim calcmode="lin" valueType="num">
                                      <p:cBhvr additive="base">
                                        <p:cTn id="42" dur="500" fill="hold"/>
                                        <p:tgtEl>
                                          <p:spTgt spid="195"/>
                                        </p:tgtEl>
                                        <p:attrNameLst>
                                          <p:attrName>ppt_x</p:attrName>
                                        </p:attrNameLst>
                                      </p:cBhvr>
                                      <p:tavLst>
                                        <p:tav tm="0">
                                          <p:val>
                                            <p:strVal val="0-#ppt_w/2"/>
                                          </p:val>
                                        </p:tav>
                                        <p:tav tm="100000">
                                          <p:val>
                                            <p:strVal val="#ppt_x"/>
                                          </p:val>
                                        </p:tav>
                                      </p:tavLst>
                                    </p:anim>
                                    <p:anim calcmode="lin" valueType="num">
                                      <p:cBhvr additive="base">
                                        <p:cTn id="43" dur="500" fill="hold"/>
                                        <p:tgtEl>
                                          <p:spTgt spid="19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96"/>
                                        </p:tgtEl>
                                        <p:attrNameLst>
                                          <p:attrName>style.visibility</p:attrName>
                                        </p:attrNameLst>
                                      </p:cBhvr>
                                      <p:to>
                                        <p:strVal val="visible"/>
                                      </p:to>
                                    </p:set>
                                    <p:anim calcmode="lin" valueType="num">
                                      <p:cBhvr additive="base">
                                        <p:cTn id="46" dur="500" fill="hold"/>
                                        <p:tgtEl>
                                          <p:spTgt spid="196"/>
                                        </p:tgtEl>
                                        <p:attrNameLst>
                                          <p:attrName>ppt_x</p:attrName>
                                        </p:attrNameLst>
                                      </p:cBhvr>
                                      <p:tavLst>
                                        <p:tav tm="0">
                                          <p:val>
                                            <p:strVal val="1+#ppt_w/2"/>
                                          </p:val>
                                        </p:tav>
                                        <p:tav tm="100000">
                                          <p:val>
                                            <p:strVal val="#ppt_x"/>
                                          </p:val>
                                        </p:tav>
                                      </p:tavLst>
                                    </p:anim>
                                    <p:anim calcmode="lin" valueType="num">
                                      <p:cBhvr additive="base">
                                        <p:cTn id="47" dur="500" fill="hold"/>
                                        <p:tgtEl>
                                          <p:spTgt spid="196"/>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197"/>
                                        </p:tgtEl>
                                        <p:attrNameLst>
                                          <p:attrName>style.visibility</p:attrName>
                                        </p:attrNameLst>
                                      </p:cBhvr>
                                      <p:to>
                                        <p:strVal val="visible"/>
                                      </p:to>
                                    </p:set>
                                    <p:anim calcmode="lin" valueType="num">
                                      <p:cBhvr additive="base">
                                        <p:cTn id="50" dur="500" fill="hold"/>
                                        <p:tgtEl>
                                          <p:spTgt spid="197"/>
                                        </p:tgtEl>
                                        <p:attrNameLst>
                                          <p:attrName>ppt_x</p:attrName>
                                        </p:attrNameLst>
                                      </p:cBhvr>
                                      <p:tavLst>
                                        <p:tav tm="0">
                                          <p:val>
                                            <p:strVal val="1+#ppt_w/2"/>
                                          </p:val>
                                        </p:tav>
                                        <p:tav tm="100000">
                                          <p:val>
                                            <p:strVal val="#ppt_x"/>
                                          </p:val>
                                        </p:tav>
                                      </p:tavLst>
                                    </p:anim>
                                    <p:anim calcmode="lin" valueType="num">
                                      <p:cBhvr additive="base">
                                        <p:cTn id="51" dur="500" fill="hold"/>
                                        <p:tgtEl>
                                          <p:spTgt spid="19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198"/>
                                        </p:tgtEl>
                                        <p:attrNameLst>
                                          <p:attrName>style.visibility</p:attrName>
                                        </p:attrNameLst>
                                      </p:cBhvr>
                                      <p:to>
                                        <p:strVal val="visible"/>
                                      </p:to>
                                    </p:set>
                                    <p:anim calcmode="lin" valueType="num">
                                      <p:cBhvr additive="base">
                                        <p:cTn id="54" dur="500" fill="hold"/>
                                        <p:tgtEl>
                                          <p:spTgt spid="198"/>
                                        </p:tgtEl>
                                        <p:attrNameLst>
                                          <p:attrName>ppt_x</p:attrName>
                                        </p:attrNameLst>
                                      </p:cBhvr>
                                      <p:tavLst>
                                        <p:tav tm="0">
                                          <p:val>
                                            <p:strVal val="1+#ppt_w/2"/>
                                          </p:val>
                                        </p:tav>
                                        <p:tav tm="100000">
                                          <p:val>
                                            <p:strVal val="#ppt_x"/>
                                          </p:val>
                                        </p:tav>
                                      </p:tavLst>
                                    </p:anim>
                                    <p:anim calcmode="lin" valueType="num">
                                      <p:cBhvr additive="base">
                                        <p:cTn id="55" dur="500" fill="hold"/>
                                        <p:tgtEl>
                                          <p:spTgt spid="19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99"/>
                                        </p:tgtEl>
                                        <p:attrNameLst>
                                          <p:attrName>style.visibility</p:attrName>
                                        </p:attrNameLst>
                                      </p:cBhvr>
                                      <p:to>
                                        <p:strVal val="visible"/>
                                      </p:to>
                                    </p:set>
                                    <p:anim calcmode="lin" valueType="num">
                                      <p:cBhvr additive="base">
                                        <p:cTn id="58" dur="500" fill="hold"/>
                                        <p:tgtEl>
                                          <p:spTgt spid="199"/>
                                        </p:tgtEl>
                                        <p:attrNameLst>
                                          <p:attrName>ppt_x</p:attrName>
                                        </p:attrNameLst>
                                      </p:cBhvr>
                                      <p:tavLst>
                                        <p:tav tm="0">
                                          <p:val>
                                            <p:strVal val="0-#ppt_w/2"/>
                                          </p:val>
                                        </p:tav>
                                        <p:tav tm="100000">
                                          <p:val>
                                            <p:strVal val="#ppt_x"/>
                                          </p:val>
                                        </p:tav>
                                      </p:tavLst>
                                    </p:anim>
                                    <p:anim calcmode="lin" valueType="num">
                                      <p:cBhvr additive="base">
                                        <p:cTn id="59" dur="500" fill="hold"/>
                                        <p:tgtEl>
                                          <p:spTgt spid="199"/>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200"/>
                                        </p:tgtEl>
                                        <p:attrNameLst>
                                          <p:attrName>style.visibility</p:attrName>
                                        </p:attrNameLst>
                                      </p:cBhvr>
                                      <p:to>
                                        <p:strVal val="visible"/>
                                      </p:to>
                                    </p:set>
                                    <p:anim calcmode="lin" valueType="num">
                                      <p:cBhvr additive="base">
                                        <p:cTn id="62" dur="500" fill="hold"/>
                                        <p:tgtEl>
                                          <p:spTgt spid="200"/>
                                        </p:tgtEl>
                                        <p:attrNameLst>
                                          <p:attrName>ppt_x</p:attrName>
                                        </p:attrNameLst>
                                      </p:cBhvr>
                                      <p:tavLst>
                                        <p:tav tm="0">
                                          <p:val>
                                            <p:strVal val="0-#ppt_w/2"/>
                                          </p:val>
                                        </p:tav>
                                        <p:tav tm="100000">
                                          <p:val>
                                            <p:strVal val="#ppt_x"/>
                                          </p:val>
                                        </p:tav>
                                      </p:tavLst>
                                    </p:anim>
                                    <p:anim calcmode="lin" valueType="num">
                                      <p:cBhvr additive="base">
                                        <p:cTn id="63" dur="500" fill="hold"/>
                                        <p:tgtEl>
                                          <p:spTgt spid="200"/>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201"/>
                                        </p:tgtEl>
                                        <p:attrNameLst>
                                          <p:attrName>style.visibility</p:attrName>
                                        </p:attrNameLst>
                                      </p:cBhvr>
                                      <p:to>
                                        <p:strVal val="visible"/>
                                      </p:to>
                                    </p:set>
                                    <p:anim calcmode="lin" valueType="num">
                                      <p:cBhvr additive="base">
                                        <p:cTn id="66" dur="500" fill="hold"/>
                                        <p:tgtEl>
                                          <p:spTgt spid="201"/>
                                        </p:tgtEl>
                                        <p:attrNameLst>
                                          <p:attrName>ppt_x</p:attrName>
                                        </p:attrNameLst>
                                      </p:cBhvr>
                                      <p:tavLst>
                                        <p:tav tm="0">
                                          <p:val>
                                            <p:strVal val="0-#ppt_w/2"/>
                                          </p:val>
                                        </p:tav>
                                        <p:tav tm="100000">
                                          <p:val>
                                            <p:strVal val="#ppt_x"/>
                                          </p:val>
                                        </p:tav>
                                      </p:tavLst>
                                    </p:anim>
                                    <p:anim calcmode="lin" valueType="num">
                                      <p:cBhvr additive="base">
                                        <p:cTn id="67"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1" grpId="0"/>
      <p:bldP spid="192" grpId="0"/>
      <p:bldP spid="193" grpId="0"/>
      <p:bldP spid="194" grpId="0"/>
      <p:bldP spid="195" grpId="0"/>
      <p:bldP spid="196" grpId="0"/>
      <p:bldP spid="197" grpId="0"/>
      <p:bldP spid="198" grpId="0"/>
      <p:bldP spid="199" grpId="0"/>
      <p:bldP spid="200" grpId="0"/>
      <p:bldP spid="20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基本工作概述</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01</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06310" y="1728438"/>
            <a:ext cx="1336708" cy="4109980"/>
            <a:chOff x="1456704" y="1898881"/>
            <a:chExt cx="1336708" cy="4109980"/>
          </a:xfrm>
        </p:grpSpPr>
        <p:sp>
          <p:nvSpPr>
            <p:cNvPr id="41" name="任意多边形 40"/>
            <p:cNvSpPr/>
            <p:nvPr/>
          </p:nvSpPr>
          <p:spPr>
            <a:xfrm>
              <a:off x="1456704" y="1898881"/>
              <a:ext cx="170777" cy="4109980"/>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725 w 334099"/>
                <a:gd name="connsiteY0-2" fmla="*/ 508256 h 5164770"/>
                <a:gd name="connsiteX1-3" fmla="*/ 149315 w 334099"/>
                <a:gd name="connsiteY1-4" fmla="*/ 4760216 h 5164770"/>
                <a:gd name="connsiteX2-5" fmla="*/ 332195 w 334099"/>
                <a:gd name="connsiteY2-6" fmla="*/ 4577336 h 5164770"/>
                <a:gd name="connsiteX3-7" fmla="*/ 229325 w 334099"/>
                <a:gd name="connsiteY3-8" fmla="*/ 531116 h 5164770"/>
                <a:gd name="connsiteX4-9" fmla="*/ 725 w 334099"/>
                <a:gd name="connsiteY4-10" fmla="*/ 508256 h 5164770"/>
                <a:gd name="connsiteX0-11" fmla="*/ 5231 w 338605"/>
                <a:gd name="connsiteY0-12" fmla="*/ 508256 h 5164770"/>
                <a:gd name="connsiteX1-13" fmla="*/ 61921 w 338605"/>
                <a:gd name="connsiteY1-14" fmla="*/ 4760216 h 5164770"/>
                <a:gd name="connsiteX2-15" fmla="*/ 336701 w 338605"/>
                <a:gd name="connsiteY2-16" fmla="*/ 4577336 h 5164770"/>
                <a:gd name="connsiteX3-17" fmla="*/ 233831 w 338605"/>
                <a:gd name="connsiteY3-18" fmla="*/ 531116 h 5164770"/>
                <a:gd name="connsiteX4-19" fmla="*/ 5231 w 338605"/>
                <a:gd name="connsiteY4-20" fmla="*/ 508256 h 5164770"/>
                <a:gd name="connsiteX0-21" fmla="*/ 1317 w 334691"/>
                <a:gd name="connsiteY0-22" fmla="*/ 509201 h 5174270"/>
                <a:gd name="connsiteX1-23" fmla="*/ 126931 w 334691"/>
                <a:gd name="connsiteY1-24" fmla="*/ 4775919 h 5174270"/>
                <a:gd name="connsiteX2-25" fmla="*/ 332787 w 334691"/>
                <a:gd name="connsiteY2-26" fmla="*/ 4578281 h 5174270"/>
                <a:gd name="connsiteX3-27" fmla="*/ 229917 w 334691"/>
                <a:gd name="connsiteY3-28" fmla="*/ 532061 h 5174270"/>
                <a:gd name="connsiteX4-29" fmla="*/ 1317 w 334691"/>
                <a:gd name="connsiteY4-30" fmla="*/ 509201 h 5174270"/>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334691" h="5174270">
                  <a:moveTo>
                    <a:pt x="1317" y="509201"/>
                  </a:moveTo>
                  <a:cubicBezTo>
                    <a:pt x="-15847" y="1216511"/>
                    <a:pt x="140611" y="4171533"/>
                    <a:pt x="126931" y="4775919"/>
                  </a:cubicBezTo>
                  <a:cubicBezTo>
                    <a:pt x="113251" y="5380305"/>
                    <a:pt x="319452" y="5283131"/>
                    <a:pt x="332787" y="4578281"/>
                  </a:cubicBezTo>
                  <a:cubicBezTo>
                    <a:pt x="346122" y="3873431"/>
                    <a:pt x="287067" y="1212146"/>
                    <a:pt x="229917" y="532061"/>
                  </a:cubicBezTo>
                  <a:cubicBezTo>
                    <a:pt x="172767" y="-148024"/>
                    <a:pt x="18481" y="-198109"/>
                    <a:pt x="1317" y="509201"/>
                  </a:cubicBezTo>
                  <a:close/>
                </a:path>
              </a:pathLst>
            </a:cu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2" name="任意多边形 41"/>
            <p:cNvSpPr/>
            <p:nvPr/>
          </p:nvSpPr>
          <p:spPr>
            <a:xfrm>
              <a:off x="2611203" y="1903029"/>
              <a:ext cx="182209" cy="4101339"/>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1179 w 357095"/>
                <a:gd name="connsiteY0-2" fmla="*/ 503978 h 5163391"/>
                <a:gd name="connsiteX1-3" fmla="*/ 149769 w 357095"/>
                <a:gd name="connsiteY1-4" fmla="*/ 4755938 h 5163391"/>
                <a:gd name="connsiteX2-5" fmla="*/ 355623 w 357095"/>
                <a:gd name="connsiteY2-6" fmla="*/ 4514024 h 5163391"/>
                <a:gd name="connsiteX3-7" fmla="*/ 229779 w 357095"/>
                <a:gd name="connsiteY3-8" fmla="*/ 526838 h 5163391"/>
                <a:gd name="connsiteX4-9" fmla="*/ 1179 w 357095"/>
                <a:gd name="connsiteY4-10" fmla="*/ 503978 h 51633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7095" h="5163391">
                  <a:moveTo>
                    <a:pt x="1179" y="503978"/>
                  </a:moveTo>
                  <a:cubicBezTo>
                    <a:pt x="-12156" y="1208828"/>
                    <a:pt x="90695" y="4087597"/>
                    <a:pt x="149769" y="4755938"/>
                  </a:cubicBezTo>
                  <a:cubicBezTo>
                    <a:pt x="208843" y="5424279"/>
                    <a:pt x="342288" y="5218874"/>
                    <a:pt x="355623" y="4514024"/>
                  </a:cubicBezTo>
                  <a:cubicBezTo>
                    <a:pt x="368958" y="3809174"/>
                    <a:pt x="288853" y="1195179"/>
                    <a:pt x="229779" y="526838"/>
                  </a:cubicBezTo>
                  <a:cubicBezTo>
                    <a:pt x="170705" y="-141503"/>
                    <a:pt x="14514" y="-200872"/>
                    <a:pt x="1179" y="503978"/>
                  </a:cubicBezTo>
                  <a:close/>
                </a:path>
              </a:pathLst>
            </a:cu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3" name="任意多边形 42"/>
            <p:cNvSpPr/>
            <p:nvPr/>
          </p:nvSpPr>
          <p:spPr>
            <a:xfrm rot="5400000">
              <a:off x="2057693" y="4897345"/>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4" name="文本框 43"/>
            <p:cNvSpPr txBox="1"/>
            <p:nvPr/>
          </p:nvSpPr>
          <p:spPr>
            <a:xfrm>
              <a:off x="1695342" y="5002690"/>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2013</a:t>
              </a:r>
              <a:endParaRPr lang="zh-CN" altLang="en-US" sz="2400" b="1" spc="0" dirty="0">
                <a:solidFill>
                  <a:schemeClr val="bg1">
                    <a:lumMod val="95000"/>
                  </a:schemeClr>
                </a:solidFill>
                <a:latin typeface="+mn-lt"/>
                <a:ea typeface="+mn-ea"/>
                <a:cs typeface="+mn-ea"/>
                <a:sym typeface="+mn-lt"/>
              </a:endParaRPr>
            </a:p>
          </p:txBody>
        </p:sp>
        <p:sp>
          <p:nvSpPr>
            <p:cNvPr id="45" name="任意多边形 44"/>
            <p:cNvSpPr/>
            <p:nvPr/>
          </p:nvSpPr>
          <p:spPr>
            <a:xfrm rot="5400000">
              <a:off x="2057693" y="4161592"/>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6" name="文本框 45"/>
            <p:cNvSpPr txBox="1"/>
            <p:nvPr/>
          </p:nvSpPr>
          <p:spPr>
            <a:xfrm>
              <a:off x="1713828" y="4233805"/>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2014</a:t>
              </a:r>
              <a:endParaRPr lang="zh-CN" altLang="en-US" sz="2400" b="1" spc="0" dirty="0">
                <a:solidFill>
                  <a:schemeClr val="bg1">
                    <a:lumMod val="95000"/>
                  </a:schemeClr>
                </a:solidFill>
                <a:latin typeface="+mn-lt"/>
                <a:ea typeface="+mn-ea"/>
                <a:cs typeface="+mn-ea"/>
                <a:sym typeface="+mn-lt"/>
              </a:endParaRPr>
            </a:p>
          </p:txBody>
        </p:sp>
        <p:sp>
          <p:nvSpPr>
            <p:cNvPr id="47" name="任意多边形 46"/>
            <p:cNvSpPr/>
            <p:nvPr/>
          </p:nvSpPr>
          <p:spPr>
            <a:xfrm rot="5400000">
              <a:off x="2057693" y="3392706"/>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8" name="文本框 47"/>
            <p:cNvSpPr txBox="1"/>
            <p:nvPr/>
          </p:nvSpPr>
          <p:spPr>
            <a:xfrm>
              <a:off x="1702304" y="3514387"/>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2015</a:t>
              </a:r>
              <a:endParaRPr lang="zh-CN" altLang="en-US" sz="2400" b="1" spc="0" dirty="0">
                <a:solidFill>
                  <a:schemeClr val="bg1">
                    <a:lumMod val="95000"/>
                  </a:schemeClr>
                </a:solidFill>
                <a:latin typeface="+mn-lt"/>
                <a:ea typeface="+mn-ea"/>
                <a:cs typeface="+mn-ea"/>
                <a:sym typeface="+mn-lt"/>
              </a:endParaRPr>
            </a:p>
          </p:txBody>
        </p:sp>
        <p:sp>
          <p:nvSpPr>
            <p:cNvPr id="49" name="任意多边形 48"/>
            <p:cNvSpPr/>
            <p:nvPr/>
          </p:nvSpPr>
          <p:spPr>
            <a:xfrm rot="5400000">
              <a:off x="2047569" y="2673288"/>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50" name="文本框 49"/>
            <p:cNvSpPr txBox="1"/>
            <p:nvPr/>
          </p:nvSpPr>
          <p:spPr>
            <a:xfrm>
              <a:off x="1683068" y="2789952"/>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2016</a:t>
              </a:r>
              <a:endParaRPr lang="zh-CN" altLang="en-US" sz="2400" b="1" spc="0" dirty="0">
                <a:solidFill>
                  <a:schemeClr val="bg1">
                    <a:lumMod val="95000"/>
                  </a:schemeClr>
                </a:solidFill>
                <a:latin typeface="+mn-lt"/>
                <a:ea typeface="+mn-ea"/>
                <a:cs typeface="+mn-ea"/>
                <a:sym typeface="+mn-lt"/>
              </a:endParaRPr>
            </a:p>
          </p:txBody>
        </p:sp>
        <p:sp>
          <p:nvSpPr>
            <p:cNvPr id="51" name="任意多边形 50"/>
            <p:cNvSpPr/>
            <p:nvPr/>
          </p:nvSpPr>
          <p:spPr>
            <a:xfrm rot="5400000">
              <a:off x="2047570" y="1948853"/>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52" name="文本框 51"/>
            <p:cNvSpPr txBox="1"/>
            <p:nvPr/>
          </p:nvSpPr>
          <p:spPr>
            <a:xfrm>
              <a:off x="1694592" y="2029284"/>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a:t>
              </a:r>
              <a:r>
                <a:rPr lang="en-US" sz="2400" b="1" spc="0" dirty="0">
                  <a:solidFill>
                    <a:schemeClr val="bg1">
                      <a:lumMod val="95000"/>
                    </a:schemeClr>
                  </a:solidFill>
                  <a:latin typeface="+mn-lt"/>
                  <a:ea typeface="+mn-ea"/>
                  <a:cs typeface="+mn-ea"/>
                  <a:sym typeface="+mn-lt"/>
                </a:rPr>
                <a:t>7</a:t>
              </a:r>
              <a:endParaRPr lang="en-US" sz="2400" b="1" spc="0" dirty="0">
                <a:solidFill>
                  <a:schemeClr val="bg1">
                    <a:lumMod val="95000"/>
                  </a:schemeClr>
                </a:solidFill>
                <a:latin typeface="+mn-lt"/>
                <a:ea typeface="+mn-ea"/>
                <a:cs typeface="+mn-ea"/>
                <a:sym typeface="+mn-lt"/>
              </a:endParaRPr>
            </a:p>
          </p:txBody>
        </p:sp>
      </p:grpSp>
      <p:sp>
        <p:nvSpPr>
          <p:cNvPr id="53" name="文本框 52"/>
          <p:cNvSpPr txBox="1"/>
          <p:nvPr/>
        </p:nvSpPr>
        <p:spPr>
          <a:xfrm>
            <a:off x="4080071" y="2309338"/>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54" name="文本框 53"/>
          <p:cNvSpPr txBox="1"/>
          <p:nvPr/>
        </p:nvSpPr>
        <p:spPr>
          <a:xfrm>
            <a:off x="3060773" y="5125801"/>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探索</a:t>
            </a:r>
            <a:endParaRPr lang="zh-CN" altLang="en-US" b="1" spc="-300" dirty="0">
              <a:solidFill>
                <a:schemeClr val="bg1">
                  <a:lumMod val="95000"/>
                </a:schemeClr>
              </a:solidFill>
              <a:latin typeface="+mn-lt"/>
              <a:ea typeface="+mn-ea"/>
              <a:cs typeface="+mn-ea"/>
              <a:sym typeface="+mn-lt"/>
            </a:endParaRPr>
          </a:p>
        </p:txBody>
      </p:sp>
      <p:sp>
        <p:nvSpPr>
          <p:cNvPr id="55" name="文本框 54"/>
          <p:cNvSpPr txBox="1"/>
          <p:nvPr/>
        </p:nvSpPr>
        <p:spPr>
          <a:xfrm>
            <a:off x="3060773" y="4398917"/>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起步</a:t>
            </a:r>
            <a:endParaRPr lang="zh-CN" altLang="en-US" b="1" spc="-300" dirty="0">
              <a:solidFill>
                <a:schemeClr val="bg1">
                  <a:lumMod val="95000"/>
                </a:schemeClr>
              </a:solidFill>
              <a:latin typeface="+mn-lt"/>
              <a:ea typeface="+mn-ea"/>
              <a:cs typeface="+mn-ea"/>
              <a:sym typeface="+mn-lt"/>
            </a:endParaRPr>
          </a:p>
        </p:txBody>
      </p:sp>
      <p:sp>
        <p:nvSpPr>
          <p:cNvPr id="56" name="文本框 55"/>
          <p:cNvSpPr txBox="1"/>
          <p:nvPr/>
        </p:nvSpPr>
        <p:spPr>
          <a:xfrm>
            <a:off x="3060773" y="3672034"/>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定位</a:t>
            </a:r>
            <a:endParaRPr lang="zh-CN" altLang="en-US" b="1" spc="-300" dirty="0">
              <a:solidFill>
                <a:schemeClr val="bg1">
                  <a:lumMod val="95000"/>
                </a:schemeClr>
              </a:solidFill>
              <a:latin typeface="+mn-lt"/>
              <a:ea typeface="+mn-ea"/>
              <a:cs typeface="+mn-ea"/>
              <a:sym typeface="+mn-lt"/>
            </a:endParaRPr>
          </a:p>
        </p:txBody>
      </p:sp>
      <p:sp>
        <p:nvSpPr>
          <p:cNvPr id="57" name="文本框 56"/>
          <p:cNvSpPr txBox="1"/>
          <p:nvPr/>
        </p:nvSpPr>
        <p:spPr>
          <a:xfrm>
            <a:off x="3060773" y="2945151"/>
            <a:ext cx="801544" cy="369332"/>
          </a:xfrm>
          <a:prstGeom prst="rect">
            <a:avLst/>
          </a:prstGeom>
          <a:noFill/>
        </p:spPr>
        <p:txBody>
          <a:bodyPr wrap="square" rtlCol="0">
            <a:spAutoFit/>
          </a:bodyPr>
          <a:lstStyle/>
          <a:p>
            <a:pPr algn="ctr"/>
            <a:r>
              <a:rPr lang="zh-CN" altLang="en-US" b="1" spc="-300" dirty="0">
                <a:solidFill>
                  <a:schemeClr val="bg1">
                    <a:lumMod val="95000"/>
                  </a:schemeClr>
                </a:solidFill>
                <a:latin typeface="+mn-lt"/>
                <a:ea typeface="+mn-ea"/>
                <a:cs typeface="+mn-ea"/>
                <a:sym typeface="+mn-lt"/>
              </a:rPr>
              <a:t>积淀</a:t>
            </a:r>
            <a:endParaRPr lang="zh-CN" altLang="en-US" b="1" spc="-300" dirty="0">
              <a:solidFill>
                <a:schemeClr val="bg1">
                  <a:lumMod val="95000"/>
                </a:schemeClr>
              </a:solidFill>
              <a:latin typeface="+mn-lt"/>
              <a:ea typeface="+mn-ea"/>
              <a:cs typeface="+mn-ea"/>
              <a:sym typeface="+mn-lt"/>
            </a:endParaRPr>
          </a:p>
        </p:txBody>
      </p:sp>
      <p:sp>
        <p:nvSpPr>
          <p:cNvPr id="58" name="文本框 57"/>
          <p:cNvSpPr txBox="1"/>
          <p:nvPr/>
        </p:nvSpPr>
        <p:spPr>
          <a:xfrm>
            <a:off x="3060773" y="2213687"/>
            <a:ext cx="801544" cy="369332"/>
          </a:xfrm>
          <a:prstGeom prst="rect">
            <a:avLst/>
          </a:prstGeom>
          <a:noFill/>
        </p:spPr>
        <p:txBody>
          <a:bodyPr wrap="square" rtlCol="0">
            <a:spAutoFit/>
          </a:bodyPr>
          <a:lstStyle/>
          <a:p>
            <a:pPr algn="ctr"/>
            <a:r>
              <a:rPr lang="zh-CN" altLang="en-US" b="1" spc="-300" dirty="0">
                <a:solidFill>
                  <a:schemeClr val="bg1">
                    <a:lumMod val="95000"/>
                  </a:schemeClr>
                </a:solidFill>
                <a:latin typeface="+mn-lt"/>
                <a:ea typeface="+mn-ea"/>
                <a:cs typeface="+mn-ea"/>
                <a:sym typeface="+mn-lt"/>
              </a:rPr>
              <a:t>爆发</a:t>
            </a:r>
            <a:endParaRPr lang="zh-CN" altLang="en-US" b="1" spc="-300" dirty="0">
              <a:solidFill>
                <a:schemeClr val="bg1">
                  <a:lumMod val="95000"/>
                </a:schemeClr>
              </a:solidFill>
              <a:latin typeface="+mn-lt"/>
              <a:ea typeface="+mn-ea"/>
              <a:cs typeface="+mn-ea"/>
              <a:sym typeface="+mn-lt"/>
            </a:endParaRPr>
          </a:p>
        </p:txBody>
      </p:sp>
      <p:sp>
        <p:nvSpPr>
          <p:cNvPr id="59" name="文本框 58"/>
          <p:cNvSpPr txBox="1"/>
          <p:nvPr/>
        </p:nvSpPr>
        <p:spPr>
          <a:xfrm>
            <a:off x="4080070" y="3006706"/>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60" name="文本框 59"/>
          <p:cNvSpPr txBox="1"/>
          <p:nvPr/>
        </p:nvSpPr>
        <p:spPr>
          <a:xfrm>
            <a:off x="4080071" y="3783428"/>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61" name="文本框 60"/>
          <p:cNvSpPr txBox="1"/>
          <p:nvPr/>
        </p:nvSpPr>
        <p:spPr>
          <a:xfrm>
            <a:off x="4080070" y="4480796"/>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62" name="文本框 61"/>
          <p:cNvSpPr txBox="1"/>
          <p:nvPr/>
        </p:nvSpPr>
        <p:spPr>
          <a:xfrm>
            <a:off x="4080070" y="5221453"/>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25"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Effect transition="in" filter="fade">
                                      <p:cBhvr>
                                        <p:cTn id="38" dur="500"/>
                                        <p:tgtEl>
                                          <p:spTgt spid="54"/>
                                        </p:tgtEl>
                                      </p:cBhvr>
                                    </p:animEffect>
                                  </p:childTnLst>
                                </p:cTn>
                              </p:par>
                              <p:par>
                                <p:cTn id="39" presetID="2" presetClass="entr" presetSubtype="2"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1+#ppt_w/2"/>
                                          </p:val>
                                        </p:tav>
                                        <p:tav tm="100000">
                                          <p:val>
                                            <p:strVal val="#ppt_x"/>
                                          </p:val>
                                        </p:tav>
                                      </p:tavLst>
                                    </p:anim>
                                    <p:anim calcmode="lin" valueType="num">
                                      <p:cBhvr additive="base">
                                        <p:cTn id="42" dur="500" fill="hold"/>
                                        <p:tgtEl>
                                          <p:spTgt spid="53"/>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100"/>
                                  </p:stCondLst>
                                  <p:childTnLst>
                                    <p:set>
                                      <p:cBhvr>
                                        <p:cTn id="44" dur="1" fill="hold">
                                          <p:stCondLst>
                                            <p:cond delay="0"/>
                                          </p:stCondLst>
                                        </p:cTn>
                                        <p:tgtEl>
                                          <p:spTgt spid="59"/>
                                        </p:tgtEl>
                                        <p:attrNameLst>
                                          <p:attrName>style.visibility</p:attrName>
                                        </p:attrNameLst>
                                      </p:cBhvr>
                                      <p:to>
                                        <p:strVal val="visible"/>
                                      </p:to>
                                    </p:set>
                                    <p:anim calcmode="lin" valueType="num">
                                      <p:cBhvr additive="base">
                                        <p:cTn id="45" dur="500" fill="hold"/>
                                        <p:tgtEl>
                                          <p:spTgt spid="59"/>
                                        </p:tgtEl>
                                        <p:attrNameLst>
                                          <p:attrName>ppt_x</p:attrName>
                                        </p:attrNameLst>
                                      </p:cBhvr>
                                      <p:tavLst>
                                        <p:tav tm="0">
                                          <p:val>
                                            <p:strVal val="1+#ppt_w/2"/>
                                          </p:val>
                                        </p:tav>
                                        <p:tav tm="100000">
                                          <p:val>
                                            <p:strVal val="#ppt_x"/>
                                          </p:val>
                                        </p:tav>
                                      </p:tavLst>
                                    </p:anim>
                                    <p:anim calcmode="lin" valueType="num">
                                      <p:cBhvr additive="base">
                                        <p:cTn id="46" dur="500" fill="hold"/>
                                        <p:tgtEl>
                                          <p:spTgt spid="5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60"/>
                                        </p:tgtEl>
                                        <p:attrNameLst>
                                          <p:attrName>style.visibility</p:attrName>
                                        </p:attrNameLst>
                                      </p:cBhvr>
                                      <p:to>
                                        <p:strVal val="visible"/>
                                      </p:to>
                                    </p:set>
                                    <p:anim calcmode="lin" valueType="num">
                                      <p:cBhvr additive="base">
                                        <p:cTn id="49" dur="500" fill="hold"/>
                                        <p:tgtEl>
                                          <p:spTgt spid="60"/>
                                        </p:tgtEl>
                                        <p:attrNameLst>
                                          <p:attrName>ppt_x</p:attrName>
                                        </p:attrNameLst>
                                      </p:cBhvr>
                                      <p:tavLst>
                                        <p:tav tm="0">
                                          <p:val>
                                            <p:strVal val="1+#ppt_w/2"/>
                                          </p:val>
                                        </p:tav>
                                        <p:tav tm="100000">
                                          <p:val>
                                            <p:strVal val="#ppt_x"/>
                                          </p:val>
                                        </p:tav>
                                      </p:tavLst>
                                    </p:anim>
                                    <p:anim calcmode="lin" valueType="num">
                                      <p:cBhvr additive="base">
                                        <p:cTn id="50" dur="500" fill="hold"/>
                                        <p:tgtEl>
                                          <p:spTgt spid="6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30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1+#ppt_w/2"/>
                                          </p:val>
                                        </p:tav>
                                        <p:tav tm="100000">
                                          <p:val>
                                            <p:strVal val="#ppt_x"/>
                                          </p:val>
                                        </p:tav>
                                      </p:tavLst>
                                    </p:anim>
                                    <p:anim calcmode="lin" valueType="num">
                                      <p:cBhvr additive="base">
                                        <p:cTn id="54" dur="500" fill="hold"/>
                                        <p:tgtEl>
                                          <p:spTgt spid="6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400"/>
                                  </p:stCondLst>
                                  <p:childTnLst>
                                    <p:set>
                                      <p:cBhvr>
                                        <p:cTn id="56" dur="1" fill="hold">
                                          <p:stCondLst>
                                            <p:cond delay="0"/>
                                          </p:stCondLst>
                                        </p:cTn>
                                        <p:tgtEl>
                                          <p:spTgt spid="62"/>
                                        </p:tgtEl>
                                        <p:attrNameLst>
                                          <p:attrName>style.visibility</p:attrName>
                                        </p:attrNameLst>
                                      </p:cBhvr>
                                      <p:to>
                                        <p:strVal val="visible"/>
                                      </p:to>
                                    </p:set>
                                    <p:anim calcmode="lin" valueType="num">
                                      <p:cBhvr additive="base">
                                        <p:cTn id="57" dur="500" fill="hold"/>
                                        <p:tgtEl>
                                          <p:spTgt spid="62"/>
                                        </p:tgtEl>
                                        <p:attrNameLst>
                                          <p:attrName>ppt_x</p:attrName>
                                        </p:attrNameLst>
                                      </p:cBhvr>
                                      <p:tavLst>
                                        <p:tav tm="0">
                                          <p:val>
                                            <p:strVal val="1+#ppt_w/2"/>
                                          </p:val>
                                        </p:tav>
                                        <p:tav tm="100000">
                                          <p:val>
                                            <p:strVal val="#ppt_x"/>
                                          </p:val>
                                        </p:tav>
                                      </p:tavLst>
                                    </p:anim>
                                    <p:anim calcmode="lin" valueType="num">
                                      <p:cBhvr additive="base">
                                        <p:cTn id="58"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998536" y="3608209"/>
            <a:ext cx="2284413" cy="1234440"/>
          </a:xfrm>
          <a:prstGeom prst="rect">
            <a:avLst/>
          </a:prstGeom>
        </p:spPr>
        <p:txBody>
          <a:bodyPr wrap="square">
            <a:spAutoFit/>
          </a:bodyPr>
          <a:lstStyle/>
          <a:p>
            <a:pPr>
              <a:lnSpc>
                <a:spcPct val="150000"/>
              </a:lnSpc>
              <a:spcAft>
                <a:spcPts val="1200"/>
              </a:spcAft>
            </a:pPr>
            <a:r>
              <a:rPr altLang="zh-CN" sz="1000" dirty="0">
                <a:solidFill>
                  <a:schemeClr val="bg1">
                    <a:lumMod val="95000"/>
                  </a:schemeClr>
                </a:solidFill>
                <a:latin typeface="+mj-ea"/>
              </a:rPr>
              <a:t>感谢购买本套模板，本模板由情缘素材工作室专业设计，情缘素材，致力于奉献！贴心于服务！专业定制，精心开发！多年工作经验打造全新的PPT作品！</a:t>
            </a:r>
            <a:endParaRPr altLang="zh-CN" sz="1000" dirty="0">
              <a:solidFill>
                <a:schemeClr val="bg1">
                  <a:lumMod val="95000"/>
                </a:schemeClr>
              </a:solidFill>
              <a:latin typeface="+mj-ea"/>
            </a:endParaRPr>
          </a:p>
        </p:txBody>
      </p:sp>
      <p:sp>
        <p:nvSpPr>
          <p:cNvPr id="51" name="矩形 19"/>
          <p:cNvSpPr/>
          <p:nvPr/>
        </p:nvSpPr>
        <p:spPr>
          <a:xfrm>
            <a:off x="5359636" y="1725044"/>
            <a:ext cx="6117989" cy="3938761"/>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52" name="任意多边形 51"/>
          <p:cNvSpPr/>
          <p:nvPr/>
        </p:nvSpPr>
        <p:spPr>
          <a:xfrm>
            <a:off x="3532187" y="3455267"/>
            <a:ext cx="1578211" cy="2167933"/>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blipFill>
            <a:blip r:embed="rId2"/>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53" name="矩形 19"/>
          <p:cNvSpPr/>
          <p:nvPr/>
        </p:nvSpPr>
        <p:spPr>
          <a:xfrm>
            <a:off x="1247774" y="1725045"/>
            <a:ext cx="3972955" cy="160870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78000" fill="hold" grpId="0" nodeType="afterEffect" p14:presetBounceEnd="56000">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14:bounceEnd="56000">
                                          <p:cBhvr additive="base">
                                            <p:cTn id="11" dur="750" fill="hold"/>
                                            <p:tgtEl>
                                              <p:spTgt spid="51"/>
                                            </p:tgtEl>
                                            <p:attrNameLst>
                                              <p:attrName>ppt_x</p:attrName>
                                            </p:attrNameLst>
                                          </p:cBhvr>
                                          <p:tavLst>
                                            <p:tav tm="0">
                                              <p:val>
                                                <p:strVal val="1+#ppt_w/2"/>
                                              </p:val>
                                            </p:tav>
                                            <p:tav tm="100000">
                                              <p:val>
                                                <p:strVal val="#ppt_x"/>
                                              </p:val>
                                            </p:tav>
                                          </p:tavLst>
                                        </p:anim>
                                        <p:anim calcmode="lin" valueType="num" p14:bounceEnd="56000">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accel="78000" fill="hold" grpId="0" nodeType="withEffect" p14:presetBounceEnd="56000">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14:bounceEnd="56000">
                                          <p:cBhvr additive="base">
                                            <p:cTn id="15" dur="750" fill="hold"/>
                                            <p:tgtEl>
                                              <p:spTgt spid="53"/>
                                            </p:tgtEl>
                                            <p:attrNameLst>
                                              <p:attrName>ppt_x</p:attrName>
                                            </p:attrNameLst>
                                          </p:cBhvr>
                                          <p:tavLst>
                                            <p:tav tm="0">
                                              <p:val>
                                                <p:strVal val="0-#ppt_w/2"/>
                                              </p:val>
                                            </p:tav>
                                            <p:tav tm="100000">
                                              <p:val>
                                                <p:strVal val="#ppt_x"/>
                                              </p:val>
                                            </p:tav>
                                          </p:tavLst>
                                        </p:anim>
                                        <p:anim calcmode="lin" valueType="num" p14:bounceEnd="56000">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4" accel="78000" fill="hold" grpId="0" nodeType="withEffect" p14:presetBounceEnd="56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56000">
                                          <p:cBhvr additive="base">
                                            <p:cTn id="19" dur="750" fill="hold"/>
                                            <p:tgtEl>
                                              <p:spTgt spid="52"/>
                                            </p:tgtEl>
                                            <p:attrNameLst>
                                              <p:attrName>ppt_x</p:attrName>
                                            </p:attrNameLst>
                                          </p:cBhvr>
                                          <p:tavLst>
                                            <p:tav tm="0">
                                              <p:val>
                                                <p:strVal val="#ppt_x"/>
                                              </p:val>
                                            </p:tav>
                                            <p:tav tm="100000">
                                              <p:val>
                                                <p:strVal val="#ppt_x"/>
                                              </p:val>
                                            </p:tav>
                                          </p:tavLst>
                                        </p:anim>
                                        <p:anim calcmode="lin" valueType="num" p14:bounceEnd="56000">
                                          <p:cBhvr additive="base">
                                            <p:cTn id="20" dur="750" fill="hold"/>
                                            <p:tgtEl>
                                              <p:spTgt spid="5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animBg="1"/>
          <p:bldP spid="52" grpId="0" animBg="1"/>
          <p:bldP spid="53" grpId="0" animBg="1"/>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7800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750" fill="hold"/>
                                            <p:tgtEl>
                                              <p:spTgt spid="51"/>
                                            </p:tgtEl>
                                            <p:attrNameLst>
                                              <p:attrName>ppt_x</p:attrName>
                                            </p:attrNameLst>
                                          </p:cBhvr>
                                          <p:tavLst>
                                            <p:tav tm="0">
                                              <p:val>
                                                <p:strVal val="1+#ppt_w/2"/>
                                              </p:val>
                                            </p:tav>
                                            <p:tav tm="100000">
                                              <p:val>
                                                <p:strVal val="#ppt_x"/>
                                              </p:val>
                                            </p:tav>
                                          </p:tavLst>
                                        </p:anim>
                                        <p:anim calcmode="lin" valueType="num">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accel="7800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750" fill="hold"/>
                                            <p:tgtEl>
                                              <p:spTgt spid="53"/>
                                            </p:tgtEl>
                                            <p:attrNameLst>
                                              <p:attrName>ppt_x</p:attrName>
                                            </p:attrNameLst>
                                          </p:cBhvr>
                                          <p:tavLst>
                                            <p:tav tm="0">
                                              <p:val>
                                                <p:strVal val="0-#ppt_w/2"/>
                                              </p:val>
                                            </p:tav>
                                            <p:tav tm="100000">
                                              <p:val>
                                                <p:strVal val="#ppt_x"/>
                                              </p:val>
                                            </p:tav>
                                          </p:tavLst>
                                        </p:anim>
                                        <p:anim calcmode="lin" valueType="num">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4" accel="7800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750" fill="hold"/>
                                            <p:tgtEl>
                                              <p:spTgt spid="52"/>
                                            </p:tgtEl>
                                            <p:attrNameLst>
                                              <p:attrName>ppt_x</p:attrName>
                                            </p:attrNameLst>
                                          </p:cBhvr>
                                          <p:tavLst>
                                            <p:tav tm="0">
                                              <p:val>
                                                <p:strVal val="#ppt_x"/>
                                              </p:val>
                                            </p:tav>
                                            <p:tav tm="100000">
                                              <p:val>
                                                <p:strVal val="#ppt_x"/>
                                              </p:val>
                                            </p:tav>
                                          </p:tavLst>
                                        </p:anim>
                                        <p:anim calcmode="lin" valueType="num">
                                          <p:cBhvr additive="base">
                                            <p:cTn id="20" dur="750" fill="hold"/>
                                            <p:tgtEl>
                                              <p:spTgt spid="5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animBg="1"/>
          <p:bldP spid="52" grpId="0" animBg="1"/>
          <p:bldP spid="53" grpId="0" animBg="1"/>
          <p:bldP spid="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99"/>
          <p:cNvGrpSpPr/>
          <p:nvPr/>
        </p:nvGrpSpPr>
        <p:grpSpPr>
          <a:xfrm>
            <a:off x="-283848" y="3666234"/>
            <a:ext cx="12798201" cy="479809"/>
            <a:chOff x="-283848" y="3666234"/>
            <a:chExt cx="12798201" cy="479809"/>
          </a:xfrm>
        </p:grpSpPr>
        <p:sp>
          <p:nvSpPr>
            <p:cNvPr id="4" name="任意多边形 3"/>
            <p:cNvSpPr/>
            <p:nvPr/>
          </p:nvSpPr>
          <p:spPr>
            <a:xfrm>
              <a:off x="-283848" y="4047103"/>
              <a:ext cx="5129784" cy="9894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 name="connsiteX0-33" fmla="*/ 0 w 12375185"/>
                <a:gd name="connsiteY0-34" fmla="*/ 155466 h 270951"/>
                <a:gd name="connsiteX1-35" fmla="*/ 1298448 w 12375185"/>
                <a:gd name="connsiteY1-36" fmla="*/ 100602 h 270951"/>
                <a:gd name="connsiteX2-37" fmla="*/ 3264408 w 12375185"/>
                <a:gd name="connsiteY2-38" fmla="*/ 109746 h 270951"/>
                <a:gd name="connsiteX3-39" fmla="*/ 5349240 w 12375185"/>
                <a:gd name="connsiteY3-40" fmla="*/ 18 h 270951"/>
                <a:gd name="connsiteX4-41" fmla="*/ 7360920 w 12375185"/>
                <a:gd name="connsiteY4-42" fmla="*/ 118890 h 270951"/>
                <a:gd name="connsiteX5-43" fmla="*/ 10753344 w 12375185"/>
                <a:gd name="connsiteY5-44" fmla="*/ 54882 h 270951"/>
                <a:gd name="connsiteX6-45" fmla="*/ 12243816 w 12375185"/>
                <a:gd name="connsiteY6-46" fmla="*/ 256050 h 270951"/>
                <a:gd name="connsiteX7-47" fmla="*/ 12316968 w 12375185"/>
                <a:gd name="connsiteY7-48" fmla="*/ 256050 h 270951"/>
                <a:gd name="connsiteX0-49" fmla="*/ 0 w 12316968"/>
                <a:gd name="connsiteY0-50" fmla="*/ 155466 h 256050"/>
                <a:gd name="connsiteX1-51" fmla="*/ 1298448 w 12316968"/>
                <a:gd name="connsiteY1-52" fmla="*/ 100602 h 256050"/>
                <a:gd name="connsiteX2-53" fmla="*/ 3264408 w 12316968"/>
                <a:gd name="connsiteY2-54" fmla="*/ 109746 h 256050"/>
                <a:gd name="connsiteX3-55" fmla="*/ 5349240 w 12316968"/>
                <a:gd name="connsiteY3-56" fmla="*/ 18 h 256050"/>
                <a:gd name="connsiteX4-57" fmla="*/ 7360920 w 12316968"/>
                <a:gd name="connsiteY4-58" fmla="*/ 118890 h 256050"/>
                <a:gd name="connsiteX5-59" fmla="*/ 10753344 w 12316968"/>
                <a:gd name="connsiteY5-60" fmla="*/ 54882 h 256050"/>
                <a:gd name="connsiteX6-61" fmla="*/ 12316968 w 12316968"/>
                <a:gd name="connsiteY6-62" fmla="*/ 256050 h 256050"/>
                <a:gd name="connsiteX0-63" fmla="*/ 0 w 12390120"/>
                <a:gd name="connsiteY0-64" fmla="*/ 155466 h 256050"/>
                <a:gd name="connsiteX1-65" fmla="*/ 1298448 w 12390120"/>
                <a:gd name="connsiteY1-66" fmla="*/ 100602 h 256050"/>
                <a:gd name="connsiteX2-67" fmla="*/ 3264408 w 12390120"/>
                <a:gd name="connsiteY2-68" fmla="*/ 109746 h 256050"/>
                <a:gd name="connsiteX3-69" fmla="*/ 5349240 w 12390120"/>
                <a:gd name="connsiteY3-70" fmla="*/ 18 h 256050"/>
                <a:gd name="connsiteX4-71" fmla="*/ 7360920 w 12390120"/>
                <a:gd name="connsiteY4-72" fmla="*/ 118890 h 256050"/>
                <a:gd name="connsiteX5-73" fmla="*/ 10753344 w 12390120"/>
                <a:gd name="connsiteY5-74" fmla="*/ 54882 h 256050"/>
                <a:gd name="connsiteX6-75" fmla="*/ 12390120 w 12390120"/>
                <a:gd name="connsiteY6-76" fmla="*/ 256050 h 256050"/>
                <a:gd name="connsiteX0-77" fmla="*/ 0 w 10753344"/>
                <a:gd name="connsiteY0-78" fmla="*/ 155466 h 155466"/>
                <a:gd name="connsiteX1-79" fmla="*/ 1298448 w 10753344"/>
                <a:gd name="connsiteY1-80" fmla="*/ 100602 h 155466"/>
                <a:gd name="connsiteX2-81" fmla="*/ 3264408 w 10753344"/>
                <a:gd name="connsiteY2-82" fmla="*/ 109746 h 155466"/>
                <a:gd name="connsiteX3-83" fmla="*/ 5349240 w 10753344"/>
                <a:gd name="connsiteY3-84" fmla="*/ 18 h 155466"/>
                <a:gd name="connsiteX4-85" fmla="*/ 7360920 w 10753344"/>
                <a:gd name="connsiteY4-86" fmla="*/ 118890 h 155466"/>
                <a:gd name="connsiteX5-87" fmla="*/ 10753344 w 10753344"/>
                <a:gd name="connsiteY5-88" fmla="*/ 54882 h 155466"/>
                <a:gd name="connsiteX0-89" fmla="*/ 0 w 7360920"/>
                <a:gd name="connsiteY0-90" fmla="*/ 155466 h 155466"/>
                <a:gd name="connsiteX1-91" fmla="*/ 1298448 w 7360920"/>
                <a:gd name="connsiteY1-92" fmla="*/ 100602 h 155466"/>
                <a:gd name="connsiteX2-93" fmla="*/ 3264408 w 7360920"/>
                <a:gd name="connsiteY2-94" fmla="*/ 109746 h 155466"/>
                <a:gd name="connsiteX3-95" fmla="*/ 5349240 w 7360920"/>
                <a:gd name="connsiteY3-96" fmla="*/ 18 h 155466"/>
                <a:gd name="connsiteX4-97" fmla="*/ 7360920 w 7360920"/>
                <a:gd name="connsiteY4-98" fmla="*/ 118890 h 155466"/>
                <a:gd name="connsiteX0-99" fmla="*/ 0 w 5349240"/>
                <a:gd name="connsiteY0-100" fmla="*/ 155466 h 155466"/>
                <a:gd name="connsiteX1-101" fmla="*/ 1298448 w 5349240"/>
                <a:gd name="connsiteY1-102" fmla="*/ 100602 h 155466"/>
                <a:gd name="connsiteX2-103" fmla="*/ 3264408 w 5349240"/>
                <a:gd name="connsiteY2-104" fmla="*/ 109746 h 155466"/>
                <a:gd name="connsiteX3-105" fmla="*/ 5349240 w 5349240"/>
                <a:gd name="connsiteY3-106" fmla="*/ 18 h 155466"/>
                <a:gd name="connsiteX0-107" fmla="*/ 0 w 5129784"/>
                <a:gd name="connsiteY0-108" fmla="*/ 146324 h 146324"/>
                <a:gd name="connsiteX1-109" fmla="*/ 1298448 w 5129784"/>
                <a:gd name="connsiteY1-110" fmla="*/ 91460 h 146324"/>
                <a:gd name="connsiteX2-111" fmla="*/ 3264408 w 5129784"/>
                <a:gd name="connsiteY2-112" fmla="*/ 100604 h 146324"/>
                <a:gd name="connsiteX3-113" fmla="*/ 5129784 w 5129784"/>
                <a:gd name="connsiteY3-114" fmla="*/ 20 h 146324"/>
              </a:gdLst>
              <a:ahLst/>
              <a:cxnLst>
                <a:cxn ang="0">
                  <a:pos x="connsiteX0-1" y="connsiteY0-2"/>
                </a:cxn>
                <a:cxn ang="0">
                  <a:pos x="connsiteX1-3" y="connsiteY1-4"/>
                </a:cxn>
                <a:cxn ang="0">
                  <a:pos x="connsiteX2-5" y="connsiteY2-6"/>
                </a:cxn>
                <a:cxn ang="0">
                  <a:pos x="connsiteX3-7" y="connsiteY3-8"/>
                </a:cxn>
              </a:cxnLst>
              <a:rect l="l" t="t" r="r" b="b"/>
              <a:pathLst>
                <a:path w="5129784" h="146324">
                  <a:moveTo>
                    <a:pt x="0" y="146324"/>
                  </a:moveTo>
                  <a:cubicBezTo>
                    <a:pt x="377190" y="122702"/>
                    <a:pt x="1298448" y="91460"/>
                    <a:pt x="1298448" y="91460"/>
                  </a:cubicBezTo>
                  <a:cubicBezTo>
                    <a:pt x="1842516" y="83840"/>
                    <a:pt x="2625852" y="115844"/>
                    <a:pt x="3264408" y="100604"/>
                  </a:cubicBezTo>
                  <a:cubicBezTo>
                    <a:pt x="3902964" y="85364"/>
                    <a:pt x="4447032" y="-1504"/>
                    <a:pt x="5129784" y="20"/>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4855080" y="3682617"/>
              <a:ext cx="649224" cy="358712"/>
            </a:xfrm>
            <a:custGeom>
              <a:avLst/>
              <a:gdLst>
                <a:gd name="connsiteX0" fmla="*/ 630936 w 630936"/>
                <a:gd name="connsiteY0" fmla="*/ 0 h 493964"/>
                <a:gd name="connsiteX1" fmla="*/ 466344 w 630936"/>
                <a:gd name="connsiteY1" fmla="*/ 274320 h 493964"/>
                <a:gd name="connsiteX2" fmla="*/ 0 w 630936"/>
                <a:gd name="connsiteY2" fmla="*/ 493776 h 493964"/>
                <a:gd name="connsiteX0-1" fmla="*/ 649224 w 649224"/>
                <a:gd name="connsiteY0-2" fmla="*/ 0 h 530508"/>
                <a:gd name="connsiteX1-3" fmla="*/ 484632 w 649224"/>
                <a:gd name="connsiteY1-4" fmla="*/ 274320 h 530508"/>
                <a:gd name="connsiteX2-5" fmla="*/ 0 w 649224"/>
                <a:gd name="connsiteY2-6" fmla="*/ 530352 h 530508"/>
              </a:gdLst>
              <a:ahLst/>
              <a:cxnLst>
                <a:cxn ang="0">
                  <a:pos x="connsiteX0-1" y="connsiteY0-2"/>
                </a:cxn>
                <a:cxn ang="0">
                  <a:pos x="connsiteX1-3" y="connsiteY1-4"/>
                </a:cxn>
                <a:cxn ang="0">
                  <a:pos x="connsiteX2-5" y="connsiteY2-6"/>
                </a:cxn>
              </a:cxnLst>
              <a:rect l="l" t="t" r="r" b="b"/>
              <a:pathLst>
                <a:path w="649224" h="530508">
                  <a:moveTo>
                    <a:pt x="649224" y="0"/>
                  </a:moveTo>
                  <a:cubicBezTo>
                    <a:pt x="619506" y="96012"/>
                    <a:pt x="592836" y="185928"/>
                    <a:pt x="484632" y="274320"/>
                  </a:cubicBezTo>
                  <a:cubicBezTo>
                    <a:pt x="376428" y="362712"/>
                    <a:pt x="80772" y="536448"/>
                    <a:pt x="0" y="530352"/>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6772240" y="3666234"/>
              <a:ext cx="960120" cy="414253"/>
            </a:xfrm>
            <a:custGeom>
              <a:avLst/>
              <a:gdLst>
                <a:gd name="connsiteX0" fmla="*/ 0 w 960120"/>
                <a:gd name="connsiteY0" fmla="*/ 0 h 612648"/>
                <a:gd name="connsiteX1" fmla="*/ 292608 w 960120"/>
                <a:gd name="connsiteY1" fmla="*/ 246888 h 612648"/>
                <a:gd name="connsiteX2" fmla="*/ 685800 w 960120"/>
                <a:gd name="connsiteY2" fmla="*/ 420624 h 612648"/>
                <a:gd name="connsiteX3" fmla="*/ 960120 w 960120"/>
                <a:gd name="connsiteY3" fmla="*/ 612648 h 612648"/>
              </a:gdLst>
              <a:ahLst/>
              <a:cxnLst>
                <a:cxn ang="0">
                  <a:pos x="connsiteX0" y="connsiteY0"/>
                </a:cxn>
                <a:cxn ang="0">
                  <a:pos x="connsiteX1" y="connsiteY1"/>
                </a:cxn>
                <a:cxn ang="0">
                  <a:pos x="connsiteX2" y="connsiteY2"/>
                </a:cxn>
                <a:cxn ang="0">
                  <a:pos x="connsiteX3" y="connsiteY3"/>
                </a:cxn>
              </a:cxnLst>
              <a:rect l="l" t="t" r="r" b="b"/>
              <a:pathLst>
                <a:path w="960120" h="612648">
                  <a:moveTo>
                    <a:pt x="0" y="0"/>
                  </a:moveTo>
                  <a:cubicBezTo>
                    <a:pt x="89154" y="88392"/>
                    <a:pt x="178308" y="176784"/>
                    <a:pt x="292608" y="246888"/>
                  </a:cubicBezTo>
                  <a:cubicBezTo>
                    <a:pt x="406908" y="316992"/>
                    <a:pt x="574548" y="359664"/>
                    <a:pt x="685800" y="420624"/>
                  </a:cubicBezTo>
                  <a:cubicBezTo>
                    <a:pt x="797052" y="481584"/>
                    <a:pt x="920496" y="559308"/>
                    <a:pt x="960120" y="612648"/>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7722897" y="4021792"/>
              <a:ext cx="4791456" cy="124251"/>
            </a:xfrm>
            <a:custGeom>
              <a:avLst/>
              <a:gdLst>
                <a:gd name="connsiteX0" fmla="*/ 0 w 4791456"/>
                <a:gd name="connsiteY0" fmla="*/ 74029 h 183757"/>
                <a:gd name="connsiteX1" fmla="*/ 1033272 w 4791456"/>
                <a:gd name="connsiteY1" fmla="*/ 92317 h 183757"/>
                <a:gd name="connsiteX2" fmla="*/ 2331720 w 4791456"/>
                <a:gd name="connsiteY2" fmla="*/ 877 h 183757"/>
                <a:gd name="connsiteX3" fmla="*/ 3959352 w 4791456"/>
                <a:gd name="connsiteY3" fmla="*/ 156325 h 183757"/>
                <a:gd name="connsiteX4" fmla="*/ 4791456 w 4791456"/>
                <a:gd name="connsiteY4" fmla="*/ 183757 h 1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456" h="183757">
                  <a:moveTo>
                    <a:pt x="0" y="74029"/>
                  </a:moveTo>
                  <a:cubicBezTo>
                    <a:pt x="322326" y="89269"/>
                    <a:pt x="644652" y="104509"/>
                    <a:pt x="1033272" y="92317"/>
                  </a:cubicBezTo>
                  <a:cubicBezTo>
                    <a:pt x="1421892" y="80125"/>
                    <a:pt x="1844040" y="-9791"/>
                    <a:pt x="2331720" y="877"/>
                  </a:cubicBezTo>
                  <a:cubicBezTo>
                    <a:pt x="2819400" y="11545"/>
                    <a:pt x="3549396" y="125845"/>
                    <a:pt x="3959352" y="156325"/>
                  </a:cubicBezTo>
                  <a:cubicBezTo>
                    <a:pt x="4369308" y="186805"/>
                    <a:pt x="4782312" y="121273"/>
                    <a:pt x="4791456" y="183757"/>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1" name="矩形 600"/>
          <p:cNvSpPr/>
          <p:nvPr/>
        </p:nvSpPr>
        <p:spPr>
          <a:xfrm>
            <a:off x="3986345" y="4217310"/>
            <a:ext cx="4219310" cy="369332"/>
          </a:xfrm>
          <a:prstGeom prst="rect">
            <a:avLst/>
          </a:prstGeom>
          <a:noFill/>
        </p:spPr>
        <p:txBody>
          <a:bodyPr wrap="square">
            <a:spAutoFit/>
          </a:bodyPr>
          <a:lstStyle/>
          <a:p>
            <a:pPr algn="ctr"/>
            <a:r>
              <a:rPr lang="en-US" altLang="zh-CN" dirty="0" smtClean="0">
                <a:solidFill>
                  <a:schemeClr val="bg1">
                    <a:lumMod val="95000"/>
                  </a:schemeClr>
                </a:solidFill>
                <a:latin typeface="+mn-lt"/>
                <a:ea typeface="+mn-ea"/>
                <a:cs typeface="+mn-ea"/>
                <a:sym typeface="+mn-lt"/>
              </a:rPr>
              <a:t> THANKS FOR WATCHING</a:t>
            </a:r>
            <a:endParaRPr lang="zh-CN" altLang="en-US" dirty="0">
              <a:solidFill>
                <a:schemeClr val="bg1">
                  <a:lumMod val="95000"/>
                </a:schemeClr>
              </a:solidFill>
              <a:latin typeface="+mn-lt"/>
              <a:ea typeface="+mn-ea"/>
              <a:cs typeface="+mn-ea"/>
              <a:sym typeface="+mn-lt"/>
            </a:endParaRPr>
          </a:p>
        </p:txBody>
      </p:sp>
      <p:sp>
        <p:nvSpPr>
          <p:cNvPr id="602" name="文本框 24"/>
          <p:cNvSpPr txBox="1">
            <a:spLocks noChangeArrowheads="1"/>
          </p:cNvSpPr>
          <p:nvPr/>
        </p:nvSpPr>
        <p:spPr bwMode="auto">
          <a:xfrm>
            <a:off x="2303721" y="4502177"/>
            <a:ext cx="7584558"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感谢观看 救死扶伤我的职责！</a:t>
            </a:r>
            <a:endPar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endParaRPr>
          </a:p>
        </p:txBody>
      </p:sp>
      <p:sp>
        <p:nvSpPr>
          <p:cNvPr id="603" name="文本框 602"/>
          <p:cNvSpPr txBox="1">
            <a:spLocks noChangeArrowheads="1"/>
          </p:cNvSpPr>
          <p:nvPr/>
        </p:nvSpPr>
        <p:spPr bwMode="auto">
          <a:xfrm>
            <a:off x="4648200" y="5004297"/>
            <a:ext cx="2895600" cy="31559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zh-CN" altLang="en-US" sz="1200" dirty="0" smtClean="0">
                <a:solidFill>
                  <a:schemeClr val="bg1">
                    <a:lumMod val="95000"/>
                  </a:schemeClr>
                </a:solidFill>
                <a:latin typeface="+mn-lt"/>
                <a:ea typeface="+mn-ea"/>
                <a:cs typeface="+mn-ea"/>
                <a:sym typeface="+mn-lt"/>
              </a:rPr>
              <a:t>演讲</a:t>
            </a:r>
            <a:r>
              <a:rPr lang="en-US" altLang="zh-CN" sz="1200" dirty="0" smtClean="0">
                <a:solidFill>
                  <a:schemeClr val="bg1">
                    <a:lumMod val="95000"/>
                  </a:schemeClr>
                </a:solidFill>
                <a:latin typeface="+mn-lt"/>
                <a:ea typeface="+mn-ea"/>
                <a:cs typeface="+mn-ea"/>
                <a:sym typeface="+mn-lt"/>
              </a:rPr>
              <a:t>:  </a:t>
            </a:r>
            <a:r>
              <a:rPr lang="zh-CN" altLang="en-US" sz="1200" dirty="0" smtClean="0">
                <a:solidFill>
                  <a:schemeClr val="bg1">
                    <a:lumMod val="95000"/>
                  </a:schemeClr>
                </a:solidFill>
                <a:latin typeface="+mn-lt"/>
                <a:ea typeface="+mn-ea"/>
                <a:cs typeface="+mn-ea"/>
                <a:sym typeface="+mn-lt"/>
              </a:rPr>
              <a:t>情缘素材</a:t>
            </a:r>
            <a:endParaRPr lang="zh-CN" altLang="en-US" sz="1200" dirty="0" smtClean="0">
              <a:solidFill>
                <a:schemeClr val="bg1">
                  <a:lumMod val="95000"/>
                </a:schemeClr>
              </a:solidFill>
              <a:latin typeface="+mn-lt"/>
              <a:ea typeface="+mn-ea"/>
              <a:cs typeface="+mn-ea"/>
              <a:sym typeface="+mn-lt"/>
            </a:endParaRPr>
          </a:p>
        </p:txBody>
      </p:sp>
      <p:sp>
        <p:nvSpPr>
          <p:cNvPr id="96" name="Freeform 111"/>
          <p:cNvSpPr>
            <a:spLocks noEditPoints="1"/>
          </p:cNvSpPr>
          <p:nvPr/>
        </p:nvSpPr>
        <p:spPr bwMode="auto">
          <a:xfrm>
            <a:off x="934294" y="4041329"/>
            <a:ext cx="1307592" cy="998998"/>
          </a:xfrm>
          <a:custGeom>
            <a:avLst/>
            <a:gdLst>
              <a:gd name="T0" fmla="*/ 170 w 275"/>
              <a:gd name="T1" fmla="*/ 22 h 210"/>
              <a:gd name="T2" fmla="*/ 86 w 275"/>
              <a:gd name="T3" fmla="*/ 45 h 210"/>
              <a:gd name="T4" fmla="*/ 214 w 275"/>
              <a:gd name="T5" fmla="*/ 139 h 210"/>
              <a:gd name="T6" fmla="*/ 49 w 275"/>
              <a:gd name="T7" fmla="*/ 66 h 210"/>
              <a:gd name="T8" fmla="*/ 57 w 275"/>
              <a:gd name="T9" fmla="*/ 62 h 210"/>
              <a:gd name="T10" fmla="*/ 214 w 275"/>
              <a:gd name="T11" fmla="*/ 197 h 210"/>
              <a:gd name="T12" fmla="*/ 160 w 275"/>
              <a:gd name="T13" fmla="*/ 9 h 210"/>
              <a:gd name="T14" fmla="*/ 123 w 275"/>
              <a:gd name="T15" fmla="*/ 109 h 210"/>
              <a:gd name="T16" fmla="*/ 230 w 275"/>
              <a:gd name="T17" fmla="*/ 144 h 210"/>
              <a:gd name="T18" fmla="*/ 42 w 275"/>
              <a:gd name="T19" fmla="*/ 132 h 210"/>
              <a:gd name="T20" fmla="*/ 20 w 275"/>
              <a:gd name="T21" fmla="*/ 173 h 210"/>
              <a:gd name="T22" fmla="*/ 219 w 275"/>
              <a:gd name="T23" fmla="*/ 113 h 210"/>
              <a:gd name="T24" fmla="*/ 246 w 275"/>
              <a:gd name="T25" fmla="*/ 134 h 210"/>
              <a:gd name="T26" fmla="*/ 258 w 275"/>
              <a:gd name="T27" fmla="*/ 163 h 210"/>
              <a:gd name="T28" fmla="*/ 143 w 275"/>
              <a:gd name="T29" fmla="*/ 75 h 210"/>
              <a:gd name="T30" fmla="*/ 261 w 275"/>
              <a:gd name="T31" fmla="*/ 139 h 210"/>
              <a:gd name="T32" fmla="*/ 23 w 275"/>
              <a:gd name="T33" fmla="*/ 145 h 210"/>
              <a:gd name="T34" fmla="*/ 53 w 275"/>
              <a:gd name="T35" fmla="*/ 120 h 210"/>
              <a:gd name="T36" fmla="*/ 201 w 275"/>
              <a:gd name="T37" fmla="*/ 142 h 210"/>
              <a:gd name="T38" fmla="*/ 201 w 275"/>
              <a:gd name="T39" fmla="*/ 37 h 210"/>
              <a:gd name="T40" fmla="*/ 135 w 275"/>
              <a:gd name="T41" fmla="*/ 55 h 210"/>
              <a:gd name="T42" fmla="*/ 107 w 275"/>
              <a:gd name="T43" fmla="*/ 144 h 210"/>
              <a:gd name="T44" fmla="*/ 233 w 275"/>
              <a:gd name="T45" fmla="*/ 77 h 210"/>
              <a:gd name="T46" fmla="*/ 18 w 275"/>
              <a:gd name="T47" fmla="*/ 176 h 210"/>
              <a:gd name="T48" fmla="*/ 126 w 275"/>
              <a:gd name="T49" fmla="*/ 126 h 210"/>
              <a:gd name="T50" fmla="*/ 135 w 275"/>
              <a:gd name="T51" fmla="*/ 40 h 210"/>
              <a:gd name="T52" fmla="*/ 127 w 275"/>
              <a:gd name="T53" fmla="*/ 88 h 210"/>
              <a:gd name="T54" fmla="*/ 50 w 275"/>
              <a:gd name="T55" fmla="*/ 137 h 210"/>
              <a:gd name="T56" fmla="*/ 117 w 275"/>
              <a:gd name="T57" fmla="*/ 147 h 210"/>
              <a:gd name="T58" fmla="*/ 253 w 275"/>
              <a:gd name="T59" fmla="*/ 152 h 210"/>
              <a:gd name="T60" fmla="*/ 134 w 275"/>
              <a:gd name="T61" fmla="*/ 150 h 210"/>
              <a:gd name="T62" fmla="*/ 180 w 275"/>
              <a:gd name="T63" fmla="*/ 129 h 210"/>
              <a:gd name="T64" fmla="*/ 231 w 275"/>
              <a:gd name="T65" fmla="*/ 87 h 210"/>
              <a:gd name="T66" fmla="*/ 188 w 275"/>
              <a:gd name="T67" fmla="*/ 132 h 210"/>
              <a:gd name="T68" fmla="*/ 152 w 275"/>
              <a:gd name="T69" fmla="*/ 35 h 210"/>
              <a:gd name="T70" fmla="*/ 36 w 275"/>
              <a:gd name="T71" fmla="*/ 173 h 210"/>
              <a:gd name="T72" fmla="*/ 259 w 275"/>
              <a:gd name="T73" fmla="*/ 110 h 210"/>
              <a:gd name="T74" fmla="*/ 205 w 275"/>
              <a:gd name="T75" fmla="*/ 121 h 210"/>
              <a:gd name="T76" fmla="*/ 125 w 275"/>
              <a:gd name="T77" fmla="*/ 57 h 210"/>
              <a:gd name="T78" fmla="*/ 148 w 275"/>
              <a:gd name="T79" fmla="*/ 49 h 210"/>
              <a:gd name="T80" fmla="*/ 130 w 275"/>
              <a:gd name="T81" fmla="*/ 101 h 210"/>
              <a:gd name="T82" fmla="*/ 240 w 275"/>
              <a:gd name="T83" fmla="*/ 91 h 210"/>
              <a:gd name="T84" fmla="*/ 141 w 275"/>
              <a:gd name="T85" fmla="*/ 118 h 210"/>
              <a:gd name="T86" fmla="*/ 246 w 275"/>
              <a:gd name="T87" fmla="*/ 119 h 210"/>
              <a:gd name="T88" fmla="*/ 113 w 275"/>
              <a:gd name="T89" fmla="*/ 149 h 210"/>
              <a:gd name="T90" fmla="*/ 53 w 275"/>
              <a:gd name="T91" fmla="*/ 47 h 210"/>
              <a:gd name="T92" fmla="*/ 149 w 275"/>
              <a:gd name="T93" fmla="*/ 132 h 210"/>
              <a:gd name="T94" fmla="*/ 257 w 275"/>
              <a:gd name="T95" fmla="*/ 111 h 210"/>
              <a:gd name="T96" fmla="*/ 144 w 275"/>
              <a:gd name="T97" fmla="*/ 91 h 210"/>
              <a:gd name="T98" fmla="*/ 202 w 275"/>
              <a:gd name="T99" fmla="*/ 146 h 210"/>
              <a:gd name="T100" fmla="*/ 90 w 275"/>
              <a:gd name="T101" fmla="*/ 126 h 210"/>
              <a:gd name="T102" fmla="*/ 243 w 275"/>
              <a:gd name="T103" fmla="*/ 129 h 210"/>
              <a:gd name="T104" fmla="*/ 14 w 275"/>
              <a:gd name="T105" fmla="*/ 61 h 210"/>
              <a:gd name="T106" fmla="*/ 31 w 275"/>
              <a:gd name="T107" fmla="*/ 49 h 210"/>
              <a:gd name="T108" fmla="*/ 241 w 275"/>
              <a:gd name="T109" fmla="*/ 125 h 210"/>
              <a:gd name="T110" fmla="*/ 235 w 275"/>
              <a:gd name="T111" fmla="*/ 156 h 210"/>
              <a:gd name="T112" fmla="*/ 15 w 275"/>
              <a:gd name="T113" fmla="*/ 55 h 210"/>
              <a:gd name="T114" fmla="*/ 98 w 275"/>
              <a:gd name="T115" fmla="*/ 71 h 210"/>
              <a:gd name="T116" fmla="*/ 128 w 275"/>
              <a:gd name="T117" fmla="*/ 144 h 210"/>
              <a:gd name="T118" fmla="*/ 15 w 275"/>
              <a:gd name="T119" fmla="*/ 68 h 210"/>
              <a:gd name="T120" fmla="*/ 195 w 275"/>
              <a:gd name="T121" fmla="*/ 52 h 210"/>
              <a:gd name="T122" fmla="*/ 18 w 275"/>
              <a:gd name="T123" fmla="*/ 47 h 210"/>
              <a:gd name="T124" fmla="*/ 193 w 275"/>
              <a:gd name="T125" fmla="*/ 5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10">
                <a:moveTo>
                  <a:pt x="100" y="183"/>
                </a:moveTo>
                <a:cubicBezTo>
                  <a:pt x="100" y="184"/>
                  <a:pt x="100" y="186"/>
                  <a:pt x="100" y="187"/>
                </a:cubicBezTo>
                <a:cubicBezTo>
                  <a:pt x="99" y="190"/>
                  <a:pt x="98" y="192"/>
                  <a:pt x="97" y="195"/>
                </a:cubicBezTo>
                <a:cubicBezTo>
                  <a:pt x="95" y="198"/>
                  <a:pt x="93" y="201"/>
                  <a:pt x="90" y="204"/>
                </a:cubicBezTo>
                <a:cubicBezTo>
                  <a:pt x="86" y="208"/>
                  <a:pt x="82" y="210"/>
                  <a:pt x="76" y="210"/>
                </a:cubicBezTo>
                <a:cubicBezTo>
                  <a:pt x="71" y="210"/>
                  <a:pt x="66" y="209"/>
                  <a:pt x="61" y="209"/>
                </a:cubicBezTo>
                <a:cubicBezTo>
                  <a:pt x="58" y="208"/>
                  <a:pt x="56" y="207"/>
                  <a:pt x="53" y="206"/>
                </a:cubicBezTo>
                <a:cubicBezTo>
                  <a:pt x="51" y="205"/>
                  <a:pt x="48" y="204"/>
                  <a:pt x="46" y="202"/>
                </a:cubicBezTo>
                <a:cubicBezTo>
                  <a:pt x="42" y="200"/>
                  <a:pt x="39" y="196"/>
                  <a:pt x="38" y="192"/>
                </a:cubicBezTo>
                <a:cubicBezTo>
                  <a:pt x="37" y="190"/>
                  <a:pt x="36" y="188"/>
                  <a:pt x="36" y="187"/>
                </a:cubicBezTo>
                <a:cubicBezTo>
                  <a:pt x="36" y="186"/>
                  <a:pt x="36" y="184"/>
                  <a:pt x="36" y="183"/>
                </a:cubicBezTo>
                <a:cubicBezTo>
                  <a:pt x="36" y="183"/>
                  <a:pt x="35" y="183"/>
                  <a:pt x="35" y="183"/>
                </a:cubicBezTo>
                <a:cubicBezTo>
                  <a:pt x="32" y="183"/>
                  <a:pt x="30" y="183"/>
                  <a:pt x="27" y="183"/>
                </a:cubicBezTo>
                <a:cubicBezTo>
                  <a:pt x="24" y="183"/>
                  <a:pt x="20" y="183"/>
                  <a:pt x="17" y="182"/>
                </a:cubicBezTo>
                <a:cubicBezTo>
                  <a:pt x="16" y="182"/>
                  <a:pt x="14" y="182"/>
                  <a:pt x="13" y="182"/>
                </a:cubicBezTo>
                <a:cubicBezTo>
                  <a:pt x="12" y="181"/>
                  <a:pt x="11" y="180"/>
                  <a:pt x="10" y="179"/>
                </a:cubicBezTo>
                <a:cubicBezTo>
                  <a:pt x="10" y="179"/>
                  <a:pt x="9" y="179"/>
                  <a:pt x="9" y="179"/>
                </a:cubicBezTo>
                <a:cubicBezTo>
                  <a:pt x="7" y="177"/>
                  <a:pt x="6" y="175"/>
                  <a:pt x="5" y="172"/>
                </a:cubicBezTo>
                <a:cubicBezTo>
                  <a:pt x="5" y="171"/>
                  <a:pt x="4" y="170"/>
                  <a:pt x="4" y="169"/>
                </a:cubicBezTo>
                <a:cubicBezTo>
                  <a:pt x="2" y="164"/>
                  <a:pt x="1" y="160"/>
                  <a:pt x="0" y="156"/>
                </a:cubicBezTo>
                <a:cubicBezTo>
                  <a:pt x="0" y="153"/>
                  <a:pt x="0" y="151"/>
                  <a:pt x="0" y="148"/>
                </a:cubicBezTo>
                <a:cubicBezTo>
                  <a:pt x="0" y="140"/>
                  <a:pt x="0" y="132"/>
                  <a:pt x="0" y="123"/>
                </a:cubicBezTo>
                <a:cubicBezTo>
                  <a:pt x="0" y="122"/>
                  <a:pt x="0" y="120"/>
                  <a:pt x="0" y="119"/>
                </a:cubicBezTo>
                <a:cubicBezTo>
                  <a:pt x="0" y="117"/>
                  <a:pt x="0" y="114"/>
                  <a:pt x="0" y="112"/>
                </a:cubicBezTo>
                <a:cubicBezTo>
                  <a:pt x="0" y="108"/>
                  <a:pt x="1" y="104"/>
                  <a:pt x="1" y="100"/>
                </a:cubicBezTo>
                <a:cubicBezTo>
                  <a:pt x="2" y="96"/>
                  <a:pt x="2" y="93"/>
                  <a:pt x="2" y="89"/>
                </a:cubicBezTo>
                <a:cubicBezTo>
                  <a:pt x="2" y="82"/>
                  <a:pt x="2" y="75"/>
                  <a:pt x="3" y="68"/>
                </a:cubicBezTo>
                <a:cubicBezTo>
                  <a:pt x="3" y="61"/>
                  <a:pt x="3" y="55"/>
                  <a:pt x="5" y="49"/>
                </a:cubicBezTo>
                <a:cubicBezTo>
                  <a:pt x="5" y="47"/>
                  <a:pt x="5" y="45"/>
                  <a:pt x="6" y="44"/>
                </a:cubicBezTo>
                <a:cubicBezTo>
                  <a:pt x="7" y="41"/>
                  <a:pt x="9" y="38"/>
                  <a:pt x="13" y="37"/>
                </a:cubicBezTo>
                <a:cubicBezTo>
                  <a:pt x="17" y="35"/>
                  <a:pt x="21" y="34"/>
                  <a:pt x="25" y="34"/>
                </a:cubicBezTo>
                <a:cubicBezTo>
                  <a:pt x="29" y="33"/>
                  <a:pt x="33" y="33"/>
                  <a:pt x="37" y="32"/>
                </a:cubicBezTo>
                <a:cubicBezTo>
                  <a:pt x="49" y="32"/>
                  <a:pt x="62" y="32"/>
                  <a:pt x="74" y="32"/>
                </a:cubicBezTo>
                <a:cubicBezTo>
                  <a:pt x="74" y="32"/>
                  <a:pt x="74" y="32"/>
                  <a:pt x="74" y="32"/>
                </a:cubicBezTo>
                <a:cubicBezTo>
                  <a:pt x="84" y="32"/>
                  <a:pt x="94" y="32"/>
                  <a:pt x="104" y="31"/>
                </a:cubicBezTo>
                <a:cubicBezTo>
                  <a:pt x="113" y="31"/>
                  <a:pt x="121" y="31"/>
                  <a:pt x="130" y="30"/>
                </a:cubicBezTo>
                <a:cubicBezTo>
                  <a:pt x="132" y="30"/>
                  <a:pt x="135" y="30"/>
                  <a:pt x="137" y="30"/>
                </a:cubicBezTo>
                <a:cubicBezTo>
                  <a:pt x="138" y="30"/>
                  <a:pt x="138" y="30"/>
                  <a:pt x="139" y="30"/>
                </a:cubicBezTo>
                <a:cubicBezTo>
                  <a:pt x="139" y="30"/>
                  <a:pt x="139" y="30"/>
                  <a:pt x="139" y="30"/>
                </a:cubicBezTo>
                <a:cubicBezTo>
                  <a:pt x="138" y="24"/>
                  <a:pt x="138" y="19"/>
                  <a:pt x="138" y="14"/>
                </a:cubicBezTo>
                <a:cubicBezTo>
                  <a:pt x="139" y="11"/>
                  <a:pt x="139" y="8"/>
                  <a:pt x="141" y="6"/>
                </a:cubicBezTo>
                <a:cubicBezTo>
                  <a:pt x="142" y="6"/>
                  <a:pt x="142" y="5"/>
                  <a:pt x="143" y="4"/>
                </a:cubicBezTo>
                <a:cubicBezTo>
                  <a:pt x="145" y="2"/>
                  <a:pt x="148" y="1"/>
                  <a:pt x="151" y="1"/>
                </a:cubicBezTo>
                <a:cubicBezTo>
                  <a:pt x="152" y="1"/>
                  <a:pt x="152" y="1"/>
                  <a:pt x="153" y="1"/>
                </a:cubicBezTo>
                <a:cubicBezTo>
                  <a:pt x="155" y="0"/>
                  <a:pt x="157" y="1"/>
                  <a:pt x="159" y="2"/>
                </a:cubicBezTo>
                <a:cubicBezTo>
                  <a:pt x="160" y="2"/>
                  <a:pt x="160" y="3"/>
                  <a:pt x="161" y="3"/>
                </a:cubicBezTo>
                <a:cubicBezTo>
                  <a:pt x="163" y="4"/>
                  <a:pt x="164" y="5"/>
                  <a:pt x="165" y="7"/>
                </a:cubicBezTo>
                <a:cubicBezTo>
                  <a:pt x="165" y="8"/>
                  <a:pt x="165" y="8"/>
                  <a:pt x="165" y="8"/>
                </a:cubicBezTo>
                <a:cubicBezTo>
                  <a:pt x="167" y="12"/>
                  <a:pt x="168" y="15"/>
                  <a:pt x="169" y="19"/>
                </a:cubicBezTo>
                <a:cubicBezTo>
                  <a:pt x="169" y="20"/>
                  <a:pt x="170" y="21"/>
                  <a:pt x="170" y="22"/>
                </a:cubicBezTo>
                <a:cubicBezTo>
                  <a:pt x="170" y="23"/>
                  <a:pt x="171" y="25"/>
                  <a:pt x="171" y="27"/>
                </a:cubicBezTo>
                <a:cubicBezTo>
                  <a:pt x="171" y="27"/>
                  <a:pt x="171" y="28"/>
                  <a:pt x="171" y="28"/>
                </a:cubicBezTo>
                <a:cubicBezTo>
                  <a:pt x="173" y="28"/>
                  <a:pt x="175" y="27"/>
                  <a:pt x="177" y="27"/>
                </a:cubicBezTo>
                <a:cubicBezTo>
                  <a:pt x="181" y="26"/>
                  <a:pt x="186" y="25"/>
                  <a:pt x="191" y="25"/>
                </a:cubicBezTo>
                <a:cubicBezTo>
                  <a:pt x="194" y="25"/>
                  <a:pt x="196" y="26"/>
                  <a:pt x="197" y="28"/>
                </a:cubicBezTo>
                <a:cubicBezTo>
                  <a:pt x="199" y="29"/>
                  <a:pt x="200" y="31"/>
                  <a:pt x="201" y="32"/>
                </a:cubicBezTo>
                <a:cubicBezTo>
                  <a:pt x="203" y="35"/>
                  <a:pt x="206" y="38"/>
                  <a:pt x="209" y="40"/>
                </a:cubicBezTo>
                <a:cubicBezTo>
                  <a:pt x="210" y="41"/>
                  <a:pt x="211" y="42"/>
                  <a:pt x="212" y="43"/>
                </a:cubicBezTo>
                <a:cubicBezTo>
                  <a:pt x="215" y="47"/>
                  <a:pt x="218" y="51"/>
                  <a:pt x="221" y="55"/>
                </a:cubicBezTo>
                <a:cubicBezTo>
                  <a:pt x="222" y="56"/>
                  <a:pt x="223" y="56"/>
                  <a:pt x="223" y="57"/>
                </a:cubicBezTo>
                <a:cubicBezTo>
                  <a:pt x="224" y="58"/>
                  <a:pt x="226" y="59"/>
                  <a:pt x="227" y="60"/>
                </a:cubicBezTo>
                <a:cubicBezTo>
                  <a:pt x="232" y="65"/>
                  <a:pt x="237" y="69"/>
                  <a:pt x="243" y="74"/>
                </a:cubicBezTo>
                <a:cubicBezTo>
                  <a:pt x="245" y="76"/>
                  <a:pt x="246" y="78"/>
                  <a:pt x="248" y="81"/>
                </a:cubicBezTo>
                <a:cubicBezTo>
                  <a:pt x="250" y="83"/>
                  <a:pt x="252" y="85"/>
                  <a:pt x="253" y="87"/>
                </a:cubicBezTo>
                <a:cubicBezTo>
                  <a:pt x="254" y="88"/>
                  <a:pt x="256" y="89"/>
                  <a:pt x="257" y="91"/>
                </a:cubicBezTo>
                <a:cubicBezTo>
                  <a:pt x="260" y="92"/>
                  <a:pt x="262" y="95"/>
                  <a:pt x="263" y="98"/>
                </a:cubicBezTo>
                <a:cubicBezTo>
                  <a:pt x="264" y="98"/>
                  <a:pt x="264" y="99"/>
                  <a:pt x="265" y="99"/>
                </a:cubicBezTo>
                <a:cubicBezTo>
                  <a:pt x="265" y="99"/>
                  <a:pt x="266" y="100"/>
                  <a:pt x="266" y="100"/>
                </a:cubicBezTo>
                <a:cubicBezTo>
                  <a:pt x="268" y="102"/>
                  <a:pt x="269" y="104"/>
                  <a:pt x="270" y="106"/>
                </a:cubicBezTo>
                <a:cubicBezTo>
                  <a:pt x="271" y="109"/>
                  <a:pt x="272" y="113"/>
                  <a:pt x="272" y="116"/>
                </a:cubicBezTo>
                <a:cubicBezTo>
                  <a:pt x="272" y="120"/>
                  <a:pt x="272" y="124"/>
                  <a:pt x="272" y="128"/>
                </a:cubicBezTo>
                <a:cubicBezTo>
                  <a:pt x="272" y="132"/>
                  <a:pt x="273" y="135"/>
                  <a:pt x="273" y="139"/>
                </a:cubicBezTo>
                <a:cubicBezTo>
                  <a:pt x="273" y="143"/>
                  <a:pt x="273" y="148"/>
                  <a:pt x="274" y="153"/>
                </a:cubicBezTo>
                <a:cubicBezTo>
                  <a:pt x="275" y="159"/>
                  <a:pt x="275" y="165"/>
                  <a:pt x="275" y="171"/>
                </a:cubicBezTo>
                <a:cubicBezTo>
                  <a:pt x="275" y="174"/>
                  <a:pt x="274" y="174"/>
                  <a:pt x="272" y="175"/>
                </a:cubicBezTo>
                <a:cubicBezTo>
                  <a:pt x="270" y="175"/>
                  <a:pt x="268" y="176"/>
                  <a:pt x="266" y="177"/>
                </a:cubicBezTo>
                <a:cubicBezTo>
                  <a:pt x="262" y="178"/>
                  <a:pt x="258" y="178"/>
                  <a:pt x="253" y="179"/>
                </a:cubicBezTo>
                <a:cubicBezTo>
                  <a:pt x="250" y="179"/>
                  <a:pt x="246" y="179"/>
                  <a:pt x="242" y="180"/>
                </a:cubicBezTo>
                <a:cubicBezTo>
                  <a:pt x="242" y="180"/>
                  <a:pt x="241" y="180"/>
                  <a:pt x="241" y="180"/>
                </a:cubicBezTo>
                <a:cubicBezTo>
                  <a:pt x="241" y="181"/>
                  <a:pt x="240" y="182"/>
                  <a:pt x="240" y="183"/>
                </a:cubicBezTo>
                <a:cubicBezTo>
                  <a:pt x="239" y="186"/>
                  <a:pt x="238" y="189"/>
                  <a:pt x="237" y="191"/>
                </a:cubicBezTo>
                <a:cubicBezTo>
                  <a:pt x="236" y="194"/>
                  <a:pt x="234" y="197"/>
                  <a:pt x="231" y="199"/>
                </a:cubicBezTo>
                <a:cubicBezTo>
                  <a:pt x="228" y="201"/>
                  <a:pt x="224" y="203"/>
                  <a:pt x="220" y="203"/>
                </a:cubicBezTo>
                <a:cubicBezTo>
                  <a:pt x="218" y="203"/>
                  <a:pt x="215" y="203"/>
                  <a:pt x="213" y="203"/>
                </a:cubicBezTo>
                <a:cubicBezTo>
                  <a:pt x="209" y="203"/>
                  <a:pt x="205" y="202"/>
                  <a:pt x="201" y="201"/>
                </a:cubicBezTo>
                <a:cubicBezTo>
                  <a:pt x="198" y="200"/>
                  <a:pt x="196" y="199"/>
                  <a:pt x="194" y="198"/>
                </a:cubicBezTo>
                <a:cubicBezTo>
                  <a:pt x="192" y="196"/>
                  <a:pt x="190" y="195"/>
                  <a:pt x="189" y="193"/>
                </a:cubicBezTo>
                <a:cubicBezTo>
                  <a:pt x="188" y="192"/>
                  <a:pt x="187" y="191"/>
                  <a:pt x="186" y="190"/>
                </a:cubicBezTo>
                <a:cubicBezTo>
                  <a:pt x="186" y="189"/>
                  <a:pt x="185" y="187"/>
                  <a:pt x="184" y="186"/>
                </a:cubicBezTo>
                <a:cubicBezTo>
                  <a:pt x="183" y="184"/>
                  <a:pt x="181" y="183"/>
                  <a:pt x="180" y="180"/>
                </a:cubicBezTo>
                <a:cubicBezTo>
                  <a:pt x="180" y="180"/>
                  <a:pt x="180" y="180"/>
                  <a:pt x="180" y="180"/>
                </a:cubicBezTo>
                <a:cubicBezTo>
                  <a:pt x="153" y="179"/>
                  <a:pt x="127" y="180"/>
                  <a:pt x="100" y="183"/>
                </a:cubicBezTo>
                <a:close/>
                <a:moveTo>
                  <a:pt x="86" y="45"/>
                </a:moveTo>
                <a:cubicBezTo>
                  <a:pt x="86" y="45"/>
                  <a:pt x="85" y="45"/>
                  <a:pt x="85" y="45"/>
                </a:cubicBezTo>
                <a:cubicBezTo>
                  <a:pt x="84" y="45"/>
                  <a:pt x="84" y="45"/>
                  <a:pt x="83" y="45"/>
                </a:cubicBezTo>
                <a:cubicBezTo>
                  <a:pt x="84" y="45"/>
                  <a:pt x="85" y="45"/>
                  <a:pt x="86" y="45"/>
                </a:cubicBezTo>
                <a:cubicBezTo>
                  <a:pt x="86" y="45"/>
                  <a:pt x="87" y="45"/>
                  <a:pt x="87" y="45"/>
                </a:cubicBezTo>
                <a:cubicBezTo>
                  <a:pt x="88" y="45"/>
                  <a:pt x="89" y="45"/>
                  <a:pt x="90" y="45"/>
                </a:cubicBezTo>
                <a:cubicBezTo>
                  <a:pt x="90" y="45"/>
                  <a:pt x="90" y="45"/>
                  <a:pt x="90" y="45"/>
                </a:cubicBezTo>
                <a:cubicBezTo>
                  <a:pt x="89" y="45"/>
                  <a:pt x="87" y="45"/>
                  <a:pt x="86" y="45"/>
                </a:cubicBezTo>
                <a:close/>
                <a:moveTo>
                  <a:pt x="260" y="120"/>
                </a:moveTo>
                <a:cubicBezTo>
                  <a:pt x="260" y="120"/>
                  <a:pt x="260" y="119"/>
                  <a:pt x="260" y="119"/>
                </a:cubicBezTo>
                <a:cubicBezTo>
                  <a:pt x="260" y="119"/>
                  <a:pt x="260" y="119"/>
                  <a:pt x="260" y="119"/>
                </a:cubicBezTo>
                <a:cubicBezTo>
                  <a:pt x="260" y="119"/>
                  <a:pt x="260" y="120"/>
                  <a:pt x="260" y="120"/>
                </a:cubicBezTo>
                <a:cubicBezTo>
                  <a:pt x="260" y="121"/>
                  <a:pt x="260" y="122"/>
                  <a:pt x="261" y="123"/>
                </a:cubicBezTo>
                <a:cubicBezTo>
                  <a:pt x="261" y="124"/>
                  <a:pt x="261" y="126"/>
                  <a:pt x="261" y="127"/>
                </a:cubicBezTo>
                <a:cubicBezTo>
                  <a:pt x="261" y="128"/>
                  <a:pt x="261" y="129"/>
                  <a:pt x="260" y="129"/>
                </a:cubicBezTo>
                <a:cubicBezTo>
                  <a:pt x="259" y="130"/>
                  <a:pt x="258" y="130"/>
                  <a:pt x="257" y="129"/>
                </a:cubicBezTo>
                <a:cubicBezTo>
                  <a:pt x="257" y="129"/>
                  <a:pt x="257" y="129"/>
                  <a:pt x="256" y="129"/>
                </a:cubicBezTo>
                <a:cubicBezTo>
                  <a:pt x="257" y="130"/>
                  <a:pt x="257" y="130"/>
                  <a:pt x="257" y="131"/>
                </a:cubicBezTo>
                <a:cubicBezTo>
                  <a:pt x="258" y="131"/>
                  <a:pt x="258" y="131"/>
                  <a:pt x="259" y="131"/>
                </a:cubicBezTo>
                <a:cubicBezTo>
                  <a:pt x="260" y="131"/>
                  <a:pt x="261" y="131"/>
                  <a:pt x="262" y="132"/>
                </a:cubicBezTo>
                <a:cubicBezTo>
                  <a:pt x="263" y="131"/>
                  <a:pt x="263" y="131"/>
                  <a:pt x="263" y="130"/>
                </a:cubicBezTo>
                <a:cubicBezTo>
                  <a:pt x="263" y="128"/>
                  <a:pt x="263" y="125"/>
                  <a:pt x="263" y="123"/>
                </a:cubicBezTo>
                <a:cubicBezTo>
                  <a:pt x="263" y="123"/>
                  <a:pt x="263" y="122"/>
                  <a:pt x="262" y="122"/>
                </a:cubicBezTo>
                <a:cubicBezTo>
                  <a:pt x="261" y="122"/>
                  <a:pt x="261" y="122"/>
                  <a:pt x="260" y="121"/>
                </a:cubicBezTo>
                <a:cubicBezTo>
                  <a:pt x="260" y="120"/>
                  <a:pt x="260" y="120"/>
                  <a:pt x="260" y="120"/>
                </a:cubicBezTo>
                <a:close/>
                <a:moveTo>
                  <a:pt x="131" y="79"/>
                </a:moveTo>
                <a:cubicBezTo>
                  <a:pt x="132" y="79"/>
                  <a:pt x="133" y="79"/>
                  <a:pt x="133" y="80"/>
                </a:cubicBezTo>
                <a:cubicBezTo>
                  <a:pt x="133" y="80"/>
                  <a:pt x="134" y="81"/>
                  <a:pt x="134" y="81"/>
                </a:cubicBezTo>
                <a:cubicBezTo>
                  <a:pt x="134" y="81"/>
                  <a:pt x="134" y="81"/>
                  <a:pt x="135" y="81"/>
                </a:cubicBezTo>
                <a:cubicBezTo>
                  <a:pt x="134" y="80"/>
                  <a:pt x="134" y="80"/>
                  <a:pt x="133" y="80"/>
                </a:cubicBezTo>
                <a:cubicBezTo>
                  <a:pt x="133" y="79"/>
                  <a:pt x="133" y="78"/>
                  <a:pt x="134" y="77"/>
                </a:cubicBezTo>
                <a:cubicBezTo>
                  <a:pt x="135" y="76"/>
                  <a:pt x="135" y="75"/>
                  <a:pt x="136" y="74"/>
                </a:cubicBezTo>
                <a:cubicBezTo>
                  <a:pt x="136" y="74"/>
                  <a:pt x="136" y="73"/>
                  <a:pt x="135" y="73"/>
                </a:cubicBezTo>
                <a:cubicBezTo>
                  <a:pt x="134" y="73"/>
                  <a:pt x="133" y="74"/>
                  <a:pt x="132" y="74"/>
                </a:cubicBezTo>
                <a:cubicBezTo>
                  <a:pt x="132" y="74"/>
                  <a:pt x="131" y="74"/>
                  <a:pt x="130" y="75"/>
                </a:cubicBezTo>
                <a:cubicBezTo>
                  <a:pt x="130" y="75"/>
                  <a:pt x="129" y="74"/>
                  <a:pt x="129" y="74"/>
                </a:cubicBezTo>
                <a:cubicBezTo>
                  <a:pt x="128" y="73"/>
                  <a:pt x="128" y="73"/>
                  <a:pt x="128" y="73"/>
                </a:cubicBezTo>
                <a:cubicBezTo>
                  <a:pt x="128" y="74"/>
                  <a:pt x="128" y="74"/>
                  <a:pt x="128" y="74"/>
                </a:cubicBezTo>
                <a:cubicBezTo>
                  <a:pt x="128" y="75"/>
                  <a:pt x="128" y="75"/>
                  <a:pt x="127" y="76"/>
                </a:cubicBezTo>
                <a:cubicBezTo>
                  <a:pt x="127" y="77"/>
                  <a:pt x="126" y="77"/>
                  <a:pt x="125" y="76"/>
                </a:cubicBezTo>
                <a:cubicBezTo>
                  <a:pt x="125" y="76"/>
                  <a:pt x="125" y="76"/>
                  <a:pt x="124" y="76"/>
                </a:cubicBezTo>
                <a:cubicBezTo>
                  <a:pt x="123" y="76"/>
                  <a:pt x="122" y="77"/>
                  <a:pt x="122" y="77"/>
                </a:cubicBezTo>
                <a:cubicBezTo>
                  <a:pt x="122" y="78"/>
                  <a:pt x="122" y="79"/>
                  <a:pt x="122" y="79"/>
                </a:cubicBezTo>
                <a:cubicBezTo>
                  <a:pt x="122" y="79"/>
                  <a:pt x="123" y="79"/>
                  <a:pt x="123" y="79"/>
                </a:cubicBezTo>
                <a:cubicBezTo>
                  <a:pt x="125" y="78"/>
                  <a:pt x="127" y="78"/>
                  <a:pt x="129" y="77"/>
                </a:cubicBezTo>
                <a:cubicBezTo>
                  <a:pt x="130" y="77"/>
                  <a:pt x="130" y="77"/>
                  <a:pt x="131" y="77"/>
                </a:cubicBezTo>
                <a:cubicBezTo>
                  <a:pt x="132" y="77"/>
                  <a:pt x="132" y="78"/>
                  <a:pt x="132" y="79"/>
                </a:cubicBezTo>
                <a:cubicBezTo>
                  <a:pt x="132" y="79"/>
                  <a:pt x="131" y="79"/>
                  <a:pt x="131" y="80"/>
                </a:cubicBezTo>
                <a:cubicBezTo>
                  <a:pt x="131" y="80"/>
                  <a:pt x="131" y="80"/>
                  <a:pt x="131" y="80"/>
                </a:cubicBezTo>
                <a:cubicBezTo>
                  <a:pt x="130" y="80"/>
                  <a:pt x="128" y="81"/>
                  <a:pt x="127" y="82"/>
                </a:cubicBezTo>
                <a:cubicBezTo>
                  <a:pt x="126" y="82"/>
                  <a:pt x="126" y="83"/>
                  <a:pt x="127" y="83"/>
                </a:cubicBezTo>
                <a:cubicBezTo>
                  <a:pt x="128" y="83"/>
                  <a:pt x="129" y="83"/>
                  <a:pt x="131" y="82"/>
                </a:cubicBezTo>
                <a:cubicBezTo>
                  <a:pt x="131" y="81"/>
                  <a:pt x="131" y="80"/>
                  <a:pt x="131" y="79"/>
                </a:cubicBezTo>
                <a:close/>
                <a:moveTo>
                  <a:pt x="212" y="131"/>
                </a:moveTo>
                <a:cubicBezTo>
                  <a:pt x="212" y="131"/>
                  <a:pt x="212" y="131"/>
                  <a:pt x="212" y="131"/>
                </a:cubicBezTo>
                <a:cubicBezTo>
                  <a:pt x="212" y="134"/>
                  <a:pt x="213" y="136"/>
                  <a:pt x="214" y="139"/>
                </a:cubicBezTo>
                <a:cubicBezTo>
                  <a:pt x="214" y="139"/>
                  <a:pt x="214" y="139"/>
                  <a:pt x="214" y="140"/>
                </a:cubicBezTo>
                <a:cubicBezTo>
                  <a:pt x="214" y="139"/>
                  <a:pt x="214" y="139"/>
                  <a:pt x="214" y="139"/>
                </a:cubicBezTo>
                <a:cubicBezTo>
                  <a:pt x="214" y="137"/>
                  <a:pt x="215" y="135"/>
                  <a:pt x="215" y="133"/>
                </a:cubicBezTo>
                <a:cubicBezTo>
                  <a:pt x="215" y="132"/>
                  <a:pt x="214" y="132"/>
                  <a:pt x="214" y="131"/>
                </a:cubicBezTo>
                <a:cubicBezTo>
                  <a:pt x="213" y="131"/>
                  <a:pt x="212" y="131"/>
                  <a:pt x="212" y="131"/>
                </a:cubicBezTo>
                <a:cubicBezTo>
                  <a:pt x="212" y="130"/>
                  <a:pt x="211" y="130"/>
                  <a:pt x="211" y="130"/>
                </a:cubicBezTo>
                <a:cubicBezTo>
                  <a:pt x="210" y="130"/>
                  <a:pt x="209" y="130"/>
                  <a:pt x="208" y="130"/>
                </a:cubicBezTo>
                <a:cubicBezTo>
                  <a:pt x="207" y="130"/>
                  <a:pt x="206" y="130"/>
                  <a:pt x="205" y="130"/>
                </a:cubicBezTo>
                <a:cubicBezTo>
                  <a:pt x="204" y="132"/>
                  <a:pt x="204" y="133"/>
                  <a:pt x="205" y="134"/>
                </a:cubicBezTo>
                <a:cubicBezTo>
                  <a:pt x="205" y="136"/>
                  <a:pt x="205" y="137"/>
                  <a:pt x="205" y="138"/>
                </a:cubicBezTo>
                <a:cubicBezTo>
                  <a:pt x="205" y="139"/>
                  <a:pt x="205" y="140"/>
                  <a:pt x="206" y="141"/>
                </a:cubicBezTo>
                <a:cubicBezTo>
                  <a:pt x="206" y="141"/>
                  <a:pt x="207" y="141"/>
                  <a:pt x="207" y="141"/>
                </a:cubicBezTo>
                <a:cubicBezTo>
                  <a:pt x="207" y="141"/>
                  <a:pt x="208" y="141"/>
                  <a:pt x="208" y="140"/>
                </a:cubicBezTo>
                <a:cubicBezTo>
                  <a:pt x="208" y="138"/>
                  <a:pt x="208" y="135"/>
                  <a:pt x="209" y="133"/>
                </a:cubicBezTo>
                <a:cubicBezTo>
                  <a:pt x="209" y="132"/>
                  <a:pt x="209" y="131"/>
                  <a:pt x="209" y="131"/>
                </a:cubicBezTo>
                <a:cubicBezTo>
                  <a:pt x="209" y="130"/>
                  <a:pt x="210" y="130"/>
                  <a:pt x="211" y="130"/>
                </a:cubicBezTo>
                <a:cubicBezTo>
                  <a:pt x="211" y="130"/>
                  <a:pt x="212" y="130"/>
                  <a:pt x="212" y="131"/>
                </a:cubicBezTo>
                <a:close/>
                <a:moveTo>
                  <a:pt x="49" y="66"/>
                </a:moveTo>
                <a:cubicBezTo>
                  <a:pt x="49" y="65"/>
                  <a:pt x="49" y="65"/>
                  <a:pt x="49" y="64"/>
                </a:cubicBezTo>
                <a:cubicBezTo>
                  <a:pt x="48" y="62"/>
                  <a:pt x="48" y="60"/>
                  <a:pt x="47" y="58"/>
                </a:cubicBezTo>
                <a:cubicBezTo>
                  <a:pt x="47" y="56"/>
                  <a:pt x="47" y="55"/>
                  <a:pt x="47" y="53"/>
                </a:cubicBezTo>
                <a:cubicBezTo>
                  <a:pt x="46" y="53"/>
                  <a:pt x="46" y="53"/>
                  <a:pt x="46" y="53"/>
                </a:cubicBezTo>
                <a:cubicBezTo>
                  <a:pt x="46" y="55"/>
                  <a:pt x="46" y="57"/>
                  <a:pt x="46" y="58"/>
                </a:cubicBezTo>
                <a:cubicBezTo>
                  <a:pt x="46" y="58"/>
                  <a:pt x="46" y="59"/>
                  <a:pt x="47" y="59"/>
                </a:cubicBezTo>
                <a:cubicBezTo>
                  <a:pt x="47" y="59"/>
                  <a:pt x="47" y="60"/>
                  <a:pt x="47" y="61"/>
                </a:cubicBezTo>
                <a:cubicBezTo>
                  <a:pt x="47" y="61"/>
                  <a:pt x="46" y="61"/>
                  <a:pt x="46" y="61"/>
                </a:cubicBezTo>
                <a:cubicBezTo>
                  <a:pt x="46" y="63"/>
                  <a:pt x="46" y="64"/>
                  <a:pt x="46" y="65"/>
                </a:cubicBezTo>
                <a:cubicBezTo>
                  <a:pt x="47" y="65"/>
                  <a:pt x="47" y="65"/>
                  <a:pt x="47" y="65"/>
                </a:cubicBezTo>
                <a:cubicBezTo>
                  <a:pt x="48" y="65"/>
                  <a:pt x="48" y="65"/>
                  <a:pt x="49" y="66"/>
                </a:cubicBezTo>
                <a:cubicBezTo>
                  <a:pt x="49" y="66"/>
                  <a:pt x="48" y="66"/>
                  <a:pt x="48" y="67"/>
                </a:cubicBezTo>
                <a:cubicBezTo>
                  <a:pt x="48" y="67"/>
                  <a:pt x="48" y="67"/>
                  <a:pt x="47" y="67"/>
                </a:cubicBezTo>
                <a:cubicBezTo>
                  <a:pt x="46" y="68"/>
                  <a:pt x="46" y="68"/>
                  <a:pt x="46" y="69"/>
                </a:cubicBezTo>
                <a:cubicBezTo>
                  <a:pt x="46" y="70"/>
                  <a:pt x="46" y="72"/>
                  <a:pt x="46" y="73"/>
                </a:cubicBezTo>
                <a:cubicBezTo>
                  <a:pt x="46" y="74"/>
                  <a:pt x="45" y="74"/>
                  <a:pt x="45" y="74"/>
                </a:cubicBezTo>
                <a:cubicBezTo>
                  <a:pt x="44" y="74"/>
                  <a:pt x="44" y="75"/>
                  <a:pt x="43" y="75"/>
                </a:cubicBezTo>
                <a:cubicBezTo>
                  <a:pt x="43" y="75"/>
                  <a:pt x="43" y="75"/>
                  <a:pt x="42" y="75"/>
                </a:cubicBezTo>
                <a:cubicBezTo>
                  <a:pt x="41" y="75"/>
                  <a:pt x="41" y="75"/>
                  <a:pt x="40" y="75"/>
                </a:cubicBezTo>
                <a:cubicBezTo>
                  <a:pt x="39" y="75"/>
                  <a:pt x="37" y="74"/>
                  <a:pt x="37" y="72"/>
                </a:cubicBezTo>
                <a:cubicBezTo>
                  <a:pt x="37" y="72"/>
                  <a:pt x="37" y="72"/>
                  <a:pt x="37" y="72"/>
                </a:cubicBezTo>
                <a:cubicBezTo>
                  <a:pt x="36" y="73"/>
                  <a:pt x="34" y="73"/>
                  <a:pt x="32" y="74"/>
                </a:cubicBezTo>
                <a:cubicBezTo>
                  <a:pt x="32" y="74"/>
                  <a:pt x="31" y="74"/>
                  <a:pt x="30" y="74"/>
                </a:cubicBezTo>
                <a:cubicBezTo>
                  <a:pt x="29" y="74"/>
                  <a:pt x="29" y="74"/>
                  <a:pt x="29" y="74"/>
                </a:cubicBezTo>
                <a:cubicBezTo>
                  <a:pt x="29" y="75"/>
                  <a:pt x="29" y="75"/>
                  <a:pt x="29" y="75"/>
                </a:cubicBezTo>
                <a:cubicBezTo>
                  <a:pt x="31" y="76"/>
                  <a:pt x="34" y="76"/>
                  <a:pt x="36" y="76"/>
                </a:cubicBezTo>
                <a:cubicBezTo>
                  <a:pt x="38" y="76"/>
                  <a:pt x="40" y="76"/>
                  <a:pt x="41" y="76"/>
                </a:cubicBezTo>
                <a:cubicBezTo>
                  <a:pt x="42" y="76"/>
                  <a:pt x="42" y="76"/>
                  <a:pt x="42" y="76"/>
                </a:cubicBezTo>
                <a:cubicBezTo>
                  <a:pt x="43" y="75"/>
                  <a:pt x="43" y="75"/>
                  <a:pt x="44" y="75"/>
                </a:cubicBezTo>
                <a:cubicBezTo>
                  <a:pt x="46" y="75"/>
                  <a:pt x="47" y="75"/>
                  <a:pt x="49" y="75"/>
                </a:cubicBezTo>
                <a:cubicBezTo>
                  <a:pt x="50" y="75"/>
                  <a:pt x="50" y="75"/>
                  <a:pt x="51" y="75"/>
                </a:cubicBezTo>
                <a:cubicBezTo>
                  <a:pt x="51" y="74"/>
                  <a:pt x="50" y="73"/>
                  <a:pt x="50" y="72"/>
                </a:cubicBezTo>
                <a:cubicBezTo>
                  <a:pt x="50" y="70"/>
                  <a:pt x="49" y="68"/>
                  <a:pt x="49" y="66"/>
                </a:cubicBezTo>
                <a:cubicBezTo>
                  <a:pt x="49" y="66"/>
                  <a:pt x="49" y="66"/>
                  <a:pt x="49" y="66"/>
                </a:cubicBezTo>
                <a:close/>
                <a:moveTo>
                  <a:pt x="157" y="49"/>
                </a:moveTo>
                <a:cubicBezTo>
                  <a:pt x="157" y="49"/>
                  <a:pt x="157" y="49"/>
                  <a:pt x="157" y="49"/>
                </a:cubicBezTo>
                <a:cubicBezTo>
                  <a:pt x="157" y="50"/>
                  <a:pt x="157" y="51"/>
                  <a:pt x="156" y="51"/>
                </a:cubicBezTo>
                <a:cubicBezTo>
                  <a:pt x="156" y="51"/>
                  <a:pt x="156" y="52"/>
                  <a:pt x="156" y="52"/>
                </a:cubicBezTo>
                <a:cubicBezTo>
                  <a:pt x="156" y="53"/>
                  <a:pt x="155" y="54"/>
                  <a:pt x="155" y="55"/>
                </a:cubicBezTo>
                <a:cubicBezTo>
                  <a:pt x="155" y="59"/>
                  <a:pt x="155" y="62"/>
                  <a:pt x="156" y="66"/>
                </a:cubicBezTo>
                <a:cubicBezTo>
                  <a:pt x="156" y="69"/>
                  <a:pt x="157" y="72"/>
                  <a:pt x="157" y="75"/>
                </a:cubicBezTo>
                <a:cubicBezTo>
                  <a:pt x="158" y="78"/>
                  <a:pt x="158" y="82"/>
                  <a:pt x="158" y="86"/>
                </a:cubicBezTo>
                <a:cubicBezTo>
                  <a:pt x="158" y="89"/>
                  <a:pt x="158" y="93"/>
                  <a:pt x="159" y="96"/>
                </a:cubicBezTo>
                <a:cubicBezTo>
                  <a:pt x="159" y="99"/>
                  <a:pt x="160" y="102"/>
                  <a:pt x="162" y="104"/>
                </a:cubicBezTo>
                <a:cubicBezTo>
                  <a:pt x="164" y="106"/>
                  <a:pt x="167" y="108"/>
                  <a:pt x="171" y="108"/>
                </a:cubicBezTo>
                <a:cubicBezTo>
                  <a:pt x="175" y="109"/>
                  <a:pt x="180" y="109"/>
                  <a:pt x="184" y="109"/>
                </a:cubicBezTo>
                <a:cubicBezTo>
                  <a:pt x="190" y="110"/>
                  <a:pt x="196" y="110"/>
                  <a:pt x="202" y="110"/>
                </a:cubicBezTo>
                <a:cubicBezTo>
                  <a:pt x="212" y="110"/>
                  <a:pt x="221" y="110"/>
                  <a:pt x="230" y="110"/>
                </a:cubicBezTo>
                <a:cubicBezTo>
                  <a:pt x="231" y="110"/>
                  <a:pt x="232" y="110"/>
                  <a:pt x="233" y="110"/>
                </a:cubicBezTo>
                <a:cubicBezTo>
                  <a:pt x="234" y="110"/>
                  <a:pt x="235" y="109"/>
                  <a:pt x="235" y="108"/>
                </a:cubicBezTo>
                <a:cubicBezTo>
                  <a:pt x="235" y="107"/>
                  <a:pt x="235" y="106"/>
                  <a:pt x="235" y="105"/>
                </a:cubicBezTo>
                <a:cubicBezTo>
                  <a:pt x="236" y="103"/>
                  <a:pt x="235" y="102"/>
                  <a:pt x="235" y="100"/>
                </a:cubicBezTo>
                <a:cubicBezTo>
                  <a:pt x="233" y="98"/>
                  <a:pt x="232" y="96"/>
                  <a:pt x="230" y="94"/>
                </a:cubicBezTo>
                <a:cubicBezTo>
                  <a:pt x="229" y="93"/>
                  <a:pt x="228" y="92"/>
                  <a:pt x="227" y="91"/>
                </a:cubicBezTo>
                <a:cubicBezTo>
                  <a:pt x="224" y="88"/>
                  <a:pt x="220" y="84"/>
                  <a:pt x="217" y="81"/>
                </a:cubicBezTo>
                <a:cubicBezTo>
                  <a:pt x="216" y="81"/>
                  <a:pt x="216" y="81"/>
                  <a:pt x="215" y="80"/>
                </a:cubicBezTo>
                <a:cubicBezTo>
                  <a:pt x="213" y="78"/>
                  <a:pt x="211" y="76"/>
                  <a:pt x="208" y="73"/>
                </a:cubicBezTo>
                <a:cubicBezTo>
                  <a:pt x="207" y="72"/>
                  <a:pt x="206" y="71"/>
                  <a:pt x="205" y="70"/>
                </a:cubicBezTo>
                <a:cubicBezTo>
                  <a:pt x="202" y="67"/>
                  <a:pt x="199" y="64"/>
                  <a:pt x="196" y="62"/>
                </a:cubicBezTo>
                <a:cubicBezTo>
                  <a:pt x="194" y="60"/>
                  <a:pt x="193" y="58"/>
                  <a:pt x="191" y="57"/>
                </a:cubicBezTo>
                <a:cubicBezTo>
                  <a:pt x="189" y="55"/>
                  <a:pt x="187" y="53"/>
                  <a:pt x="186" y="51"/>
                </a:cubicBezTo>
                <a:cubicBezTo>
                  <a:pt x="183" y="49"/>
                  <a:pt x="181" y="47"/>
                  <a:pt x="179" y="45"/>
                </a:cubicBezTo>
                <a:cubicBezTo>
                  <a:pt x="178" y="45"/>
                  <a:pt x="177" y="44"/>
                  <a:pt x="176" y="44"/>
                </a:cubicBezTo>
                <a:cubicBezTo>
                  <a:pt x="174" y="44"/>
                  <a:pt x="171" y="44"/>
                  <a:pt x="169" y="44"/>
                </a:cubicBezTo>
                <a:cubicBezTo>
                  <a:pt x="165" y="44"/>
                  <a:pt x="162" y="45"/>
                  <a:pt x="159" y="47"/>
                </a:cubicBezTo>
                <a:cubicBezTo>
                  <a:pt x="159" y="48"/>
                  <a:pt x="158" y="48"/>
                  <a:pt x="157" y="49"/>
                </a:cubicBezTo>
                <a:close/>
                <a:moveTo>
                  <a:pt x="110" y="80"/>
                </a:moveTo>
                <a:cubicBezTo>
                  <a:pt x="110" y="80"/>
                  <a:pt x="110" y="80"/>
                  <a:pt x="110" y="80"/>
                </a:cubicBezTo>
                <a:cubicBezTo>
                  <a:pt x="103" y="80"/>
                  <a:pt x="96" y="80"/>
                  <a:pt x="88" y="80"/>
                </a:cubicBezTo>
                <a:cubicBezTo>
                  <a:pt x="87" y="80"/>
                  <a:pt x="86" y="80"/>
                  <a:pt x="86" y="81"/>
                </a:cubicBezTo>
                <a:cubicBezTo>
                  <a:pt x="85" y="81"/>
                  <a:pt x="85" y="81"/>
                  <a:pt x="84" y="81"/>
                </a:cubicBezTo>
                <a:cubicBezTo>
                  <a:pt x="84" y="81"/>
                  <a:pt x="83" y="80"/>
                  <a:pt x="83" y="80"/>
                </a:cubicBezTo>
                <a:cubicBezTo>
                  <a:pt x="83" y="79"/>
                  <a:pt x="83" y="79"/>
                  <a:pt x="83" y="78"/>
                </a:cubicBezTo>
                <a:cubicBezTo>
                  <a:pt x="82" y="77"/>
                  <a:pt x="83" y="76"/>
                  <a:pt x="84" y="76"/>
                </a:cubicBezTo>
                <a:cubicBezTo>
                  <a:pt x="85" y="75"/>
                  <a:pt x="85" y="75"/>
                  <a:pt x="85" y="74"/>
                </a:cubicBezTo>
                <a:cubicBezTo>
                  <a:pt x="85" y="72"/>
                  <a:pt x="85" y="70"/>
                  <a:pt x="85" y="68"/>
                </a:cubicBezTo>
                <a:cubicBezTo>
                  <a:pt x="85" y="67"/>
                  <a:pt x="84" y="66"/>
                  <a:pt x="85" y="65"/>
                </a:cubicBezTo>
                <a:cubicBezTo>
                  <a:pt x="85" y="61"/>
                  <a:pt x="85" y="57"/>
                  <a:pt x="85" y="52"/>
                </a:cubicBezTo>
                <a:cubicBezTo>
                  <a:pt x="85" y="52"/>
                  <a:pt x="85" y="52"/>
                  <a:pt x="84" y="51"/>
                </a:cubicBezTo>
                <a:cubicBezTo>
                  <a:pt x="83" y="51"/>
                  <a:pt x="82" y="52"/>
                  <a:pt x="81" y="52"/>
                </a:cubicBezTo>
                <a:cubicBezTo>
                  <a:pt x="74" y="51"/>
                  <a:pt x="67" y="51"/>
                  <a:pt x="59" y="51"/>
                </a:cubicBezTo>
                <a:cubicBezTo>
                  <a:pt x="58" y="51"/>
                  <a:pt x="57" y="52"/>
                  <a:pt x="56" y="52"/>
                </a:cubicBezTo>
                <a:cubicBezTo>
                  <a:pt x="56" y="53"/>
                  <a:pt x="56" y="53"/>
                  <a:pt x="56" y="54"/>
                </a:cubicBezTo>
                <a:cubicBezTo>
                  <a:pt x="56" y="57"/>
                  <a:pt x="57" y="59"/>
                  <a:pt x="57" y="62"/>
                </a:cubicBezTo>
                <a:cubicBezTo>
                  <a:pt x="57" y="65"/>
                  <a:pt x="58" y="68"/>
                  <a:pt x="58" y="71"/>
                </a:cubicBezTo>
                <a:cubicBezTo>
                  <a:pt x="58" y="72"/>
                  <a:pt x="58" y="74"/>
                  <a:pt x="57" y="76"/>
                </a:cubicBezTo>
                <a:cubicBezTo>
                  <a:pt x="57" y="77"/>
                  <a:pt x="57" y="77"/>
                  <a:pt x="58" y="78"/>
                </a:cubicBezTo>
                <a:cubicBezTo>
                  <a:pt x="58" y="78"/>
                  <a:pt x="58" y="79"/>
                  <a:pt x="58" y="80"/>
                </a:cubicBezTo>
                <a:cubicBezTo>
                  <a:pt x="58" y="80"/>
                  <a:pt x="58" y="80"/>
                  <a:pt x="58" y="80"/>
                </a:cubicBezTo>
                <a:cubicBezTo>
                  <a:pt x="55" y="80"/>
                  <a:pt x="52" y="80"/>
                  <a:pt x="49" y="80"/>
                </a:cubicBezTo>
                <a:cubicBezTo>
                  <a:pt x="43" y="80"/>
                  <a:pt x="37" y="80"/>
                  <a:pt x="31" y="80"/>
                </a:cubicBezTo>
                <a:cubicBezTo>
                  <a:pt x="31" y="80"/>
                  <a:pt x="31" y="80"/>
                  <a:pt x="31" y="80"/>
                </a:cubicBezTo>
                <a:cubicBezTo>
                  <a:pt x="31" y="81"/>
                  <a:pt x="31" y="81"/>
                  <a:pt x="31" y="81"/>
                </a:cubicBezTo>
                <a:cubicBezTo>
                  <a:pt x="31" y="84"/>
                  <a:pt x="32" y="86"/>
                  <a:pt x="32" y="89"/>
                </a:cubicBezTo>
                <a:cubicBezTo>
                  <a:pt x="32" y="92"/>
                  <a:pt x="32" y="95"/>
                  <a:pt x="32" y="99"/>
                </a:cubicBezTo>
                <a:cubicBezTo>
                  <a:pt x="33" y="100"/>
                  <a:pt x="33" y="101"/>
                  <a:pt x="33" y="102"/>
                </a:cubicBezTo>
                <a:cubicBezTo>
                  <a:pt x="33" y="103"/>
                  <a:pt x="34" y="103"/>
                  <a:pt x="35" y="103"/>
                </a:cubicBezTo>
                <a:cubicBezTo>
                  <a:pt x="42" y="103"/>
                  <a:pt x="50" y="103"/>
                  <a:pt x="57" y="103"/>
                </a:cubicBezTo>
                <a:cubicBezTo>
                  <a:pt x="59" y="103"/>
                  <a:pt x="59" y="103"/>
                  <a:pt x="59" y="104"/>
                </a:cubicBezTo>
                <a:cubicBezTo>
                  <a:pt x="59" y="105"/>
                  <a:pt x="59" y="105"/>
                  <a:pt x="59" y="105"/>
                </a:cubicBezTo>
                <a:cubicBezTo>
                  <a:pt x="61" y="105"/>
                  <a:pt x="61" y="105"/>
                  <a:pt x="61" y="107"/>
                </a:cubicBezTo>
                <a:cubicBezTo>
                  <a:pt x="61" y="108"/>
                  <a:pt x="61" y="109"/>
                  <a:pt x="61" y="110"/>
                </a:cubicBezTo>
                <a:cubicBezTo>
                  <a:pt x="61" y="113"/>
                  <a:pt x="62" y="117"/>
                  <a:pt x="61" y="121"/>
                </a:cubicBezTo>
                <a:cubicBezTo>
                  <a:pt x="61" y="123"/>
                  <a:pt x="62" y="123"/>
                  <a:pt x="63" y="124"/>
                </a:cubicBezTo>
                <a:cubicBezTo>
                  <a:pt x="64" y="124"/>
                  <a:pt x="64" y="124"/>
                  <a:pt x="64" y="124"/>
                </a:cubicBezTo>
                <a:cubicBezTo>
                  <a:pt x="67" y="125"/>
                  <a:pt x="69" y="126"/>
                  <a:pt x="71" y="126"/>
                </a:cubicBezTo>
                <a:cubicBezTo>
                  <a:pt x="77" y="126"/>
                  <a:pt x="82" y="126"/>
                  <a:pt x="87" y="126"/>
                </a:cubicBezTo>
                <a:cubicBezTo>
                  <a:pt x="87" y="126"/>
                  <a:pt x="87" y="126"/>
                  <a:pt x="88" y="125"/>
                </a:cubicBezTo>
                <a:cubicBezTo>
                  <a:pt x="88" y="123"/>
                  <a:pt x="88" y="121"/>
                  <a:pt x="88" y="119"/>
                </a:cubicBezTo>
                <a:cubicBezTo>
                  <a:pt x="88" y="117"/>
                  <a:pt x="87" y="114"/>
                  <a:pt x="87" y="111"/>
                </a:cubicBezTo>
                <a:cubicBezTo>
                  <a:pt x="87" y="110"/>
                  <a:pt x="87" y="110"/>
                  <a:pt x="87" y="109"/>
                </a:cubicBezTo>
                <a:cubicBezTo>
                  <a:pt x="86" y="109"/>
                  <a:pt x="86" y="108"/>
                  <a:pt x="86" y="107"/>
                </a:cubicBezTo>
                <a:cubicBezTo>
                  <a:pt x="85" y="106"/>
                  <a:pt x="85" y="106"/>
                  <a:pt x="85" y="105"/>
                </a:cubicBezTo>
                <a:cubicBezTo>
                  <a:pt x="86" y="103"/>
                  <a:pt x="87" y="103"/>
                  <a:pt x="89" y="103"/>
                </a:cubicBezTo>
                <a:cubicBezTo>
                  <a:pt x="89" y="104"/>
                  <a:pt x="89" y="104"/>
                  <a:pt x="89" y="104"/>
                </a:cubicBezTo>
                <a:cubicBezTo>
                  <a:pt x="91" y="104"/>
                  <a:pt x="92" y="104"/>
                  <a:pt x="94" y="104"/>
                </a:cubicBezTo>
                <a:cubicBezTo>
                  <a:pt x="100" y="104"/>
                  <a:pt x="105" y="104"/>
                  <a:pt x="110" y="103"/>
                </a:cubicBezTo>
                <a:cubicBezTo>
                  <a:pt x="111" y="103"/>
                  <a:pt x="111" y="103"/>
                  <a:pt x="112" y="103"/>
                </a:cubicBezTo>
                <a:cubicBezTo>
                  <a:pt x="112" y="95"/>
                  <a:pt x="112" y="88"/>
                  <a:pt x="110" y="80"/>
                </a:cubicBezTo>
                <a:close/>
                <a:moveTo>
                  <a:pt x="209" y="150"/>
                </a:moveTo>
                <a:cubicBezTo>
                  <a:pt x="209" y="150"/>
                  <a:pt x="208" y="149"/>
                  <a:pt x="207" y="150"/>
                </a:cubicBezTo>
                <a:cubicBezTo>
                  <a:pt x="204" y="150"/>
                  <a:pt x="202" y="151"/>
                  <a:pt x="199" y="152"/>
                </a:cubicBezTo>
                <a:cubicBezTo>
                  <a:pt x="197" y="153"/>
                  <a:pt x="196" y="155"/>
                  <a:pt x="194" y="156"/>
                </a:cubicBezTo>
                <a:cubicBezTo>
                  <a:pt x="190" y="157"/>
                  <a:pt x="189" y="160"/>
                  <a:pt x="188" y="163"/>
                </a:cubicBezTo>
                <a:cubicBezTo>
                  <a:pt x="187" y="165"/>
                  <a:pt x="187" y="166"/>
                  <a:pt x="187" y="168"/>
                </a:cubicBezTo>
                <a:cubicBezTo>
                  <a:pt x="187" y="169"/>
                  <a:pt x="187" y="169"/>
                  <a:pt x="187" y="170"/>
                </a:cubicBezTo>
                <a:cubicBezTo>
                  <a:pt x="187" y="171"/>
                  <a:pt x="187" y="171"/>
                  <a:pt x="186" y="172"/>
                </a:cubicBezTo>
                <a:cubicBezTo>
                  <a:pt x="186" y="172"/>
                  <a:pt x="186" y="173"/>
                  <a:pt x="186" y="173"/>
                </a:cubicBezTo>
                <a:cubicBezTo>
                  <a:pt x="186" y="174"/>
                  <a:pt x="186" y="175"/>
                  <a:pt x="186" y="175"/>
                </a:cubicBezTo>
                <a:cubicBezTo>
                  <a:pt x="187" y="177"/>
                  <a:pt x="187" y="179"/>
                  <a:pt x="188" y="181"/>
                </a:cubicBezTo>
                <a:cubicBezTo>
                  <a:pt x="189" y="183"/>
                  <a:pt x="190" y="185"/>
                  <a:pt x="192" y="187"/>
                </a:cubicBezTo>
                <a:cubicBezTo>
                  <a:pt x="194" y="189"/>
                  <a:pt x="198" y="192"/>
                  <a:pt x="201" y="194"/>
                </a:cubicBezTo>
                <a:cubicBezTo>
                  <a:pt x="202" y="194"/>
                  <a:pt x="203" y="194"/>
                  <a:pt x="203" y="195"/>
                </a:cubicBezTo>
                <a:cubicBezTo>
                  <a:pt x="207" y="196"/>
                  <a:pt x="210" y="197"/>
                  <a:pt x="214" y="197"/>
                </a:cubicBezTo>
                <a:cubicBezTo>
                  <a:pt x="217" y="197"/>
                  <a:pt x="221" y="196"/>
                  <a:pt x="224" y="194"/>
                </a:cubicBezTo>
                <a:cubicBezTo>
                  <a:pt x="226" y="193"/>
                  <a:pt x="227" y="192"/>
                  <a:pt x="228" y="191"/>
                </a:cubicBezTo>
                <a:cubicBezTo>
                  <a:pt x="230" y="189"/>
                  <a:pt x="232" y="187"/>
                  <a:pt x="234" y="186"/>
                </a:cubicBezTo>
                <a:cubicBezTo>
                  <a:pt x="234" y="186"/>
                  <a:pt x="234" y="186"/>
                  <a:pt x="234" y="186"/>
                </a:cubicBezTo>
                <a:cubicBezTo>
                  <a:pt x="236" y="183"/>
                  <a:pt x="237" y="181"/>
                  <a:pt x="237" y="178"/>
                </a:cubicBezTo>
                <a:cubicBezTo>
                  <a:pt x="237" y="176"/>
                  <a:pt x="237" y="175"/>
                  <a:pt x="237" y="173"/>
                </a:cubicBezTo>
                <a:cubicBezTo>
                  <a:pt x="238" y="170"/>
                  <a:pt x="238" y="168"/>
                  <a:pt x="237" y="165"/>
                </a:cubicBezTo>
                <a:cubicBezTo>
                  <a:pt x="236" y="164"/>
                  <a:pt x="236" y="163"/>
                  <a:pt x="235" y="162"/>
                </a:cubicBezTo>
                <a:cubicBezTo>
                  <a:pt x="233" y="159"/>
                  <a:pt x="231" y="157"/>
                  <a:pt x="228" y="155"/>
                </a:cubicBezTo>
                <a:cubicBezTo>
                  <a:pt x="228" y="155"/>
                  <a:pt x="228" y="155"/>
                  <a:pt x="227" y="155"/>
                </a:cubicBezTo>
                <a:cubicBezTo>
                  <a:pt x="225" y="154"/>
                  <a:pt x="222" y="154"/>
                  <a:pt x="220" y="153"/>
                </a:cubicBezTo>
                <a:cubicBezTo>
                  <a:pt x="217" y="153"/>
                  <a:pt x="215" y="153"/>
                  <a:pt x="212" y="153"/>
                </a:cubicBezTo>
                <a:cubicBezTo>
                  <a:pt x="210" y="152"/>
                  <a:pt x="210" y="152"/>
                  <a:pt x="210" y="150"/>
                </a:cubicBezTo>
                <a:cubicBezTo>
                  <a:pt x="210" y="150"/>
                  <a:pt x="210" y="150"/>
                  <a:pt x="209" y="150"/>
                </a:cubicBezTo>
                <a:close/>
                <a:moveTo>
                  <a:pt x="68" y="159"/>
                </a:moveTo>
                <a:cubicBezTo>
                  <a:pt x="68" y="159"/>
                  <a:pt x="68" y="160"/>
                  <a:pt x="68" y="160"/>
                </a:cubicBezTo>
                <a:cubicBezTo>
                  <a:pt x="67" y="161"/>
                  <a:pt x="66" y="162"/>
                  <a:pt x="65" y="161"/>
                </a:cubicBezTo>
                <a:cubicBezTo>
                  <a:pt x="62" y="161"/>
                  <a:pt x="60" y="160"/>
                  <a:pt x="58" y="161"/>
                </a:cubicBezTo>
                <a:cubicBezTo>
                  <a:pt x="57" y="162"/>
                  <a:pt x="57" y="162"/>
                  <a:pt x="56" y="163"/>
                </a:cubicBezTo>
                <a:cubicBezTo>
                  <a:pt x="55" y="163"/>
                  <a:pt x="55" y="164"/>
                  <a:pt x="54" y="165"/>
                </a:cubicBezTo>
                <a:cubicBezTo>
                  <a:pt x="54" y="165"/>
                  <a:pt x="53" y="165"/>
                  <a:pt x="53" y="165"/>
                </a:cubicBezTo>
                <a:cubicBezTo>
                  <a:pt x="50" y="167"/>
                  <a:pt x="48" y="169"/>
                  <a:pt x="46" y="171"/>
                </a:cubicBezTo>
                <a:cubicBezTo>
                  <a:pt x="46" y="172"/>
                  <a:pt x="46" y="172"/>
                  <a:pt x="46" y="172"/>
                </a:cubicBezTo>
                <a:cubicBezTo>
                  <a:pt x="45" y="174"/>
                  <a:pt x="44" y="175"/>
                  <a:pt x="44" y="176"/>
                </a:cubicBezTo>
                <a:cubicBezTo>
                  <a:pt x="43" y="177"/>
                  <a:pt x="43" y="179"/>
                  <a:pt x="43" y="180"/>
                </a:cubicBezTo>
                <a:cubicBezTo>
                  <a:pt x="43" y="181"/>
                  <a:pt x="43" y="183"/>
                  <a:pt x="43" y="184"/>
                </a:cubicBezTo>
                <a:cubicBezTo>
                  <a:pt x="43" y="185"/>
                  <a:pt x="43" y="186"/>
                  <a:pt x="44" y="187"/>
                </a:cubicBezTo>
                <a:cubicBezTo>
                  <a:pt x="44" y="187"/>
                  <a:pt x="44" y="187"/>
                  <a:pt x="44" y="187"/>
                </a:cubicBezTo>
                <a:cubicBezTo>
                  <a:pt x="45" y="189"/>
                  <a:pt x="46" y="191"/>
                  <a:pt x="47" y="193"/>
                </a:cubicBezTo>
                <a:cubicBezTo>
                  <a:pt x="48" y="196"/>
                  <a:pt x="50" y="198"/>
                  <a:pt x="53" y="199"/>
                </a:cubicBezTo>
                <a:cubicBezTo>
                  <a:pt x="58" y="201"/>
                  <a:pt x="63" y="203"/>
                  <a:pt x="68" y="204"/>
                </a:cubicBezTo>
                <a:cubicBezTo>
                  <a:pt x="70" y="204"/>
                  <a:pt x="71" y="204"/>
                  <a:pt x="73" y="204"/>
                </a:cubicBezTo>
                <a:cubicBezTo>
                  <a:pt x="77" y="204"/>
                  <a:pt x="80" y="202"/>
                  <a:pt x="84" y="200"/>
                </a:cubicBezTo>
                <a:cubicBezTo>
                  <a:pt x="88" y="197"/>
                  <a:pt x="91" y="194"/>
                  <a:pt x="92" y="189"/>
                </a:cubicBezTo>
                <a:cubicBezTo>
                  <a:pt x="92" y="188"/>
                  <a:pt x="92" y="188"/>
                  <a:pt x="92" y="188"/>
                </a:cubicBezTo>
                <a:cubicBezTo>
                  <a:pt x="93" y="186"/>
                  <a:pt x="94" y="184"/>
                  <a:pt x="94" y="183"/>
                </a:cubicBezTo>
                <a:cubicBezTo>
                  <a:pt x="94" y="180"/>
                  <a:pt x="94" y="178"/>
                  <a:pt x="93" y="176"/>
                </a:cubicBezTo>
                <a:cubicBezTo>
                  <a:pt x="93" y="174"/>
                  <a:pt x="93" y="173"/>
                  <a:pt x="93" y="172"/>
                </a:cubicBezTo>
                <a:cubicBezTo>
                  <a:pt x="93" y="171"/>
                  <a:pt x="92" y="171"/>
                  <a:pt x="92" y="170"/>
                </a:cubicBezTo>
                <a:cubicBezTo>
                  <a:pt x="91" y="169"/>
                  <a:pt x="91" y="169"/>
                  <a:pt x="91" y="168"/>
                </a:cubicBezTo>
                <a:cubicBezTo>
                  <a:pt x="89" y="165"/>
                  <a:pt x="85" y="162"/>
                  <a:pt x="81" y="160"/>
                </a:cubicBezTo>
                <a:cubicBezTo>
                  <a:pt x="79" y="160"/>
                  <a:pt x="77" y="159"/>
                  <a:pt x="74" y="159"/>
                </a:cubicBezTo>
                <a:cubicBezTo>
                  <a:pt x="72" y="159"/>
                  <a:pt x="70" y="159"/>
                  <a:pt x="68" y="159"/>
                </a:cubicBezTo>
                <a:close/>
                <a:moveTo>
                  <a:pt x="163" y="29"/>
                </a:moveTo>
                <a:cubicBezTo>
                  <a:pt x="163" y="28"/>
                  <a:pt x="164" y="27"/>
                  <a:pt x="163" y="27"/>
                </a:cubicBezTo>
                <a:cubicBezTo>
                  <a:pt x="163" y="26"/>
                  <a:pt x="163" y="25"/>
                  <a:pt x="163" y="24"/>
                </a:cubicBezTo>
                <a:cubicBezTo>
                  <a:pt x="163" y="23"/>
                  <a:pt x="163" y="21"/>
                  <a:pt x="163" y="20"/>
                </a:cubicBezTo>
                <a:cubicBezTo>
                  <a:pt x="163" y="18"/>
                  <a:pt x="163" y="17"/>
                  <a:pt x="162" y="15"/>
                </a:cubicBezTo>
                <a:cubicBezTo>
                  <a:pt x="162" y="14"/>
                  <a:pt x="161" y="12"/>
                  <a:pt x="161" y="10"/>
                </a:cubicBezTo>
                <a:cubicBezTo>
                  <a:pt x="161" y="10"/>
                  <a:pt x="160" y="10"/>
                  <a:pt x="160" y="9"/>
                </a:cubicBezTo>
                <a:cubicBezTo>
                  <a:pt x="159" y="9"/>
                  <a:pt x="159" y="8"/>
                  <a:pt x="158" y="8"/>
                </a:cubicBezTo>
                <a:cubicBezTo>
                  <a:pt x="157" y="7"/>
                  <a:pt x="156" y="7"/>
                  <a:pt x="155" y="6"/>
                </a:cubicBezTo>
                <a:cubicBezTo>
                  <a:pt x="153" y="6"/>
                  <a:pt x="151" y="6"/>
                  <a:pt x="149" y="6"/>
                </a:cubicBezTo>
                <a:cubicBezTo>
                  <a:pt x="149" y="6"/>
                  <a:pt x="148" y="6"/>
                  <a:pt x="148" y="6"/>
                </a:cubicBezTo>
                <a:cubicBezTo>
                  <a:pt x="146" y="7"/>
                  <a:pt x="145" y="9"/>
                  <a:pt x="145" y="10"/>
                </a:cubicBezTo>
                <a:cubicBezTo>
                  <a:pt x="144" y="12"/>
                  <a:pt x="144" y="14"/>
                  <a:pt x="145" y="16"/>
                </a:cubicBezTo>
                <a:cubicBezTo>
                  <a:pt x="145" y="19"/>
                  <a:pt x="146" y="22"/>
                  <a:pt x="146" y="26"/>
                </a:cubicBezTo>
                <a:cubicBezTo>
                  <a:pt x="146" y="27"/>
                  <a:pt x="146" y="27"/>
                  <a:pt x="147" y="27"/>
                </a:cubicBezTo>
                <a:cubicBezTo>
                  <a:pt x="147" y="27"/>
                  <a:pt x="148" y="27"/>
                  <a:pt x="148" y="28"/>
                </a:cubicBezTo>
                <a:cubicBezTo>
                  <a:pt x="148" y="28"/>
                  <a:pt x="148" y="28"/>
                  <a:pt x="148" y="29"/>
                </a:cubicBezTo>
                <a:cubicBezTo>
                  <a:pt x="148" y="29"/>
                  <a:pt x="147" y="30"/>
                  <a:pt x="147" y="30"/>
                </a:cubicBezTo>
                <a:cubicBezTo>
                  <a:pt x="153" y="30"/>
                  <a:pt x="158" y="30"/>
                  <a:pt x="163" y="29"/>
                </a:cubicBezTo>
                <a:close/>
                <a:moveTo>
                  <a:pt x="75" y="144"/>
                </a:moveTo>
                <a:cubicBezTo>
                  <a:pt x="73" y="144"/>
                  <a:pt x="72" y="144"/>
                  <a:pt x="70" y="144"/>
                </a:cubicBezTo>
                <a:cubicBezTo>
                  <a:pt x="70" y="144"/>
                  <a:pt x="70" y="144"/>
                  <a:pt x="70" y="144"/>
                </a:cubicBezTo>
                <a:cubicBezTo>
                  <a:pt x="69" y="144"/>
                  <a:pt x="69" y="144"/>
                  <a:pt x="68" y="145"/>
                </a:cubicBezTo>
                <a:cubicBezTo>
                  <a:pt x="66" y="145"/>
                  <a:pt x="65" y="145"/>
                  <a:pt x="63" y="145"/>
                </a:cubicBezTo>
                <a:cubicBezTo>
                  <a:pt x="55" y="146"/>
                  <a:pt x="48" y="148"/>
                  <a:pt x="41" y="151"/>
                </a:cubicBezTo>
                <a:cubicBezTo>
                  <a:pt x="40" y="151"/>
                  <a:pt x="40" y="151"/>
                  <a:pt x="40" y="151"/>
                </a:cubicBezTo>
                <a:cubicBezTo>
                  <a:pt x="41" y="151"/>
                  <a:pt x="41" y="152"/>
                  <a:pt x="41" y="153"/>
                </a:cubicBezTo>
                <a:cubicBezTo>
                  <a:pt x="43" y="153"/>
                  <a:pt x="45" y="153"/>
                  <a:pt x="47" y="153"/>
                </a:cubicBezTo>
                <a:cubicBezTo>
                  <a:pt x="49" y="153"/>
                  <a:pt x="51" y="152"/>
                  <a:pt x="53" y="151"/>
                </a:cubicBezTo>
                <a:cubicBezTo>
                  <a:pt x="57" y="150"/>
                  <a:pt x="61" y="149"/>
                  <a:pt x="66" y="148"/>
                </a:cubicBezTo>
                <a:cubicBezTo>
                  <a:pt x="67" y="148"/>
                  <a:pt x="68" y="148"/>
                  <a:pt x="69" y="148"/>
                </a:cubicBezTo>
                <a:cubicBezTo>
                  <a:pt x="69" y="146"/>
                  <a:pt x="69" y="146"/>
                  <a:pt x="71" y="146"/>
                </a:cubicBezTo>
                <a:cubicBezTo>
                  <a:pt x="71" y="145"/>
                  <a:pt x="72" y="146"/>
                  <a:pt x="73" y="146"/>
                </a:cubicBezTo>
                <a:cubicBezTo>
                  <a:pt x="73" y="146"/>
                  <a:pt x="74" y="146"/>
                  <a:pt x="74" y="146"/>
                </a:cubicBezTo>
                <a:cubicBezTo>
                  <a:pt x="75" y="145"/>
                  <a:pt x="75" y="144"/>
                  <a:pt x="75" y="144"/>
                </a:cubicBezTo>
                <a:cubicBezTo>
                  <a:pt x="75" y="144"/>
                  <a:pt x="75" y="144"/>
                  <a:pt x="75" y="144"/>
                </a:cubicBezTo>
                <a:close/>
                <a:moveTo>
                  <a:pt x="119" y="93"/>
                </a:moveTo>
                <a:cubicBezTo>
                  <a:pt x="119" y="94"/>
                  <a:pt x="119" y="94"/>
                  <a:pt x="119" y="94"/>
                </a:cubicBezTo>
                <a:cubicBezTo>
                  <a:pt x="119" y="99"/>
                  <a:pt x="120" y="103"/>
                  <a:pt x="120" y="108"/>
                </a:cubicBezTo>
                <a:cubicBezTo>
                  <a:pt x="120" y="108"/>
                  <a:pt x="120" y="109"/>
                  <a:pt x="120" y="109"/>
                </a:cubicBezTo>
                <a:cubicBezTo>
                  <a:pt x="120" y="109"/>
                  <a:pt x="119" y="110"/>
                  <a:pt x="119" y="110"/>
                </a:cubicBezTo>
                <a:cubicBezTo>
                  <a:pt x="118" y="110"/>
                  <a:pt x="118" y="110"/>
                  <a:pt x="118" y="109"/>
                </a:cubicBezTo>
                <a:cubicBezTo>
                  <a:pt x="118" y="109"/>
                  <a:pt x="117" y="108"/>
                  <a:pt x="117" y="108"/>
                </a:cubicBezTo>
                <a:cubicBezTo>
                  <a:pt x="117" y="108"/>
                  <a:pt x="117" y="107"/>
                  <a:pt x="117" y="107"/>
                </a:cubicBezTo>
                <a:cubicBezTo>
                  <a:pt x="117" y="108"/>
                  <a:pt x="116" y="109"/>
                  <a:pt x="115" y="109"/>
                </a:cubicBezTo>
                <a:cubicBezTo>
                  <a:pt x="115" y="110"/>
                  <a:pt x="114" y="110"/>
                  <a:pt x="114" y="110"/>
                </a:cubicBezTo>
                <a:cubicBezTo>
                  <a:pt x="113" y="110"/>
                  <a:pt x="112" y="110"/>
                  <a:pt x="111" y="110"/>
                </a:cubicBezTo>
                <a:cubicBezTo>
                  <a:pt x="108" y="111"/>
                  <a:pt x="105" y="111"/>
                  <a:pt x="102" y="111"/>
                </a:cubicBezTo>
                <a:cubicBezTo>
                  <a:pt x="101" y="111"/>
                  <a:pt x="101" y="111"/>
                  <a:pt x="100" y="111"/>
                </a:cubicBezTo>
                <a:cubicBezTo>
                  <a:pt x="100" y="111"/>
                  <a:pt x="100" y="111"/>
                  <a:pt x="100" y="112"/>
                </a:cubicBezTo>
                <a:cubicBezTo>
                  <a:pt x="100" y="112"/>
                  <a:pt x="101" y="112"/>
                  <a:pt x="101" y="112"/>
                </a:cubicBezTo>
                <a:cubicBezTo>
                  <a:pt x="101" y="113"/>
                  <a:pt x="102" y="113"/>
                  <a:pt x="102" y="113"/>
                </a:cubicBezTo>
                <a:cubicBezTo>
                  <a:pt x="104" y="113"/>
                  <a:pt x="106" y="113"/>
                  <a:pt x="107" y="113"/>
                </a:cubicBezTo>
                <a:cubicBezTo>
                  <a:pt x="109" y="113"/>
                  <a:pt x="111" y="113"/>
                  <a:pt x="112" y="113"/>
                </a:cubicBezTo>
                <a:cubicBezTo>
                  <a:pt x="114" y="112"/>
                  <a:pt x="115" y="112"/>
                  <a:pt x="117" y="112"/>
                </a:cubicBezTo>
                <a:cubicBezTo>
                  <a:pt x="118" y="112"/>
                  <a:pt x="120" y="112"/>
                  <a:pt x="121" y="112"/>
                </a:cubicBezTo>
                <a:cubicBezTo>
                  <a:pt x="121" y="110"/>
                  <a:pt x="122" y="109"/>
                  <a:pt x="123" y="109"/>
                </a:cubicBezTo>
                <a:cubicBezTo>
                  <a:pt x="123" y="108"/>
                  <a:pt x="124" y="108"/>
                  <a:pt x="124" y="108"/>
                </a:cubicBezTo>
                <a:cubicBezTo>
                  <a:pt x="124" y="108"/>
                  <a:pt x="125" y="107"/>
                  <a:pt x="124" y="107"/>
                </a:cubicBezTo>
                <a:cubicBezTo>
                  <a:pt x="124" y="106"/>
                  <a:pt x="124" y="105"/>
                  <a:pt x="124" y="104"/>
                </a:cubicBezTo>
                <a:cubicBezTo>
                  <a:pt x="124" y="103"/>
                  <a:pt x="124" y="103"/>
                  <a:pt x="123" y="102"/>
                </a:cubicBezTo>
                <a:cubicBezTo>
                  <a:pt x="122" y="102"/>
                  <a:pt x="122" y="101"/>
                  <a:pt x="123" y="100"/>
                </a:cubicBezTo>
                <a:cubicBezTo>
                  <a:pt x="123" y="99"/>
                  <a:pt x="123" y="99"/>
                  <a:pt x="123" y="98"/>
                </a:cubicBezTo>
                <a:cubicBezTo>
                  <a:pt x="123" y="97"/>
                  <a:pt x="123" y="96"/>
                  <a:pt x="123" y="95"/>
                </a:cubicBezTo>
                <a:cubicBezTo>
                  <a:pt x="123" y="95"/>
                  <a:pt x="123" y="95"/>
                  <a:pt x="123" y="94"/>
                </a:cubicBezTo>
                <a:cubicBezTo>
                  <a:pt x="121" y="94"/>
                  <a:pt x="120" y="94"/>
                  <a:pt x="119" y="93"/>
                </a:cubicBezTo>
                <a:close/>
                <a:moveTo>
                  <a:pt x="7" y="166"/>
                </a:moveTo>
                <a:cubicBezTo>
                  <a:pt x="7" y="164"/>
                  <a:pt x="7" y="162"/>
                  <a:pt x="7" y="160"/>
                </a:cubicBezTo>
                <a:cubicBezTo>
                  <a:pt x="6" y="156"/>
                  <a:pt x="6" y="152"/>
                  <a:pt x="5" y="148"/>
                </a:cubicBezTo>
                <a:cubicBezTo>
                  <a:pt x="5" y="142"/>
                  <a:pt x="4" y="137"/>
                  <a:pt x="4" y="132"/>
                </a:cubicBezTo>
                <a:cubicBezTo>
                  <a:pt x="4" y="122"/>
                  <a:pt x="4" y="111"/>
                  <a:pt x="4" y="101"/>
                </a:cubicBezTo>
                <a:cubicBezTo>
                  <a:pt x="4" y="100"/>
                  <a:pt x="4" y="100"/>
                  <a:pt x="4" y="99"/>
                </a:cubicBezTo>
                <a:cubicBezTo>
                  <a:pt x="4" y="100"/>
                  <a:pt x="4" y="101"/>
                  <a:pt x="4" y="101"/>
                </a:cubicBezTo>
                <a:cubicBezTo>
                  <a:pt x="4" y="105"/>
                  <a:pt x="3" y="108"/>
                  <a:pt x="3" y="112"/>
                </a:cubicBezTo>
                <a:cubicBezTo>
                  <a:pt x="3" y="114"/>
                  <a:pt x="3" y="116"/>
                  <a:pt x="2" y="118"/>
                </a:cubicBezTo>
                <a:cubicBezTo>
                  <a:pt x="2" y="126"/>
                  <a:pt x="2" y="133"/>
                  <a:pt x="3" y="140"/>
                </a:cubicBezTo>
                <a:cubicBezTo>
                  <a:pt x="3" y="146"/>
                  <a:pt x="3" y="151"/>
                  <a:pt x="4" y="156"/>
                </a:cubicBezTo>
                <a:cubicBezTo>
                  <a:pt x="4" y="159"/>
                  <a:pt x="6" y="163"/>
                  <a:pt x="7" y="166"/>
                </a:cubicBezTo>
                <a:close/>
                <a:moveTo>
                  <a:pt x="240" y="139"/>
                </a:moveTo>
                <a:cubicBezTo>
                  <a:pt x="240" y="139"/>
                  <a:pt x="240" y="139"/>
                  <a:pt x="240" y="139"/>
                </a:cubicBezTo>
                <a:cubicBezTo>
                  <a:pt x="240" y="139"/>
                  <a:pt x="239" y="139"/>
                  <a:pt x="239" y="139"/>
                </a:cubicBezTo>
                <a:cubicBezTo>
                  <a:pt x="238" y="139"/>
                  <a:pt x="237" y="140"/>
                  <a:pt x="236" y="140"/>
                </a:cubicBezTo>
                <a:cubicBezTo>
                  <a:pt x="233" y="141"/>
                  <a:pt x="230" y="142"/>
                  <a:pt x="227" y="143"/>
                </a:cubicBezTo>
                <a:cubicBezTo>
                  <a:pt x="227" y="143"/>
                  <a:pt x="226" y="143"/>
                  <a:pt x="225" y="143"/>
                </a:cubicBezTo>
                <a:cubicBezTo>
                  <a:pt x="224" y="143"/>
                  <a:pt x="223" y="142"/>
                  <a:pt x="224" y="140"/>
                </a:cubicBezTo>
                <a:cubicBezTo>
                  <a:pt x="224" y="140"/>
                  <a:pt x="225" y="140"/>
                  <a:pt x="225" y="139"/>
                </a:cubicBezTo>
                <a:cubicBezTo>
                  <a:pt x="226" y="139"/>
                  <a:pt x="227" y="138"/>
                  <a:pt x="228" y="138"/>
                </a:cubicBezTo>
                <a:cubicBezTo>
                  <a:pt x="229" y="137"/>
                  <a:pt x="230" y="136"/>
                  <a:pt x="231" y="136"/>
                </a:cubicBezTo>
                <a:cubicBezTo>
                  <a:pt x="231" y="134"/>
                  <a:pt x="231" y="133"/>
                  <a:pt x="231" y="131"/>
                </a:cubicBezTo>
                <a:cubicBezTo>
                  <a:pt x="228" y="131"/>
                  <a:pt x="228" y="131"/>
                  <a:pt x="228" y="130"/>
                </a:cubicBezTo>
                <a:cubicBezTo>
                  <a:pt x="227" y="130"/>
                  <a:pt x="226" y="130"/>
                  <a:pt x="226" y="132"/>
                </a:cubicBezTo>
                <a:cubicBezTo>
                  <a:pt x="226" y="132"/>
                  <a:pt x="226" y="133"/>
                  <a:pt x="226" y="133"/>
                </a:cubicBezTo>
                <a:cubicBezTo>
                  <a:pt x="226" y="134"/>
                  <a:pt x="226" y="134"/>
                  <a:pt x="225" y="135"/>
                </a:cubicBezTo>
                <a:cubicBezTo>
                  <a:pt x="225" y="136"/>
                  <a:pt x="224" y="136"/>
                  <a:pt x="223" y="135"/>
                </a:cubicBezTo>
                <a:cubicBezTo>
                  <a:pt x="223" y="135"/>
                  <a:pt x="223" y="135"/>
                  <a:pt x="222" y="134"/>
                </a:cubicBezTo>
                <a:cubicBezTo>
                  <a:pt x="221" y="135"/>
                  <a:pt x="220" y="135"/>
                  <a:pt x="219" y="135"/>
                </a:cubicBezTo>
                <a:cubicBezTo>
                  <a:pt x="219" y="135"/>
                  <a:pt x="220" y="135"/>
                  <a:pt x="220" y="136"/>
                </a:cubicBezTo>
                <a:cubicBezTo>
                  <a:pt x="221" y="139"/>
                  <a:pt x="223" y="142"/>
                  <a:pt x="224" y="145"/>
                </a:cubicBezTo>
                <a:cubicBezTo>
                  <a:pt x="224" y="145"/>
                  <a:pt x="225" y="145"/>
                  <a:pt x="225" y="145"/>
                </a:cubicBezTo>
                <a:cubicBezTo>
                  <a:pt x="228" y="146"/>
                  <a:pt x="230" y="148"/>
                  <a:pt x="233" y="149"/>
                </a:cubicBezTo>
                <a:cubicBezTo>
                  <a:pt x="233" y="149"/>
                  <a:pt x="234" y="149"/>
                  <a:pt x="234" y="149"/>
                </a:cubicBezTo>
                <a:cubicBezTo>
                  <a:pt x="236" y="148"/>
                  <a:pt x="237" y="147"/>
                  <a:pt x="239" y="146"/>
                </a:cubicBezTo>
                <a:cubicBezTo>
                  <a:pt x="239" y="146"/>
                  <a:pt x="239" y="146"/>
                  <a:pt x="239" y="146"/>
                </a:cubicBezTo>
                <a:cubicBezTo>
                  <a:pt x="238" y="146"/>
                  <a:pt x="236" y="147"/>
                  <a:pt x="234" y="147"/>
                </a:cubicBezTo>
                <a:cubicBezTo>
                  <a:pt x="233" y="147"/>
                  <a:pt x="232" y="147"/>
                  <a:pt x="231" y="147"/>
                </a:cubicBezTo>
                <a:cubicBezTo>
                  <a:pt x="231" y="147"/>
                  <a:pt x="230" y="147"/>
                  <a:pt x="230" y="146"/>
                </a:cubicBezTo>
                <a:cubicBezTo>
                  <a:pt x="229" y="145"/>
                  <a:pt x="230" y="144"/>
                  <a:pt x="230" y="144"/>
                </a:cubicBezTo>
                <a:cubicBezTo>
                  <a:pt x="231" y="144"/>
                  <a:pt x="232" y="143"/>
                  <a:pt x="232" y="143"/>
                </a:cubicBezTo>
                <a:cubicBezTo>
                  <a:pt x="234" y="142"/>
                  <a:pt x="237" y="141"/>
                  <a:pt x="239" y="139"/>
                </a:cubicBezTo>
                <a:cubicBezTo>
                  <a:pt x="239" y="139"/>
                  <a:pt x="240" y="139"/>
                  <a:pt x="240" y="139"/>
                </a:cubicBezTo>
                <a:close/>
                <a:moveTo>
                  <a:pt x="26" y="134"/>
                </a:moveTo>
                <a:cubicBezTo>
                  <a:pt x="26" y="134"/>
                  <a:pt x="26" y="134"/>
                  <a:pt x="26" y="134"/>
                </a:cubicBezTo>
                <a:cubicBezTo>
                  <a:pt x="26" y="133"/>
                  <a:pt x="26" y="133"/>
                  <a:pt x="26" y="133"/>
                </a:cubicBezTo>
                <a:cubicBezTo>
                  <a:pt x="26" y="130"/>
                  <a:pt x="26" y="128"/>
                  <a:pt x="26" y="125"/>
                </a:cubicBezTo>
                <a:cubicBezTo>
                  <a:pt x="26" y="123"/>
                  <a:pt x="26" y="121"/>
                  <a:pt x="26" y="119"/>
                </a:cubicBezTo>
                <a:cubicBezTo>
                  <a:pt x="26" y="118"/>
                  <a:pt x="27" y="117"/>
                  <a:pt x="27" y="117"/>
                </a:cubicBezTo>
                <a:cubicBezTo>
                  <a:pt x="27" y="116"/>
                  <a:pt x="28" y="116"/>
                  <a:pt x="29" y="116"/>
                </a:cubicBezTo>
                <a:cubicBezTo>
                  <a:pt x="29" y="117"/>
                  <a:pt x="30" y="117"/>
                  <a:pt x="30" y="117"/>
                </a:cubicBezTo>
                <a:cubicBezTo>
                  <a:pt x="30" y="118"/>
                  <a:pt x="30" y="119"/>
                  <a:pt x="31" y="120"/>
                </a:cubicBezTo>
                <a:cubicBezTo>
                  <a:pt x="31" y="124"/>
                  <a:pt x="32" y="127"/>
                  <a:pt x="33" y="131"/>
                </a:cubicBezTo>
                <a:cubicBezTo>
                  <a:pt x="33" y="131"/>
                  <a:pt x="33" y="131"/>
                  <a:pt x="33" y="131"/>
                </a:cubicBezTo>
                <a:cubicBezTo>
                  <a:pt x="34" y="131"/>
                  <a:pt x="34" y="131"/>
                  <a:pt x="34" y="131"/>
                </a:cubicBezTo>
                <a:cubicBezTo>
                  <a:pt x="35" y="130"/>
                  <a:pt x="35" y="130"/>
                  <a:pt x="35" y="129"/>
                </a:cubicBezTo>
                <a:cubicBezTo>
                  <a:pt x="35" y="128"/>
                  <a:pt x="35" y="126"/>
                  <a:pt x="35" y="125"/>
                </a:cubicBezTo>
                <a:cubicBezTo>
                  <a:pt x="35" y="121"/>
                  <a:pt x="35" y="118"/>
                  <a:pt x="36" y="115"/>
                </a:cubicBezTo>
                <a:cubicBezTo>
                  <a:pt x="36" y="115"/>
                  <a:pt x="36" y="115"/>
                  <a:pt x="36" y="114"/>
                </a:cubicBezTo>
                <a:cubicBezTo>
                  <a:pt x="36" y="114"/>
                  <a:pt x="36" y="115"/>
                  <a:pt x="36" y="115"/>
                </a:cubicBezTo>
                <a:cubicBezTo>
                  <a:pt x="33" y="115"/>
                  <a:pt x="30" y="115"/>
                  <a:pt x="28" y="115"/>
                </a:cubicBezTo>
                <a:cubicBezTo>
                  <a:pt x="26" y="115"/>
                  <a:pt x="25" y="116"/>
                  <a:pt x="24" y="116"/>
                </a:cubicBezTo>
                <a:cubicBezTo>
                  <a:pt x="24" y="116"/>
                  <a:pt x="23" y="117"/>
                  <a:pt x="23" y="117"/>
                </a:cubicBezTo>
                <a:cubicBezTo>
                  <a:pt x="23" y="118"/>
                  <a:pt x="23" y="118"/>
                  <a:pt x="23" y="118"/>
                </a:cubicBezTo>
                <a:cubicBezTo>
                  <a:pt x="24" y="124"/>
                  <a:pt x="25" y="129"/>
                  <a:pt x="26" y="134"/>
                </a:cubicBezTo>
                <a:close/>
                <a:moveTo>
                  <a:pt x="37" y="130"/>
                </a:moveTo>
                <a:cubicBezTo>
                  <a:pt x="37" y="130"/>
                  <a:pt x="37" y="130"/>
                  <a:pt x="37" y="130"/>
                </a:cubicBezTo>
                <a:cubicBezTo>
                  <a:pt x="37" y="131"/>
                  <a:pt x="37" y="131"/>
                  <a:pt x="38" y="131"/>
                </a:cubicBezTo>
                <a:cubicBezTo>
                  <a:pt x="38" y="132"/>
                  <a:pt x="38" y="133"/>
                  <a:pt x="37" y="134"/>
                </a:cubicBezTo>
                <a:cubicBezTo>
                  <a:pt x="37" y="134"/>
                  <a:pt x="37" y="135"/>
                  <a:pt x="37" y="135"/>
                </a:cubicBezTo>
                <a:cubicBezTo>
                  <a:pt x="37" y="137"/>
                  <a:pt x="37" y="138"/>
                  <a:pt x="37" y="140"/>
                </a:cubicBezTo>
                <a:cubicBezTo>
                  <a:pt x="36" y="141"/>
                  <a:pt x="36" y="142"/>
                  <a:pt x="36" y="142"/>
                </a:cubicBezTo>
                <a:cubicBezTo>
                  <a:pt x="36" y="143"/>
                  <a:pt x="36" y="143"/>
                  <a:pt x="35" y="144"/>
                </a:cubicBezTo>
                <a:cubicBezTo>
                  <a:pt x="35" y="144"/>
                  <a:pt x="34" y="144"/>
                  <a:pt x="34" y="145"/>
                </a:cubicBezTo>
                <a:cubicBezTo>
                  <a:pt x="33" y="146"/>
                  <a:pt x="32" y="147"/>
                  <a:pt x="30" y="148"/>
                </a:cubicBezTo>
                <a:cubicBezTo>
                  <a:pt x="28" y="150"/>
                  <a:pt x="26" y="152"/>
                  <a:pt x="23" y="154"/>
                </a:cubicBezTo>
                <a:cubicBezTo>
                  <a:pt x="23" y="155"/>
                  <a:pt x="23" y="155"/>
                  <a:pt x="23" y="155"/>
                </a:cubicBezTo>
                <a:cubicBezTo>
                  <a:pt x="23" y="155"/>
                  <a:pt x="23" y="155"/>
                  <a:pt x="23" y="155"/>
                </a:cubicBezTo>
                <a:cubicBezTo>
                  <a:pt x="27" y="152"/>
                  <a:pt x="32" y="149"/>
                  <a:pt x="36" y="147"/>
                </a:cubicBezTo>
                <a:cubicBezTo>
                  <a:pt x="36" y="146"/>
                  <a:pt x="36" y="146"/>
                  <a:pt x="36" y="146"/>
                </a:cubicBezTo>
                <a:cubicBezTo>
                  <a:pt x="36" y="145"/>
                  <a:pt x="37" y="144"/>
                  <a:pt x="38" y="144"/>
                </a:cubicBezTo>
                <a:cubicBezTo>
                  <a:pt x="40" y="144"/>
                  <a:pt x="41" y="144"/>
                  <a:pt x="43" y="144"/>
                </a:cubicBezTo>
                <a:cubicBezTo>
                  <a:pt x="45" y="144"/>
                  <a:pt x="48" y="144"/>
                  <a:pt x="50" y="143"/>
                </a:cubicBezTo>
                <a:cubicBezTo>
                  <a:pt x="50" y="143"/>
                  <a:pt x="50" y="143"/>
                  <a:pt x="51" y="143"/>
                </a:cubicBezTo>
                <a:cubicBezTo>
                  <a:pt x="50" y="143"/>
                  <a:pt x="50" y="143"/>
                  <a:pt x="50" y="143"/>
                </a:cubicBezTo>
                <a:cubicBezTo>
                  <a:pt x="48" y="143"/>
                  <a:pt x="46" y="142"/>
                  <a:pt x="44" y="142"/>
                </a:cubicBezTo>
                <a:cubicBezTo>
                  <a:pt x="43" y="142"/>
                  <a:pt x="42" y="141"/>
                  <a:pt x="41" y="141"/>
                </a:cubicBezTo>
                <a:cubicBezTo>
                  <a:pt x="39" y="140"/>
                  <a:pt x="39" y="138"/>
                  <a:pt x="41" y="137"/>
                </a:cubicBezTo>
                <a:cubicBezTo>
                  <a:pt x="41" y="137"/>
                  <a:pt x="42" y="136"/>
                  <a:pt x="42" y="136"/>
                </a:cubicBezTo>
                <a:cubicBezTo>
                  <a:pt x="42" y="135"/>
                  <a:pt x="42" y="134"/>
                  <a:pt x="42" y="132"/>
                </a:cubicBezTo>
                <a:cubicBezTo>
                  <a:pt x="41" y="132"/>
                  <a:pt x="41" y="132"/>
                  <a:pt x="41" y="132"/>
                </a:cubicBezTo>
                <a:cubicBezTo>
                  <a:pt x="40" y="131"/>
                  <a:pt x="39" y="131"/>
                  <a:pt x="37" y="130"/>
                </a:cubicBezTo>
                <a:cubicBezTo>
                  <a:pt x="37" y="130"/>
                  <a:pt x="37" y="130"/>
                  <a:pt x="37" y="130"/>
                </a:cubicBezTo>
                <a:close/>
                <a:moveTo>
                  <a:pt x="114" y="166"/>
                </a:moveTo>
                <a:cubicBezTo>
                  <a:pt x="116" y="166"/>
                  <a:pt x="117" y="167"/>
                  <a:pt x="118" y="167"/>
                </a:cubicBezTo>
                <a:cubicBezTo>
                  <a:pt x="119" y="167"/>
                  <a:pt x="120" y="167"/>
                  <a:pt x="122" y="167"/>
                </a:cubicBezTo>
                <a:cubicBezTo>
                  <a:pt x="124" y="167"/>
                  <a:pt x="126" y="166"/>
                  <a:pt x="129" y="166"/>
                </a:cubicBezTo>
                <a:cubicBezTo>
                  <a:pt x="135" y="164"/>
                  <a:pt x="141" y="162"/>
                  <a:pt x="148" y="160"/>
                </a:cubicBezTo>
                <a:cubicBezTo>
                  <a:pt x="148" y="160"/>
                  <a:pt x="148" y="160"/>
                  <a:pt x="149" y="160"/>
                </a:cubicBezTo>
                <a:cubicBezTo>
                  <a:pt x="147" y="160"/>
                  <a:pt x="145" y="160"/>
                  <a:pt x="144" y="161"/>
                </a:cubicBezTo>
                <a:cubicBezTo>
                  <a:pt x="139" y="161"/>
                  <a:pt x="134" y="162"/>
                  <a:pt x="129" y="163"/>
                </a:cubicBezTo>
                <a:cubicBezTo>
                  <a:pt x="129" y="163"/>
                  <a:pt x="128" y="163"/>
                  <a:pt x="128" y="163"/>
                </a:cubicBezTo>
                <a:cubicBezTo>
                  <a:pt x="127" y="163"/>
                  <a:pt x="127" y="164"/>
                  <a:pt x="126" y="164"/>
                </a:cubicBezTo>
                <a:cubicBezTo>
                  <a:pt x="124" y="164"/>
                  <a:pt x="122" y="164"/>
                  <a:pt x="121" y="164"/>
                </a:cubicBezTo>
                <a:cubicBezTo>
                  <a:pt x="120" y="164"/>
                  <a:pt x="120" y="164"/>
                  <a:pt x="119" y="164"/>
                </a:cubicBezTo>
                <a:cubicBezTo>
                  <a:pt x="118" y="164"/>
                  <a:pt x="118" y="164"/>
                  <a:pt x="117" y="164"/>
                </a:cubicBezTo>
                <a:cubicBezTo>
                  <a:pt x="117" y="163"/>
                  <a:pt x="117" y="163"/>
                  <a:pt x="116" y="163"/>
                </a:cubicBezTo>
                <a:cubicBezTo>
                  <a:pt x="115" y="162"/>
                  <a:pt x="115" y="161"/>
                  <a:pt x="116" y="160"/>
                </a:cubicBezTo>
                <a:cubicBezTo>
                  <a:pt x="116" y="160"/>
                  <a:pt x="116" y="159"/>
                  <a:pt x="116" y="159"/>
                </a:cubicBezTo>
                <a:cubicBezTo>
                  <a:pt x="116" y="158"/>
                  <a:pt x="116" y="156"/>
                  <a:pt x="116" y="155"/>
                </a:cubicBezTo>
                <a:cubicBezTo>
                  <a:pt x="116" y="154"/>
                  <a:pt x="115" y="154"/>
                  <a:pt x="115" y="155"/>
                </a:cubicBezTo>
                <a:cubicBezTo>
                  <a:pt x="115" y="156"/>
                  <a:pt x="113" y="156"/>
                  <a:pt x="112" y="156"/>
                </a:cubicBezTo>
                <a:cubicBezTo>
                  <a:pt x="112" y="158"/>
                  <a:pt x="112" y="159"/>
                  <a:pt x="111" y="160"/>
                </a:cubicBezTo>
                <a:cubicBezTo>
                  <a:pt x="112" y="160"/>
                  <a:pt x="112" y="160"/>
                  <a:pt x="112" y="161"/>
                </a:cubicBezTo>
                <a:cubicBezTo>
                  <a:pt x="114" y="161"/>
                  <a:pt x="115" y="162"/>
                  <a:pt x="116" y="163"/>
                </a:cubicBezTo>
                <a:cubicBezTo>
                  <a:pt x="117" y="164"/>
                  <a:pt x="117" y="165"/>
                  <a:pt x="115" y="166"/>
                </a:cubicBezTo>
                <a:cubicBezTo>
                  <a:pt x="115" y="166"/>
                  <a:pt x="115" y="166"/>
                  <a:pt x="114" y="166"/>
                </a:cubicBezTo>
                <a:close/>
                <a:moveTo>
                  <a:pt x="175" y="167"/>
                </a:moveTo>
                <a:cubicBezTo>
                  <a:pt x="174" y="167"/>
                  <a:pt x="173" y="166"/>
                  <a:pt x="174" y="164"/>
                </a:cubicBezTo>
                <a:cubicBezTo>
                  <a:pt x="174" y="164"/>
                  <a:pt x="174" y="163"/>
                  <a:pt x="174" y="163"/>
                </a:cubicBezTo>
                <a:cubicBezTo>
                  <a:pt x="175" y="162"/>
                  <a:pt x="176" y="161"/>
                  <a:pt x="177" y="160"/>
                </a:cubicBezTo>
                <a:cubicBezTo>
                  <a:pt x="177" y="159"/>
                  <a:pt x="177" y="159"/>
                  <a:pt x="177" y="159"/>
                </a:cubicBezTo>
                <a:cubicBezTo>
                  <a:pt x="177" y="157"/>
                  <a:pt x="176" y="156"/>
                  <a:pt x="176" y="155"/>
                </a:cubicBezTo>
                <a:cubicBezTo>
                  <a:pt x="173" y="156"/>
                  <a:pt x="165" y="164"/>
                  <a:pt x="164" y="166"/>
                </a:cubicBezTo>
                <a:cubicBezTo>
                  <a:pt x="165" y="166"/>
                  <a:pt x="167" y="166"/>
                  <a:pt x="168" y="165"/>
                </a:cubicBezTo>
                <a:cubicBezTo>
                  <a:pt x="169" y="165"/>
                  <a:pt x="169" y="165"/>
                  <a:pt x="170" y="165"/>
                </a:cubicBezTo>
                <a:cubicBezTo>
                  <a:pt x="171" y="165"/>
                  <a:pt x="171" y="165"/>
                  <a:pt x="171" y="166"/>
                </a:cubicBezTo>
                <a:cubicBezTo>
                  <a:pt x="171" y="167"/>
                  <a:pt x="171" y="167"/>
                  <a:pt x="170" y="167"/>
                </a:cubicBezTo>
                <a:cubicBezTo>
                  <a:pt x="170" y="168"/>
                  <a:pt x="170" y="168"/>
                  <a:pt x="169" y="168"/>
                </a:cubicBezTo>
                <a:cubicBezTo>
                  <a:pt x="169" y="168"/>
                  <a:pt x="169" y="168"/>
                  <a:pt x="168" y="168"/>
                </a:cubicBezTo>
                <a:cubicBezTo>
                  <a:pt x="168" y="168"/>
                  <a:pt x="168" y="169"/>
                  <a:pt x="168" y="169"/>
                </a:cubicBezTo>
                <a:cubicBezTo>
                  <a:pt x="170" y="168"/>
                  <a:pt x="172" y="168"/>
                  <a:pt x="174" y="168"/>
                </a:cubicBezTo>
                <a:cubicBezTo>
                  <a:pt x="175" y="168"/>
                  <a:pt x="175" y="168"/>
                  <a:pt x="175" y="167"/>
                </a:cubicBezTo>
                <a:close/>
                <a:moveTo>
                  <a:pt x="21" y="164"/>
                </a:moveTo>
                <a:cubicBezTo>
                  <a:pt x="19" y="162"/>
                  <a:pt x="16" y="161"/>
                  <a:pt x="15" y="160"/>
                </a:cubicBezTo>
                <a:cubicBezTo>
                  <a:pt x="15" y="161"/>
                  <a:pt x="15" y="162"/>
                  <a:pt x="15" y="162"/>
                </a:cubicBezTo>
                <a:cubicBezTo>
                  <a:pt x="15" y="163"/>
                  <a:pt x="14" y="164"/>
                  <a:pt x="13" y="164"/>
                </a:cubicBezTo>
                <a:cubicBezTo>
                  <a:pt x="13" y="165"/>
                  <a:pt x="14" y="167"/>
                  <a:pt x="14" y="168"/>
                </a:cubicBezTo>
                <a:cubicBezTo>
                  <a:pt x="15" y="169"/>
                  <a:pt x="16" y="170"/>
                  <a:pt x="17" y="172"/>
                </a:cubicBezTo>
                <a:cubicBezTo>
                  <a:pt x="18" y="173"/>
                  <a:pt x="18" y="173"/>
                  <a:pt x="20" y="173"/>
                </a:cubicBezTo>
                <a:cubicBezTo>
                  <a:pt x="22" y="173"/>
                  <a:pt x="25" y="173"/>
                  <a:pt x="27" y="173"/>
                </a:cubicBezTo>
                <a:cubicBezTo>
                  <a:pt x="27" y="173"/>
                  <a:pt x="28" y="173"/>
                  <a:pt x="28" y="172"/>
                </a:cubicBezTo>
                <a:cubicBezTo>
                  <a:pt x="28" y="172"/>
                  <a:pt x="27" y="172"/>
                  <a:pt x="27" y="172"/>
                </a:cubicBezTo>
                <a:cubicBezTo>
                  <a:pt x="26" y="171"/>
                  <a:pt x="24" y="171"/>
                  <a:pt x="23" y="171"/>
                </a:cubicBezTo>
                <a:cubicBezTo>
                  <a:pt x="22" y="170"/>
                  <a:pt x="20" y="169"/>
                  <a:pt x="18" y="169"/>
                </a:cubicBezTo>
                <a:cubicBezTo>
                  <a:pt x="18" y="169"/>
                  <a:pt x="17" y="168"/>
                  <a:pt x="17" y="168"/>
                </a:cubicBezTo>
                <a:cubicBezTo>
                  <a:pt x="17" y="167"/>
                  <a:pt x="18" y="167"/>
                  <a:pt x="19" y="166"/>
                </a:cubicBezTo>
                <a:cubicBezTo>
                  <a:pt x="19" y="166"/>
                  <a:pt x="19" y="166"/>
                  <a:pt x="20" y="166"/>
                </a:cubicBezTo>
                <a:cubicBezTo>
                  <a:pt x="20" y="166"/>
                  <a:pt x="21" y="166"/>
                  <a:pt x="21" y="166"/>
                </a:cubicBezTo>
                <a:cubicBezTo>
                  <a:pt x="20" y="165"/>
                  <a:pt x="20" y="165"/>
                  <a:pt x="21" y="164"/>
                </a:cubicBezTo>
                <a:close/>
                <a:moveTo>
                  <a:pt x="58" y="111"/>
                </a:moveTo>
                <a:cubicBezTo>
                  <a:pt x="57" y="111"/>
                  <a:pt x="57" y="111"/>
                  <a:pt x="57" y="112"/>
                </a:cubicBezTo>
                <a:cubicBezTo>
                  <a:pt x="57" y="113"/>
                  <a:pt x="57" y="114"/>
                  <a:pt x="57" y="115"/>
                </a:cubicBezTo>
                <a:cubicBezTo>
                  <a:pt x="57" y="121"/>
                  <a:pt x="58" y="127"/>
                  <a:pt x="58" y="132"/>
                </a:cubicBezTo>
                <a:cubicBezTo>
                  <a:pt x="58" y="133"/>
                  <a:pt x="58" y="133"/>
                  <a:pt x="58" y="133"/>
                </a:cubicBezTo>
                <a:cubicBezTo>
                  <a:pt x="60" y="133"/>
                  <a:pt x="61" y="133"/>
                  <a:pt x="63" y="133"/>
                </a:cubicBezTo>
                <a:cubicBezTo>
                  <a:pt x="62" y="131"/>
                  <a:pt x="63" y="130"/>
                  <a:pt x="65" y="130"/>
                </a:cubicBezTo>
                <a:cubicBezTo>
                  <a:pt x="65" y="130"/>
                  <a:pt x="65" y="131"/>
                  <a:pt x="66" y="131"/>
                </a:cubicBezTo>
                <a:cubicBezTo>
                  <a:pt x="71" y="131"/>
                  <a:pt x="77" y="132"/>
                  <a:pt x="82" y="133"/>
                </a:cubicBezTo>
                <a:cubicBezTo>
                  <a:pt x="84" y="133"/>
                  <a:pt x="85" y="133"/>
                  <a:pt x="87" y="133"/>
                </a:cubicBezTo>
                <a:cubicBezTo>
                  <a:pt x="87" y="133"/>
                  <a:pt x="87" y="132"/>
                  <a:pt x="87" y="132"/>
                </a:cubicBezTo>
                <a:cubicBezTo>
                  <a:pt x="85" y="132"/>
                  <a:pt x="84" y="132"/>
                  <a:pt x="82" y="132"/>
                </a:cubicBezTo>
                <a:cubicBezTo>
                  <a:pt x="79" y="131"/>
                  <a:pt x="77" y="131"/>
                  <a:pt x="74" y="130"/>
                </a:cubicBezTo>
                <a:cubicBezTo>
                  <a:pt x="71" y="130"/>
                  <a:pt x="68" y="130"/>
                  <a:pt x="65" y="130"/>
                </a:cubicBezTo>
                <a:cubicBezTo>
                  <a:pt x="63" y="130"/>
                  <a:pt x="61" y="130"/>
                  <a:pt x="60" y="129"/>
                </a:cubicBezTo>
                <a:cubicBezTo>
                  <a:pt x="59" y="129"/>
                  <a:pt x="59" y="129"/>
                  <a:pt x="59" y="128"/>
                </a:cubicBezTo>
                <a:cubicBezTo>
                  <a:pt x="59" y="128"/>
                  <a:pt x="59" y="127"/>
                  <a:pt x="60" y="127"/>
                </a:cubicBezTo>
                <a:cubicBezTo>
                  <a:pt x="60" y="127"/>
                  <a:pt x="60" y="127"/>
                  <a:pt x="61" y="127"/>
                </a:cubicBezTo>
                <a:cubicBezTo>
                  <a:pt x="61" y="127"/>
                  <a:pt x="60" y="127"/>
                  <a:pt x="60" y="127"/>
                </a:cubicBezTo>
                <a:cubicBezTo>
                  <a:pt x="59" y="126"/>
                  <a:pt x="59" y="125"/>
                  <a:pt x="59" y="124"/>
                </a:cubicBezTo>
                <a:cubicBezTo>
                  <a:pt x="59" y="123"/>
                  <a:pt x="59" y="122"/>
                  <a:pt x="59" y="121"/>
                </a:cubicBezTo>
                <a:cubicBezTo>
                  <a:pt x="59" y="118"/>
                  <a:pt x="58" y="115"/>
                  <a:pt x="58" y="112"/>
                </a:cubicBezTo>
                <a:cubicBezTo>
                  <a:pt x="58" y="112"/>
                  <a:pt x="58" y="111"/>
                  <a:pt x="58" y="111"/>
                </a:cubicBezTo>
                <a:close/>
                <a:moveTo>
                  <a:pt x="19" y="142"/>
                </a:moveTo>
                <a:cubicBezTo>
                  <a:pt x="19" y="142"/>
                  <a:pt x="20" y="142"/>
                  <a:pt x="20" y="142"/>
                </a:cubicBezTo>
                <a:cubicBezTo>
                  <a:pt x="19" y="134"/>
                  <a:pt x="18" y="127"/>
                  <a:pt x="19" y="119"/>
                </a:cubicBezTo>
                <a:cubicBezTo>
                  <a:pt x="18" y="119"/>
                  <a:pt x="18" y="119"/>
                  <a:pt x="17" y="120"/>
                </a:cubicBezTo>
                <a:cubicBezTo>
                  <a:pt x="17" y="121"/>
                  <a:pt x="17" y="121"/>
                  <a:pt x="17" y="122"/>
                </a:cubicBezTo>
                <a:cubicBezTo>
                  <a:pt x="17" y="123"/>
                  <a:pt x="16" y="123"/>
                  <a:pt x="16" y="124"/>
                </a:cubicBezTo>
                <a:cubicBezTo>
                  <a:pt x="15" y="124"/>
                  <a:pt x="15" y="123"/>
                  <a:pt x="14" y="123"/>
                </a:cubicBezTo>
                <a:cubicBezTo>
                  <a:pt x="14" y="122"/>
                  <a:pt x="14" y="122"/>
                  <a:pt x="14" y="122"/>
                </a:cubicBezTo>
                <a:cubicBezTo>
                  <a:pt x="13" y="122"/>
                  <a:pt x="13" y="122"/>
                  <a:pt x="12" y="122"/>
                </a:cubicBezTo>
                <a:cubicBezTo>
                  <a:pt x="12" y="123"/>
                  <a:pt x="12" y="123"/>
                  <a:pt x="12" y="123"/>
                </a:cubicBezTo>
                <a:cubicBezTo>
                  <a:pt x="12" y="124"/>
                  <a:pt x="12" y="125"/>
                  <a:pt x="12" y="125"/>
                </a:cubicBezTo>
                <a:cubicBezTo>
                  <a:pt x="12" y="125"/>
                  <a:pt x="12" y="125"/>
                  <a:pt x="12" y="125"/>
                </a:cubicBezTo>
                <a:cubicBezTo>
                  <a:pt x="13" y="124"/>
                  <a:pt x="14" y="124"/>
                  <a:pt x="14" y="126"/>
                </a:cubicBezTo>
                <a:cubicBezTo>
                  <a:pt x="15" y="126"/>
                  <a:pt x="15" y="126"/>
                  <a:pt x="15" y="127"/>
                </a:cubicBezTo>
                <a:cubicBezTo>
                  <a:pt x="16" y="131"/>
                  <a:pt x="17" y="135"/>
                  <a:pt x="18" y="139"/>
                </a:cubicBezTo>
                <a:cubicBezTo>
                  <a:pt x="19" y="140"/>
                  <a:pt x="19" y="141"/>
                  <a:pt x="19" y="142"/>
                </a:cubicBezTo>
                <a:close/>
                <a:moveTo>
                  <a:pt x="219" y="113"/>
                </a:moveTo>
                <a:cubicBezTo>
                  <a:pt x="219" y="113"/>
                  <a:pt x="219" y="113"/>
                  <a:pt x="219" y="112"/>
                </a:cubicBezTo>
                <a:cubicBezTo>
                  <a:pt x="215" y="112"/>
                  <a:pt x="210" y="113"/>
                  <a:pt x="206" y="112"/>
                </a:cubicBezTo>
                <a:cubicBezTo>
                  <a:pt x="199" y="112"/>
                  <a:pt x="192" y="112"/>
                  <a:pt x="185" y="111"/>
                </a:cubicBezTo>
                <a:cubicBezTo>
                  <a:pt x="182" y="111"/>
                  <a:pt x="178" y="111"/>
                  <a:pt x="175" y="111"/>
                </a:cubicBezTo>
                <a:cubicBezTo>
                  <a:pt x="173" y="111"/>
                  <a:pt x="170" y="110"/>
                  <a:pt x="167" y="109"/>
                </a:cubicBezTo>
                <a:cubicBezTo>
                  <a:pt x="167" y="109"/>
                  <a:pt x="167" y="109"/>
                  <a:pt x="166" y="109"/>
                </a:cubicBezTo>
                <a:cubicBezTo>
                  <a:pt x="167" y="110"/>
                  <a:pt x="167" y="110"/>
                  <a:pt x="167" y="110"/>
                </a:cubicBezTo>
                <a:cubicBezTo>
                  <a:pt x="171" y="111"/>
                  <a:pt x="176" y="112"/>
                  <a:pt x="180" y="112"/>
                </a:cubicBezTo>
                <a:cubicBezTo>
                  <a:pt x="186" y="113"/>
                  <a:pt x="192" y="113"/>
                  <a:pt x="198" y="114"/>
                </a:cubicBezTo>
                <a:cubicBezTo>
                  <a:pt x="201" y="114"/>
                  <a:pt x="204" y="114"/>
                  <a:pt x="206" y="114"/>
                </a:cubicBezTo>
                <a:cubicBezTo>
                  <a:pt x="207" y="114"/>
                  <a:pt x="208" y="114"/>
                  <a:pt x="209" y="114"/>
                </a:cubicBezTo>
                <a:cubicBezTo>
                  <a:pt x="213" y="113"/>
                  <a:pt x="216" y="113"/>
                  <a:pt x="219" y="113"/>
                </a:cubicBezTo>
                <a:close/>
                <a:moveTo>
                  <a:pt x="163" y="141"/>
                </a:moveTo>
                <a:cubicBezTo>
                  <a:pt x="163" y="141"/>
                  <a:pt x="164" y="141"/>
                  <a:pt x="164" y="141"/>
                </a:cubicBezTo>
                <a:cubicBezTo>
                  <a:pt x="165" y="141"/>
                  <a:pt x="167" y="140"/>
                  <a:pt x="168" y="140"/>
                </a:cubicBezTo>
                <a:cubicBezTo>
                  <a:pt x="170" y="139"/>
                  <a:pt x="172" y="138"/>
                  <a:pt x="174" y="138"/>
                </a:cubicBezTo>
                <a:cubicBezTo>
                  <a:pt x="175" y="137"/>
                  <a:pt x="176" y="137"/>
                  <a:pt x="177" y="139"/>
                </a:cubicBezTo>
                <a:cubicBezTo>
                  <a:pt x="177" y="139"/>
                  <a:pt x="177" y="139"/>
                  <a:pt x="177" y="139"/>
                </a:cubicBezTo>
                <a:cubicBezTo>
                  <a:pt x="178" y="140"/>
                  <a:pt x="178" y="140"/>
                  <a:pt x="179" y="139"/>
                </a:cubicBezTo>
                <a:cubicBezTo>
                  <a:pt x="180" y="139"/>
                  <a:pt x="182" y="138"/>
                  <a:pt x="182" y="136"/>
                </a:cubicBezTo>
                <a:cubicBezTo>
                  <a:pt x="181" y="136"/>
                  <a:pt x="181" y="134"/>
                  <a:pt x="180" y="133"/>
                </a:cubicBezTo>
                <a:cubicBezTo>
                  <a:pt x="178" y="133"/>
                  <a:pt x="176" y="134"/>
                  <a:pt x="174" y="135"/>
                </a:cubicBezTo>
                <a:cubicBezTo>
                  <a:pt x="174" y="135"/>
                  <a:pt x="173" y="135"/>
                  <a:pt x="173" y="135"/>
                </a:cubicBezTo>
                <a:cubicBezTo>
                  <a:pt x="173" y="136"/>
                  <a:pt x="173" y="136"/>
                  <a:pt x="173" y="137"/>
                </a:cubicBezTo>
                <a:cubicBezTo>
                  <a:pt x="172" y="138"/>
                  <a:pt x="171" y="138"/>
                  <a:pt x="170" y="137"/>
                </a:cubicBezTo>
                <a:cubicBezTo>
                  <a:pt x="170" y="137"/>
                  <a:pt x="170" y="137"/>
                  <a:pt x="170" y="136"/>
                </a:cubicBezTo>
                <a:cubicBezTo>
                  <a:pt x="167" y="138"/>
                  <a:pt x="165" y="139"/>
                  <a:pt x="163" y="141"/>
                </a:cubicBezTo>
                <a:close/>
                <a:moveTo>
                  <a:pt x="13" y="179"/>
                </a:moveTo>
                <a:cubicBezTo>
                  <a:pt x="14" y="180"/>
                  <a:pt x="15" y="180"/>
                  <a:pt x="15" y="180"/>
                </a:cubicBezTo>
                <a:cubicBezTo>
                  <a:pt x="17" y="180"/>
                  <a:pt x="19" y="181"/>
                  <a:pt x="21" y="181"/>
                </a:cubicBezTo>
                <a:cubicBezTo>
                  <a:pt x="26" y="181"/>
                  <a:pt x="31" y="181"/>
                  <a:pt x="35" y="181"/>
                </a:cubicBezTo>
                <a:cubicBezTo>
                  <a:pt x="36" y="181"/>
                  <a:pt x="36" y="181"/>
                  <a:pt x="36" y="181"/>
                </a:cubicBezTo>
                <a:cubicBezTo>
                  <a:pt x="36" y="180"/>
                  <a:pt x="37" y="179"/>
                  <a:pt x="37" y="178"/>
                </a:cubicBezTo>
                <a:cubicBezTo>
                  <a:pt x="35" y="178"/>
                  <a:pt x="16" y="179"/>
                  <a:pt x="13" y="179"/>
                </a:cubicBezTo>
                <a:close/>
                <a:moveTo>
                  <a:pt x="251" y="130"/>
                </a:moveTo>
                <a:cubicBezTo>
                  <a:pt x="251" y="130"/>
                  <a:pt x="251" y="130"/>
                  <a:pt x="251" y="130"/>
                </a:cubicBezTo>
                <a:cubicBezTo>
                  <a:pt x="251" y="130"/>
                  <a:pt x="251" y="130"/>
                  <a:pt x="250" y="130"/>
                </a:cubicBezTo>
                <a:cubicBezTo>
                  <a:pt x="250" y="130"/>
                  <a:pt x="250" y="131"/>
                  <a:pt x="250" y="131"/>
                </a:cubicBezTo>
                <a:cubicBezTo>
                  <a:pt x="249" y="132"/>
                  <a:pt x="248" y="132"/>
                  <a:pt x="248" y="131"/>
                </a:cubicBezTo>
                <a:cubicBezTo>
                  <a:pt x="247" y="131"/>
                  <a:pt x="247" y="130"/>
                  <a:pt x="247" y="130"/>
                </a:cubicBezTo>
                <a:cubicBezTo>
                  <a:pt x="246" y="131"/>
                  <a:pt x="244" y="131"/>
                  <a:pt x="243" y="132"/>
                </a:cubicBezTo>
                <a:cubicBezTo>
                  <a:pt x="243" y="132"/>
                  <a:pt x="242" y="132"/>
                  <a:pt x="242" y="133"/>
                </a:cubicBezTo>
                <a:cubicBezTo>
                  <a:pt x="242" y="133"/>
                  <a:pt x="241" y="134"/>
                  <a:pt x="241" y="134"/>
                </a:cubicBezTo>
                <a:cubicBezTo>
                  <a:pt x="240" y="134"/>
                  <a:pt x="240" y="134"/>
                  <a:pt x="240" y="134"/>
                </a:cubicBezTo>
                <a:cubicBezTo>
                  <a:pt x="236" y="136"/>
                  <a:pt x="232" y="138"/>
                  <a:pt x="229" y="140"/>
                </a:cubicBezTo>
                <a:cubicBezTo>
                  <a:pt x="229" y="140"/>
                  <a:pt x="228" y="140"/>
                  <a:pt x="228" y="140"/>
                </a:cubicBezTo>
                <a:cubicBezTo>
                  <a:pt x="229" y="140"/>
                  <a:pt x="229" y="140"/>
                  <a:pt x="230" y="140"/>
                </a:cubicBezTo>
                <a:cubicBezTo>
                  <a:pt x="234" y="138"/>
                  <a:pt x="238" y="137"/>
                  <a:pt x="243" y="135"/>
                </a:cubicBezTo>
                <a:cubicBezTo>
                  <a:pt x="244" y="135"/>
                  <a:pt x="245" y="135"/>
                  <a:pt x="245" y="134"/>
                </a:cubicBezTo>
                <a:cubicBezTo>
                  <a:pt x="245" y="134"/>
                  <a:pt x="246" y="134"/>
                  <a:pt x="246" y="134"/>
                </a:cubicBezTo>
                <a:cubicBezTo>
                  <a:pt x="248" y="134"/>
                  <a:pt x="249" y="133"/>
                  <a:pt x="251" y="133"/>
                </a:cubicBezTo>
                <a:cubicBezTo>
                  <a:pt x="251" y="132"/>
                  <a:pt x="251" y="131"/>
                  <a:pt x="251" y="130"/>
                </a:cubicBezTo>
                <a:close/>
                <a:moveTo>
                  <a:pt x="96" y="132"/>
                </a:moveTo>
                <a:cubicBezTo>
                  <a:pt x="96" y="134"/>
                  <a:pt x="97" y="135"/>
                  <a:pt x="97" y="137"/>
                </a:cubicBezTo>
                <a:cubicBezTo>
                  <a:pt x="98" y="141"/>
                  <a:pt x="98" y="145"/>
                  <a:pt x="99" y="149"/>
                </a:cubicBezTo>
                <a:cubicBezTo>
                  <a:pt x="99" y="150"/>
                  <a:pt x="99" y="150"/>
                  <a:pt x="100" y="150"/>
                </a:cubicBezTo>
                <a:cubicBezTo>
                  <a:pt x="101" y="146"/>
                  <a:pt x="101" y="142"/>
                  <a:pt x="101" y="138"/>
                </a:cubicBezTo>
                <a:cubicBezTo>
                  <a:pt x="101" y="138"/>
                  <a:pt x="100" y="138"/>
                  <a:pt x="100" y="137"/>
                </a:cubicBezTo>
                <a:cubicBezTo>
                  <a:pt x="98" y="136"/>
                  <a:pt x="98" y="136"/>
                  <a:pt x="98" y="134"/>
                </a:cubicBezTo>
                <a:cubicBezTo>
                  <a:pt x="98" y="133"/>
                  <a:pt x="98" y="133"/>
                  <a:pt x="98" y="132"/>
                </a:cubicBezTo>
                <a:cubicBezTo>
                  <a:pt x="98" y="132"/>
                  <a:pt x="97" y="131"/>
                  <a:pt x="97" y="131"/>
                </a:cubicBezTo>
                <a:cubicBezTo>
                  <a:pt x="97" y="130"/>
                  <a:pt x="97" y="128"/>
                  <a:pt x="97" y="127"/>
                </a:cubicBezTo>
                <a:cubicBezTo>
                  <a:pt x="97" y="128"/>
                  <a:pt x="96" y="129"/>
                  <a:pt x="97" y="130"/>
                </a:cubicBezTo>
                <a:cubicBezTo>
                  <a:pt x="97" y="131"/>
                  <a:pt x="96" y="131"/>
                  <a:pt x="96" y="132"/>
                </a:cubicBezTo>
                <a:close/>
                <a:moveTo>
                  <a:pt x="55" y="137"/>
                </a:moveTo>
                <a:cubicBezTo>
                  <a:pt x="55" y="137"/>
                  <a:pt x="55" y="137"/>
                  <a:pt x="55" y="137"/>
                </a:cubicBezTo>
                <a:cubicBezTo>
                  <a:pt x="55" y="138"/>
                  <a:pt x="55" y="140"/>
                  <a:pt x="55" y="141"/>
                </a:cubicBezTo>
                <a:cubicBezTo>
                  <a:pt x="58" y="142"/>
                  <a:pt x="71" y="142"/>
                  <a:pt x="73" y="141"/>
                </a:cubicBezTo>
                <a:cubicBezTo>
                  <a:pt x="73" y="141"/>
                  <a:pt x="73" y="141"/>
                  <a:pt x="72" y="141"/>
                </a:cubicBezTo>
                <a:cubicBezTo>
                  <a:pt x="68" y="140"/>
                  <a:pt x="63" y="139"/>
                  <a:pt x="58" y="138"/>
                </a:cubicBezTo>
                <a:cubicBezTo>
                  <a:pt x="58" y="138"/>
                  <a:pt x="58" y="138"/>
                  <a:pt x="57" y="138"/>
                </a:cubicBezTo>
                <a:cubicBezTo>
                  <a:pt x="57" y="138"/>
                  <a:pt x="56" y="138"/>
                  <a:pt x="56" y="138"/>
                </a:cubicBezTo>
                <a:cubicBezTo>
                  <a:pt x="55" y="137"/>
                  <a:pt x="55" y="137"/>
                  <a:pt x="55" y="137"/>
                </a:cubicBezTo>
                <a:close/>
                <a:moveTo>
                  <a:pt x="97" y="153"/>
                </a:moveTo>
                <a:cubicBezTo>
                  <a:pt x="97" y="152"/>
                  <a:pt x="97" y="152"/>
                  <a:pt x="96" y="152"/>
                </a:cubicBezTo>
                <a:cubicBezTo>
                  <a:pt x="95" y="151"/>
                  <a:pt x="93" y="151"/>
                  <a:pt x="92" y="151"/>
                </a:cubicBezTo>
                <a:cubicBezTo>
                  <a:pt x="91" y="151"/>
                  <a:pt x="91" y="151"/>
                  <a:pt x="91" y="151"/>
                </a:cubicBezTo>
                <a:cubicBezTo>
                  <a:pt x="89" y="152"/>
                  <a:pt x="89" y="152"/>
                  <a:pt x="88" y="151"/>
                </a:cubicBezTo>
                <a:cubicBezTo>
                  <a:pt x="88" y="150"/>
                  <a:pt x="87" y="150"/>
                  <a:pt x="87" y="150"/>
                </a:cubicBezTo>
                <a:cubicBezTo>
                  <a:pt x="86" y="150"/>
                  <a:pt x="84" y="150"/>
                  <a:pt x="83" y="150"/>
                </a:cubicBezTo>
                <a:cubicBezTo>
                  <a:pt x="82" y="150"/>
                  <a:pt x="82" y="149"/>
                  <a:pt x="81" y="149"/>
                </a:cubicBezTo>
                <a:cubicBezTo>
                  <a:pt x="80" y="148"/>
                  <a:pt x="80" y="147"/>
                  <a:pt x="81" y="146"/>
                </a:cubicBezTo>
                <a:cubicBezTo>
                  <a:pt x="82" y="146"/>
                  <a:pt x="82" y="145"/>
                  <a:pt x="82" y="145"/>
                </a:cubicBezTo>
                <a:cubicBezTo>
                  <a:pt x="82" y="143"/>
                  <a:pt x="81" y="141"/>
                  <a:pt x="81" y="139"/>
                </a:cubicBezTo>
                <a:cubicBezTo>
                  <a:pt x="81" y="139"/>
                  <a:pt x="81" y="139"/>
                  <a:pt x="81" y="139"/>
                </a:cubicBezTo>
                <a:cubicBezTo>
                  <a:pt x="80" y="141"/>
                  <a:pt x="80" y="142"/>
                  <a:pt x="79" y="143"/>
                </a:cubicBezTo>
                <a:cubicBezTo>
                  <a:pt x="79" y="144"/>
                  <a:pt x="78" y="145"/>
                  <a:pt x="77" y="146"/>
                </a:cubicBezTo>
                <a:cubicBezTo>
                  <a:pt x="77" y="147"/>
                  <a:pt x="77" y="147"/>
                  <a:pt x="77" y="147"/>
                </a:cubicBezTo>
                <a:cubicBezTo>
                  <a:pt x="77" y="147"/>
                  <a:pt x="77" y="148"/>
                  <a:pt x="77" y="148"/>
                </a:cubicBezTo>
                <a:cubicBezTo>
                  <a:pt x="79" y="149"/>
                  <a:pt x="81" y="150"/>
                  <a:pt x="83" y="151"/>
                </a:cubicBezTo>
                <a:cubicBezTo>
                  <a:pt x="85" y="152"/>
                  <a:pt x="88" y="152"/>
                  <a:pt x="90" y="153"/>
                </a:cubicBezTo>
                <a:cubicBezTo>
                  <a:pt x="91" y="152"/>
                  <a:pt x="91" y="152"/>
                  <a:pt x="92" y="152"/>
                </a:cubicBezTo>
                <a:cubicBezTo>
                  <a:pt x="94" y="153"/>
                  <a:pt x="95" y="153"/>
                  <a:pt x="97" y="153"/>
                </a:cubicBezTo>
                <a:close/>
                <a:moveTo>
                  <a:pt x="246" y="168"/>
                </a:moveTo>
                <a:cubicBezTo>
                  <a:pt x="246" y="168"/>
                  <a:pt x="246" y="168"/>
                  <a:pt x="246" y="168"/>
                </a:cubicBezTo>
                <a:cubicBezTo>
                  <a:pt x="247" y="168"/>
                  <a:pt x="248" y="168"/>
                  <a:pt x="249" y="168"/>
                </a:cubicBezTo>
                <a:cubicBezTo>
                  <a:pt x="252" y="168"/>
                  <a:pt x="256" y="167"/>
                  <a:pt x="260" y="166"/>
                </a:cubicBezTo>
                <a:cubicBezTo>
                  <a:pt x="260" y="166"/>
                  <a:pt x="261" y="166"/>
                  <a:pt x="261" y="166"/>
                </a:cubicBezTo>
                <a:cubicBezTo>
                  <a:pt x="261" y="165"/>
                  <a:pt x="262" y="164"/>
                  <a:pt x="262" y="162"/>
                </a:cubicBezTo>
                <a:cubicBezTo>
                  <a:pt x="260" y="162"/>
                  <a:pt x="259" y="162"/>
                  <a:pt x="258" y="163"/>
                </a:cubicBezTo>
                <a:cubicBezTo>
                  <a:pt x="254" y="164"/>
                  <a:pt x="251" y="165"/>
                  <a:pt x="247" y="167"/>
                </a:cubicBezTo>
                <a:cubicBezTo>
                  <a:pt x="247" y="167"/>
                  <a:pt x="247" y="167"/>
                  <a:pt x="246" y="168"/>
                </a:cubicBezTo>
                <a:close/>
                <a:moveTo>
                  <a:pt x="162" y="151"/>
                </a:moveTo>
                <a:cubicBezTo>
                  <a:pt x="162" y="151"/>
                  <a:pt x="162" y="151"/>
                  <a:pt x="161" y="151"/>
                </a:cubicBezTo>
                <a:cubicBezTo>
                  <a:pt x="160" y="152"/>
                  <a:pt x="158" y="152"/>
                  <a:pt x="156" y="153"/>
                </a:cubicBezTo>
                <a:cubicBezTo>
                  <a:pt x="153" y="153"/>
                  <a:pt x="151" y="154"/>
                  <a:pt x="149" y="156"/>
                </a:cubicBezTo>
                <a:cubicBezTo>
                  <a:pt x="148" y="156"/>
                  <a:pt x="148" y="157"/>
                  <a:pt x="147" y="157"/>
                </a:cubicBezTo>
                <a:cubicBezTo>
                  <a:pt x="147" y="157"/>
                  <a:pt x="147" y="158"/>
                  <a:pt x="146" y="158"/>
                </a:cubicBezTo>
                <a:cubicBezTo>
                  <a:pt x="147" y="158"/>
                  <a:pt x="147" y="158"/>
                  <a:pt x="147" y="158"/>
                </a:cubicBezTo>
                <a:cubicBezTo>
                  <a:pt x="151" y="157"/>
                  <a:pt x="155" y="157"/>
                  <a:pt x="159" y="156"/>
                </a:cubicBezTo>
                <a:cubicBezTo>
                  <a:pt x="160" y="156"/>
                  <a:pt x="160" y="156"/>
                  <a:pt x="160" y="155"/>
                </a:cubicBezTo>
                <a:cubicBezTo>
                  <a:pt x="161" y="155"/>
                  <a:pt x="161" y="154"/>
                  <a:pt x="162" y="153"/>
                </a:cubicBezTo>
                <a:cubicBezTo>
                  <a:pt x="163" y="153"/>
                  <a:pt x="163" y="152"/>
                  <a:pt x="162" y="151"/>
                </a:cubicBezTo>
                <a:close/>
                <a:moveTo>
                  <a:pt x="100" y="117"/>
                </a:moveTo>
                <a:cubicBezTo>
                  <a:pt x="100" y="117"/>
                  <a:pt x="100" y="117"/>
                  <a:pt x="100" y="117"/>
                </a:cubicBezTo>
                <a:cubicBezTo>
                  <a:pt x="101" y="117"/>
                  <a:pt x="101" y="117"/>
                  <a:pt x="101" y="117"/>
                </a:cubicBezTo>
                <a:cubicBezTo>
                  <a:pt x="109" y="117"/>
                  <a:pt x="117" y="117"/>
                  <a:pt x="124" y="117"/>
                </a:cubicBezTo>
                <a:cubicBezTo>
                  <a:pt x="125" y="117"/>
                  <a:pt x="125" y="116"/>
                  <a:pt x="126" y="116"/>
                </a:cubicBezTo>
                <a:cubicBezTo>
                  <a:pt x="126" y="116"/>
                  <a:pt x="126" y="115"/>
                  <a:pt x="125" y="114"/>
                </a:cubicBezTo>
                <a:cubicBezTo>
                  <a:pt x="125" y="114"/>
                  <a:pt x="125" y="114"/>
                  <a:pt x="124" y="114"/>
                </a:cubicBezTo>
                <a:cubicBezTo>
                  <a:pt x="121" y="115"/>
                  <a:pt x="117" y="115"/>
                  <a:pt x="114" y="115"/>
                </a:cubicBezTo>
                <a:cubicBezTo>
                  <a:pt x="112" y="115"/>
                  <a:pt x="110" y="115"/>
                  <a:pt x="108" y="116"/>
                </a:cubicBezTo>
                <a:cubicBezTo>
                  <a:pt x="105" y="116"/>
                  <a:pt x="103" y="117"/>
                  <a:pt x="100" y="117"/>
                </a:cubicBezTo>
                <a:close/>
                <a:moveTo>
                  <a:pt x="53" y="112"/>
                </a:moveTo>
                <a:cubicBezTo>
                  <a:pt x="52" y="112"/>
                  <a:pt x="51" y="112"/>
                  <a:pt x="50" y="112"/>
                </a:cubicBezTo>
                <a:cubicBezTo>
                  <a:pt x="48" y="113"/>
                  <a:pt x="45" y="113"/>
                  <a:pt x="43" y="114"/>
                </a:cubicBezTo>
                <a:cubicBezTo>
                  <a:pt x="42" y="114"/>
                  <a:pt x="41" y="114"/>
                  <a:pt x="40" y="115"/>
                </a:cubicBezTo>
                <a:cubicBezTo>
                  <a:pt x="40" y="116"/>
                  <a:pt x="41" y="116"/>
                  <a:pt x="41" y="116"/>
                </a:cubicBezTo>
                <a:cubicBezTo>
                  <a:pt x="43" y="117"/>
                  <a:pt x="44" y="117"/>
                  <a:pt x="46" y="117"/>
                </a:cubicBezTo>
                <a:cubicBezTo>
                  <a:pt x="46" y="117"/>
                  <a:pt x="46" y="117"/>
                  <a:pt x="46" y="117"/>
                </a:cubicBezTo>
                <a:cubicBezTo>
                  <a:pt x="46" y="116"/>
                  <a:pt x="46" y="115"/>
                  <a:pt x="46" y="114"/>
                </a:cubicBezTo>
                <a:cubicBezTo>
                  <a:pt x="47" y="114"/>
                  <a:pt x="47" y="113"/>
                  <a:pt x="48" y="113"/>
                </a:cubicBezTo>
                <a:cubicBezTo>
                  <a:pt x="48" y="113"/>
                  <a:pt x="49" y="114"/>
                  <a:pt x="49" y="114"/>
                </a:cubicBezTo>
                <a:cubicBezTo>
                  <a:pt x="49" y="115"/>
                  <a:pt x="49" y="115"/>
                  <a:pt x="49" y="116"/>
                </a:cubicBezTo>
                <a:cubicBezTo>
                  <a:pt x="49" y="117"/>
                  <a:pt x="50" y="117"/>
                  <a:pt x="50" y="117"/>
                </a:cubicBezTo>
                <a:cubicBezTo>
                  <a:pt x="51" y="117"/>
                  <a:pt x="52" y="117"/>
                  <a:pt x="53" y="117"/>
                </a:cubicBezTo>
                <a:cubicBezTo>
                  <a:pt x="53" y="115"/>
                  <a:pt x="53" y="114"/>
                  <a:pt x="53" y="112"/>
                </a:cubicBezTo>
                <a:close/>
                <a:moveTo>
                  <a:pt x="14" y="132"/>
                </a:moveTo>
                <a:cubicBezTo>
                  <a:pt x="14" y="138"/>
                  <a:pt x="14" y="144"/>
                  <a:pt x="14" y="151"/>
                </a:cubicBezTo>
                <a:cubicBezTo>
                  <a:pt x="16" y="149"/>
                  <a:pt x="17" y="148"/>
                  <a:pt x="19" y="146"/>
                </a:cubicBezTo>
                <a:cubicBezTo>
                  <a:pt x="16" y="141"/>
                  <a:pt x="15" y="137"/>
                  <a:pt x="14" y="132"/>
                </a:cubicBezTo>
                <a:close/>
                <a:moveTo>
                  <a:pt x="143" y="75"/>
                </a:moveTo>
                <a:cubicBezTo>
                  <a:pt x="145" y="75"/>
                  <a:pt x="146" y="74"/>
                  <a:pt x="147" y="74"/>
                </a:cubicBezTo>
                <a:cubicBezTo>
                  <a:pt x="147" y="74"/>
                  <a:pt x="147" y="73"/>
                  <a:pt x="147" y="73"/>
                </a:cubicBezTo>
                <a:cubicBezTo>
                  <a:pt x="147" y="72"/>
                  <a:pt x="147" y="71"/>
                  <a:pt x="147" y="70"/>
                </a:cubicBezTo>
                <a:cubicBezTo>
                  <a:pt x="146" y="71"/>
                  <a:pt x="145" y="71"/>
                  <a:pt x="145" y="69"/>
                </a:cubicBezTo>
                <a:cubicBezTo>
                  <a:pt x="142" y="71"/>
                  <a:pt x="136" y="77"/>
                  <a:pt x="136" y="78"/>
                </a:cubicBezTo>
                <a:cubicBezTo>
                  <a:pt x="137" y="78"/>
                  <a:pt x="139" y="78"/>
                  <a:pt x="140" y="77"/>
                </a:cubicBezTo>
                <a:cubicBezTo>
                  <a:pt x="141" y="77"/>
                  <a:pt x="141" y="77"/>
                  <a:pt x="141" y="76"/>
                </a:cubicBezTo>
                <a:cubicBezTo>
                  <a:pt x="141" y="75"/>
                  <a:pt x="142" y="75"/>
                  <a:pt x="143" y="75"/>
                </a:cubicBezTo>
                <a:cubicBezTo>
                  <a:pt x="143" y="75"/>
                  <a:pt x="143" y="75"/>
                  <a:pt x="143" y="75"/>
                </a:cubicBezTo>
                <a:close/>
                <a:moveTo>
                  <a:pt x="43" y="155"/>
                </a:moveTo>
                <a:cubicBezTo>
                  <a:pt x="41" y="155"/>
                  <a:pt x="40" y="155"/>
                  <a:pt x="39" y="155"/>
                </a:cubicBezTo>
                <a:cubicBezTo>
                  <a:pt x="39" y="155"/>
                  <a:pt x="39" y="155"/>
                  <a:pt x="38" y="155"/>
                </a:cubicBezTo>
                <a:cubicBezTo>
                  <a:pt x="37" y="156"/>
                  <a:pt x="37" y="157"/>
                  <a:pt x="36" y="157"/>
                </a:cubicBezTo>
                <a:cubicBezTo>
                  <a:pt x="33" y="160"/>
                  <a:pt x="30" y="163"/>
                  <a:pt x="27" y="166"/>
                </a:cubicBezTo>
                <a:cubicBezTo>
                  <a:pt x="27" y="166"/>
                  <a:pt x="27" y="166"/>
                  <a:pt x="27" y="166"/>
                </a:cubicBezTo>
                <a:cubicBezTo>
                  <a:pt x="27" y="166"/>
                  <a:pt x="28" y="166"/>
                  <a:pt x="28" y="166"/>
                </a:cubicBezTo>
                <a:cubicBezTo>
                  <a:pt x="31" y="164"/>
                  <a:pt x="33" y="162"/>
                  <a:pt x="36" y="160"/>
                </a:cubicBezTo>
                <a:cubicBezTo>
                  <a:pt x="37" y="160"/>
                  <a:pt x="37" y="160"/>
                  <a:pt x="38" y="159"/>
                </a:cubicBezTo>
                <a:cubicBezTo>
                  <a:pt x="39" y="159"/>
                  <a:pt x="39" y="159"/>
                  <a:pt x="40" y="159"/>
                </a:cubicBezTo>
                <a:cubicBezTo>
                  <a:pt x="40" y="160"/>
                  <a:pt x="40" y="160"/>
                  <a:pt x="40" y="161"/>
                </a:cubicBezTo>
                <a:cubicBezTo>
                  <a:pt x="40" y="161"/>
                  <a:pt x="39" y="161"/>
                  <a:pt x="39" y="162"/>
                </a:cubicBezTo>
                <a:cubicBezTo>
                  <a:pt x="39" y="162"/>
                  <a:pt x="39" y="162"/>
                  <a:pt x="39" y="162"/>
                </a:cubicBezTo>
                <a:cubicBezTo>
                  <a:pt x="41" y="161"/>
                  <a:pt x="42" y="160"/>
                  <a:pt x="43" y="159"/>
                </a:cubicBezTo>
                <a:cubicBezTo>
                  <a:pt x="42" y="159"/>
                  <a:pt x="42" y="159"/>
                  <a:pt x="42" y="159"/>
                </a:cubicBezTo>
                <a:cubicBezTo>
                  <a:pt x="41" y="159"/>
                  <a:pt x="40" y="159"/>
                  <a:pt x="40" y="158"/>
                </a:cubicBezTo>
                <a:cubicBezTo>
                  <a:pt x="40" y="158"/>
                  <a:pt x="40" y="157"/>
                  <a:pt x="40" y="157"/>
                </a:cubicBezTo>
                <a:cubicBezTo>
                  <a:pt x="41" y="156"/>
                  <a:pt x="41" y="156"/>
                  <a:pt x="42" y="156"/>
                </a:cubicBezTo>
                <a:cubicBezTo>
                  <a:pt x="42" y="156"/>
                  <a:pt x="42" y="155"/>
                  <a:pt x="43" y="155"/>
                </a:cubicBezTo>
                <a:close/>
                <a:moveTo>
                  <a:pt x="30" y="110"/>
                </a:moveTo>
                <a:cubicBezTo>
                  <a:pt x="31" y="110"/>
                  <a:pt x="32" y="110"/>
                  <a:pt x="32" y="109"/>
                </a:cubicBezTo>
                <a:cubicBezTo>
                  <a:pt x="32" y="109"/>
                  <a:pt x="33" y="109"/>
                  <a:pt x="33" y="109"/>
                </a:cubicBezTo>
                <a:cubicBezTo>
                  <a:pt x="34" y="108"/>
                  <a:pt x="34" y="108"/>
                  <a:pt x="35" y="108"/>
                </a:cubicBezTo>
                <a:cubicBezTo>
                  <a:pt x="38" y="108"/>
                  <a:pt x="42" y="108"/>
                  <a:pt x="46" y="108"/>
                </a:cubicBezTo>
                <a:cubicBezTo>
                  <a:pt x="48" y="108"/>
                  <a:pt x="50" y="108"/>
                  <a:pt x="52" y="108"/>
                </a:cubicBezTo>
                <a:cubicBezTo>
                  <a:pt x="53" y="108"/>
                  <a:pt x="53" y="108"/>
                  <a:pt x="54" y="108"/>
                </a:cubicBezTo>
                <a:cubicBezTo>
                  <a:pt x="55" y="108"/>
                  <a:pt x="56" y="108"/>
                  <a:pt x="57" y="109"/>
                </a:cubicBezTo>
                <a:cubicBezTo>
                  <a:pt x="57" y="109"/>
                  <a:pt x="58" y="109"/>
                  <a:pt x="58" y="110"/>
                </a:cubicBezTo>
                <a:cubicBezTo>
                  <a:pt x="58" y="109"/>
                  <a:pt x="58" y="108"/>
                  <a:pt x="58" y="107"/>
                </a:cubicBezTo>
                <a:cubicBezTo>
                  <a:pt x="49" y="107"/>
                  <a:pt x="39" y="107"/>
                  <a:pt x="29" y="107"/>
                </a:cubicBezTo>
                <a:cubicBezTo>
                  <a:pt x="29" y="107"/>
                  <a:pt x="29" y="107"/>
                  <a:pt x="29" y="108"/>
                </a:cubicBezTo>
                <a:cubicBezTo>
                  <a:pt x="29" y="108"/>
                  <a:pt x="29" y="109"/>
                  <a:pt x="30" y="110"/>
                </a:cubicBezTo>
                <a:close/>
                <a:moveTo>
                  <a:pt x="168" y="158"/>
                </a:moveTo>
                <a:cubicBezTo>
                  <a:pt x="167" y="158"/>
                  <a:pt x="166" y="158"/>
                  <a:pt x="165" y="158"/>
                </a:cubicBezTo>
                <a:cubicBezTo>
                  <a:pt x="164" y="158"/>
                  <a:pt x="164" y="159"/>
                  <a:pt x="164" y="159"/>
                </a:cubicBezTo>
                <a:cubicBezTo>
                  <a:pt x="161" y="161"/>
                  <a:pt x="159" y="163"/>
                  <a:pt x="156" y="164"/>
                </a:cubicBezTo>
                <a:cubicBezTo>
                  <a:pt x="156" y="165"/>
                  <a:pt x="156" y="165"/>
                  <a:pt x="156" y="165"/>
                </a:cubicBezTo>
                <a:cubicBezTo>
                  <a:pt x="156" y="166"/>
                  <a:pt x="156" y="166"/>
                  <a:pt x="157" y="167"/>
                </a:cubicBezTo>
                <a:cubicBezTo>
                  <a:pt x="158" y="166"/>
                  <a:pt x="159" y="166"/>
                  <a:pt x="161" y="166"/>
                </a:cubicBezTo>
                <a:cubicBezTo>
                  <a:pt x="161" y="165"/>
                  <a:pt x="162" y="164"/>
                  <a:pt x="162" y="163"/>
                </a:cubicBezTo>
                <a:cubicBezTo>
                  <a:pt x="164" y="162"/>
                  <a:pt x="166" y="160"/>
                  <a:pt x="167" y="158"/>
                </a:cubicBezTo>
                <a:cubicBezTo>
                  <a:pt x="167" y="158"/>
                  <a:pt x="167" y="158"/>
                  <a:pt x="168" y="158"/>
                </a:cubicBezTo>
                <a:close/>
                <a:moveTo>
                  <a:pt x="260" y="148"/>
                </a:moveTo>
                <a:cubicBezTo>
                  <a:pt x="260" y="149"/>
                  <a:pt x="260" y="151"/>
                  <a:pt x="260" y="152"/>
                </a:cubicBezTo>
                <a:cubicBezTo>
                  <a:pt x="262" y="152"/>
                  <a:pt x="263" y="151"/>
                  <a:pt x="264" y="151"/>
                </a:cubicBezTo>
                <a:cubicBezTo>
                  <a:pt x="264" y="148"/>
                  <a:pt x="264" y="146"/>
                  <a:pt x="264" y="143"/>
                </a:cubicBezTo>
                <a:cubicBezTo>
                  <a:pt x="263" y="143"/>
                  <a:pt x="263" y="143"/>
                  <a:pt x="263" y="143"/>
                </a:cubicBezTo>
                <a:cubicBezTo>
                  <a:pt x="261" y="143"/>
                  <a:pt x="261" y="142"/>
                  <a:pt x="261" y="140"/>
                </a:cubicBezTo>
                <a:cubicBezTo>
                  <a:pt x="261" y="140"/>
                  <a:pt x="261" y="140"/>
                  <a:pt x="261" y="139"/>
                </a:cubicBezTo>
                <a:cubicBezTo>
                  <a:pt x="260" y="139"/>
                  <a:pt x="260" y="140"/>
                  <a:pt x="260" y="140"/>
                </a:cubicBezTo>
                <a:cubicBezTo>
                  <a:pt x="260" y="142"/>
                  <a:pt x="260" y="144"/>
                  <a:pt x="260" y="145"/>
                </a:cubicBezTo>
                <a:cubicBezTo>
                  <a:pt x="262" y="146"/>
                  <a:pt x="262" y="147"/>
                  <a:pt x="260" y="148"/>
                </a:cubicBezTo>
                <a:close/>
                <a:moveTo>
                  <a:pt x="31" y="70"/>
                </a:moveTo>
                <a:cubicBezTo>
                  <a:pt x="32" y="69"/>
                  <a:pt x="34" y="68"/>
                  <a:pt x="35" y="68"/>
                </a:cubicBezTo>
                <a:cubicBezTo>
                  <a:pt x="36" y="67"/>
                  <a:pt x="37" y="66"/>
                  <a:pt x="39" y="65"/>
                </a:cubicBezTo>
                <a:cubicBezTo>
                  <a:pt x="39" y="64"/>
                  <a:pt x="39" y="64"/>
                  <a:pt x="39" y="63"/>
                </a:cubicBezTo>
                <a:cubicBezTo>
                  <a:pt x="37" y="64"/>
                  <a:pt x="35" y="65"/>
                  <a:pt x="33" y="66"/>
                </a:cubicBezTo>
                <a:cubicBezTo>
                  <a:pt x="33" y="66"/>
                  <a:pt x="33" y="66"/>
                  <a:pt x="33" y="67"/>
                </a:cubicBezTo>
                <a:cubicBezTo>
                  <a:pt x="33" y="67"/>
                  <a:pt x="33" y="68"/>
                  <a:pt x="32" y="68"/>
                </a:cubicBezTo>
                <a:cubicBezTo>
                  <a:pt x="32" y="69"/>
                  <a:pt x="31" y="69"/>
                  <a:pt x="30" y="69"/>
                </a:cubicBezTo>
                <a:cubicBezTo>
                  <a:pt x="30" y="68"/>
                  <a:pt x="30" y="68"/>
                  <a:pt x="30" y="68"/>
                </a:cubicBezTo>
                <a:cubicBezTo>
                  <a:pt x="29" y="68"/>
                  <a:pt x="29" y="68"/>
                  <a:pt x="29" y="68"/>
                </a:cubicBezTo>
                <a:cubicBezTo>
                  <a:pt x="28" y="68"/>
                  <a:pt x="27" y="69"/>
                  <a:pt x="27" y="69"/>
                </a:cubicBezTo>
                <a:cubicBezTo>
                  <a:pt x="25" y="69"/>
                  <a:pt x="25" y="68"/>
                  <a:pt x="25" y="67"/>
                </a:cubicBezTo>
                <a:cubicBezTo>
                  <a:pt x="25" y="67"/>
                  <a:pt x="25" y="67"/>
                  <a:pt x="25" y="66"/>
                </a:cubicBezTo>
                <a:cubicBezTo>
                  <a:pt x="25" y="67"/>
                  <a:pt x="25" y="67"/>
                  <a:pt x="25" y="67"/>
                </a:cubicBezTo>
                <a:cubicBezTo>
                  <a:pt x="24" y="67"/>
                  <a:pt x="23" y="67"/>
                  <a:pt x="23" y="68"/>
                </a:cubicBezTo>
                <a:cubicBezTo>
                  <a:pt x="23" y="69"/>
                  <a:pt x="23" y="69"/>
                  <a:pt x="23" y="70"/>
                </a:cubicBezTo>
                <a:cubicBezTo>
                  <a:pt x="23" y="71"/>
                  <a:pt x="23" y="71"/>
                  <a:pt x="23" y="72"/>
                </a:cubicBezTo>
                <a:cubicBezTo>
                  <a:pt x="24" y="72"/>
                  <a:pt x="25" y="72"/>
                  <a:pt x="26" y="71"/>
                </a:cubicBezTo>
                <a:cubicBezTo>
                  <a:pt x="26" y="70"/>
                  <a:pt x="27" y="70"/>
                  <a:pt x="28" y="70"/>
                </a:cubicBezTo>
                <a:cubicBezTo>
                  <a:pt x="28" y="70"/>
                  <a:pt x="29" y="70"/>
                  <a:pt x="29" y="70"/>
                </a:cubicBezTo>
                <a:cubicBezTo>
                  <a:pt x="30" y="70"/>
                  <a:pt x="30" y="70"/>
                  <a:pt x="31" y="70"/>
                </a:cubicBezTo>
                <a:close/>
                <a:moveTo>
                  <a:pt x="156" y="161"/>
                </a:moveTo>
                <a:cubicBezTo>
                  <a:pt x="149" y="162"/>
                  <a:pt x="143" y="164"/>
                  <a:pt x="137" y="166"/>
                </a:cubicBezTo>
                <a:cubicBezTo>
                  <a:pt x="142" y="165"/>
                  <a:pt x="147" y="165"/>
                  <a:pt x="152" y="165"/>
                </a:cubicBezTo>
                <a:cubicBezTo>
                  <a:pt x="153" y="163"/>
                  <a:pt x="154" y="162"/>
                  <a:pt x="156" y="161"/>
                </a:cubicBezTo>
                <a:close/>
                <a:moveTo>
                  <a:pt x="153" y="94"/>
                </a:moveTo>
                <a:cubicBezTo>
                  <a:pt x="152" y="95"/>
                  <a:pt x="150" y="96"/>
                  <a:pt x="149" y="97"/>
                </a:cubicBezTo>
                <a:cubicBezTo>
                  <a:pt x="149" y="97"/>
                  <a:pt x="149" y="97"/>
                  <a:pt x="149" y="98"/>
                </a:cubicBezTo>
                <a:cubicBezTo>
                  <a:pt x="149" y="99"/>
                  <a:pt x="149" y="100"/>
                  <a:pt x="149" y="102"/>
                </a:cubicBezTo>
                <a:cubicBezTo>
                  <a:pt x="149" y="102"/>
                  <a:pt x="149" y="102"/>
                  <a:pt x="149" y="102"/>
                </a:cubicBezTo>
                <a:cubicBezTo>
                  <a:pt x="151" y="102"/>
                  <a:pt x="152" y="102"/>
                  <a:pt x="154" y="101"/>
                </a:cubicBezTo>
                <a:cubicBezTo>
                  <a:pt x="154" y="99"/>
                  <a:pt x="153" y="96"/>
                  <a:pt x="153" y="94"/>
                </a:cubicBezTo>
                <a:close/>
                <a:moveTo>
                  <a:pt x="28" y="137"/>
                </a:moveTo>
                <a:cubicBezTo>
                  <a:pt x="28" y="137"/>
                  <a:pt x="28" y="137"/>
                  <a:pt x="28" y="137"/>
                </a:cubicBezTo>
                <a:cubicBezTo>
                  <a:pt x="29" y="136"/>
                  <a:pt x="30" y="135"/>
                  <a:pt x="31" y="134"/>
                </a:cubicBezTo>
                <a:cubicBezTo>
                  <a:pt x="31" y="134"/>
                  <a:pt x="31" y="134"/>
                  <a:pt x="31" y="133"/>
                </a:cubicBezTo>
                <a:cubicBezTo>
                  <a:pt x="30" y="130"/>
                  <a:pt x="30" y="126"/>
                  <a:pt x="29" y="122"/>
                </a:cubicBezTo>
                <a:cubicBezTo>
                  <a:pt x="29" y="122"/>
                  <a:pt x="29" y="122"/>
                  <a:pt x="28" y="121"/>
                </a:cubicBezTo>
                <a:cubicBezTo>
                  <a:pt x="28" y="121"/>
                  <a:pt x="28" y="121"/>
                  <a:pt x="28" y="121"/>
                </a:cubicBezTo>
                <a:cubicBezTo>
                  <a:pt x="28" y="127"/>
                  <a:pt x="28" y="132"/>
                  <a:pt x="28" y="137"/>
                </a:cubicBezTo>
                <a:close/>
                <a:moveTo>
                  <a:pt x="32" y="138"/>
                </a:moveTo>
                <a:cubicBezTo>
                  <a:pt x="31" y="139"/>
                  <a:pt x="30" y="140"/>
                  <a:pt x="29" y="140"/>
                </a:cubicBezTo>
                <a:cubicBezTo>
                  <a:pt x="28" y="141"/>
                  <a:pt x="28" y="141"/>
                  <a:pt x="28" y="142"/>
                </a:cubicBezTo>
                <a:cubicBezTo>
                  <a:pt x="28" y="142"/>
                  <a:pt x="28" y="143"/>
                  <a:pt x="28" y="143"/>
                </a:cubicBezTo>
                <a:cubicBezTo>
                  <a:pt x="28" y="144"/>
                  <a:pt x="27" y="144"/>
                  <a:pt x="26" y="144"/>
                </a:cubicBezTo>
                <a:cubicBezTo>
                  <a:pt x="26" y="143"/>
                  <a:pt x="26" y="143"/>
                  <a:pt x="25" y="143"/>
                </a:cubicBezTo>
                <a:cubicBezTo>
                  <a:pt x="25" y="144"/>
                  <a:pt x="24" y="145"/>
                  <a:pt x="23" y="145"/>
                </a:cubicBezTo>
                <a:cubicBezTo>
                  <a:pt x="22" y="146"/>
                  <a:pt x="22" y="146"/>
                  <a:pt x="22" y="147"/>
                </a:cubicBezTo>
                <a:cubicBezTo>
                  <a:pt x="22" y="147"/>
                  <a:pt x="22" y="148"/>
                  <a:pt x="21" y="148"/>
                </a:cubicBezTo>
                <a:cubicBezTo>
                  <a:pt x="20" y="148"/>
                  <a:pt x="20" y="148"/>
                  <a:pt x="20" y="148"/>
                </a:cubicBezTo>
                <a:cubicBezTo>
                  <a:pt x="19" y="149"/>
                  <a:pt x="19" y="149"/>
                  <a:pt x="19" y="149"/>
                </a:cubicBezTo>
                <a:cubicBezTo>
                  <a:pt x="18" y="150"/>
                  <a:pt x="18" y="150"/>
                  <a:pt x="18" y="150"/>
                </a:cubicBezTo>
                <a:cubicBezTo>
                  <a:pt x="18" y="150"/>
                  <a:pt x="18" y="150"/>
                  <a:pt x="18" y="150"/>
                </a:cubicBezTo>
                <a:cubicBezTo>
                  <a:pt x="23" y="147"/>
                  <a:pt x="28" y="144"/>
                  <a:pt x="33" y="141"/>
                </a:cubicBezTo>
                <a:cubicBezTo>
                  <a:pt x="33" y="140"/>
                  <a:pt x="32" y="139"/>
                  <a:pt x="32" y="138"/>
                </a:cubicBezTo>
                <a:close/>
                <a:moveTo>
                  <a:pt x="147" y="172"/>
                </a:moveTo>
                <a:cubicBezTo>
                  <a:pt x="147" y="172"/>
                  <a:pt x="147" y="172"/>
                  <a:pt x="147" y="172"/>
                </a:cubicBezTo>
                <a:cubicBezTo>
                  <a:pt x="154" y="172"/>
                  <a:pt x="162" y="173"/>
                  <a:pt x="170" y="173"/>
                </a:cubicBezTo>
                <a:cubicBezTo>
                  <a:pt x="171" y="173"/>
                  <a:pt x="172" y="173"/>
                  <a:pt x="173" y="173"/>
                </a:cubicBezTo>
                <a:cubicBezTo>
                  <a:pt x="173" y="172"/>
                  <a:pt x="172" y="171"/>
                  <a:pt x="172" y="171"/>
                </a:cubicBezTo>
                <a:cubicBezTo>
                  <a:pt x="168" y="171"/>
                  <a:pt x="164" y="171"/>
                  <a:pt x="159" y="171"/>
                </a:cubicBezTo>
                <a:cubicBezTo>
                  <a:pt x="155" y="172"/>
                  <a:pt x="151" y="172"/>
                  <a:pt x="147" y="172"/>
                </a:cubicBezTo>
                <a:close/>
                <a:moveTo>
                  <a:pt x="21" y="124"/>
                </a:moveTo>
                <a:cubicBezTo>
                  <a:pt x="21" y="124"/>
                  <a:pt x="21" y="124"/>
                  <a:pt x="21" y="124"/>
                </a:cubicBezTo>
                <a:cubicBezTo>
                  <a:pt x="21" y="130"/>
                  <a:pt x="22" y="136"/>
                  <a:pt x="22" y="143"/>
                </a:cubicBezTo>
                <a:cubicBezTo>
                  <a:pt x="23" y="142"/>
                  <a:pt x="23" y="142"/>
                  <a:pt x="24" y="141"/>
                </a:cubicBezTo>
                <a:cubicBezTo>
                  <a:pt x="24" y="141"/>
                  <a:pt x="25" y="140"/>
                  <a:pt x="24" y="140"/>
                </a:cubicBezTo>
                <a:cubicBezTo>
                  <a:pt x="24" y="137"/>
                  <a:pt x="23" y="134"/>
                  <a:pt x="23" y="132"/>
                </a:cubicBezTo>
                <a:cubicBezTo>
                  <a:pt x="22" y="129"/>
                  <a:pt x="22" y="126"/>
                  <a:pt x="21" y="124"/>
                </a:cubicBezTo>
                <a:close/>
                <a:moveTo>
                  <a:pt x="95" y="137"/>
                </a:moveTo>
                <a:cubicBezTo>
                  <a:pt x="94" y="137"/>
                  <a:pt x="94" y="137"/>
                  <a:pt x="94" y="137"/>
                </a:cubicBezTo>
                <a:cubicBezTo>
                  <a:pt x="94" y="141"/>
                  <a:pt x="93" y="145"/>
                  <a:pt x="92" y="148"/>
                </a:cubicBezTo>
                <a:cubicBezTo>
                  <a:pt x="93" y="149"/>
                  <a:pt x="95" y="149"/>
                  <a:pt x="96" y="149"/>
                </a:cubicBezTo>
                <a:cubicBezTo>
                  <a:pt x="96" y="145"/>
                  <a:pt x="95" y="141"/>
                  <a:pt x="95" y="137"/>
                </a:cubicBezTo>
                <a:close/>
                <a:moveTo>
                  <a:pt x="33" y="152"/>
                </a:moveTo>
                <a:cubicBezTo>
                  <a:pt x="33" y="152"/>
                  <a:pt x="33" y="152"/>
                  <a:pt x="33" y="151"/>
                </a:cubicBezTo>
                <a:cubicBezTo>
                  <a:pt x="32" y="152"/>
                  <a:pt x="32" y="152"/>
                  <a:pt x="32" y="152"/>
                </a:cubicBezTo>
                <a:cubicBezTo>
                  <a:pt x="29" y="154"/>
                  <a:pt x="26" y="156"/>
                  <a:pt x="23" y="157"/>
                </a:cubicBezTo>
                <a:cubicBezTo>
                  <a:pt x="22" y="158"/>
                  <a:pt x="21" y="159"/>
                  <a:pt x="20" y="159"/>
                </a:cubicBezTo>
                <a:cubicBezTo>
                  <a:pt x="19" y="159"/>
                  <a:pt x="19" y="159"/>
                  <a:pt x="19" y="160"/>
                </a:cubicBezTo>
                <a:cubicBezTo>
                  <a:pt x="20" y="160"/>
                  <a:pt x="21" y="161"/>
                  <a:pt x="22" y="162"/>
                </a:cubicBezTo>
                <a:cubicBezTo>
                  <a:pt x="26" y="158"/>
                  <a:pt x="29" y="155"/>
                  <a:pt x="33" y="152"/>
                </a:cubicBezTo>
                <a:close/>
                <a:moveTo>
                  <a:pt x="270" y="173"/>
                </a:moveTo>
                <a:cubicBezTo>
                  <a:pt x="271" y="173"/>
                  <a:pt x="271" y="173"/>
                  <a:pt x="271" y="173"/>
                </a:cubicBezTo>
                <a:cubicBezTo>
                  <a:pt x="272" y="172"/>
                  <a:pt x="273" y="172"/>
                  <a:pt x="273" y="171"/>
                </a:cubicBezTo>
                <a:cubicBezTo>
                  <a:pt x="273" y="171"/>
                  <a:pt x="273" y="171"/>
                  <a:pt x="273" y="170"/>
                </a:cubicBezTo>
                <a:cubicBezTo>
                  <a:pt x="273" y="166"/>
                  <a:pt x="272" y="161"/>
                  <a:pt x="272" y="156"/>
                </a:cubicBezTo>
                <a:cubicBezTo>
                  <a:pt x="271" y="152"/>
                  <a:pt x="271" y="149"/>
                  <a:pt x="271" y="145"/>
                </a:cubicBezTo>
                <a:cubicBezTo>
                  <a:pt x="270" y="146"/>
                  <a:pt x="270" y="146"/>
                  <a:pt x="270" y="147"/>
                </a:cubicBezTo>
                <a:cubicBezTo>
                  <a:pt x="270" y="148"/>
                  <a:pt x="270" y="149"/>
                  <a:pt x="270" y="151"/>
                </a:cubicBezTo>
                <a:cubicBezTo>
                  <a:pt x="270" y="152"/>
                  <a:pt x="270" y="154"/>
                  <a:pt x="271" y="156"/>
                </a:cubicBezTo>
                <a:cubicBezTo>
                  <a:pt x="271" y="157"/>
                  <a:pt x="271" y="158"/>
                  <a:pt x="271" y="159"/>
                </a:cubicBezTo>
                <a:cubicBezTo>
                  <a:pt x="271" y="162"/>
                  <a:pt x="271" y="164"/>
                  <a:pt x="272" y="167"/>
                </a:cubicBezTo>
                <a:cubicBezTo>
                  <a:pt x="272" y="168"/>
                  <a:pt x="272" y="170"/>
                  <a:pt x="271" y="172"/>
                </a:cubicBezTo>
                <a:cubicBezTo>
                  <a:pt x="270" y="172"/>
                  <a:pt x="270" y="173"/>
                  <a:pt x="270" y="173"/>
                </a:cubicBezTo>
                <a:close/>
                <a:moveTo>
                  <a:pt x="53" y="133"/>
                </a:moveTo>
                <a:cubicBezTo>
                  <a:pt x="53" y="129"/>
                  <a:pt x="53" y="124"/>
                  <a:pt x="53" y="120"/>
                </a:cubicBezTo>
                <a:cubicBezTo>
                  <a:pt x="52" y="120"/>
                  <a:pt x="51" y="120"/>
                  <a:pt x="50" y="120"/>
                </a:cubicBezTo>
                <a:cubicBezTo>
                  <a:pt x="50" y="120"/>
                  <a:pt x="50" y="121"/>
                  <a:pt x="50" y="121"/>
                </a:cubicBezTo>
                <a:cubicBezTo>
                  <a:pt x="50" y="124"/>
                  <a:pt x="51" y="127"/>
                  <a:pt x="51" y="131"/>
                </a:cubicBezTo>
                <a:cubicBezTo>
                  <a:pt x="51" y="132"/>
                  <a:pt x="52" y="133"/>
                  <a:pt x="53" y="133"/>
                </a:cubicBezTo>
                <a:close/>
                <a:moveTo>
                  <a:pt x="232" y="124"/>
                </a:moveTo>
                <a:cubicBezTo>
                  <a:pt x="233" y="123"/>
                  <a:pt x="234" y="122"/>
                  <a:pt x="234" y="121"/>
                </a:cubicBezTo>
                <a:cubicBezTo>
                  <a:pt x="234" y="120"/>
                  <a:pt x="234" y="119"/>
                  <a:pt x="235" y="118"/>
                </a:cubicBezTo>
                <a:cubicBezTo>
                  <a:pt x="235" y="118"/>
                  <a:pt x="235" y="117"/>
                  <a:pt x="235" y="117"/>
                </a:cubicBezTo>
                <a:cubicBezTo>
                  <a:pt x="236" y="116"/>
                  <a:pt x="237" y="116"/>
                  <a:pt x="238" y="116"/>
                </a:cubicBezTo>
                <a:cubicBezTo>
                  <a:pt x="238" y="117"/>
                  <a:pt x="238" y="117"/>
                  <a:pt x="238" y="117"/>
                </a:cubicBezTo>
                <a:cubicBezTo>
                  <a:pt x="239" y="116"/>
                  <a:pt x="239" y="115"/>
                  <a:pt x="239" y="114"/>
                </a:cubicBezTo>
                <a:cubicBezTo>
                  <a:pt x="236" y="116"/>
                  <a:pt x="233" y="116"/>
                  <a:pt x="231" y="117"/>
                </a:cubicBezTo>
                <a:cubicBezTo>
                  <a:pt x="231" y="119"/>
                  <a:pt x="231" y="122"/>
                  <a:pt x="232" y="124"/>
                </a:cubicBezTo>
                <a:close/>
                <a:moveTo>
                  <a:pt x="157" y="169"/>
                </a:moveTo>
                <a:cubicBezTo>
                  <a:pt x="147" y="170"/>
                  <a:pt x="138" y="170"/>
                  <a:pt x="128" y="169"/>
                </a:cubicBezTo>
                <a:cubicBezTo>
                  <a:pt x="127" y="170"/>
                  <a:pt x="127" y="171"/>
                  <a:pt x="127" y="171"/>
                </a:cubicBezTo>
                <a:cubicBezTo>
                  <a:pt x="131" y="171"/>
                  <a:pt x="136" y="171"/>
                  <a:pt x="140" y="171"/>
                </a:cubicBezTo>
                <a:cubicBezTo>
                  <a:pt x="143" y="170"/>
                  <a:pt x="146" y="170"/>
                  <a:pt x="150" y="170"/>
                </a:cubicBezTo>
                <a:cubicBezTo>
                  <a:pt x="152" y="170"/>
                  <a:pt x="154" y="170"/>
                  <a:pt x="156" y="169"/>
                </a:cubicBezTo>
                <a:cubicBezTo>
                  <a:pt x="157" y="169"/>
                  <a:pt x="157" y="169"/>
                  <a:pt x="157" y="169"/>
                </a:cubicBezTo>
                <a:close/>
                <a:moveTo>
                  <a:pt x="18" y="91"/>
                </a:moveTo>
                <a:cubicBezTo>
                  <a:pt x="18" y="89"/>
                  <a:pt x="18" y="88"/>
                  <a:pt x="18" y="86"/>
                </a:cubicBezTo>
                <a:cubicBezTo>
                  <a:pt x="16" y="87"/>
                  <a:pt x="11" y="90"/>
                  <a:pt x="10" y="92"/>
                </a:cubicBezTo>
                <a:cubicBezTo>
                  <a:pt x="12" y="93"/>
                  <a:pt x="14" y="92"/>
                  <a:pt x="15" y="92"/>
                </a:cubicBezTo>
                <a:cubicBezTo>
                  <a:pt x="16" y="90"/>
                  <a:pt x="17" y="90"/>
                  <a:pt x="18" y="91"/>
                </a:cubicBezTo>
                <a:close/>
                <a:moveTo>
                  <a:pt x="89" y="134"/>
                </a:moveTo>
                <a:cubicBezTo>
                  <a:pt x="89" y="136"/>
                  <a:pt x="88" y="139"/>
                  <a:pt x="88" y="141"/>
                </a:cubicBezTo>
                <a:cubicBezTo>
                  <a:pt x="88" y="141"/>
                  <a:pt x="87" y="141"/>
                  <a:pt x="88" y="142"/>
                </a:cubicBezTo>
                <a:cubicBezTo>
                  <a:pt x="88" y="143"/>
                  <a:pt x="89" y="145"/>
                  <a:pt x="89" y="147"/>
                </a:cubicBezTo>
                <a:cubicBezTo>
                  <a:pt x="89" y="147"/>
                  <a:pt x="89" y="147"/>
                  <a:pt x="90" y="148"/>
                </a:cubicBezTo>
                <a:cubicBezTo>
                  <a:pt x="90" y="146"/>
                  <a:pt x="90" y="145"/>
                  <a:pt x="90" y="144"/>
                </a:cubicBezTo>
                <a:cubicBezTo>
                  <a:pt x="91" y="143"/>
                  <a:pt x="91" y="142"/>
                  <a:pt x="90" y="141"/>
                </a:cubicBezTo>
                <a:cubicBezTo>
                  <a:pt x="90" y="141"/>
                  <a:pt x="90" y="140"/>
                  <a:pt x="90" y="140"/>
                </a:cubicBezTo>
                <a:cubicBezTo>
                  <a:pt x="90" y="138"/>
                  <a:pt x="90" y="137"/>
                  <a:pt x="89" y="135"/>
                </a:cubicBezTo>
                <a:cubicBezTo>
                  <a:pt x="89" y="135"/>
                  <a:pt x="89" y="134"/>
                  <a:pt x="89" y="134"/>
                </a:cubicBezTo>
                <a:close/>
                <a:moveTo>
                  <a:pt x="125" y="60"/>
                </a:moveTo>
                <a:cubicBezTo>
                  <a:pt x="125" y="63"/>
                  <a:pt x="125" y="65"/>
                  <a:pt x="125" y="68"/>
                </a:cubicBezTo>
                <a:cubicBezTo>
                  <a:pt x="126" y="68"/>
                  <a:pt x="126" y="68"/>
                  <a:pt x="127" y="68"/>
                </a:cubicBezTo>
                <a:cubicBezTo>
                  <a:pt x="128" y="65"/>
                  <a:pt x="129" y="62"/>
                  <a:pt x="129" y="59"/>
                </a:cubicBezTo>
                <a:cubicBezTo>
                  <a:pt x="128" y="60"/>
                  <a:pt x="127" y="60"/>
                  <a:pt x="125" y="60"/>
                </a:cubicBezTo>
                <a:close/>
                <a:moveTo>
                  <a:pt x="12" y="95"/>
                </a:moveTo>
                <a:cubicBezTo>
                  <a:pt x="13" y="101"/>
                  <a:pt x="14" y="108"/>
                  <a:pt x="15" y="114"/>
                </a:cubicBezTo>
                <a:cubicBezTo>
                  <a:pt x="15" y="110"/>
                  <a:pt x="15" y="106"/>
                  <a:pt x="15" y="102"/>
                </a:cubicBezTo>
                <a:cubicBezTo>
                  <a:pt x="15" y="102"/>
                  <a:pt x="15" y="102"/>
                  <a:pt x="15" y="102"/>
                </a:cubicBezTo>
                <a:cubicBezTo>
                  <a:pt x="14" y="101"/>
                  <a:pt x="14" y="100"/>
                  <a:pt x="14" y="99"/>
                </a:cubicBezTo>
                <a:cubicBezTo>
                  <a:pt x="15" y="98"/>
                  <a:pt x="15" y="97"/>
                  <a:pt x="15" y="95"/>
                </a:cubicBezTo>
                <a:cubicBezTo>
                  <a:pt x="14" y="95"/>
                  <a:pt x="13" y="95"/>
                  <a:pt x="12" y="95"/>
                </a:cubicBezTo>
                <a:close/>
                <a:moveTo>
                  <a:pt x="197" y="135"/>
                </a:moveTo>
                <a:cubicBezTo>
                  <a:pt x="198" y="137"/>
                  <a:pt x="199" y="140"/>
                  <a:pt x="199" y="143"/>
                </a:cubicBezTo>
                <a:cubicBezTo>
                  <a:pt x="200" y="143"/>
                  <a:pt x="201" y="142"/>
                  <a:pt x="201" y="142"/>
                </a:cubicBezTo>
                <a:cubicBezTo>
                  <a:pt x="201" y="140"/>
                  <a:pt x="201" y="138"/>
                  <a:pt x="201" y="136"/>
                </a:cubicBezTo>
                <a:cubicBezTo>
                  <a:pt x="201" y="135"/>
                  <a:pt x="201" y="134"/>
                  <a:pt x="201" y="134"/>
                </a:cubicBezTo>
                <a:cubicBezTo>
                  <a:pt x="200" y="134"/>
                  <a:pt x="198" y="134"/>
                  <a:pt x="197" y="135"/>
                </a:cubicBezTo>
                <a:close/>
                <a:moveTo>
                  <a:pt x="18" y="102"/>
                </a:moveTo>
                <a:cubicBezTo>
                  <a:pt x="17" y="103"/>
                  <a:pt x="17" y="104"/>
                  <a:pt x="17" y="105"/>
                </a:cubicBezTo>
                <a:cubicBezTo>
                  <a:pt x="17" y="106"/>
                  <a:pt x="17" y="107"/>
                  <a:pt x="17" y="108"/>
                </a:cubicBezTo>
                <a:cubicBezTo>
                  <a:pt x="17" y="109"/>
                  <a:pt x="17" y="110"/>
                  <a:pt x="17" y="111"/>
                </a:cubicBezTo>
                <a:cubicBezTo>
                  <a:pt x="17" y="112"/>
                  <a:pt x="17" y="113"/>
                  <a:pt x="17" y="114"/>
                </a:cubicBezTo>
                <a:cubicBezTo>
                  <a:pt x="17" y="115"/>
                  <a:pt x="17" y="115"/>
                  <a:pt x="17" y="116"/>
                </a:cubicBezTo>
                <a:cubicBezTo>
                  <a:pt x="18" y="116"/>
                  <a:pt x="19" y="116"/>
                  <a:pt x="20" y="115"/>
                </a:cubicBezTo>
                <a:cubicBezTo>
                  <a:pt x="19" y="111"/>
                  <a:pt x="19" y="107"/>
                  <a:pt x="18" y="102"/>
                </a:cubicBezTo>
                <a:cubicBezTo>
                  <a:pt x="18" y="102"/>
                  <a:pt x="18" y="102"/>
                  <a:pt x="18" y="102"/>
                </a:cubicBezTo>
                <a:close/>
                <a:moveTo>
                  <a:pt x="142" y="152"/>
                </a:moveTo>
                <a:cubicBezTo>
                  <a:pt x="144" y="151"/>
                  <a:pt x="145" y="151"/>
                  <a:pt x="147" y="151"/>
                </a:cubicBezTo>
                <a:cubicBezTo>
                  <a:pt x="149" y="151"/>
                  <a:pt x="151" y="150"/>
                  <a:pt x="152" y="148"/>
                </a:cubicBezTo>
                <a:cubicBezTo>
                  <a:pt x="153" y="148"/>
                  <a:pt x="153" y="147"/>
                  <a:pt x="154" y="147"/>
                </a:cubicBezTo>
                <a:cubicBezTo>
                  <a:pt x="154" y="147"/>
                  <a:pt x="154" y="147"/>
                  <a:pt x="154" y="146"/>
                </a:cubicBezTo>
                <a:cubicBezTo>
                  <a:pt x="150" y="148"/>
                  <a:pt x="146" y="149"/>
                  <a:pt x="142" y="150"/>
                </a:cubicBezTo>
                <a:cubicBezTo>
                  <a:pt x="142" y="151"/>
                  <a:pt x="142" y="151"/>
                  <a:pt x="142" y="152"/>
                </a:cubicBezTo>
                <a:close/>
                <a:moveTo>
                  <a:pt x="160" y="137"/>
                </a:moveTo>
                <a:cubicBezTo>
                  <a:pt x="159" y="136"/>
                  <a:pt x="159" y="136"/>
                  <a:pt x="159" y="137"/>
                </a:cubicBezTo>
                <a:cubicBezTo>
                  <a:pt x="156" y="137"/>
                  <a:pt x="154" y="138"/>
                  <a:pt x="151" y="139"/>
                </a:cubicBezTo>
                <a:cubicBezTo>
                  <a:pt x="150" y="140"/>
                  <a:pt x="149" y="140"/>
                  <a:pt x="148" y="140"/>
                </a:cubicBezTo>
                <a:cubicBezTo>
                  <a:pt x="146" y="141"/>
                  <a:pt x="145" y="141"/>
                  <a:pt x="144" y="142"/>
                </a:cubicBezTo>
                <a:cubicBezTo>
                  <a:pt x="143" y="142"/>
                  <a:pt x="142" y="143"/>
                  <a:pt x="141" y="143"/>
                </a:cubicBezTo>
                <a:cubicBezTo>
                  <a:pt x="141" y="144"/>
                  <a:pt x="141" y="144"/>
                  <a:pt x="141" y="145"/>
                </a:cubicBezTo>
                <a:cubicBezTo>
                  <a:pt x="142" y="145"/>
                  <a:pt x="144" y="145"/>
                  <a:pt x="145" y="145"/>
                </a:cubicBezTo>
                <a:cubicBezTo>
                  <a:pt x="145" y="144"/>
                  <a:pt x="145" y="144"/>
                  <a:pt x="145" y="144"/>
                </a:cubicBezTo>
                <a:cubicBezTo>
                  <a:pt x="145" y="143"/>
                  <a:pt x="145" y="142"/>
                  <a:pt x="146" y="142"/>
                </a:cubicBezTo>
                <a:cubicBezTo>
                  <a:pt x="147" y="141"/>
                  <a:pt x="147" y="141"/>
                  <a:pt x="147" y="141"/>
                </a:cubicBezTo>
                <a:cubicBezTo>
                  <a:pt x="151" y="140"/>
                  <a:pt x="155" y="139"/>
                  <a:pt x="159" y="137"/>
                </a:cubicBezTo>
                <a:cubicBezTo>
                  <a:pt x="159" y="137"/>
                  <a:pt x="159" y="137"/>
                  <a:pt x="160" y="137"/>
                </a:cubicBezTo>
                <a:close/>
                <a:moveTo>
                  <a:pt x="133" y="126"/>
                </a:moveTo>
                <a:cubicBezTo>
                  <a:pt x="133" y="129"/>
                  <a:pt x="133" y="131"/>
                  <a:pt x="134" y="133"/>
                </a:cubicBezTo>
                <a:cubicBezTo>
                  <a:pt x="135" y="133"/>
                  <a:pt x="137" y="133"/>
                  <a:pt x="138" y="133"/>
                </a:cubicBezTo>
                <a:cubicBezTo>
                  <a:pt x="138" y="132"/>
                  <a:pt x="138" y="132"/>
                  <a:pt x="138" y="131"/>
                </a:cubicBezTo>
                <a:cubicBezTo>
                  <a:pt x="137" y="130"/>
                  <a:pt x="136" y="128"/>
                  <a:pt x="135" y="127"/>
                </a:cubicBezTo>
                <a:cubicBezTo>
                  <a:pt x="135" y="126"/>
                  <a:pt x="135" y="126"/>
                  <a:pt x="135" y="126"/>
                </a:cubicBezTo>
                <a:cubicBezTo>
                  <a:pt x="134" y="126"/>
                  <a:pt x="133" y="126"/>
                  <a:pt x="133" y="126"/>
                </a:cubicBezTo>
                <a:close/>
                <a:moveTo>
                  <a:pt x="204" y="40"/>
                </a:moveTo>
                <a:cubicBezTo>
                  <a:pt x="204" y="40"/>
                  <a:pt x="204" y="40"/>
                  <a:pt x="204" y="40"/>
                </a:cubicBezTo>
                <a:cubicBezTo>
                  <a:pt x="204" y="40"/>
                  <a:pt x="204" y="40"/>
                  <a:pt x="203" y="40"/>
                </a:cubicBezTo>
                <a:cubicBezTo>
                  <a:pt x="203" y="39"/>
                  <a:pt x="202" y="37"/>
                  <a:pt x="201" y="36"/>
                </a:cubicBezTo>
                <a:cubicBezTo>
                  <a:pt x="199" y="34"/>
                  <a:pt x="198" y="32"/>
                  <a:pt x="196" y="30"/>
                </a:cubicBezTo>
                <a:cubicBezTo>
                  <a:pt x="195" y="30"/>
                  <a:pt x="194" y="29"/>
                  <a:pt x="193" y="29"/>
                </a:cubicBezTo>
                <a:cubicBezTo>
                  <a:pt x="193" y="29"/>
                  <a:pt x="193" y="29"/>
                  <a:pt x="193" y="29"/>
                </a:cubicBezTo>
                <a:cubicBezTo>
                  <a:pt x="193" y="30"/>
                  <a:pt x="193" y="30"/>
                  <a:pt x="193" y="31"/>
                </a:cubicBezTo>
                <a:cubicBezTo>
                  <a:pt x="193" y="32"/>
                  <a:pt x="194" y="32"/>
                  <a:pt x="195" y="33"/>
                </a:cubicBezTo>
                <a:cubicBezTo>
                  <a:pt x="196" y="34"/>
                  <a:pt x="197" y="35"/>
                  <a:pt x="198" y="36"/>
                </a:cubicBezTo>
                <a:cubicBezTo>
                  <a:pt x="200" y="36"/>
                  <a:pt x="201" y="36"/>
                  <a:pt x="201" y="37"/>
                </a:cubicBezTo>
                <a:cubicBezTo>
                  <a:pt x="201" y="37"/>
                  <a:pt x="201" y="38"/>
                  <a:pt x="201" y="38"/>
                </a:cubicBezTo>
                <a:cubicBezTo>
                  <a:pt x="201" y="38"/>
                  <a:pt x="201" y="38"/>
                  <a:pt x="201" y="39"/>
                </a:cubicBezTo>
                <a:cubicBezTo>
                  <a:pt x="202" y="39"/>
                  <a:pt x="203" y="40"/>
                  <a:pt x="204" y="40"/>
                </a:cubicBezTo>
                <a:close/>
                <a:moveTo>
                  <a:pt x="28" y="147"/>
                </a:moveTo>
                <a:cubicBezTo>
                  <a:pt x="28" y="147"/>
                  <a:pt x="28" y="147"/>
                  <a:pt x="28" y="147"/>
                </a:cubicBezTo>
                <a:cubicBezTo>
                  <a:pt x="28" y="147"/>
                  <a:pt x="27" y="147"/>
                  <a:pt x="27" y="147"/>
                </a:cubicBezTo>
                <a:cubicBezTo>
                  <a:pt x="24" y="149"/>
                  <a:pt x="22" y="151"/>
                  <a:pt x="19" y="152"/>
                </a:cubicBezTo>
                <a:cubicBezTo>
                  <a:pt x="18" y="153"/>
                  <a:pt x="16" y="154"/>
                  <a:pt x="14" y="154"/>
                </a:cubicBezTo>
                <a:cubicBezTo>
                  <a:pt x="15" y="155"/>
                  <a:pt x="14" y="155"/>
                  <a:pt x="15" y="155"/>
                </a:cubicBezTo>
                <a:cubicBezTo>
                  <a:pt x="16" y="155"/>
                  <a:pt x="17" y="156"/>
                  <a:pt x="18" y="156"/>
                </a:cubicBezTo>
                <a:cubicBezTo>
                  <a:pt x="21" y="153"/>
                  <a:pt x="25" y="150"/>
                  <a:pt x="28" y="147"/>
                </a:cubicBezTo>
                <a:close/>
                <a:moveTo>
                  <a:pt x="183" y="116"/>
                </a:moveTo>
                <a:cubicBezTo>
                  <a:pt x="182" y="116"/>
                  <a:pt x="180" y="115"/>
                  <a:pt x="178" y="115"/>
                </a:cubicBezTo>
                <a:cubicBezTo>
                  <a:pt x="179" y="116"/>
                  <a:pt x="179" y="116"/>
                  <a:pt x="179" y="117"/>
                </a:cubicBezTo>
                <a:cubicBezTo>
                  <a:pt x="179" y="119"/>
                  <a:pt x="180" y="119"/>
                  <a:pt x="182" y="119"/>
                </a:cubicBezTo>
                <a:cubicBezTo>
                  <a:pt x="183" y="120"/>
                  <a:pt x="184" y="120"/>
                  <a:pt x="185" y="120"/>
                </a:cubicBezTo>
                <a:cubicBezTo>
                  <a:pt x="185" y="119"/>
                  <a:pt x="186" y="118"/>
                  <a:pt x="186" y="117"/>
                </a:cubicBezTo>
                <a:cubicBezTo>
                  <a:pt x="185" y="117"/>
                  <a:pt x="183" y="117"/>
                  <a:pt x="183" y="116"/>
                </a:cubicBezTo>
                <a:close/>
                <a:moveTo>
                  <a:pt x="119" y="82"/>
                </a:moveTo>
                <a:cubicBezTo>
                  <a:pt x="119" y="83"/>
                  <a:pt x="118" y="83"/>
                  <a:pt x="117" y="83"/>
                </a:cubicBezTo>
                <a:cubicBezTo>
                  <a:pt x="118" y="86"/>
                  <a:pt x="118" y="89"/>
                  <a:pt x="118" y="92"/>
                </a:cubicBezTo>
                <a:cubicBezTo>
                  <a:pt x="119" y="91"/>
                  <a:pt x="120" y="90"/>
                  <a:pt x="121" y="89"/>
                </a:cubicBezTo>
                <a:cubicBezTo>
                  <a:pt x="121" y="88"/>
                  <a:pt x="121" y="87"/>
                  <a:pt x="120" y="86"/>
                </a:cubicBezTo>
                <a:cubicBezTo>
                  <a:pt x="120" y="86"/>
                  <a:pt x="120" y="85"/>
                  <a:pt x="120" y="85"/>
                </a:cubicBezTo>
                <a:cubicBezTo>
                  <a:pt x="120" y="84"/>
                  <a:pt x="120" y="83"/>
                  <a:pt x="119" y="82"/>
                </a:cubicBezTo>
                <a:close/>
                <a:moveTo>
                  <a:pt x="136" y="117"/>
                </a:moveTo>
                <a:cubicBezTo>
                  <a:pt x="136" y="117"/>
                  <a:pt x="136" y="117"/>
                  <a:pt x="136" y="117"/>
                </a:cubicBezTo>
                <a:cubicBezTo>
                  <a:pt x="135" y="117"/>
                  <a:pt x="134" y="117"/>
                  <a:pt x="133" y="117"/>
                </a:cubicBezTo>
                <a:cubicBezTo>
                  <a:pt x="132" y="117"/>
                  <a:pt x="132" y="117"/>
                  <a:pt x="132" y="118"/>
                </a:cubicBezTo>
                <a:cubicBezTo>
                  <a:pt x="132" y="120"/>
                  <a:pt x="132" y="122"/>
                  <a:pt x="132" y="124"/>
                </a:cubicBezTo>
                <a:cubicBezTo>
                  <a:pt x="132" y="124"/>
                  <a:pt x="133" y="124"/>
                  <a:pt x="133" y="124"/>
                </a:cubicBezTo>
                <a:cubicBezTo>
                  <a:pt x="133" y="124"/>
                  <a:pt x="134" y="124"/>
                  <a:pt x="134" y="123"/>
                </a:cubicBezTo>
                <a:cubicBezTo>
                  <a:pt x="134" y="123"/>
                  <a:pt x="135" y="123"/>
                  <a:pt x="135" y="123"/>
                </a:cubicBezTo>
                <a:cubicBezTo>
                  <a:pt x="135" y="121"/>
                  <a:pt x="135" y="120"/>
                  <a:pt x="136" y="120"/>
                </a:cubicBezTo>
                <a:cubicBezTo>
                  <a:pt x="136" y="119"/>
                  <a:pt x="136" y="119"/>
                  <a:pt x="136" y="119"/>
                </a:cubicBezTo>
                <a:cubicBezTo>
                  <a:pt x="136" y="118"/>
                  <a:pt x="136" y="117"/>
                  <a:pt x="136" y="117"/>
                </a:cubicBezTo>
                <a:close/>
                <a:moveTo>
                  <a:pt x="95" y="160"/>
                </a:moveTo>
                <a:cubicBezTo>
                  <a:pt x="94" y="159"/>
                  <a:pt x="92" y="158"/>
                  <a:pt x="91" y="156"/>
                </a:cubicBezTo>
                <a:cubicBezTo>
                  <a:pt x="89" y="155"/>
                  <a:pt x="87" y="155"/>
                  <a:pt x="86" y="154"/>
                </a:cubicBezTo>
                <a:cubicBezTo>
                  <a:pt x="85" y="154"/>
                  <a:pt x="85" y="154"/>
                  <a:pt x="84" y="154"/>
                </a:cubicBezTo>
                <a:cubicBezTo>
                  <a:pt x="84" y="155"/>
                  <a:pt x="84" y="155"/>
                  <a:pt x="85" y="156"/>
                </a:cubicBezTo>
                <a:cubicBezTo>
                  <a:pt x="86" y="156"/>
                  <a:pt x="87" y="156"/>
                  <a:pt x="88" y="157"/>
                </a:cubicBezTo>
                <a:cubicBezTo>
                  <a:pt x="91" y="158"/>
                  <a:pt x="94" y="161"/>
                  <a:pt x="95" y="164"/>
                </a:cubicBezTo>
                <a:cubicBezTo>
                  <a:pt x="95" y="165"/>
                  <a:pt x="96" y="165"/>
                  <a:pt x="96" y="165"/>
                </a:cubicBezTo>
                <a:cubicBezTo>
                  <a:pt x="96" y="164"/>
                  <a:pt x="95" y="163"/>
                  <a:pt x="95" y="163"/>
                </a:cubicBezTo>
                <a:cubicBezTo>
                  <a:pt x="95" y="162"/>
                  <a:pt x="95" y="161"/>
                  <a:pt x="95" y="160"/>
                </a:cubicBezTo>
                <a:close/>
                <a:moveTo>
                  <a:pt x="134" y="52"/>
                </a:moveTo>
                <a:cubicBezTo>
                  <a:pt x="135" y="52"/>
                  <a:pt x="135" y="52"/>
                  <a:pt x="135" y="52"/>
                </a:cubicBezTo>
                <a:cubicBezTo>
                  <a:pt x="135" y="53"/>
                  <a:pt x="135" y="54"/>
                  <a:pt x="135" y="54"/>
                </a:cubicBezTo>
                <a:cubicBezTo>
                  <a:pt x="135" y="55"/>
                  <a:pt x="135" y="55"/>
                  <a:pt x="135" y="55"/>
                </a:cubicBezTo>
                <a:cubicBezTo>
                  <a:pt x="136" y="55"/>
                  <a:pt x="139" y="56"/>
                  <a:pt x="140" y="55"/>
                </a:cubicBezTo>
                <a:cubicBezTo>
                  <a:pt x="140" y="54"/>
                  <a:pt x="141" y="53"/>
                  <a:pt x="141" y="51"/>
                </a:cubicBezTo>
                <a:cubicBezTo>
                  <a:pt x="139" y="52"/>
                  <a:pt x="139" y="52"/>
                  <a:pt x="138" y="51"/>
                </a:cubicBezTo>
                <a:cubicBezTo>
                  <a:pt x="137" y="51"/>
                  <a:pt x="136" y="52"/>
                  <a:pt x="134" y="52"/>
                </a:cubicBezTo>
                <a:close/>
                <a:moveTo>
                  <a:pt x="103" y="127"/>
                </a:moveTo>
                <a:cubicBezTo>
                  <a:pt x="102" y="126"/>
                  <a:pt x="102" y="125"/>
                  <a:pt x="102" y="124"/>
                </a:cubicBezTo>
                <a:cubicBezTo>
                  <a:pt x="101" y="124"/>
                  <a:pt x="100" y="124"/>
                  <a:pt x="99" y="124"/>
                </a:cubicBezTo>
                <a:cubicBezTo>
                  <a:pt x="99" y="127"/>
                  <a:pt x="100" y="130"/>
                  <a:pt x="100" y="133"/>
                </a:cubicBezTo>
                <a:cubicBezTo>
                  <a:pt x="101" y="133"/>
                  <a:pt x="102" y="132"/>
                  <a:pt x="102" y="131"/>
                </a:cubicBezTo>
                <a:cubicBezTo>
                  <a:pt x="102" y="131"/>
                  <a:pt x="102" y="131"/>
                  <a:pt x="102" y="131"/>
                </a:cubicBezTo>
                <a:cubicBezTo>
                  <a:pt x="102" y="129"/>
                  <a:pt x="102" y="128"/>
                  <a:pt x="103" y="127"/>
                </a:cubicBezTo>
                <a:close/>
                <a:moveTo>
                  <a:pt x="108" y="132"/>
                </a:moveTo>
                <a:cubicBezTo>
                  <a:pt x="109" y="134"/>
                  <a:pt x="110" y="135"/>
                  <a:pt x="110" y="136"/>
                </a:cubicBezTo>
                <a:cubicBezTo>
                  <a:pt x="111" y="136"/>
                  <a:pt x="112" y="136"/>
                  <a:pt x="113" y="136"/>
                </a:cubicBezTo>
                <a:cubicBezTo>
                  <a:pt x="113" y="135"/>
                  <a:pt x="113" y="133"/>
                  <a:pt x="113" y="131"/>
                </a:cubicBezTo>
                <a:cubicBezTo>
                  <a:pt x="112" y="131"/>
                  <a:pt x="110" y="132"/>
                  <a:pt x="108" y="132"/>
                </a:cubicBezTo>
                <a:close/>
                <a:moveTo>
                  <a:pt x="116" y="136"/>
                </a:moveTo>
                <a:cubicBezTo>
                  <a:pt x="117" y="136"/>
                  <a:pt x="120" y="136"/>
                  <a:pt x="120" y="135"/>
                </a:cubicBezTo>
                <a:cubicBezTo>
                  <a:pt x="120" y="134"/>
                  <a:pt x="119" y="132"/>
                  <a:pt x="118" y="130"/>
                </a:cubicBezTo>
                <a:cubicBezTo>
                  <a:pt x="117" y="130"/>
                  <a:pt x="116" y="130"/>
                  <a:pt x="116" y="130"/>
                </a:cubicBezTo>
                <a:cubicBezTo>
                  <a:pt x="116" y="132"/>
                  <a:pt x="116" y="134"/>
                  <a:pt x="116" y="136"/>
                </a:cubicBezTo>
                <a:close/>
                <a:moveTo>
                  <a:pt x="122" y="138"/>
                </a:moveTo>
                <a:cubicBezTo>
                  <a:pt x="120" y="138"/>
                  <a:pt x="118" y="138"/>
                  <a:pt x="116" y="139"/>
                </a:cubicBezTo>
                <a:cubicBezTo>
                  <a:pt x="116" y="140"/>
                  <a:pt x="116" y="141"/>
                  <a:pt x="117" y="142"/>
                </a:cubicBezTo>
                <a:cubicBezTo>
                  <a:pt x="119" y="142"/>
                  <a:pt x="121" y="142"/>
                  <a:pt x="123" y="142"/>
                </a:cubicBezTo>
                <a:cubicBezTo>
                  <a:pt x="123" y="140"/>
                  <a:pt x="122" y="139"/>
                  <a:pt x="122" y="138"/>
                </a:cubicBezTo>
                <a:close/>
                <a:moveTo>
                  <a:pt x="114" y="36"/>
                </a:moveTo>
                <a:cubicBezTo>
                  <a:pt x="114" y="37"/>
                  <a:pt x="115" y="37"/>
                  <a:pt x="116" y="37"/>
                </a:cubicBezTo>
                <a:cubicBezTo>
                  <a:pt x="116" y="37"/>
                  <a:pt x="117" y="37"/>
                  <a:pt x="117" y="37"/>
                </a:cubicBezTo>
                <a:cubicBezTo>
                  <a:pt x="124" y="36"/>
                  <a:pt x="130" y="36"/>
                  <a:pt x="136" y="36"/>
                </a:cubicBezTo>
                <a:cubicBezTo>
                  <a:pt x="138" y="36"/>
                  <a:pt x="139" y="36"/>
                  <a:pt x="141" y="35"/>
                </a:cubicBezTo>
                <a:cubicBezTo>
                  <a:pt x="141" y="35"/>
                  <a:pt x="142" y="36"/>
                  <a:pt x="142" y="35"/>
                </a:cubicBezTo>
                <a:cubicBezTo>
                  <a:pt x="142" y="35"/>
                  <a:pt x="142" y="35"/>
                  <a:pt x="142" y="35"/>
                </a:cubicBezTo>
                <a:cubicBezTo>
                  <a:pt x="132" y="35"/>
                  <a:pt x="123" y="36"/>
                  <a:pt x="114" y="36"/>
                </a:cubicBezTo>
                <a:close/>
                <a:moveTo>
                  <a:pt x="45" y="130"/>
                </a:moveTo>
                <a:cubicBezTo>
                  <a:pt x="45" y="127"/>
                  <a:pt x="46" y="124"/>
                  <a:pt x="46" y="121"/>
                </a:cubicBezTo>
                <a:cubicBezTo>
                  <a:pt x="44" y="122"/>
                  <a:pt x="43" y="122"/>
                  <a:pt x="42" y="123"/>
                </a:cubicBezTo>
                <a:cubicBezTo>
                  <a:pt x="43" y="125"/>
                  <a:pt x="43" y="127"/>
                  <a:pt x="43" y="129"/>
                </a:cubicBezTo>
                <a:cubicBezTo>
                  <a:pt x="44" y="129"/>
                  <a:pt x="45" y="130"/>
                  <a:pt x="45" y="130"/>
                </a:cubicBezTo>
                <a:close/>
                <a:moveTo>
                  <a:pt x="160" y="149"/>
                </a:moveTo>
                <a:cubicBezTo>
                  <a:pt x="160" y="149"/>
                  <a:pt x="160" y="149"/>
                  <a:pt x="160" y="149"/>
                </a:cubicBezTo>
                <a:cubicBezTo>
                  <a:pt x="161" y="149"/>
                  <a:pt x="163" y="148"/>
                  <a:pt x="165" y="148"/>
                </a:cubicBezTo>
                <a:cubicBezTo>
                  <a:pt x="166" y="148"/>
                  <a:pt x="167" y="148"/>
                  <a:pt x="167" y="147"/>
                </a:cubicBezTo>
                <a:cubicBezTo>
                  <a:pt x="168" y="146"/>
                  <a:pt x="169" y="145"/>
                  <a:pt x="169" y="144"/>
                </a:cubicBezTo>
                <a:cubicBezTo>
                  <a:pt x="170" y="144"/>
                  <a:pt x="170" y="144"/>
                  <a:pt x="170" y="143"/>
                </a:cubicBezTo>
                <a:cubicBezTo>
                  <a:pt x="168" y="144"/>
                  <a:pt x="167" y="144"/>
                  <a:pt x="166" y="145"/>
                </a:cubicBezTo>
                <a:cubicBezTo>
                  <a:pt x="164" y="146"/>
                  <a:pt x="163" y="146"/>
                  <a:pt x="162" y="147"/>
                </a:cubicBezTo>
                <a:cubicBezTo>
                  <a:pt x="161" y="148"/>
                  <a:pt x="160" y="148"/>
                  <a:pt x="160" y="149"/>
                </a:cubicBezTo>
                <a:close/>
                <a:moveTo>
                  <a:pt x="111" y="145"/>
                </a:moveTo>
                <a:cubicBezTo>
                  <a:pt x="110" y="145"/>
                  <a:pt x="109" y="145"/>
                  <a:pt x="107" y="144"/>
                </a:cubicBezTo>
                <a:cubicBezTo>
                  <a:pt x="107" y="147"/>
                  <a:pt x="108" y="149"/>
                  <a:pt x="108" y="151"/>
                </a:cubicBezTo>
                <a:cubicBezTo>
                  <a:pt x="109" y="150"/>
                  <a:pt x="110" y="150"/>
                  <a:pt x="110" y="150"/>
                </a:cubicBezTo>
                <a:cubicBezTo>
                  <a:pt x="110" y="150"/>
                  <a:pt x="111" y="149"/>
                  <a:pt x="111" y="149"/>
                </a:cubicBezTo>
                <a:cubicBezTo>
                  <a:pt x="111" y="148"/>
                  <a:pt x="111" y="146"/>
                  <a:pt x="111" y="145"/>
                </a:cubicBezTo>
                <a:close/>
                <a:moveTo>
                  <a:pt x="183" y="38"/>
                </a:moveTo>
                <a:cubicBezTo>
                  <a:pt x="182" y="37"/>
                  <a:pt x="181" y="37"/>
                  <a:pt x="180" y="37"/>
                </a:cubicBezTo>
                <a:cubicBezTo>
                  <a:pt x="180" y="37"/>
                  <a:pt x="180" y="37"/>
                  <a:pt x="180" y="37"/>
                </a:cubicBezTo>
                <a:cubicBezTo>
                  <a:pt x="179" y="38"/>
                  <a:pt x="178" y="38"/>
                  <a:pt x="177" y="39"/>
                </a:cubicBezTo>
                <a:cubicBezTo>
                  <a:pt x="178" y="40"/>
                  <a:pt x="180" y="41"/>
                  <a:pt x="182" y="42"/>
                </a:cubicBezTo>
                <a:cubicBezTo>
                  <a:pt x="182" y="41"/>
                  <a:pt x="183" y="41"/>
                  <a:pt x="183" y="40"/>
                </a:cubicBezTo>
                <a:cubicBezTo>
                  <a:pt x="183" y="40"/>
                  <a:pt x="183" y="39"/>
                  <a:pt x="183" y="38"/>
                </a:cubicBezTo>
                <a:close/>
                <a:moveTo>
                  <a:pt x="173" y="119"/>
                </a:moveTo>
                <a:cubicBezTo>
                  <a:pt x="172" y="119"/>
                  <a:pt x="171" y="119"/>
                  <a:pt x="171" y="118"/>
                </a:cubicBezTo>
                <a:cubicBezTo>
                  <a:pt x="169" y="118"/>
                  <a:pt x="169" y="118"/>
                  <a:pt x="168" y="119"/>
                </a:cubicBezTo>
                <a:cubicBezTo>
                  <a:pt x="169" y="119"/>
                  <a:pt x="169" y="119"/>
                  <a:pt x="169" y="119"/>
                </a:cubicBezTo>
                <a:cubicBezTo>
                  <a:pt x="170" y="119"/>
                  <a:pt x="170" y="119"/>
                  <a:pt x="170" y="120"/>
                </a:cubicBezTo>
                <a:cubicBezTo>
                  <a:pt x="170" y="121"/>
                  <a:pt x="170" y="121"/>
                  <a:pt x="169" y="121"/>
                </a:cubicBezTo>
                <a:cubicBezTo>
                  <a:pt x="169" y="121"/>
                  <a:pt x="169" y="121"/>
                  <a:pt x="168" y="121"/>
                </a:cubicBezTo>
                <a:cubicBezTo>
                  <a:pt x="169" y="122"/>
                  <a:pt x="169" y="123"/>
                  <a:pt x="169" y="124"/>
                </a:cubicBezTo>
                <a:cubicBezTo>
                  <a:pt x="170" y="124"/>
                  <a:pt x="172" y="123"/>
                  <a:pt x="173" y="123"/>
                </a:cubicBezTo>
                <a:cubicBezTo>
                  <a:pt x="173" y="122"/>
                  <a:pt x="173" y="121"/>
                  <a:pt x="173" y="119"/>
                </a:cubicBezTo>
                <a:close/>
                <a:moveTo>
                  <a:pt x="257" y="156"/>
                </a:moveTo>
                <a:cubicBezTo>
                  <a:pt x="256" y="157"/>
                  <a:pt x="254" y="157"/>
                  <a:pt x="253" y="158"/>
                </a:cubicBezTo>
                <a:cubicBezTo>
                  <a:pt x="253" y="158"/>
                  <a:pt x="253" y="159"/>
                  <a:pt x="253" y="159"/>
                </a:cubicBezTo>
                <a:cubicBezTo>
                  <a:pt x="252" y="161"/>
                  <a:pt x="251" y="161"/>
                  <a:pt x="250" y="160"/>
                </a:cubicBezTo>
                <a:cubicBezTo>
                  <a:pt x="250" y="160"/>
                  <a:pt x="250" y="159"/>
                  <a:pt x="250" y="159"/>
                </a:cubicBezTo>
                <a:cubicBezTo>
                  <a:pt x="249" y="159"/>
                  <a:pt x="248" y="160"/>
                  <a:pt x="248" y="160"/>
                </a:cubicBezTo>
                <a:cubicBezTo>
                  <a:pt x="247" y="160"/>
                  <a:pt x="247" y="160"/>
                  <a:pt x="246" y="161"/>
                </a:cubicBezTo>
                <a:cubicBezTo>
                  <a:pt x="250" y="161"/>
                  <a:pt x="254" y="161"/>
                  <a:pt x="258" y="159"/>
                </a:cubicBezTo>
                <a:cubicBezTo>
                  <a:pt x="257" y="158"/>
                  <a:pt x="257" y="157"/>
                  <a:pt x="257" y="156"/>
                </a:cubicBezTo>
                <a:close/>
                <a:moveTo>
                  <a:pt x="58" y="49"/>
                </a:moveTo>
                <a:cubicBezTo>
                  <a:pt x="58" y="49"/>
                  <a:pt x="58" y="49"/>
                  <a:pt x="58" y="49"/>
                </a:cubicBezTo>
                <a:cubicBezTo>
                  <a:pt x="59" y="49"/>
                  <a:pt x="59" y="49"/>
                  <a:pt x="59" y="49"/>
                </a:cubicBezTo>
                <a:cubicBezTo>
                  <a:pt x="60" y="49"/>
                  <a:pt x="61" y="49"/>
                  <a:pt x="61" y="49"/>
                </a:cubicBezTo>
                <a:cubicBezTo>
                  <a:pt x="68" y="49"/>
                  <a:pt x="74" y="49"/>
                  <a:pt x="81" y="49"/>
                </a:cubicBezTo>
                <a:cubicBezTo>
                  <a:pt x="82" y="49"/>
                  <a:pt x="83" y="49"/>
                  <a:pt x="84" y="49"/>
                </a:cubicBezTo>
                <a:cubicBezTo>
                  <a:pt x="85" y="49"/>
                  <a:pt x="85" y="49"/>
                  <a:pt x="86" y="49"/>
                </a:cubicBezTo>
                <a:cubicBezTo>
                  <a:pt x="86" y="49"/>
                  <a:pt x="86" y="49"/>
                  <a:pt x="86" y="48"/>
                </a:cubicBezTo>
                <a:cubicBezTo>
                  <a:pt x="77" y="49"/>
                  <a:pt x="68" y="49"/>
                  <a:pt x="58" y="49"/>
                </a:cubicBezTo>
                <a:close/>
                <a:moveTo>
                  <a:pt x="236" y="150"/>
                </a:moveTo>
                <a:cubicBezTo>
                  <a:pt x="236" y="151"/>
                  <a:pt x="237" y="151"/>
                  <a:pt x="238" y="151"/>
                </a:cubicBezTo>
                <a:cubicBezTo>
                  <a:pt x="240" y="151"/>
                  <a:pt x="241" y="150"/>
                  <a:pt x="243" y="150"/>
                </a:cubicBezTo>
                <a:cubicBezTo>
                  <a:pt x="243" y="150"/>
                  <a:pt x="243" y="150"/>
                  <a:pt x="244" y="150"/>
                </a:cubicBezTo>
                <a:cubicBezTo>
                  <a:pt x="244" y="149"/>
                  <a:pt x="244" y="148"/>
                  <a:pt x="243" y="147"/>
                </a:cubicBezTo>
                <a:cubicBezTo>
                  <a:pt x="241" y="148"/>
                  <a:pt x="238" y="149"/>
                  <a:pt x="236" y="150"/>
                </a:cubicBezTo>
                <a:close/>
                <a:moveTo>
                  <a:pt x="233" y="73"/>
                </a:moveTo>
                <a:cubicBezTo>
                  <a:pt x="231" y="74"/>
                  <a:pt x="230" y="75"/>
                  <a:pt x="228" y="75"/>
                </a:cubicBezTo>
                <a:cubicBezTo>
                  <a:pt x="229" y="76"/>
                  <a:pt x="229" y="77"/>
                  <a:pt x="229" y="78"/>
                </a:cubicBezTo>
                <a:cubicBezTo>
                  <a:pt x="230" y="78"/>
                  <a:pt x="232" y="78"/>
                  <a:pt x="233" y="78"/>
                </a:cubicBezTo>
                <a:cubicBezTo>
                  <a:pt x="233" y="78"/>
                  <a:pt x="233" y="77"/>
                  <a:pt x="233" y="77"/>
                </a:cubicBezTo>
                <a:cubicBezTo>
                  <a:pt x="234" y="77"/>
                  <a:pt x="234" y="76"/>
                  <a:pt x="235" y="75"/>
                </a:cubicBezTo>
                <a:cubicBezTo>
                  <a:pt x="234" y="75"/>
                  <a:pt x="233" y="74"/>
                  <a:pt x="233" y="73"/>
                </a:cubicBezTo>
                <a:close/>
                <a:moveTo>
                  <a:pt x="123" y="176"/>
                </a:moveTo>
                <a:cubicBezTo>
                  <a:pt x="123" y="176"/>
                  <a:pt x="123" y="176"/>
                  <a:pt x="123" y="176"/>
                </a:cubicBezTo>
                <a:cubicBezTo>
                  <a:pt x="117" y="176"/>
                  <a:pt x="111" y="176"/>
                  <a:pt x="105" y="176"/>
                </a:cubicBezTo>
                <a:cubicBezTo>
                  <a:pt x="104" y="176"/>
                  <a:pt x="103" y="176"/>
                  <a:pt x="102" y="176"/>
                </a:cubicBezTo>
                <a:cubicBezTo>
                  <a:pt x="102" y="176"/>
                  <a:pt x="101" y="177"/>
                  <a:pt x="100" y="177"/>
                </a:cubicBezTo>
                <a:cubicBezTo>
                  <a:pt x="102" y="177"/>
                  <a:pt x="104" y="177"/>
                  <a:pt x="105" y="177"/>
                </a:cubicBezTo>
                <a:cubicBezTo>
                  <a:pt x="109" y="177"/>
                  <a:pt x="114" y="177"/>
                  <a:pt x="118" y="177"/>
                </a:cubicBezTo>
                <a:cubicBezTo>
                  <a:pt x="119" y="177"/>
                  <a:pt x="121" y="177"/>
                  <a:pt x="123" y="176"/>
                </a:cubicBezTo>
                <a:close/>
                <a:moveTo>
                  <a:pt x="8" y="96"/>
                </a:moveTo>
                <a:cubicBezTo>
                  <a:pt x="8" y="98"/>
                  <a:pt x="8" y="101"/>
                  <a:pt x="8" y="103"/>
                </a:cubicBezTo>
                <a:cubicBezTo>
                  <a:pt x="9" y="104"/>
                  <a:pt x="9" y="104"/>
                  <a:pt x="9" y="105"/>
                </a:cubicBezTo>
                <a:cubicBezTo>
                  <a:pt x="9" y="106"/>
                  <a:pt x="9" y="107"/>
                  <a:pt x="9" y="107"/>
                </a:cubicBezTo>
                <a:cubicBezTo>
                  <a:pt x="9" y="107"/>
                  <a:pt x="9" y="107"/>
                  <a:pt x="9" y="107"/>
                </a:cubicBezTo>
                <a:cubicBezTo>
                  <a:pt x="10" y="102"/>
                  <a:pt x="10" y="98"/>
                  <a:pt x="10" y="94"/>
                </a:cubicBezTo>
                <a:cubicBezTo>
                  <a:pt x="10" y="94"/>
                  <a:pt x="10" y="94"/>
                  <a:pt x="10" y="94"/>
                </a:cubicBezTo>
                <a:cubicBezTo>
                  <a:pt x="10" y="94"/>
                  <a:pt x="10" y="94"/>
                  <a:pt x="9" y="94"/>
                </a:cubicBezTo>
                <a:cubicBezTo>
                  <a:pt x="9" y="96"/>
                  <a:pt x="9" y="96"/>
                  <a:pt x="8" y="96"/>
                </a:cubicBezTo>
                <a:close/>
                <a:moveTo>
                  <a:pt x="223" y="120"/>
                </a:moveTo>
                <a:cubicBezTo>
                  <a:pt x="223" y="120"/>
                  <a:pt x="223" y="120"/>
                  <a:pt x="223" y="120"/>
                </a:cubicBezTo>
                <a:cubicBezTo>
                  <a:pt x="224" y="120"/>
                  <a:pt x="224" y="121"/>
                  <a:pt x="223" y="122"/>
                </a:cubicBezTo>
                <a:cubicBezTo>
                  <a:pt x="223" y="122"/>
                  <a:pt x="223" y="122"/>
                  <a:pt x="223" y="122"/>
                </a:cubicBezTo>
                <a:cubicBezTo>
                  <a:pt x="223" y="124"/>
                  <a:pt x="224" y="125"/>
                  <a:pt x="224" y="126"/>
                </a:cubicBezTo>
                <a:cubicBezTo>
                  <a:pt x="224" y="126"/>
                  <a:pt x="224" y="126"/>
                  <a:pt x="225" y="126"/>
                </a:cubicBezTo>
                <a:cubicBezTo>
                  <a:pt x="225" y="123"/>
                  <a:pt x="226" y="121"/>
                  <a:pt x="226" y="118"/>
                </a:cubicBezTo>
                <a:cubicBezTo>
                  <a:pt x="225" y="118"/>
                  <a:pt x="224" y="118"/>
                  <a:pt x="222" y="118"/>
                </a:cubicBezTo>
                <a:cubicBezTo>
                  <a:pt x="223" y="119"/>
                  <a:pt x="223" y="119"/>
                  <a:pt x="223" y="120"/>
                </a:cubicBezTo>
                <a:close/>
                <a:moveTo>
                  <a:pt x="52" y="34"/>
                </a:moveTo>
                <a:cubicBezTo>
                  <a:pt x="52" y="34"/>
                  <a:pt x="52" y="34"/>
                  <a:pt x="52" y="34"/>
                </a:cubicBezTo>
                <a:cubicBezTo>
                  <a:pt x="51" y="34"/>
                  <a:pt x="51" y="34"/>
                  <a:pt x="50" y="34"/>
                </a:cubicBezTo>
                <a:cubicBezTo>
                  <a:pt x="42" y="34"/>
                  <a:pt x="34" y="35"/>
                  <a:pt x="26" y="36"/>
                </a:cubicBezTo>
                <a:cubicBezTo>
                  <a:pt x="25" y="36"/>
                  <a:pt x="24" y="36"/>
                  <a:pt x="23" y="36"/>
                </a:cubicBezTo>
                <a:cubicBezTo>
                  <a:pt x="24" y="37"/>
                  <a:pt x="24" y="37"/>
                  <a:pt x="25" y="37"/>
                </a:cubicBezTo>
                <a:cubicBezTo>
                  <a:pt x="26" y="37"/>
                  <a:pt x="28" y="36"/>
                  <a:pt x="30" y="36"/>
                </a:cubicBezTo>
                <a:cubicBezTo>
                  <a:pt x="34" y="36"/>
                  <a:pt x="39" y="35"/>
                  <a:pt x="44" y="35"/>
                </a:cubicBezTo>
                <a:cubicBezTo>
                  <a:pt x="46" y="34"/>
                  <a:pt x="49" y="34"/>
                  <a:pt x="52" y="34"/>
                </a:cubicBezTo>
                <a:close/>
                <a:moveTo>
                  <a:pt x="104" y="172"/>
                </a:moveTo>
                <a:cubicBezTo>
                  <a:pt x="110" y="172"/>
                  <a:pt x="115" y="172"/>
                  <a:pt x="121" y="172"/>
                </a:cubicBezTo>
                <a:cubicBezTo>
                  <a:pt x="119" y="171"/>
                  <a:pt x="118" y="170"/>
                  <a:pt x="116" y="171"/>
                </a:cubicBezTo>
                <a:cubicBezTo>
                  <a:pt x="112" y="171"/>
                  <a:pt x="108" y="171"/>
                  <a:pt x="105" y="171"/>
                </a:cubicBezTo>
                <a:cubicBezTo>
                  <a:pt x="104" y="171"/>
                  <a:pt x="104" y="171"/>
                  <a:pt x="104" y="171"/>
                </a:cubicBezTo>
                <a:cubicBezTo>
                  <a:pt x="104" y="171"/>
                  <a:pt x="104" y="172"/>
                  <a:pt x="104" y="172"/>
                </a:cubicBezTo>
                <a:close/>
                <a:moveTo>
                  <a:pt x="131" y="151"/>
                </a:moveTo>
                <a:cubicBezTo>
                  <a:pt x="131" y="149"/>
                  <a:pt x="132" y="147"/>
                  <a:pt x="133" y="145"/>
                </a:cubicBezTo>
                <a:cubicBezTo>
                  <a:pt x="131" y="145"/>
                  <a:pt x="130" y="145"/>
                  <a:pt x="128" y="146"/>
                </a:cubicBezTo>
                <a:cubicBezTo>
                  <a:pt x="128" y="148"/>
                  <a:pt x="129" y="149"/>
                  <a:pt x="129" y="151"/>
                </a:cubicBezTo>
                <a:cubicBezTo>
                  <a:pt x="129" y="151"/>
                  <a:pt x="130" y="151"/>
                  <a:pt x="131" y="151"/>
                </a:cubicBezTo>
                <a:close/>
                <a:moveTo>
                  <a:pt x="18" y="176"/>
                </a:moveTo>
                <a:cubicBezTo>
                  <a:pt x="18" y="176"/>
                  <a:pt x="18" y="176"/>
                  <a:pt x="18" y="176"/>
                </a:cubicBezTo>
                <a:cubicBezTo>
                  <a:pt x="14" y="176"/>
                  <a:pt x="10" y="174"/>
                  <a:pt x="8" y="170"/>
                </a:cubicBezTo>
                <a:cubicBezTo>
                  <a:pt x="9" y="172"/>
                  <a:pt x="10" y="174"/>
                  <a:pt x="11" y="176"/>
                </a:cubicBezTo>
                <a:cubicBezTo>
                  <a:pt x="11" y="177"/>
                  <a:pt x="11" y="177"/>
                  <a:pt x="12" y="177"/>
                </a:cubicBezTo>
                <a:cubicBezTo>
                  <a:pt x="14" y="177"/>
                  <a:pt x="16" y="177"/>
                  <a:pt x="18" y="176"/>
                </a:cubicBezTo>
                <a:close/>
                <a:moveTo>
                  <a:pt x="139" y="99"/>
                </a:moveTo>
                <a:cubicBezTo>
                  <a:pt x="139" y="98"/>
                  <a:pt x="139" y="98"/>
                  <a:pt x="139" y="97"/>
                </a:cubicBezTo>
                <a:cubicBezTo>
                  <a:pt x="139" y="97"/>
                  <a:pt x="139" y="96"/>
                  <a:pt x="139" y="96"/>
                </a:cubicBezTo>
                <a:cubicBezTo>
                  <a:pt x="139" y="96"/>
                  <a:pt x="139" y="96"/>
                  <a:pt x="139" y="96"/>
                </a:cubicBezTo>
                <a:cubicBezTo>
                  <a:pt x="138" y="95"/>
                  <a:pt x="137" y="94"/>
                  <a:pt x="138" y="93"/>
                </a:cubicBezTo>
                <a:cubicBezTo>
                  <a:pt x="139" y="93"/>
                  <a:pt x="139" y="92"/>
                  <a:pt x="139" y="92"/>
                </a:cubicBezTo>
                <a:cubicBezTo>
                  <a:pt x="139" y="92"/>
                  <a:pt x="139" y="92"/>
                  <a:pt x="139" y="92"/>
                </a:cubicBezTo>
                <a:cubicBezTo>
                  <a:pt x="138" y="93"/>
                  <a:pt x="137" y="93"/>
                  <a:pt x="136" y="94"/>
                </a:cubicBezTo>
                <a:cubicBezTo>
                  <a:pt x="136" y="96"/>
                  <a:pt x="136" y="98"/>
                  <a:pt x="136" y="100"/>
                </a:cubicBezTo>
                <a:cubicBezTo>
                  <a:pt x="137" y="99"/>
                  <a:pt x="138" y="99"/>
                  <a:pt x="139" y="99"/>
                </a:cubicBezTo>
                <a:close/>
                <a:moveTo>
                  <a:pt x="8" y="64"/>
                </a:moveTo>
                <a:cubicBezTo>
                  <a:pt x="9" y="64"/>
                  <a:pt x="10" y="63"/>
                  <a:pt x="10" y="63"/>
                </a:cubicBezTo>
                <a:cubicBezTo>
                  <a:pt x="11" y="63"/>
                  <a:pt x="11" y="63"/>
                  <a:pt x="11" y="62"/>
                </a:cubicBezTo>
                <a:cubicBezTo>
                  <a:pt x="11" y="61"/>
                  <a:pt x="11" y="59"/>
                  <a:pt x="11" y="58"/>
                </a:cubicBezTo>
                <a:cubicBezTo>
                  <a:pt x="10" y="57"/>
                  <a:pt x="9" y="56"/>
                  <a:pt x="9" y="55"/>
                </a:cubicBezTo>
                <a:cubicBezTo>
                  <a:pt x="10" y="55"/>
                  <a:pt x="9" y="55"/>
                  <a:pt x="9" y="55"/>
                </a:cubicBezTo>
                <a:cubicBezTo>
                  <a:pt x="8" y="58"/>
                  <a:pt x="8" y="61"/>
                  <a:pt x="8" y="64"/>
                </a:cubicBezTo>
                <a:close/>
                <a:moveTo>
                  <a:pt x="126" y="42"/>
                </a:moveTo>
                <a:cubicBezTo>
                  <a:pt x="126" y="42"/>
                  <a:pt x="126" y="42"/>
                  <a:pt x="126" y="42"/>
                </a:cubicBezTo>
                <a:cubicBezTo>
                  <a:pt x="126" y="42"/>
                  <a:pt x="125" y="41"/>
                  <a:pt x="125" y="40"/>
                </a:cubicBezTo>
                <a:cubicBezTo>
                  <a:pt x="124" y="40"/>
                  <a:pt x="125" y="39"/>
                  <a:pt x="126" y="38"/>
                </a:cubicBezTo>
                <a:cubicBezTo>
                  <a:pt x="124" y="39"/>
                  <a:pt x="122" y="39"/>
                  <a:pt x="120" y="39"/>
                </a:cubicBezTo>
                <a:cubicBezTo>
                  <a:pt x="120" y="40"/>
                  <a:pt x="121" y="41"/>
                  <a:pt x="121" y="42"/>
                </a:cubicBezTo>
                <a:cubicBezTo>
                  <a:pt x="123" y="42"/>
                  <a:pt x="125" y="42"/>
                  <a:pt x="126" y="42"/>
                </a:cubicBezTo>
                <a:close/>
                <a:moveTo>
                  <a:pt x="10" y="83"/>
                </a:moveTo>
                <a:cubicBezTo>
                  <a:pt x="10" y="85"/>
                  <a:pt x="10" y="87"/>
                  <a:pt x="10" y="89"/>
                </a:cubicBezTo>
                <a:cubicBezTo>
                  <a:pt x="12" y="87"/>
                  <a:pt x="14" y="85"/>
                  <a:pt x="17" y="84"/>
                </a:cubicBezTo>
                <a:cubicBezTo>
                  <a:pt x="15" y="84"/>
                  <a:pt x="12" y="84"/>
                  <a:pt x="10" y="83"/>
                </a:cubicBezTo>
                <a:close/>
                <a:moveTo>
                  <a:pt x="121" y="60"/>
                </a:moveTo>
                <a:cubicBezTo>
                  <a:pt x="120" y="62"/>
                  <a:pt x="120" y="64"/>
                  <a:pt x="119" y="66"/>
                </a:cubicBezTo>
                <a:cubicBezTo>
                  <a:pt x="121" y="66"/>
                  <a:pt x="122" y="67"/>
                  <a:pt x="123" y="67"/>
                </a:cubicBezTo>
                <a:cubicBezTo>
                  <a:pt x="123" y="65"/>
                  <a:pt x="123" y="61"/>
                  <a:pt x="122" y="60"/>
                </a:cubicBezTo>
                <a:cubicBezTo>
                  <a:pt x="122" y="60"/>
                  <a:pt x="121" y="60"/>
                  <a:pt x="121" y="60"/>
                </a:cubicBezTo>
                <a:close/>
                <a:moveTo>
                  <a:pt x="248" y="97"/>
                </a:moveTo>
                <a:cubicBezTo>
                  <a:pt x="249" y="96"/>
                  <a:pt x="250" y="94"/>
                  <a:pt x="251" y="93"/>
                </a:cubicBezTo>
                <a:cubicBezTo>
                  <a:pt x="251" y="93"/>
                  <a:pt x="251" y="92"/>
                  <a:pt x="251" y="92"/>
                </a:cubicBezTo>
                <a:cubicBezTo>
                  <a:pt x="249" y="93"/>
                  <a:pt x="247" y="93"/>
                  <a:pt x="246" y="94"/>
                </a:cubicBezTo>
                <a:cubicBezTo>
                  <a:pt x="246" y="95"/>
                  <a:pt x="246" y="96"/>
                  <a:pt x="246" y="98"/>
                </a:cubicBezTo>
                <a:cubicBezTo>
                  <a:pt x="247" y="97"/>
                  <a:pt x="247" y="97"/>
                  <a:pt x="248" y="97"/>
                </a:cubicBezTo>
                <a:close/>
                <a:moveTo>
                  <a:pt x="105" y="125"/>
                </a:moveTo>
                <a:cubicBezTo>
                  <a:pt x="106" y="126"/>
                  <a:pt x="111" y="127"/>
                  <a:pt x="113" y="127"/>
                </a:cubicBezTo>
                <a:cubicBezTo>
                  <a:pt x="113" y="126"/>
                  <a:pt x="114" y="125"/>
                  <a:pt x="114" y="124"/>
                </a:cubicBezTo>
                <a:cubicBezTo>
                  <a:pt x="113" y="124"/>
                  <a:pt x="113" y="124"/>
                  <a:pt x="113" y="124"/>
                </a:cubicBezTo>
                <a:cubicBezTo>
                  <a:pt x="111" y="124"/>
                  <a:pt x="109" y="124"/>
                  <a:pt x="108" y="124"/>
                </a:cubicBezTo>
                <a:cubicBezTo>
                  <a:pt x="107" y="124"/>
                  <a:pt x="106" y="125"/>
                  <a:pt x="105" y="125"/>
                </a:cubicBezTo>
                <a:close/>
                <a:moveTo>
                  <a:pt x="126" y="126"/>
                </a:moveTo>
                <a:cubicBezTo>
                  <a:pt x="127" y="126"/>
                  <a:pt x="128" y="126"/>
                  <a:pt x="129" y="126"/>
                </a:cubicBezTo>
                <a:cubicBezTo>
                  <a:pt x="130" y="126"/>
                  <a:pt x="130" y="125"/>
                  <a:pt x="130" y="125"/>
                </a:cubicBezTo>
                <a:cubicBezTo>
                  <a:pt x="130" y="124"/>
                  <a:pt x="130" y="123"/>
                  <a:pt x="130" y="122"/>
                </a:cubicBezTo>
                <a:cubicBezTo>
                  <a:pt x="128" y="122"/>
                  <a:pt x="126" y="122"/>
                  <a:pt x="125" y="123"/>
                </a:cubicBezTo>
                <a:cubicBezTo>
                  <a:pt x="125" y="124"/>
                  <a:pt x="126" y="125"/>
                  <a:pt x="126" y="126"/>
                </a:cubicBezTo>
                <a:close/>
                <a:moveTo>
                  <a:pt x="151" y="132"/>
                </a:moveTo>
                <a:cubicBezTo>
                  <a:pt x="154" y="132"/>
                  <a:pt x="156" y="132"/>
                  <a:pt x="157" y="131"/>
                </a:cubicBezTo>
                <a:cubicBezTo>
                  <a:pt x="157" y="130"/>
                  <a:pt x="157" y="129"/>
                  <a:pt x="157" y="128"/>
                </a:cubicBezTo>
                <a:cubicBezTo>
                  <a:pt x="155" y="128"/>
                  <a:pt x="153" y="129"/>
                  <a:pt x="152" y="129"/>
                </a:cubicBezTo>
                <a:cubicBezTo>
                  <a:pt x="152" y="130"/>
                  <a:pt x="152" y="131"/>
                  <a:pt x="151" y="132"/>
                </a:cubicBezTo>
                <a:close/>
                <a:moveTo>
                  <a:pt x="78" y="45"/>
                </a:moveTo>
                <a:cubicBezTo>
                  <a:pt x="77" y="44"/>
                  <a:pt x="76" y="43"/>
                  <a:pt x="76" y="42"/>
                </a:cubicBezTo>
                <a:cubicBezTo>
                  <a:pt x="76" y="42"/>
                  <a:pt x="75" y="42"/>
                  <a:pt x="75" y="42"/>
                </a:cubicBezTo>
                <a:cubicBezTo>
                  <a:pt x="74" y="41"/>
                  <a:pt x="74" y="41"/>
                  <a:pt x="73" y="41"/>
                </a:cubicBezTo>
                <a:cubicBezTo>
                  <a:pt x="73" y="42"/>
                  <a:pt x="72" y="44"/>
                  <a:pt x="72" y="45"/>
                </a:cubicBezTo>
                <a:cubicBezTo>
                  <a:pt x="74" y="45"/>
                  <a:pt x="76" y="45"/>
                  <a:pt x="78" y="45"/>
                </a:cubicBezTo>
                <a:close/>
                <a:moveTo>
                  <a:pt x="101" y="160"/>
                </a:moveTo>
                <a:cubicBezTo>
                  <a:pt x="102" y="160"/>
                  <a:pt x="102" y="160"/>
                  <a:pt x="103" y="160"/>
                </a:cubicBezTo>
                <a:cubicBezTo>
                  <a:pt x="104" y="161"/>
                  <a:pt x="106" y="162"/>
                  <a:pt x="107" y="162"/>
                </a:cubicBezTo>
                <a:cubicBezTo>
                  <a:pt x="107" y="162"/>
                  <a:pt x="107" y="162"/>
                  <a:pt x="107" y="161"/>
                </a:cubicBezTo>
                <a:cubicBezTo>
                  <a:pt x="107" y="160"/>
                  <a:pt x="107" y="160"/>
                  <a:pt x="106" y="159"/>
                </a:cubicBezTo>
                <a:cubicBezTo>
                  <a:pt x="104" y="159"/>
                  <a:pt x="102" y="158"/>
                  <a:pt x="101" y="157"/>
                </a:cubicBezTo>
                <a:cubicBezTo>
                  <a:pt x="100" y="157"/>
                  <a:pt x="100" y="157"/>
                  <a:pt x="100" y="157"/>
                </a:cubicBezTo>
                <a:cubicBezTo>
                  <a:pt x="100" y="158"/>
                  <a:pt x="100" y="158"/>
                  <a:pt x="100" y="159"/>
                </a:cubicBezTo>
                <a:cubicBezTo>
                  <a:pt x="100" y="159"/>
                  <a:pt x="100" y="160"/>
                  <a:pt x="101" y="160"/>
                </a:cubicBezTo>
                <a:close/>
                <a:moveTo>
                  <a:pt x="125" y="135"/>
                </a:moveTo>
                <a:cubicBezTo>
                  <a:pt x="124" y="133"/>
                  <a:pt x="124" y="131"/>
                  <a:pt x="123" y="129"/>
                </a:cubicBezTo>
                <a:cubicBezTo>
                  <a:pt x="122" y="129"/>
                  <a:pt x="121" y="129"/>
                  <a:pt x="120" y="129"/>
                </a:cubicBezTo>
                <a:cubicBezTo>
                  <a:pt x="121" y="131"/>
                  <a:pt x="122" y="133"/>
                  <a:pt x="123" y="135"/>
                </a:cubicBezTo>
                <a:cubicBezTo>
                  <a:pt x="124" y="135"/>
                  <a:pt x="124" y="135"/>
                  <a:pt x="125" y="135"/>
                </a:cubicBezTo>
                <a:close/>
                <a:moveTo>
                  <a:pt x="253" y="147"/>
                </a:moveTo>
                <a:cubicBezTo>
                  <a:pt x="254" y="147"/>
                  <a:pt x="255" y="147"/>
                  <a:pt x="256" y="147"/>
                </a:cubicBezTo>
                <a:cubicBezTo>
                  <a:pt x="256" y="145"/>
                  <a:pt x="256" y="143"/>
                  <a:pt x="256" y="141"/>
                </a:cubicBezTo>
                <a:cubicBezTo>
                  <a:pt x="255" y="142"/>
                  <a:pt x="254" y="142"/>
                  <a:pt x="254" y="142"/>
                </a:cubicBezTo>
                <a:cubicBezTo>
                  <a:pt x="254" y="142"/>
                  <a:pt x="253" y="142"/>
                  <a:pt x="253" y="143"/>
                </a:cubicBezTo>
                <a:cubicBezTo>
                  <a:pt x="253" y="144"/>
                  <a:pt x="253" y="146"/>
                  <a:pt x="253" y="147"/>
                </a:cubicBezTo>
                <a:close/>
                <a:moveTo>
                  <a:pt x="217" y="136"/>
                </a:moveTo>
                <a:cubicBezTo>
                  <a:pt x="217" y="136"/>
                  <a:pt x="217" y="136"/>
                  <a:pt x="217" y="136"/>
                </a:cubicBezTo>
                <a:cubicBezTo>
                  <a:pt x="217" y="138"/>
                  <a:pt x="217" y="140"/>
                  <a:pt x="217" y="143"/>
                </a:cubicBezTo>
                <a:cubicBezTo>
                  <a:pt x="218" y="143"/>
                  <a:pt x="219" y="143"/>
                  <a:pt x="221" y="144"/>
                </a:cubicBezTo>
                <a:cubicBezTo>
                  <a:pt x="219" y="141"/>
                  <a:pt x="218" y="138"/>
                  <a:pt x="217" y="136"/>
                </a:cubicBezTo>
                <a:close/>
                <a:moveTo>
                  <a:pt x="67" y="151"/>
                </a:moveTo>
                <a:cubicBezTo>
                  <a:pt x="69" y="152"/>
                  <a:pt x="77" y="152"/>
                  <a:pt x="78" y="151"/>
                </a:cubicBezTo>
                <a:cubicBezTo>
                  <a:pt x="78" y="151"/>
                  <a:pt x="78" y="151"/>
                  <a:pt x="78" y="151"/>
                </a:cubicBezTo>
                <a:cubicBezTo>
                  <a:pt x="77" y="151"/>
                  <a:pt x="75" y="150"/>
                  <a:pt x="74" y="150"/>
                </a:cubicBezTo>
                <a:cubicBezTo>
                  <a:pt x="74" y="150"/>
                  <a:pt x="73" y="150"/>
                  <a:pt x="73" y="150"/>
                </a:cubicBezTo>
                <a:cubicBezTo>
                  <a:pt x="71" y="150"/>
                  <a:pt x="69" y="151"/>
                  <a:pt x="67" y="151"/>
                </a:cubicBezTo>
                <a:close/>
                <a:moveTo>
                  <a:pt x="130" y="40"/>
                </a:moveTo>
                <a:cubicBezTo>
                  <a:pt x="131" y="40"/>
                  <a:pt x="131" y="40"/>
                  <a:pt x="132" y="40"/>
                </a:cubicBezTo>
                <a:cubicBezTo>
                  <a:pt x="133" y="39"/>
                  <a:pt x="134" y="39"/>
                  <a:pt x="135" y="40"/>
                </a:cubicBezTo>
                <a:cubicBezTo>
                  <a:pt x="135" y="40"/>
                  <a:pt x="136" y="40"/>
                  <a:pt x="136" y="40"/>
                </a:cubicBezTo>
                <a:cubicBezTo>
                  <a:pt x="137" y="40"/>
                  <a:pt x="138" y="41"/>
                  <a:pt x="139" y="41"/>
                </a:cubicBezTo>
                <a:cubicBezTo>
                  <a:pt x="139" y="41"/>
                  <a:pt x="140" y="40"/>
                  <a:pt x="141" y="40"/>
                </a:cubicBezTo>
                <a:cubicBezTo>
                  <a:pt x="141" y="40"/>
                  <a:pt x="141" y="39"/>
                  <a:pt x="141" y="38"/>
                </a:cubicBezTo>
                <a:cubicBezTo>
                  <a:pt x="137" y="39"/>
                  <a:pt x="133" y="39"/>
                  <a:pt x="130" y="40"/>
                </a:cubicBezTo>
                <a:close/>
                <a:moveTo>
                  <a:pt x="26" y="111"/>
                </a:moveTo>
                <a:cubicBezTo>
                  <a:pt x="25" y="108"/>
                  <a:pt x="24" y="104"/>
                  <a:pt x="23" y="101"/>
                </a:cubicBezTo>
                <a:cubicBezTo>
                  <a:pt x="23" y="101"/>
                  <a:pt x="23" y="101"/>
                  <a:pt x="23" y="101"/>
                </a:cubicBezTo>
                <a:cubicBezTo>
                  <a:pt x="23" y="104"/>
                  <a:pt x="23" y="108"/>
                  <a:pt x="23" y="112"/>
                </a:cubicBezTo>
                <a:cubicBezTo>
                  <a:pt x="24" y="112"/>
                  <a:pt x="25" y="111"/>
                  <a:pt x="26" y="111"/>
                </a:cubicBezTo>
                <a:close/>
                <a:moveTo>
                  <a:pt x="182" y="141"/>
                </a:moveTo>
                <a:cubicBezTo>
                  <a:pt x="181" y="141"/>
                  <a:pt x="180" y="142"/>
                  <a:pt x="180" y="142"/>
                </a:cubicBezTo>
                <a:cubicBezTo>
                  <a:pt x="179" y="142"/>
                  <a:pt x="179" y="142"/>
                  <a:pt x="179" y="143"/>
                </a:cubicBezTo>
                <a:cubicBezTo>
                  <a:pt x="179" y="145"/>
                  <a:pt x="179" y="147"/>
                  <a:pt x="179" y="149"/>
                </a:cubicBezTo>
                <a:cubicBezTo>
                  <a:pt x="179" y="149"/>
                  <a:pt x="179" y="149"/>
                  <a:pt x="179" y="149"/>
                </a:cubicBezTo>
                <a:cubicBezTo>
                  <a:pt x="180" y="149"/>
                  <a:pt x="181" y="148"/>
                  <a:pt x="181" y="147"/>
                </a:cubicBezTo>
                <a:cubicBezTo>
                  <a:pt x="181" y="146"/>
                  <a:pt x="181" y="145"/>
                  <a:pt x="181" y="144"/>
                </a:cubicBezTo>
                <a:cubicBezTo>
                  <a:pt x="181" y="143"/>
                  <a:pt x="181" y="142"/>
                  <a:pt x="182" y="141"/>
                </a:cubicBezTo>
                <a:close/>
                <a:moveTo>
                  <a:pt x="29" y="171"/>
                </a:moveTo>
                <a:cubicBezTo>
                  <a:pt x="31" y="168"/>
                  <a:pt x="33" y="166"/>
                  <a:pt x="35" y="164"/>
                </a:cubicBezTo>
                <a:cubicBezTo>
                  <a:pt x="35" y="164"/>
                  <a:pt x="35" y="164"/>
                  <a:pt x="35" y="164"/>
                </a:cubicBezTo>
                <a:cubicBezTo>
                  <a:pt x="32" y="166"/>
                  <a:pt x="29" y="167"/>
                  <a:pt x="27" y="169"/>
                </a:cubicBezTo>
                <a:cubicBezTo>
                  <a:pt x="28" y="170"/>
                  <a:pt x="28" y="170"/>
                  <a:pt x="29" y="171"/>
                </a:cubicBezTo>
                <a:close/>
                <a:moveTo>
                  <a:pt x="244" y="140"/>
                </a:moveTo>
                <a:cubicBezTo>
                  <a:pt x="244" y="140"/>
                  <a:pt x="244" y="140"/>
                  <a:pt x="244" y="140"/>
                </a:cubicBezTo>
                <a:cubicBezTo>
                  <a:pt x="244" y="140"/>
                  <a:pt x="244" y="140"/>
                  <a:pt x="244" y="139"/>
                </a:cubicBezTo>
                <a:cubicBezTo>
                  <a:pt x="241" y="141"/>
                  <a:pt x="237" y="143"/>
                  <a:pt x="234" y="145"/>
                </a:cubicBezTo>
                <a:cubicBezTo>
                  <a:pt x="234" y="145"/>
                  <a:pt x="234" y="145"/>
                  <a:pt x="235" y="145"/>
                </a:cubicBezTo>
                <a:cubicBezTo>
                  <a:pt x="237" y="144"/>
                  <a:pt x="240" y="143"/>
                  <a:pt x="242" y="143"/>
                </a:cubicBezTo>
                <a:cubicBezTo>
                  <a:pt x="242" y="143"/>
                  <a:pt x="243" y="142"/>
                  <a:pt x="243" y="142"/>
                </a:cubicBezTo>
                <a:cubicBezTo>
                  <a:pt x="243" y="141"/>
                  <a:pt x="244" y="141"/>
                  <a:pt x="244" y="140"/>
                </a:cubicBezTo>
                <a:close/>
                <a:moveTo>
                  <a:pt x="239" y="80"/>
                </a:moveTo>
                <a:cubicBezTo>
                  <a:pt x="238" y="80"/>
                  <a:pt x="238" y="80"/>
                  <a:pt x="237" y="80"/>
                </a:cubicBezTo>
                <a:cubicBezTo>
                  <a:pt x="238" y="82"/>
                  <a:pt x="238" y="83"/>
                  <a:pt x="238" y="84"/>
                </a:cubicBezTo>
                <a:cubicBezTo>
                  <a:pt x="238" y="84"/>
                  <a:pt x="239" y="84"/>
                  <a:pt x="239" y="84"/>
                </a:cubicBezTo>
                <a:cubicBezTo>
                  <a:pt x="241" y="84"/>
                  <a:pt x="242" y="84"/>
                  <a:pt x="242" y="83"/>
                </a:cubicBezTo>
                <a:cubicBezTo>
                  <a:pt x="241" y="82"/>
                  <a:pt x="240" y="81"/>
                  <a:pt x="239" y="80"/>
                </a:cubicBezTo>
                <a:close/>
                <a:moveTo>
                  <a:pt x="263" y="158"/>
                </a:moveTo>
                <a:cubicBezTo>
                  <a:pt x="263" y="156"/>
                  <a:pt x="264" y="155"/>
                  <a:pt x="264" y="153"/>
                </a:cubicBezTo>
                <a:cubicBezTo>
                  <a:pt x="263" y="154"/>
                  <a:pt x="261" y="154"/>
                  <a:pt x="260" y="155"/>
                </a:cubicBezTo>
                <a:cubicBezTo>
                  <a:pt x="260" y="156"/>
                  <a:pt x="260" y="157"/>
                  <a:pt x="260" y="159"/>
                </a:cubicBezTo>
                <a:cubicBezTo>
                  <a:pt x="261" y="158"/>
                  <a:pt x="262" y="158"/>
                  <a:pt x="263" y="158"/>
                </a:cubicBezTo>
                <a:close/>
                <a:moveTo>
                  <a:pt x="140" y="68"/>
                </a:moveTo>
                <a:cubicBezTo>
                  <a:pt x="142" y="67"/>
                  <a:pt x="143" y="66"/>
                  <a:pt x="144" y="65"/>
                </a:cubicBezTo>
                <a:cubicBezTo>
                  <a:pt x="144" y="64"/>
                  <a:pt x="144" y="63"/>
                  <a:pt x="144" y="62"/>
                </a:cubicBezTo>
                <a:cubicBezTo>
                  <a:pt x="143" y="62"/>
                  <a:pt x="143" y="62"/>
                  <a:pt x="143" y="62"/>
                </a:cubicBezTo>
                <a:cubicBezTo>
                  <a:pt x="141" y="63"/>
                  <a:pt x="141" y="63"/>
                  <a:pt x="141" y="65"/>
                </a:cubicBezTo>
                <a:cubicBezTo>
                  <a:pt x="141" y="66"/>
                  <a:pt x="140" y="67"/>
                  <a:pt x="140" y="68"/>
                </a:cubicBezTo>
                <a:close/>
                <a:moveTo>
                  <a:pt x="131" y="86"/>
                </a:moveTo>
                <a:cubicBezTo>
                  <a:pt x="129" y="87"/>
                  <a:pt x="128" y="87"/>
                  <a:pt x="127" y="88"/>
                </a:cubicBezTo>
                <a:cubicBezTo>
                  <a:pt x="127" y="88"/>
                  <a:pt x="127" y="88"/>
                  <a:pt x="127" y="89"/>
                </a:cubicBezTo>
                <a:cubicBezTo>
                  <a:pt x="127" y="90"/>
                  <a:pt x="127" y="90"/>
                  <a:pt x="127" y="91"/>
                </a:cubicBezTo>
                <a:cubicBezTo>
                  <a:pt x="128" y="91"/>
                  <a:pt x="129" y="91"/>
                  <a:pt x="131" y="91"/>
                </a:cubicBezTo>
                <a:cubicBezTo>
                  <a:pt x="131" y="89"/>
                  <a:pt x="131" y="88"/>
                  <a:pt x="131" y="86"/>
                </a:cubicBezTo>
                <a:close/>
                <a:moveTo>
                  <a:pt x="121" y="179"/>
                </a:moveTo>
                <a:cubicBezTo>
                  <a:pt x="121" y="179"/>
                  <a:pt x="121" y="179"/>
                  <a:pt x="121" y="179"/>
                </a:cubicBezTo>
                <a:cubicBezTo>
                  <a:pt x="121" y="179"/>
                  <a:pt x="120" y="179"/>
                  <a:pt x="120" y="179"/>
                </a:cubicBezTo>
                <a:cubicBezTo>
                  <a:pt x="118" y="179"/>
                  <a:pt x="115" y="179"/>
                  <a:pt x="113" y="179"/>
                </a:cubicBezTo>
                <a:cubicBezTo>
                  <a:pt x="109" y="179"/>
                  <a:pt x="105" y="180"/>
                  <a:pt x="101" y="179"/>
                </a:cubicBezTo>
                <a:cubicBezTo>
                  <a:pt x="101" y="179"/>
                  <a:pt x="100" y="180"/>
                  <a:pt x="100" y="180"/>
                </a:cubicBezTo>
                <a:cubicBezTo>
                  <a:pt x="100" y="180"/>
                  <a:pt x="100" y="180"/>
                  <a:pt x="100" y="181"/>
                </a:cubicBezTo>
                <a:cubicBezTo>
                  <a:pt x="107" y="180"/>
                  <a:pt x="114" y="180"/>
                  <a:pt x="121" y="179"/>
                </a:cubicBezTo>
                <a:close/>
                <a:moveTo>
                  <a:pt x="30" y="47"/>
                </a:moveTo>
                <a:cubicBezTo>
                  <a:pt x="31" y="47"/>
                  <a:pt x="32" y="46"/>
                  <a:pt x="33" y="46"/>
                </a:cubicBezTo>
                <a:cubicBezTo>
                  <a:pt x="34" y="45"/>
                  <a:pt x="35" y="44"/>
                  <a:pt x="36" y="44"/>
                </a:cubicBezTo>
                <a:cubicBezTo>
                  <a:pt x="34" y="44"/>
                  <a:pt x="32" y="44"/>
                  <a:pt x="30" y="44"/>
                </a:cubicBezTo>
                <a:cubicBezTo>
                  <a:pt x="30" y="44"/>
                  <a:pt x="29" y="44"/>
                  <a:pt x="29" y="44"/>
                </a:cubicBezTo>
                <a:cubicBezTo>
                  <a:pt x="29" y="44"/>
                  <a:pt x="29" y="45"/>
                  <a:pt x="29" y="45"/>
                </a:cubicBezTo>
                <a:cubicBezTo>
                  <a:pt x="29" y="46"/>
                  <a:pt x="30" y="47"/>
                  <a:pt x="30" y="47"/>
                </a:cubicBezTo>
                <a:close/>
                <a:moveTo>
                  <a:pt x="221" y="123"/>
                </a:moveTo>
                <a:cubicBezTo>
                  <a:pt x="220" y="123"/>
                  <a:pt x="220" y="123"/>
                  <a:pt x="220" y="123"/>
                </a:cubicBezTo>
                <a:cubicBezTo>
                  <a:pt x="219" y="124"/>
                  <a:pt x="219" y="124"/>
                  <a:pt x="218" y="124"/>
                </a:cubicBezTo>
                <a:cubicBezTo>
                  <a:pt x="218" y="124"/>
                  <a:pt x="217" y="124"/>
                  <a:pt x="217" y="125"/>
                </a:cubicBezTo>
                <a:cubicBezTo>
                  <a:pt x="217" y="125"/>
                  <a:pt x="217" y="126"/>
                  <a:pt x="216" y="126"/>
                </a:cubicBezTo>
                <a:cubicBezTo>
                  <a:pt x="218" y="127"/>
                  <a:pt x="220" y="127"/>
                  <a:pt x="221" y="127"/>
                </a:cubicBezTo>
                <a:cubicBezTo>
                  <a:pt x="221" y="125"/>
                  <a:pt x="221" y="124"/>
                  <a:pt x="221" y="123"/>
                </a:cubicBezTo>
                <a:close/>
                <a:moveTo>
                  <a:pt x="253" y="112"/>
                </a:moveTo>
                <a:cubicBezTo>
                  <a:pt x="253" y="110"/>
                  <a:pt x="253" y="109"/>
                  <a:pt x="253" y="107"/>
                </a:cubicBezTo>
                <a:cubicBezTo>
                  <a:pt x="251" y="108"/>
                  <a:pt x="250" y="109"/>
                  <a:pt x="248" y="109"/>
                </a:cubicBezTo>
                <a:cubicBezTo>
                  <a:pt x="247" y="110"/>
                  <a:pt x="247" y="110"/>
                  <a:pt x="248" y="111"/>
                </a:cubicBezTo>
                <a:cubicBezTo>
                  <a:pt x="249" y="111"/>
                  <a:pt x="251" y="111"/>
                  <a:pt x="253" y="112"/>
                </a:cubicBezTo>
                <a:close/>
                <a:moveTo>
                  <a:pt x="94" y="116"/>
                </a:moveTo>
                <a:cubicBezTo>
                  <a:pt x="94" y="115"/>
                  <a:pt x="94" y="115"/>
                  <a:pt x="94" y="114"/>
                </a:cubicBezTo>
                <a:cubicBezTo>
                  <a:pt x="94" y="114"/>
                  <a:pt x="94" y="113"/>
                  <a:pt x="95" y="113"/>
                </a:cubicBezTo>
                <a:cubicBezTo>
                  <a:pt x="95" y="112"/>
                  <a:pt x="95" y="111"/>
                  <a:pt x="95" y="110"/>
                </a:cubicBezTo>
                <a:cubicBezTo>
                  <a:pt x="94" y="110"/>
                  <a:pt x="93" y="110"/>
                  <a:pt x="92" y="110"/>
                </a:cubicBezTo>
                <a:cubicBezTo>
                  <a:pt x="92" y="112"/>
                  <a:pt x="92" y="114"/>
                  <a:pt x="93" y="116"/>
                </a:cubicBezTo>
                <a:cubicBezTo>
                  <a:pt x="93" y="116"/>
                  <a:pt x="94" y="116"/>
                  <a:pt x="94" y="116"/>
                </a:cubicBezTo>
                <a:close/>
                <a:moveTo>
                  <a:pt x="119" y="127"/>
                </a:moveTo>
                <a:cubicBezTo>
                  <a:pt x="120" y="127"/>
                  <a:pt x="121" y="127"/>
                  <a:pt x="123" y="126"/>
                </a:cubicBezTo>
                <a:cubicBezTo>
                  <a:pt x="122" y="125"/>
                  <a:pt x="122" y="124"/>
                  <a:pt x="122" y="123"/>
                </a:cubicBezTo>
                <a:cubicBezTo>
                  <a:pt x="120" y="123"/>
                  <a:pt x="119" y="124"/>
                  <a:pt x="118" y="124"/>
                </a:cubicBezTo>
                <a:cubicBezTo>
                  <a:pt x="118" y="125"/>
                  <a:pt x="119" y="126"/>
                  <a:pt x="119" y="127"/>
                </a:cubicBezTo>
                <a:close/>
                <a:moveTo>
                  <a:pt x="178" y="176"/>
                </a:moveTo>
                <a:cubicBezTo>
                  <a:pt x="173" y="176"/>
                  <a:pt x="169" y="177"/>
                  <a:pt x="164" y="177"/>
                </a:cubicBezTo>
                <a:cubicBezTo>
                  <a:pt x="166" y="178"/>
                  <a:pt x="177" y="177"/>
                  <a:pt x="178" y="177"/>
                </a:cubicBezTo>
                <a:cubicBezTo>
                  <a:pt x="178" y="177"/>
                  <a:pt x="178" y="176"/>
                  <a:pt x="178" y="176"/>
                </a:cubicBezTo>
                <a:close/>
                <a:moveTo>
                  <a:pt x="47" y="140"/>
                </a:moveTo>
                <a:cubicBezTo>
                  <a:pt x="48" y="140"/>
                  <a:pt x="49" y="141"/>
                  <a:pt x="51" y="141"/>
                </a:cubicBezTo>
                <a:cubicBezTo>
                  <a:pt x="51" y="139"/>
                  <a:pt x="50" y="138"/>
                  <a:pt x="50" y="137"/>
                </a:cubicBezTo>
                <a:cubicBezTo>
                  <a:pt x="49" y="137"/>
                  <a:pt x="48" y="137"/>
                  <a:pt x="47" y="137"/>
                </a:cubicBezTo>
                <a:cubicBezTo>
                  <a:pt x="47" y="138"/>
                  <a:pt x="47" y="139"/>
                  <a:pt x="47" y="140"/>
                </a:cubicBezTo>
                <a:close/>
                <a:moveTo>
                  <a:pt x="186" y="155"/>
                </a:moveTo>
                <a:cubicBezTo>
                  <a:pt x="186" y="155"/>
                  <a:pt x="186" y="155"/>
                  <a:pt x="186" y="155"/>
                </a:cubicBezTo>
                <a:cubicBezTo>
                  <a:pt x="183" y="158"/>
                  <a:pt x="181" y="161"/>
                  <a:pt x="181" y="165"/>
                </a:cubicBezTo>
                <a:cubicBezTo>
                  <a:pt x="182" y="163"/>
                  <a:pt x="184" y="161"/>
                  <a:pt x="185" y="159"/>
                </a:cubicBezTo>
                <a:cubicBezTo>
                  <a:pt x="185" y="158"/>
                  <a:pt x="186" y="156"/>
                  <a:pt x="186" y="155"/>
                </a:cubicBezTo>
                <a:close/>
                <a:moveTo>
                  <a:pt x="100" y="59"/>
                </a:moveTo>
                <a:cubicBezTo>
                  <a:pt x="99" y="62"/>
                  <a:pt x="99" y="66"/>
                  <a:pt x="100" y="67"/>
                </a:cubicBezTo>
                <a:cubicBezTo>
                  <a:pt x="100" y="67"/>
                  <a:pt x="100" y="66"/>
                  <a:pt x="101" y="66"/>
                </a:cubicBezTo>
                <a:cubicBezTo>
                  <a:pt x="101" y="64"/>
                  <a:pt x="101" y="63"/>
                  <a:pt x="102" y="61"/>
                </a:cubicBezTo>
                <a:cubicBezTo>
                  <a:pt x="102" y="61"/>
                  <a:pt x="102" y="61"/>
                  <a:pt x="102" y="61"/>
                </a:cubicBezTo>
                <a:cubicBezTo>
                  <a:pt x="101" y="60"/>
                  <a:pt x="100" y="60"/>
                  <a:pt x="100" y="59"/>
                </a:cubicBezTo>
                <a:close/>
                <a:moveTo>
                  <a:pt x="131" y="158"/>
                </a:moveTo>
                <a:cubicBezTo>
                  <a:pt x="134" y="157"/>
                  <a:pt x="136" y="156"/>
                  <a:pt x="139" y="155"/>
                </a:cubicBezTo>
                <a:cubicBezTo>
                  <a:pt x="139" y="155"/>
                  <a:pt x="139" y="155"/>
                  <a:pt x="138" y="154"/>
                </a:cubicBezTo>
                <a:cubicBezTo>
                  <a:pt x="136" y="155"/>
                  <a:pt x="134" y="155"/>
                  <a:pt x="132" y="155"/>
                </a:cubicBezTo>
                <a:cubicBezTo>
                  <a:pt x="132" y="156"/>
                  <a:pt x="132" y="157"/>
                  <a:pt x="131" y="158"/>
                </a:cubicBezTo>
                <a:close/>
                <a:moveTo>
                  <a:pt x="163" y="155"/>
                </a:moveTo>
                <a:cubicBezTo>
                  <a:pt x="164" y="155"/>
                  <a:pt x="165" y="155"/>
                  <a:pt x="165" y="155"/>
                </a:cubicBezTo>
                <a:cubicBezTo>
                  <a:pt x="167" y="153"/>
                  <a:pt x="169" y="152"/>
                  <a:pt x="171" y="150"/>
                </a:cubicBezTo>
                <a:cubicBezTo>
                  <a:pt x="171" y="150"/>
                  <a:pt x="171" y="150"/>
                  <a:pt x="172" y="150"/>
                </a:cubicBezTo>
                <a:cubicBezTo>
                  <a:pt x="170" y="150"/>
                  <a:pt x="169" y="150"/>
                  <a:pt x="168" y="150"/>
                </a:cubicBezTo>
                <a:cubicBezTo>
                  <a:pt x="168" y="150"/>
                  <a:pt x="168" y="150"/>
                  <a:pt x="168" y="150"/>
                </a:cubicBezTo>
                <a:cubicBezTo>
                  <a:pt x="166" y="152"/>
                  <a:pt x="165" y="154"/>
                  <a:pt x="163" y="155"/>
                </a:cubicBezTo>
                <a:close/>
                <a:moveTo>
                  <a:pt x="194" y="36"/>
                </a:moveTo>
                <a:cubicBezTo>
                  <a:pt x="194" y="36"/>
                  <a:pt x="194" y="36"/>
                  <a:pt x="193" y="37"/>
                </a:cubicBezTo>
                <a:cubicBezTo>
                  <a:pt x="193" y="37"/>
                  <a:pt x="193" y="37"/>
                  <a:pt x="193" y="37"/>
                </a:cubicBezTo>
                <a:cubicBezTo>
                  <a:pt x="193" y="38"/>
                  <a:pt x="193" y="39"/>
                  <a:pt x="193" y="41"/>
                </a:cubicBezTo>
                <a:cubicBezTo>
                  <a:pt x="195" y="40"/>
                  <a:pt x="197" y="40"/>
                  <a:pt x="197" y="38"/>
                </a:cubicBezTo>
                <a:cubicBezTo>
                  <a:pt x="196" y="37"/>
                  <a:pt x="195" y="36"/>
                  <a:pt x="194" y="36"/>
                </a:cubicBezTo>
                <a:close/>
                <a:moveTo>
                  <a:pt x="218" y="68"/>
                </a:moveTo>
                <a:cubicBezTo>
                  <a:pt x="219" y="68"/>
                  <a:pt x="221" y="67"/>
                  <a:pt x="222" y="67"/>
                </a:cubicBezTo>
                <a:cubicBezTo>
                  <a:pt x="223" y="66"/>
                  <a:pt x="223" y="66"/>
                  <a:pt x="224" y="65"/>
                </a:cubicBezTo>
                <a:cubicBezTo>
                  <a:pt x="223" y="65"/>
                  <a:pt x="223" y="64"/>
                  <a:pt x="223" y="64"/>
                </a:cubicBezTo>
                <a:cubicBezTo>
                  <a:pt x="221" y="65"/>
                  <a:pt x="219" y="66"/>
                  <a:pt x="218" y="66"/>
                </a:cubicBezTo>
                <a:cubicBezTo>
                  <a:pt x="217" y="67"/>
                  <a:pt x="217" y="67"/>
                  <a:pt x="218" y="68"/>
                </a:cubicBezTo>
                <a:close/>
                <a:moveTo>
                  <a:pt x="58" y="44"/>
                </a:moveTo>
                <a:cubicBezTo>
                  <a:pt x="59" y="44"/>
                  <a:pt x="64" y="44"/>
                  <a:pt x="65" y="43"/>
                </a:cubicBezTo>
                <a:cubicBezTo>
                  <a:pt x="65" y="43"/>
                  <a:pt x="65" y="43"/>
                  <a:pt x="65" y="42"/>
                </a:cubicBezTo>
                <a:cubicBezTo>
                  <a:pt x="65" y="42"/>
                  <a:pt x="64" y="42"/>
                  <a:pt x="64" y="42"/>
                </a:cubicBezTo>
                <a:cubicBezTo>
                  <a:pt x="62" y="42"/>
                  <a:pt x="61" y="42"/>
                  <a:pt x="59" y="42"/>
                </a:cubicBezTo>
                <a:cubicBezTo>
                  <a:pt x="58" y="43"/>
                  <a:pt x="58" y="43"/>
                  <a:pt x="58" y="44"/>
                </a:cubicBezTo>
                <a:close/>
                <a:moveTo>
                  <a:pt x="10" y="166"/>
                </a:moveTo>
                <a:cubicBezTo>
                  <a:pt x="10" y="169"/>
                  <a:pt x="12" y="172"/>
                  <a:pt x="15" y="173"/>
                </a:cubicBezTo>
                <a:cubicBezTo>
                  <a:pt x="14" y="171"/>
                  <a:pt x="12" y="169"/>
                  <a:pt x="11" y="166"/>
                </a:cubicBezTo>
                <a:cubicBezTo>
                  <a:pt x="11" y="166"/>
                  <a:pt x="10" y="166"/>
                  <a:pt x="10" y="166"/>
                </a:cubicBezTo>
                <a:close/>
                <a:moveTo>
                  <a:pt x="122" y="144"/>
                </a:moveTo>
                <a:cubicBezTo>
                  <a:pt x="120" y="144"/>
                  <a:pt x="119" y="144"/>
                  <a:pt x="117" y="144"/>
                </a:cubicBezTo>
                <a:cubicBezTo>
                  <a:pt x="117" y="145"/>
                  <a:pt x="117" y="146"/>
                  <a:pt x="117" y="147"/>
                </a:cubicBezTo>
                <a:cubicBezTo>
                  <a:pt x="119" y="147"/>
                  <a:pt x="120" y="146"/>
                  <a:pt x="122" y="146"/>
                </a:cubicBezTo>
                <a:cubicBezTo>
                  <a:pt x="122" y="145"/>
                  <a:pt x="122" y="144"/>
                  <a:pt x="122" y="144"/>
                </a:cubicBezTo>
                <a:close/>
                <a:moveTo>
                  <a:pt x="105" y="39"/>
                </a:moveTo>
                <a:cubicBezTo>
                  <a:pt x="106" y="40"/>
                  <a:pt x="106" y="40"/>
                  <a:pt x="107" y="40"/>
                </a:cubicBezTo>
                <a:cubicBezTo>
                  <a:pt x="109" y="40"/>
                  <a:pt x="111" y="40"/>
                  <a:pt x="113" y="41"/>
                </a:cubicBezTo>
                <a:cubicBezTo>
                  <a:pt x="113" y="41"/>
                  <a:pt x="114" y="41"/>
                  <a:pt x="115" y="41"/>
                </a:cubicBezTo>
                <a:cubicBezTo>
                  <a:pt x="115" y="40"/>
                  <a:pt x="115" y="40"/>
                  <a:pt x="115" y="39"/>
                </a:cubicBezTo>
                <a:cubicBezTo>
                  <a:pt x="115" y="39"/>
                  <a:pt x="114" y="39"/>
                  <a:pt x="114" y="39"/>
                </a:cubicBezTo>
                <a:cubicBezTo>
                  <a:pt x="113" y="40"/>
                  <a:pt x="112" y="40"/>
                  <a:pt x="111" y="40"/>
                </a:cubicBezTo>
                <a:cubicBezTo>
                  <a:pt x="110" y="39"/>
                  <a:pt x="110" y="39"/>
                  <a:pt x="110" y="38"/>
                </a:cubicBezTo>
                <a:cubicBezTo>
                  <a:pt x="110" y="38"/>
                  <a:pt x="110" y="38"/>
                  <a:pt x="110" y="38"/>
                </a:cubicBezTo>
                <a:cubicBezTo>
                  <a:pt x="109" y="39"/>
                  <a:pt x="107" y="39"/>
                  <a:pt x="105" y="39"/>
                </a:cubicBezTo>
                <a:close/>
                <a:moveTo>
                  <a:pt x="121" y="152"/>
                </a:moveTo>
                <a:cubicBezTo>
                  <a:pt x="121" y="151"/>
                  <a:pt x="121" y="149"/>
                  <a:pt x="122" y="148"/>
                </a:cubicBezTo>
                <a:cubicBezTo>
                  <a:pt x="120" y="149"/>
                  <a:pt x="119" y="149"/>
                  <a:pt x="117" y="149"/>
                </a:cubicBezTo>
                <a:cubicBezTo>
                  <a:pt x="117" y="150"/>
                  <a:pt x="117" y="151"/>
                  <a:pt x="118" y="152"/>
                </a:cubicBezTo>
                <a:cubicBezTo>
                  <a:pt x="119" y="152"/>
                  <a:pt x="120" y="152"/>
                  <a:pt x="121" y="152"/>
                </a:cubicBezTo>
                <a:close/>
                <a:moveTo>
                  <a:pt x="156" y="117"/>
                </a:moveTo>
                <a:cubicBezTo>
                  <a:pt x="157" y="117"/>
                  <a:pt x="159" y="116"/>
                  <a:pt x="161" y="116"/>
                </a:cubicBezTo>
                <a:cubicBezTo>
                  <a:pt x="160" y="115"/>
                  <a:pt x="159" y="115"/>
                  <a:pt x="159" y="115"/>
                </a:cubicBezTo>
                <a:cubicBezTo>
                  <a:pt x="157" y="113"/>
                  <a:pt x="158" y="113"/>
                  <a:pt x="155" y="114"/>
                </a:cubicBezTo>
                <a:cubicBezTo>
                  <a:pt x="155" y="114"/>
                  <a:pt x="155" y="114"/>
                  <a:pt x="155" y="114"/>
                </a:cubicBezTo>
                <a:cubicBezTo>
                  <a:pt x="155" y="115"/>
                  <a:pt x="156" y="116"/>
                  <a:pt x="156" y="117"/>
                </a:cubicBezTo>
                <a:close/>
                <a:moveTo>
                  <a:pt x="234" y="134"/>
                </a:moveTo>
                <a:cubicBezTo>
                  <a:pt x="236" y="133"/>
                  <a:pt x="238" y="132"/>
                  <a:pt x="239" y="131"/>
                </a:cubicBezTo>
                <a:cubicBezTo>
                  <a:pt x="239" y="131"/>
                  <a:pt x="239" y="130"/>
                  <a:pt x="239" y="130"/>
                </a:cubicBezTo>
                <a:cubicBezTo>
                  <a:pt x="237" y="130"/>
                  <a:pt x="236" y="130"/>
                  <a:pt x="235" y="130"/>
                </a:cubicBezTo>
                <a:cubicBezTo>
                  <a:pt x="235" y="132"/>
                  <a:pt x="235" y="133"/>
                  <a:pt x="234" y="134"/>
                </a:cubicBezTo>
                <a:close/>
                <a:moveTo>
                  <a:pt x="41" y="50"/>
                </a:moveTo>
                <a:cubicBezTo>
                  <a:pt x="41" y="49"/>
                  <a:pt x="41" y="48"/>
                  <a:pt x="41" y="46"/>
                </a:cubicBezTo>
                <a:cubicBezTo>
                  <a:pt x="40" y="46"/>
                  <a:pt x="40" y="46"/>
                  <a:pt x="40" y="46"/>
                </a:cubicBezTo>
                <a:cubicBezTo>
                  <a:pt x="39" y="46"/>
                  <a:pt x="38" y="47"/>
                  <a:pt x="38" y="48"/>
                </a:cubicBezTo>
                <a:cubicBezTo>
                  <a:pt x="39" y="49"/>
                  <a:pt x="39" y="49"/>
                  <a:pt x="39" y="50"/>
                </a:cubicBezTo>
                <a:cubicBezTo>
                  <a:pt x="39" y="51"/>
                  <a:pt x="39" y="51"/>
                  <a:pt x="39" y="52"/>
                </a:cubicBezTo>
                <a:cubicBezTo>
                  <a:pt x="40" y="51"/>
                  <a:pt x="40" y="51"/>
                  <a:pt x="41" y="50"/>
                </a:cubicBezTo>
                <a:close/>
                <a:moveTo>
                  <a:pt x="143" y="43"/>
                </a:moveTo>
                <a:cubicBezTo>
                  <a:pt x="143" y="44"/>
                  <a:pt x="142" y="46"/>
                  <a:pt x="142" y="47"/>
                </a:cubicBezTo>
                <a:cubicBezTo>
                  <a:pt x="143" y="47"/>
                  <a:pt x="144" y="47"/>
                  <a:pt x="145" y="47"/>
                </a:cubicBezTo>
                <a:cubicBezTo>
                  <a:pt x="145" y="46"/>
                  <a:pt x="145" y="45"/>
                  <a:pt x="146" y="45"/>
                </a:cubicBezTo>
                <a:cubicBezTo>
                  <a:pt x="146" y="44"/>
                  <a:pt x="146" y="43"/>
                  <a:pt x="145" y="43"/>
                </a:cubicBezTo>
                <a:cubicBezTo>
                  <a:pt x="144" y="43"/>
                  <a:pt x="144" y="43"/>
                  <a:pt x="143" y="43"/>
                </a:cubicBezTo>
                <a:close/>
                <a:moveTo>
                  <a:pt x="185" y="139"/>
                </a:moveTo>
                <a:cubicBezTo>
                  <a:pt x="185" y="141"/>
                  <a:pt x="186" y="143"/>
                  <a:pt x="186" y="145"/>
                </a:cubicBezTo>
                <a:cubicBezTo>
                  <a:pt x="187" y="145"/>
                  <a:pt x="187" y="145"/>
                  <a:pt x="187" y="144"/>
                </a:cubicBezTo>
                <a:cubicBezTo>
                  <a:pt x="187" y="142"/>
                  <a:pt x="187" y="140"/>
                  <a:pt x="187" y="139"/>
                </a:cubicBezTo>
                <a:cubicBezTo>
                  <a:pt x="187" y="138"/>
                  <a:pt x="187" y="138"/>
                  <a:pt x="187" y="138"/>
                </a:cubicBezTo>
                <a:cubicBezTo>
                  <a:pt x="186" y="138"/>
                  <a:pt x="186" y="139"/>
                  <a:pt x="185" y="139"/>
                </a:cubicBezTo>
                <a:close/>
                <a:moveTo>
                  <a:pt x="256" y="149"/>
                </a:moveTo>
                <a:cubicBezTo>
                  <a:pt x="255" y="150"/>
                  <a:pt x="254" y="150"/>
                  <a:pt x="253" y="151"/>
                </a:cubicBezTo>
                <a:cubicBezTo>
                  <a:pt x="253" y="151"/>
                  <a:pt x="253" y="152"/>
                  <a:pt x="253" y="152"/>
                </a:cubicBezTo>
                <a:cubicBezTo>
                  <a:pt x="253" y="153"/>
                  <a:pt x="253" y="153"/>
                  <a:pt x="253" y="154"/>
                </a:cubicBezTo>
                <a:cubicBezTo>
                  <a:pt x="255" y="154"/>
                  <a:pt x="256" y="153"/>
                  <a:pt x="257" y="153"/>
                </a:cubicBezTo>
                <a:cubicBezTo>
                  <a:pt x="257" y="152"/>
                  <a:pt x="257" y="151"/>
                  <a:pt x="256" y="149"/>
                </a:cubicBezTo>
                <a:close/>
                <a:moveTo>
                  <a:pt x="255" y="99"/>
                </a:moveTo>
                <a:cubicBezTo>
                  <a:pt x="255" y="100"/>
                  <a:pt x="255" y="101"/>
                  <a:pt x="255" y="103"/>
                </a:cubicBezTo>
                <a:cubicBezTo>
                  <a:pt x="256" y="103"/>
                  <a:pt x="257" y="103"/>
                  <a:pt x="258" y="102"/>
                </a:cubicBezTo>
                <a:cubicBezTo>
                  <a:pt x="258" y="101"/>
                  <a:pt x="257" y="100"/>
                  <a:pt x="257" y="99"/>
                </a:cubicBezTo>
                <a:cubicBezTo>
                  <a:pt x="257" y="99"/>
                  <a:pt x="256" y="98"/>
                  <a:pt x="256" y="98"/>
                </a:cubicBezTo>
                <a:cubicBezTo>
                  <a:pt x="256" y="98"/>
                  <a:pt x="255" y="98"/>
                  <a:pt x="255" y="99"/>
                </a:cubicBezTo>
                <a:close/>
                <a:moveTo>
                  <a:pt x="135" y="104"/>
                </a:moveTo>
                <a:cubicBezTo>
                  <a:pt x="134" y="105"/>
                  <a:pt x="133" y="105"/>
                  <a:pt x="133" y="106"/>
                </a:cubicBezTo>
                <a:cubicBezTo>
                  <a:pt x="132" y="106"/>
                  <a:pt x="132" y="106"/>
                  <a:pt x="132" y="106"/>
                </a:cubicBezTo>
                <a:cubicBezTo>
                  <a:pt x="132" y="107"/>
                  <a:pt x="132" y="108"/>
                  <a:pt x="132" y="109"/>
                </a:cubicBezTo>
                <a:cubicBezTo>
                  <a:pt x="133" y="109"/>
                  <a:pt x="134" y="109"/>
                  <a:pt x="135" y="108"/>
                </a:cubicBezTo>
                <a:cubicBezTo>
                  <a:pt x="135" y="107"/>
                  <a:pt x="135" y="106"/>
                  <a:pt x="135" y="104"/>
                </a:cubicBezTo>
                <a:close/>
                <a:moveTo>
                  <a:pt x="82" y="128"/>
                </a:moveTo>
                <a:cubicBezTo>
                  <a:pt x="82" y="128"/>
                  <a:pt x="81" y="129"/>
                  <a:pt x="81" y="129"/>
                </a:cubicBezTo>
                <a:cubicBezTo>
                  <a:pt x="82" y="129"/>
                  <a:pt x="84" y="130"/>
                  <a:pt x="85" y="130"/>
                </a:cubicBezTo>
                <a:cubicBezTo>
                  <a:pt x="85" y="130"/>
                  <a:pt x="86" y="130"/>
                  <a:pt x="86" y="130"/>
                </a:cubicBezTo>
                <a:cubicBezTo>
                  <a:pt x="87" y="129"/>
                  <a:pt x="88" y="129"/>
                  <a:pt x="87" y="128"/>
                </a:cubicBezTo>
                <a:cubicBezTo>
                  <a:pt x="86" y="128"/>
                  <a:pt x="84" y="128"/>
                  <a:pt x="82" y="128"/>
                </a:cubicBezTo>
                <a:close/>
                <a:moveTo>
                  <a:pt x="48" y="42"/>
                </a:moveTo>
                <a:cubicBezTo>
                  <a:pt x="48" y="43"/>
                  <a:pt x="48" y="44"/>
                  <a:pt x="48" y="44"/>
                </a:cubicBezTo>
                <a:cubicBezTo>
                  <a:pt x="50" y="44"/>
                  <a:pt x="52" y="44"/>
                  <a:pt x="54" y="44"/>
                </a:cubicBezTo>
                <a:cubicBezTo>
                  <a:pt x="53" y="44"/>
                  <a:pt x="53" y="43"/>
                  <a:pt x="52" y="42"/>
                </a:cubicBezTo>
                <a:cubicBezTo>
                  <a:pt x="52" y="42"/>
                  <a:pt x="52" y="42"/>
                  <a:pt x="52" y="42"/>
                </a:cubicBezTo>
                <a:cubicBezTo>
                  <a:pt x="50" y="42"/>
                  <a:pt x="49" y="42"/>
                  <a:pt x="48" y="42"/>
                </a:cubicBezTo>
                <a:close/>
                <a:moveTo>
                  <a:pt x="132" y="160"/>
                </a:moveTo>
                <a:cubicBezTo>
                  <a:pt x="136" y="159"/>
                  <a:pt x="139" y="159"/>
                  <a:pt x="142" y="158"/>
                </a:cubicBezTo>
                <a:cubicBezTo>
                  <a:pt x="143" y="158"/>
                  <a:pt x="143" y="157"/>
                  <a:pt x="143" y="156"/>
                </a:cubicBezTo>
                <a:cubicBezTo>
                  <a:pt x="139" y="157"/>
                  <a:pt x="136" y="159"/>
                  <a:pt x="132" y="160"/>
                </a:cubicBezTo>
                <a:close/>
                <a:moveTo>
                  <a:pt x="123" y="152"/>
                </a:moveTo>
                <a:cubicBezTo>
                  <a:pt x="124" y="151"/>
                  <a:pt x="125" y="151"/>
                  <a:pt x="126" y="151"/>
                </a:cubicBezTo>
                <a:cubicBezTo>
                  <a:pt x="126" y="150"/>
                  <a:pt x="126" y="148"/>
                  <a:pt x="126" y="147"/>
                </a:cubicBezTo>
                <a:cubicBezTo>
                  <a:pt x="125" y="147"/>
                  <a:pt x="125" y="147"/>
                  <a:pt x="125" y="147"/>
                </a:cubicBezTo>
                <a:cubicBezTo>
                  <a:pt x="124" y="147"/>
                  <a:pt x="124" y="147"/>
                  <a:pt x="124" y="148"/>
                </a:cubicBezTo>
                <a:cubicBezTo>
                  <a:pt x="124" y="149"/>
                  <a:pt x="124" y="150"/>
                  <a:pt x="123" y="152"/>
                </a:cubicBezTo>
                <a:close/>
                <a:moveTo>
                  <a:pt x="185" y="42"/>
                </a:moveTo>
                <a:cubicBezTo>
                  <a:pt x="185" y="42"/>
                  <a:pt x="185" y="42"/>
                  <a:pt x="185" y="42"/>
                </a:cubicBezTo>
                <a:cubicBezTo>
                  <a:pt x="186" y="42"/>
                  <a:pt x="190" y="42"/>
                  <a:pt x="191" y="41"/>
                </a:cubicBezTo>
                <a:cubicBezTo>
                  <a:pt x="191" y="40"/>
                  <a:pt x="191" y="39"/>
                  <a:pt x="191" y="38"/>
                </a:cubicBezTo>
                <a:cubicBezTo>
                  <a:pt x="189" y="40"/>
                  <a:pt x="187" y="41"/>
                  <a:pt x="185" y="42"/>
                </a:cubicBezTo>
                <a:close/>
                <a:moveTo>
                  <a:pt x="191" y="127"/>
                </a:moveTo>
                <a:cubicBezTo>
                  <a:pt x="191" y="127"/>
                  <a:pt x="192" y="127"/>
                  <a:pt x="192" y="127"/>
                </a:cubicBezTo>
                <a:cubicBezTo>
                  <a:pt x="192" y="127"/>
                  <a:pt x="193" y="127"/>
                  <a:pt x="193" y="126"/>
                </a:cubicBezTo>
                <a:cubicBezTo>
                  <a:pt x="193" y="126"/>
                  <a:pt x="193" y="125"/>
                  <a:pt x="193" y="124"/>
                </a:cubicBezTo>
                <a:cubicBezTo>
                  <a:pt x="192" y="124"/>
                  <a:pt x="191" y="123"/>
                  <a:pt x="190" y="123"/>
                </a:cubicBezTo>
                <a:cubicBezTo>
                  <a:pt x="190" y="125"/>
                  <a:pt x="190" y="126"/>
                  <a:pt x="191" y="127"/>
                </a:cubicBezTo>
                <a:close/>
                <a:moveTo>
                  <a:pt x="135" y="147"/>
                </a:moveTo>
                <a:cubicBezTo>
                  <a:pt x="134" y="148"/>
                  <a:pt x="134" y="150"/>
                  <a:pt x="134" y="150"/>
                </a:cubicBezTo>
                <a:cubicBezTo>
                  <a:pt x="135" y="150"/>
                  <a:pt x="136" y="150"/>
                  <a:pt x="138" y="149"/>
                </a:cubicBezTo>
                <a:cubicBezTo>
                  <a:pt x="137" y="149"/>
                  <a:pt x="137" y="148"/>
                  <a:pt x="137" y="147"/>
                </a:cubicBezTo>
                <a:cubicBezTo>
                  <a:pt x="136" y="147"/>
                  <a:pt x="135" y="147"/>
                  <a:pt x="135" y="147"/>
                </a:cubicBezTo>
                <a:close/>
                <a:moveTo>
                  <a:pt x="41" y="38"/>
                </a:moveTo>
                <a:cubicBezTo>
                  <a:pt x="40" y="38"/>
                  <a:pt x="39" y="38"/>
                  <a:pt x="38" y="38"/>
                </a:cubicBezTo>
                <a:cubicBezTo>
                  <a:pt x="38" y="38"/>
                  <a:pt x="38" y="38"/>
                  <a:pt x="37" y="38"/>
                </a:cubicBezTo>
                <a:cubicBezTo>
                  <a:pt x="37" y="38"/>
                  <a:pt x="36" y="38"/>
                  <a:pt x="36" y="38"/>
                </a:cubicBezTo>
                <a:cubicBezTo>
                  <a:pt x="34" y="38"/>
                  <a:pt x="33" y="38"/>
                  <a:pt x="31" y="38"/>
                </a:cubicBezTo>
                <a:cubicBezTo>
                  <a:pt x="31" y="38"/>
                  <a:pt x="30" y="38"/>
                  <a:pt x="30" y="38"/>
                </a:cubicBezTo>
                <a:cubicBezTo>
                  <a:pt x="30" y="38"/>
                  <a:pt x="30" y="39"/>
                  <a:pt x="30" y="39"/>
                </a:cubicBezTo>
                <a:cubicBezTo>
                  <a:pt x="33" y="39"/>
                  <a:pt x="36" y="39"/>
                  <a:pt x="40" y="39"/>
                </a:cubicBezTo>
                <a:cubicBezTo>
                  <a:pt x="40" y="39"/>
                  <a:pt x="40" y="39"/>
                  <a:pt x="41" y="38"/>
                </a:cubicBezTo>
                <a:close/>
                <a:moveTo>
                  <a:pt x="145" y="38"/>
                </a:moveTo>
                <a:cubicBezTo>
                  <a:pt x="146" y="39"/>
                  <a:pt x="146" y="39"/>
                  <a:pt x="146" y="40"/>
                </a:cubicBezTo>
                <a:cubicBezTo>
                  <a:pt x="146" y="40"/>
                  <a:pt x="147" y="40"/>
                  <a:pt x="147" y="40"/>
                </a:cubicBezTo>
                <a:cubicBezTo>
                  <a:pt x="148" y="40"/>
                  <a:pt x="148" y="40"/>
                  <a:pt x="149" y="40"/>
                </a:cubicBezTo>
                <a:cubicBezTo>
                  <a:pt x="150" y="39"/>
                  <a:pt x="150" y="38"/>
                  <a:pt x="150" y="37"/>
                </a:cubicBezTo>
                <a:cubicBezTo>
                  <a:pt x="148" y="38"/>
                  <a:pt x="147" y="38"/>
                  <a:pt x="145" y="38"/>
                </a:cubicBezTo>
                <a:close/>
                <a:moveTo>
                  <a:pt x="115" y="75"/>
                </a:moveTo>
                <a:cubicBezTo>
                  <a:pt x="113" y="75"/>
                  <a:pt x="112" y="75"/>
                  <a:pt x="110" y="75"/>
                </a:cubicBezTo>
                <a:cubicBezTo>
                  <a:pt x="112" y="76"/>
                  <a:pt x="112" y="77"/>
                  <a:pt x="111" y="78"/>
                </a:cubicBezTo>
                <a:cubicBezTo>
                  <a:pt x="112" y="78"/>
                  <a:pt x="112" y="78"/>
                  <a:pt x="113" y="78"/>
                </a:cubicBezTo>
                <a:cubicBezTo>
                  <a:pt x="113" y="78"/>
                  <a:pt x="114" y="78"/>
                  <a:pt x="114" y="78"/>
                </a:cubicBezTo>
                <a:cubicBezTo>
                  <a:pt x="114" y="79"/>
                  <a:pt x="114" y="79"/>
                  <a:pt x="115" y="79"/>
                </a:cubicBezTo>
                <a:cubicBezTo>
                  <a:pt x="115" y="79"/>
                  <a:pt x="115" y="79"/>
                  <a:pt x="115" y="79"/>
                </a:cubicBezTo>
                <a:cubicBezTo>
                  <a:pt x="115" y="78"/>
                  <a:pt x="115" y="77"/>
                  <a:pt x="115" y="75"/>
                </a:cubicBezTo>
                <a:close/>
                <a:moveTo>
                  <a:pt x="131" y="64"/>
                </a:moveTo>
                <a:cubicBezTo>
                  <a:pt x="132" y="63"/>
                  <a:pt x="133" y="63"/>
                  <a:pt x="134" y="62"/>
                </a:cubicBezTo>
                <a:cubicBezTo>
                  <a:pt x="133" y="61"/>
                  <a:pt x="133" y="59"/>
                  <a:pt x="133" y="58"/>
                </a:cubicBezTo>
                <a:cubicBezTo>
                  <a:pt x="133" y="58"/>
                  <a:pt x="133" y="57"/>
                  <a:pt x="133" y="57"/>
                </a:cubicBezTo>
                <a:cubicBezTo>
                  <a:pt x="132" y="57"/>
                  <a:pt x="132" y="58"/>
                  <a:pt x="132" y="58"/>
                </a:cubicBezTo>
                <a:cubicBezTo>
                  <a:pt x="132" y="60"/>
                  <a:pt x="131" y="62"/>
                  <a:pt x="131" y="64"/>
                </a:cubicBezTo>
                <a:close/>
                <a:moveTo>
                  <a:pt x="251" y="140"/>
                </a:moveTo>
                <a:cubicBezTo>
                  <a:pt x="251" y="139"/>
                  <a:pt x="251" y="138"/>
                  <a:pt x="251" y="136"/>
                </a:cubicBezTo>
                <a:cubicBezTo>
                  <a:pt x="250" y="137"/>
                  <a:pt x="249" y="137"/>
                  <a:pt x="248" y="138"/>
                </a:cubicBezTo>
                <a:cubicBezTo>
                  <a:pt x="248" y="139"/>
                  <a:pt x="248" y="140"/>
                  <a:pt x="248" y="141"/>
                </a:cubicBezTo>
                <a:cubicBezTo>
                  <a:pt x="249" y="141"/>
                  <a:pt x="250" y="140"/>
                  <a:pt x="251" y="140"/>
                </a:cubicBezTo>
                <a:close/>
                <a:moveTo>
                  <a:pt x="204" y="64"/>
                </a:moveTo>
                <a:cubicBezTo>
                  <a:pt x="207" y="68"/>
                  <a:pt x="210" y="71"/>
                  <a:pt x="214" y="74"/>
                </a:cubicBezTo>
                <a:cubicBezTo>
                  <a:pt x="211" y="70"/>
                  <a:pt x="208" y="67"/>
                  <a:pt x="204" y="64"/>
                </a:cubicBezTo>
                <a:close/>
                <a:moveTo>
                  <a:pt x="156" y="44"/>
                </a:moveTo>
                <a:cubicBezTo>
                  <a:pt x="159" y="44"/>
                  <a:pt x="162" y="44"/>
                  <a:pt x="164" y="42"/>
                </a:cubicBezTo>
                <a:cubicBezTo>
                  <a:pt x="164" y="41"/>
                  <a:pt x="164" y="41"/>
                  <a:pt x="163" y="41"/>
                </a:cubicBezTo>
                <a:cubicBezTo>
                  <a:pt x="161" y="42"/>
                  <a:pt x="159" y="42"/>
                  <a:pt x="157" y="43"/>
                </a:cubicBezTo>
                <a:cubicBezTo>
                  <a:pt x="157" y="43"/>
                  <a:pt x="156" y="44"/>
                  <a:pt x="156" y="44"/>
                </a:cubicBezTo>
                <a:close/>
                <a:moveTo>
                  <a:pt x="179" y="126"/>
                </a:moveTo>
                <a:cubicBezTo>
                  <a:pt x="178" y="127"/>
                  <a:pt x="176" y="127"/>
                  <a:pt x="175" y="128"/>
                </a:cubicBezTo>
                <a:cubicBezTo>
                  <a:pt x="175" y="128"/>
                  <a:pt x="174" y="128"/>
                  <a:pt x="174" y="129"/>
                </a:cubicBezTo>
                <a:cubicBezTo>
                  <a:pt x="174" y="129"/>
                  <a:pt x="174" y="129"/>
                  <a:pt x="174" y="130"/>
                </a:cubicBezTo>
                <a:cubicBezTo>
                  <a:pt x="176" y="129"/>
                  <a:pt x="178" y="129"/>
                  <a:pt x="180" y="129"/>
                </a:cubicBezTo>
                <a:cubicBezTo>
                  <a:pt x="179" y="128"/>
                  <a:pt x="179" y="127"/>
                  <a:pt x="179" y="126"/>
                </a:cubicBezTo>
                <a:close/>
                <a:moveTo>
                  <a:pt x="230" y="126"/>
                </a:moveTo>
                <a:cubicBezTo>
                  <a:pt x="230" y="125"/>
                  <a:pt x="229" y="120"/>
                  <a:pt x="228" y="119"/>
                </a:cubicBezTo>
                <a:cubicBezTo>
                  <a:pt x="228" y="122"/>
                  <a:pt x="228" y="124"/>
                  <a:pt x="227" y="126"/>
                </a:cubicBezTo>
                <a:cubicBezTo>
                  <a:pt x="228" y="126"/>
                  <a:pt x="229" y="126"/>
                  <a:pt x="230" y="126"/>
                </a:cubicBezTo>
                <a:close/>
                <a:moveTo>
                  <a:pt x="8" y="68"/>
                </a:moveTo>
                <a:cubicBezTo>
                  <a:pt x="8" y="72"/>
                  <a:pt x="8" y="75"/>
                  <a:pt x="8" y="79"/>
                </a:cubicBezTo>
                <a:cubicBezTo>
                  <a:pt x="9" y="75"/>
                  <a:pt x="10" y="72"/>
                  <a:pt x="10" y="68"/>
                </a:cubicBezTo>
                <a:cubicBezTo>
                  <a:pt x="10" y="68"/>
                  <a:pt x="9" y="68"/>
                  <a:pt x="8" y="68"/>
                </a:cubicBezTo>
                <a:close/>
                <a:moveTo>
                  <a:pt x="145" y="83"/>
                </a:moveTo>
                <a:cubicBezTo>
                  <a:pt x="146" y="82"/>
                  <a:pt x="146" y="82"/>
                  <a:pt x="147" y="82"/>
                </a:cubicBezTo>
                <a:cubicBezTo>
                  <a:pt x="147" y="81"/>
                  <a:pt x="147" y="80"/>
                  <a:pt x="147" y="79"/>
                </a:cubicBezTo>
                <a:cubicBezTo>
                  <a:pt x="147" y="79"/>
                  <a:pt x="147" y="78"/>
                  <a:pt x="147" y="77"/>
                </a:cubicBezTo>
                <a:cubicBezTo>
                  <a:pt x="146" y="78"/>
                  <a:pt x="145" y="78"/>
                  <a:pt x="145" y="79"/>
                </a:cubicBezTo>
                <a:cubicBezTo>
                  <a:pt x="145" y="79"/>
                  <a:pt x="144" y="79"/>
                  <a:pt x="144" y="80"/>
                </a:cubicBezTo>
                <a:cubicBezTo>
                  <a:pt x="145" y="81"/>
                  <a:pt x="145" y="82"/>
                  <a:pt x="145" y="83"/>
                </a:cubicBezTo>
                <a:close/>
                <a:moveTo>
                  <a:pt x="221" y="62"/>
                </a:moveTo>
                <a:cubicBezTo>
                  <a:pt x="220" y="61"/>
                  <a:pt x="219" y="60"/>
                  <a:pt x="218" y="59"/>
                </a:cubicBezTo>
                <a:cubicBezTo>
                  <a:pt x="217" y="58"/>
                  <a:pt x="217" y="58"/>
                  <a:pt x="216" y="59"/>
                </a:cubicBezTo>
                <a:cubicBezTo>
                  <a:pt x="217" y="60"/>
                  <a:pt x="217" y="61"/>
                  <a:pt x="217" y="63"/>
                </a:cubicBezTo>
                <a:cubicBezTo>
                  <a:pt x="218" y="62"/>
                  <a:pt x="219" y="62"/>
                  <a:pt x="221" y="62"/>
                </a:cubicBezTo>
                <a:close/>
                <a:moveTo>
                  <a:pt x="156" y="119"/>
                </a:moveTo>
                <a:cubicBezTo>
                  <a:pt x="157" y="120"/>
                  <a:pt x="157" y="121"/>
                  <a:pt x="157" y="122"/>
                </a:cubicBezTo>
                <a:cubicBezTo>
                  <a:pt x="159" y="121"/>
                  <a:pt x="160" y="120"/>
                  <a:pt x="162" y="119"/>
                </a:cubicBezTo>
                <a:cubicBezTo>
                  <a:pt x="163" y="119"/>
                  <a:pt x="163" y="118"/>
                  <a:pt x="162" y="118"/>
                </a:cubicBezTo>
                <a:cubicBezTo>
                  <a:pt x="160" y="118"/>
                  <a:pt x="158" y="119"/>
                  <a:pt x="156" y="119"/>
                </a:cubicBezTo>
                <a:close/>
                <a:moveTo>
                  <a:pt x="242" y="115"/>
                </a:moveTo>
                <a:cubicBezTo>
                  <a:pt x="243" y="114"/>
                  <a:pt x="244" y="113"/>
                  <a:pt x="244" y="112"/>
                </a:cubicBezTo>
                <a:cubicBezTo>
                  <a:pt x="243" y="111"/>
                  <a:pt x="244" y="110"/>
                  <a:pt x="244" y="109"/>
                </a:cubicBezTo>
                <a:cubicBezTo>
                  <a:pt x="245" y="108"/>
                  <a:pt x="245" y="108"/>
                  <a:pt x="246" y="108"/>
                </a:cubicBezTo>
                <a:cubicBezTo>
                  <a:pt x="247" y="108"/>
                  <a:pt x="247" y="108"/>
                  <a:pt x="247" y="107"/>
                </a:cubicBezTo>
                <a:cubicBezTo>
                  <a:pt x="248" y="107"/>
                  <a:pt x="249" y="107"/>
                  <a:pt x="249" y="106"/>
                </a:cubicBezTo>
                <a:cubicBezTo>
                  <a:pt x="249" y="106"/>
                  <a:pt x="249" y="106"/>
                  <a:pt x="250" y="106"/>
                </a:cubicBezTo>
                <a:cubicBezTo>
                  <a:pt x="248" y="106"/>
                  <a:pt x="246" y="106"/>
                  <a:pt x="245" y="107"/>
                </a:cubicBezTo>
                <a:cubicBezTo>
                  <a:pt x="244" y="109"/>
                  <a:pt x="243" y="112"/>
                  <a:pt x="242" y="115"/>
                </a:cubicBezTo>
                <a:close/>
                <a:moveTo>
                  <a:pt x="238" y="102"/>
                </a:moveTo>
                <a:cubicBezTo>
                  <a:pt x="238" y="102"/>
                  <a:pt x="238" y="102"/>
                  <a:pt x="238" y="103"/>
                </a:cubicBezTo>
                <a:cubicBezTo>
                  <a:pt x="238" y="105"/>
                  <a:pt x="238" y="107"/>
                  <a:pt x="237" y="108"/>
                </a:cubicBezTo>
                <a:cubicBezTo>
                  <a:pt x="237" y="109"/>
                  <a:pt x="237" y="110"/>
                  <a:pt x="236" y="111"/>
                </a:cubicBezTo>
                <a:cubicBezTo>
                  <a:pt x="236" y="111"/>
                  <a:pt x="236" y="111"/>
                  <a:pt x="235" y="112"/>
                </a:cubicBezTo>
                <a:cubicBezTo>
                  <a:pt x="236" y="111"/>
                  <a:pt x="236" y="111"/>
                  <a:pt x="237" y="111"/>
                </a:cubicBezTo>
                <a:cubicBezTo>
                  <a:pt x="238" y="111"/>
                  <a:pt x="238" y="110"/>
                  <a:pt x="238" y="109"/>
                </a:cubicBezTo>
                <a:cubicBezTo>
                  <a:pt x="238" y="108"/>
                  <a:pt x="239" y="107"/>
                  <a:pt x="239" y="105"/>
                </a:cubicBezTo>
                <a:cubicBezTo>
                  <a:pt x="239" y="104"/>
                  <a:pt x="238" y="103"/>
                  <a:pt x="238" y="102"/>
                </a:cubicBezTo>
                <a:close/>
                <a:moveTo>
                  <a:pt x="40" y="60"/>
                </a:moveTo>
                <a:cubicBezTo>
                  <a:pt x="41" y="60"/>
                  <a:pt x="42" y="60"/>
                  <a:pt x="43" y="59"/>
                </a:cubicBezTo>
                <a:cubicBezTo>
                  <a:pt x="42" y="58"/>
                  <a:pt x="42" y="57"/>
                  <a:pt x="42" y="55"/>
                </a:cubicBezTo>
                <a:cubicBezTo>
                  <a:pt x="41" y="56"/>
                  <a:pt x="40" y="57"/>
                  <a:pt x="39" y="58"/>
                </a:cubicBezTo>
                <a:cubicBezTo>
                  <a:pt x="40" y="58"/>
                  <a:pt x="40" y="59"/>
                  <a:pt x="40" y="60"/>
                </a:cubicBezTo>
                <a:close/>
                <a:moveTo>
                  <a:pt x="231" y="87"/>
                </a:moveTo>
                <a:cubicBezTo>
                  <a:pt x="232" y="88"/>
                  <a:pt x="233" y="89"/>
                  <a:pt x="234" y="90"/>
                </a:cubicBezTo>
                <a:cubicBezTo>
                  <a:pt x="236" y="89"/>
                  <a:pt x="236" y="89"/>
                  <a:pt x="236" y="87"/>
                </a:cubicBezTo>
                <a:cubicBezTo>
                  <a:pt x="234" y="87"/>
                  <a:pt x="233" y="87"/>
                  <a:pt x="231" y="87"/>
                </a:cubicBezTo>
                <a:close/>
                <a:moveTo>
                  <a:pt x="105" y="148"/>
                </a:moveTo>
                <a:cubicBezTo>
                  <a:pt x="104" y="148"/>
                  <a:pt x="104" y="148"/>
                  <a:pt x="103" y="148"/>
                </a:cubicBezTo>
                <a:cubicBezTo>
                  <a:pt x="103" y="149"/>
                  <a:pt x="103" y="150"/>
                  <a:pt x="103" y="151"/>
                </a:cubicBezTo>
                <a:cubicBezTo>
                  <a:pt x="104" y="151"/>
                  <a:pt x="105" y="151"/>
                  <a:pt x="106" y="152"/>
                </a:cubicBezTo>
                <a:cubicBezTo>
                  <a:pt x="105" y="150"/>
                  <a:pt x="105" y="149"/>
                  <a:pt x="105" y="148"/>
                </a:cubicBezTo>
                <a:close/>
                <a:moveTo>
                  <a:pt x="206" y="128"/>
                </a:moveTo>
                <a:cubicBezTo>
                  <a:pt x="207" y="128"/>
                  <a:pt x="209" y="128"/>
                  <a:pt x="211" y="128"/>
                </a:cubicBezTo>
                <a:cubicBezTo>
                  <a:pt x="211" y="127"/>
                  <a:pt x="210" y="126"/>
                  <a:pt x="210" y="125"/>
                </a:cubicBezTo>
                <a:cubicBezTo>
                  <a:pt x="209" y="126"/>
                  <a:pt x="207" y="126"/>
                  <a:pt x="206" y="126"/>
                </a:cubicBezTo>
                <a:cubicBezTo>
                  <a:pt x="206" y="127"/>
                  <a:pt x="206" y="127"/>
                  <a:pt x="206" y="127"/>
                </a:cubicBezTo>
                <a:cubicBezTo>
                  <a:pt x="206" y="127"/>
                  <a:pt x="206" y="127"/>
                  <a:pt x="206" y="128"/>
                </a:cubicBezTo>
                <a:close/>
                <a:moveTo>
                  <a:pt x="145" y="56"/>
                </a:moveTo>
                <a:cubicBezTo>
                  <a:pt x="146" y="56"/>
                  <a:pt x="147" y="55"/>
                  <a:pt x="147" y="54"/>
                </a:cubicBezTo>
                <a:cubicBezTo>
                  <a:pt x="146" y="53"/>
                  <a:pt x="146" y="51"/>
                  <a:pt x="146" y="50"/>
                </a:cubicBezTo>
                <a:cubicBezTo>
                  <a:pt x="145" y="50"/>
                  <a:pt x="145" y="49"/>
                  <a:pt x="145" y="49"/>
                </a:cubicBezTo>
                <a:cubicBezTo>
                  <a:pt x="145" y="49"/>
                  <a:pt x="144" y="49"/>
                  <a:pt x="144" y="50"/>
                </a:cubicBezTo>
                <a:cubicBezTo>
                  <a:pt x="145" y="52"/>
                  <a:pt x="145" y="54"/>
                  <a:pt x="145" y="56"/>
                </a:cubicBezTo>
                <a:close/>
                <a:moveTo>
                  <a:pt x="147" y="135"/>
                </a:moveTo>
                <a:cubicBezTo>
                  <a:pt x="146" y="135"/>
                  <a:pt x="146" y="135"/>
                  <a:pt x="146" y="135"/>
                </a:cubicBezTo>
                <a:cubicBezTo>
                  <a:pt x="145" y="135"/>
                  <a:pt x="144" y="135"/>
                  <a:pt x="143" y="135"/>
                </a:cubicBezTo>
                <a:cubicBezTo>
                  <a:pt x="143" y="137"/>
                  <a:pt x="143" y="138"/>
                  <a:pt x="143" y="140"/>
                </a:cubicBezTo>
                <a:cubicBezTo>
                  <a:pt x="144" y="139"/>
                  <a:pt x="145" y="139"/>
                  <a:pt x="146" y="139"/>
                </a:cubicBezTo>
                <a:cubicBezTo>
                  <a:pt x="145" y="137"/>
                  <a:pt x="145" y="137"/>
                  <a:pt x="147" y="135"/>
                </a:cubicBezTo>
                <a:close/>
                <a:moveTo>
                  <a:pt x="88" y="48"/>
                </a:moveTo>
                <a:cubicBezTo>
                  <a:pt x="89" y="50"/>
                  <a:pt x="90" y="52"/>
                  <a:pt x="91" y="54"/>
                </a:cubicBezTo>
                <a:cubicBezTo>
                  <a:pt x="91" y="54"/>
                  <a:pt x="91" y="54"/>
                  <a:pt x="91" y="54"/>
                </a:cubicBezTo>
                <a:cubicBezTo>
                  <a:pt x="91" y="52"/>
                  <a:pt x="91" y="50"/>
                  <a:pt x="91" y="48"/>
                </a:cubicBezTo>
                <a:cubicBezTo>
                  <a:pt x="90" y="48"/>
                  <a:pt x="89" y="48"/>
                  <a:pt x="88" y="48"/>
                </a:cubicBezTo>
                <a:close/>
                <a:moveTo>
                  <a:pt x="140" y="47"/>
                </a:moveTo>
                <a:cubicBezTo>
                  <a:pt x="140" y="45"/>
                  <a:pt x="140" y="44"/>
                  <a:pt x="140" y="43"/>
                </a:cubicBezTo>
                <a:cubicBezTo>
                  <a:pt x="139" y="43"/>
                  <a:pt x="138" y="43"/>
                  <a:pt x="137" y="43"/>
                </a:cubicBezTo>
                <a:cubicBezTo>
                  <a:pt x="137" y="44"/>
                  <a:pt x="138" y="45"/>
                  <a:pt x="138" y="46"/>
                </a:cubicBezTo>
                <a:cubicBezTo>
                  <a:pt x="139" y="47"/>
                  <a:pt x="139" y="47"/>
                  <a:pt x="140" y="47"/>
                </a:cubicBezTo>
                <a:close/>
                <a:moveTo>
                  <a:pt x="245" y="170"/>
                </a:moveTo>
                <a:cubicBezTo>
                  <a:pt x="245" y="171"/>
                  <a:pt x="246" y="172"/>
                  <a:pt x="246" y="173"/>
                </a:cubicBezTo>
                <a:cubicBezTo>
                  <a:pt x="246" y="173"/>
                  <a:pt x="246" y="173"/>
                  <a:pt x="246" y="173"/>
                </a:cubicBezTo>
                <a:cubicBezTo>
                  <a:pt x="246" y="173"/>
                  <a:pt x="246" y="173"/>
                  <a:pt x="246" y="173"/>
                </a:cubicBezTo>
                <a:cubicBezTo>
                  <a:pt x="247" y="172"/>
                  <a:pt x="248" y="172"/>
                  <a:pt x="249" y="171"/>
                </a:cubicBezTo>
                <a:cubicBezTo>
                  <a:pt x="250" y="171"/>
                  <a:pt x="250" y="171"/>
                  <a:pt x="251" y="170"/>
                </a:cubicBezTo>
                <a:cubicBezTo>
                  <a:pt x="251" y="170"/>
                  <a:pt x="251" y="170"/>
                  <a:pt x="251" y="170"/>
                </a:cubicBezTo>
                <a:cubicBezTo>
                  <a:pt x="249" y="170"/>
                  <a:pt x="247" y="170"/>
                  <a:pt x="245" y="170"/>
                </a:cubicBezTo>
                <a:close/>
                <a:moveTo>
                  <a:pt x="76" y="138"/>
                </a:moveTo>
                <a:cubicBezTo>
                  <a:pt x="72" y="137"/>
                  <a:pt x="69" y="137"/>
                  <a:pt x="66" y="137"/>
                </a:cubicBezTo>
                <a:cubicBezTo>
                  <a:pt x="66" y="137"/>
                  <a:pt x="66" y="137"/>
                  <a:pt x="66" y="137"/>
                </a:cubicBezTo>
                <a:cubicBezTo>
                  <a:pt x="69" y="138"/>
                  <a:pt x="72" y="139"/>
                  <a:pt x="75" y="139"/>
                </a:cubicBezTo>
                <a:cubicBezTo>
                  <a:pt x="75" y="139"/>
                  <a:pt x="75" y="138"/>
                  <a:pt x="76" y="138"/>
                </a:cubicBezTo>
                <a:close/>
                <a:moveTo>
                  <a:pt x="188" y="132"/>
                </a:moveTo>
                <a:cubicBezTo>
                  <a:pt x="187" y="132"/>
                  <a:pt x="186" y="132"/>
                  <a:pt x="185" y="132"/>
                </a:cubicBezTo>
                <a:cubicBezTo>
                  <a:pt x="185" y="134"/>
                  <a:pt x="185" y="135"/>
                  <a:pt x="184" y="137"/>
                </a:cubicBezTo>
                <a:cubicBezTo>
                  <a:pt x="185" y="136"/>
                  <a:pt x="186" y="136"/>
                  <a:pt x="187" y="135"/>
                </a:cubicBezTo>
                <a:cubicBezTo>
                  <a:pt x="187" y="135"/>
                  <a:pt x="187" y="134"/>
                  <a:pt x="187" y="134"/>
                </a:cubicBezTo>
                <a:cubicBezTo>
                  <a:pt x="188" y="133"/>
                  <a:pt x="188" y="133"/>
                  <a:pt x="188" y="132"/>
                </a:cubicBezTo>
                <a:close/>
                <a:moveTo>
                  <a:pt x="149" y="108"/>
                </a:moveTo>
                <a:cubicBezTo>
                  <a:pt x="151" y="107"/>
                  <a:pt x="152" y="105"/>
                  <a:pt x="154" y="104"/>
                </a:cubicBezTo>
                <a:cubicBezTo>
                  <a:pt x="152" y="104"/>
                  <a:pt x="150" y="104"/>
                  <a:pt x="149" y="105"/>
                </a:cubicBezTo>
                <a:cubicBezTo>
                  <a:pt x="149" y="106"/>
                  <a:pt x="149" y="107"/>
                  <a:pt x="149" y="108"/>
                </a:cubicBezTo>
                <a:close/>
                <a:moveTo>
                  <a:pt x="235" y="81"/>
                </a:moveTo>
                <a:cubicBezTo>
                  <a:pt x="233" y="82"/>
                  <a:pt x="232" y="83"/>
                  <a:pt x="230" y="84"/>
                </a:cubicBezTo>
                <a:cubicBezTo>
                  <a:pt x="232" y="85"/>
                  <a:pt x="234" y="85"/>
                  <a:pt x="235" y="84"/>
                </a:cubicBezTo>
                <a:cubicBezTo>
                  <a:pt x="235" y="84"/>
                  <a:pt x="235" y="84"/>
                  <a:pt x="235" y="83"/>
                </a:cubicBezTo>
                <a:cubicBezTo>
                  <a:pt x="235" y="83"/>
                  <a:pt x="235" y="82"/>
                  <a:pt x="235" y="81"/>
                </a:cubicBezTo>
                <a:close/>
                <a:moveTo>
                  <a:pt x="216" y="121"/>
                </a:moveTo>
                <a:cubicBezTo>
                  <a:pt x="216" y="120"/>
                  <a:pt x="216" y="119"/>
                  <a:pt x="216" y="119"/>
                </a:cubicBezTo>
                <a:cubicBezTo>
                  <a:pt x="215" y="118"/>
                  <a:pt x="212" y="119"/>
                  <a:pt x="211" y="119"/>
                </a:cubicBezTo>
                <a:cubicBezTo>
                  <a:pt x="211" y="119"/>
                  <a:pt x="211" y="120"/>
                  <a:pt x="212" y="120"/>
                </a:cubicBezTo>
                <a:cubicBezTo>
                  <a:pt x="213" y="120"/>
                  <a:pt x="214" y="120"/>
                  <a:pt x="216" y="121"/>
                </a:cubicBezTo>
                <a:close/>
                <a:moveTo>
                  <a:pt x="104" y="169"/>
                </a:moveTo>
                <a:cubicBezTo>
                  <a:pt x="106" y="169"/>
                  <a:pt x="108" y="169"/>
                  <a:pt x="110" y="169"/>
                </a:cubicBezTo>
                <a:cubicBezTo>
                  <a:pt x="110" y="168"/>
                  <a:pt x="110" y="168"/>
                  <a:pt x="110" y="167"/>
                </a:cubicBezTo>
                <a:cubicBezTo>
                  <a:pt x="110" y="167"/>
                  <a:pt x="109" y="166"/>
                  <a:pt x="108" y="166"/>
                </a:cubicBezTo>
                <a:cubicBezTo>
                  <a:pt x="108" y="166"/>
                  <a:pt x="108" y="166"/>
                  <a:pt x="108" y="166"/>
                </a:cubicBezTo>
                <a:cubicBezTo>
                  <a:pt x="108" y="167"/>
                  <a:pt x="108" y="167"/>
                  <a:pt x="108" y="168"/>
                </a:cubicBezTo>
                <a:cubicBezTo>
                  <a:pt x="108" y="168"/>
                  <a:pt x="107" y="169"/>
                  <a:pt x="106" y="168"/>
                </a:cubicBezTo>
                <a:cubicBezTo>
                  <a:pt x="106" y="168"/>
                  <a:pt x="105" y="168"/>
                  <a:pt x="104" y="167"/>
                </a:cubicBezTo>
                <a:cubicBezTo>
                  <a:pt x="104" y="167"/>
                  <a:pt x="104" y="167"/>
                  <a:pt x="104" y="167"/>
                </a:cubicBezTo>
                <a:cubicBezTo>
                  <a:pt x="104" y="168"/>
                  <a:pt x="104" y="168"/>
                  <a:pt x="104" y="169"/>
                </a:cubicBezTo>
                <a:close/>
                <a:moveTo>
                  <a:pt x="41" y="129"/>
                </a:moveTo>
                <a:cubicBezTo>
                  <a:pt x="41" y="127"/>
                  <a:pt x="40" y="126"/>
                  <a:pt x="40" y="124"/>
                </a:cubicBezTo>
                <a:cubicBezTo>
                  <a:pt x="39" y="125"/>
                  <a:pt x="38" y="126"/>
                  <a:pt x="38" y="127"/>
                </a:cubicBezTo>
                <a:cubicBezTo>
                  <a:pt x="38" y="127"/>
                  <a:pt x="38" y="128"/>
                  <a:pt x="38" y="128"/>
                </a:cubicBezTo>
                <a:cubicBezTo>
                  <a:pt x="39" y="129"/>
                  <a:pt x="40" y="129"/>
                  <a:pt x="41" y="129"/>
                </a:cubicBezTo>
                <a:close/>
                <a:moveTo>
                  <a:pt x="249" y="90"/>
                </a:moveTo>
                <a:cubicBezTo>
                  <a:pt x="248" y="89"/>
                  <a:pt x="246" y="87"/>
                  <a:pt x="245" y="87"/>
                </a:cubicBezTo>
                <a:cubicBezTo>
                  <a:pt x="245" y="87"/>
                  <a:pt x="245" y="90"/>
                  <a:pt x="246" y="91"/>
                </a:cubicBezTo>
                <a:cubicBezTo>
                  <a:pt x="247" y="91"/>
                  <a:pt x="248" y="91"/>
                  <a:pt x="249" y="90"/>
                </a:cubicBezTo>
                <a:close/>
                <a:moveTo>
                  <a:pt x="131" y="132"/>
                </a:moveTo>
                <a:cubicBezTo>
                  <a:pt x="131" y="131"/>
                  <a:pt x="131" y="130"/>
                  <a:pt x="131" y="128"/>
                </a:cubicBezTo>
                <a:cubicBezTo>
                  <a:pt x="129" y="128"/>
                  <a:pt x="129" y="129"/>
                  <a:pt x="128" y="130"/>
                </a:cubicBezTo>
                <a:cubicBezTo>
                  <a:pt x="129" y="131"/>
                  <a:pt x="129" y="132"/>
                  <a:pt x="131" y="132"/>
                </a:cubicBezTo>
                <a:close/>
                <a:moveTo>
                  <a:pt x="250" y="100"/>
                </a:moveTo>
                <a:cubicBezTo>
                  <a:pt x="249" y="101"/>
                  <a:pt x="248" y="103"/>
                  <a:pt x="248" y="104"/>
                </a:cubicBezTo>
                <a:cubicBezTo>
                  <a:pt x="249" y="104"/>
                  <a:pt x="251" y="104"/>
                  <a:pt x="252" y="103"/>
                </a:cubicBezTo>
                <a:cubicBezTo>
                  <a:pt x="251" y="102"/>
                  <a:pt x="251" y="101"/>
                  <a:pt x="250" y="100"/>
                </a:cubicBezTo>
                <a:close/>
                <a:moveTo>
                  <a:pt x="144" y="35"/>
                </a:moveTo>
                <a:cubicBezTo>
                  <a:pt x="144" y="35"/>
                  <a:pt x="145" y="35"/>
                  <a:pt x="145" y="35"/>
                </a:cubicBezTo>
                <a:cubicBezTo>
                  <a:pt x="147" y="35"/>
                  <a:pt x="149" y="35"/>
                  <a:pt x="150" y="35"/>
                </a:cubicBezTo>
                <a:cubicBezTo>
                  <a:pt x="151" y="35"/>
                  <a:pt x="152" y="35"/>
                  <a:pt x="152" y="35"/>
                </a:cubicBezTo>
                <a:cubicBezTo>
                  <a:pt x="153" y="34"/>
                  <a:pt x="153" y="34"/>
                  <a:pt x="154" y="34"/>
                </a:cubicBezTo>
                <a:cubicBezTo>
                  <a:pt x="154" y="34"/>
                  <a:pt x="155" y="35"/>
                  <a:pt x="155" y="35"/>
                </a:cubicBezTo>
                <a:cubicBezTo>
                  <a:pt x="156" y="35"/>
                  <a:pt x="156" y="34"/>
                  <a:pt x="156" y="34"/>
                </a:cubicBezTo>
                <a:cubicBezTo>
                  <a:pt x="152" y="34"/>
                  <a:pt x="148" y="34"/>
                  <a:pt x="144" y="35"/>
                </a:cubicBezTo>
                <a:close/>
                <a:moveTo>
                  <a:pt x="192" y="143"/>
                </a:moveTo>
                <a:cubicBezTo>
                  <a:pt x="192" y="143"/>
                  <a:pt x="192" y="143"/>
                  <a:pt x="192" y="143"/>
                </a:cubicBezTo>
                <a:cubicBezTo>
                  <a:pt x="193" y="141"/>
                  <a:pt x="193" y="138"/>
                  <a:pt x="193" y="136"/>
                </a:cubicBezTo>
                <a:cubicBezTo>
                  <a:pt x="192" y="136"/>
                  <a:pt x="191" y="136"/>
                  <a:pt x="191" y="137"/>
                </a:cubicBezTo>
                <a:cubicBezTo>
                  <a:pt x="191" y="139"/>
                  <a:pt x="192" y="141"/>
                  <a:pt x="192" y="143"/>
                </a:cubicBezTo>
                <a:close/>
                <a:moveTo>
                  <a:pt x="247" y="125"/>
                </a:moveTo>
                <a:cubicBezTo>
                  <a:pt x="246" y="124"/>
                  <a:pt x="247" y="123"/>
                  <a:pt x="246" y="122"/>
                </a:cubicBezTo>
                <a:cubicBezTo>
                  <a:pt x="245" y="123"/>
                  <a:pt x="245" y="123"/>
                  <a:pt x="244" y="123"/>
                </a:cubicBezTo>
                <a:cubicBezTo>
                  <a:pt x="244" y="123"/>
                  <a:pt x="244" y="123"/>
                  <a:pt x="244" y="123"/>
                </a:cubicBezTo>
                <a:cubicBezTo>
                  <a:pt x="244" y="124"/>
                  <a:pt x="244" y="125"/>
                  <a:pt x="244" y="126"/>
                </a:cubicBezTo>
                <a:cubicBezTo>
                  <a:pt x="245" y="126"/>
                  <a:pt x="246" y="126"/>
                  <a:pt x="247" y="125"/>
                </a:cubicBezTo>
                <a:close/>
                <a:moveTo>
                  <a:pt x="39" y="166"/>
                </a:moveTo>
                <a:cubicBezTo>
                  <a:pt x="39" y="166"/>
                  <a:pt x="39" y="166"/>
                  <a:pt x="39" y="166"/>
                </a:cubicBezTo>
                <a:cubicBezTo>
                  <a:pt x="39" y="166"/>
                  <a:pt x="39" y="166"/>
                  <a:pt x="40" y="166"/>
                </a:cubicBezTo>
                <a:cubicBezTo>
                  <a:pt x="42" y="163"/>
                  <a:pt x="45" y="161"/>
                  <a:pt x="48" y="159"/>
                </a:cubicBezTo>
                <a:cubicBezTo>
                  <a:pt x="48" y="159"/>
                  <a:pt x="49" y="158"/>
                  <a:pt x="49" y="158"/>
                </a:cubicBezTo>
                <a:cubicBezTo>
                  <a:pt x="49" y="158"/>
                  <a:pt x="49" y="158"/>
                  <a:pt x="49" y="158"/>
                </a:cubicBezTo>
                <a:cubicBezTo>
                  <a:pt x="45" y="160"/>
                  <a:pt x="41" y="163"/>
                  <a:pt x="39" y="166"/>
                </a:cubicBezTo>
                <a:close/>
                <a:moveTo>
                  <a:pt x="249" y="144"/>
                </a:moveTo>
                <a:cubicBezTo>
                  <a:pt x="249" y="146"/>
                  <a:pt x="249" y="147"/>
                  <a:pt x="250" y="148"/>
                </a:cubicBezTo>
                <a:cubicBezTo>
                  <a:pt x="250" y="148"/>
                  <a:pt x="250" y="148"/>
                  <a:pt x="251" y="148"/>
                </a:cubicBezTo>
                <a:cubicBezTo>
                  <a:pt x="251" y="146"/>
                  <a:pt x="251" y="145"/>
                  <a:pt x="251" y="143"/>
                </a:cubicBezTo>
                <a:cubicBezTo>
                  <a:pt x="250" y="144"/>
                  <a:pt x="250" y="144"/>
                  <a:pt x="249" y="144"/>
                </a:cubicBezTo>
                <a:close/>
                <a:moveTo>
                  <a:pt x="111" y="56"/>
                </a:moveTo>
                <a:cubicBezTo>
                  <a:pt x="112" y="55"/>
                  <a:pt x="112" y="55"/>
                  <a:pt x="112" y="54"/>
                </a:cubicBezTo>
                <a:cubicBezTo>
                  <a:pt x="109" y="54"/>
                  <a:pt x="109" y="54"/>
                  <a:pt x="108" y="53"/>
                </a:cubicBezTo>
                <a:cubicBezTo>
                  <a:pt x="108" y="54"/>
                  <a:pt x="107" y="54"/>
                  <a:pt x="107" y="55"/>
                </a:cubicBezTo>
                <a:cubicBezTo>
                  <a:pt x="109" y="56"/>
                  <a:pt x="110" y="56"/>
                  <a:pt x="111" y="56"/>
                </a:cubicBezTo>
                <a:close/>
                <a:moveTo>
                  <a:pt x="209" y="57"/>
                </a:moveTo>
                <a:cubicBezTo>
                  <a:pt x="210" y="57"/>
                  <a:pt x="211" y="57"/>
                  <a:pt x="211" y="57"/>
                </a:cubicBezTo>
                <a:cubicBezTo>
                  <a:pt x="211" y="57"/>
                  <a:pt x="212" y="57"/>
                  <a:pt x="212" y="57"/>
                </a:cubicBezTo>
                <a:cubicBezTo>
                  <a:pt x="212" y="56"/>
                  <a:pt x="212" y="55"/>
                  <a:pt x="213" y="54"/>
                </a:cubicBezTo>
                <a:cubicBezTo>
                  <a:pt x="212" y="54"/>
                  <a:pt x="212" y="54"/>
                  <a:pt x="212" y="54"/>
                </a:cubicBezTo>
                <a:cubicBezTo>
                  <a:pt x="211" y="54"/>
                  <a:pt x="211" y="54"/>
                  <a:pt x="210" y="55"/>
                </a:cubicBezTo>
                <a:cubicBezTo>
                  <a:pt x="209" y="55"/>
                  <a:pt x="209" y="55"/>
                  <a:pt x="209" y="57"/>
                </a:cubicBezTo>
                <a:cubicBezTo>
                  <a:pt x="209" y="57"/>
                  <a:pt x="209" y="57"/>
                  <a:pt x="209" y="57"/>
                </a:cubicBezTo>
                <a:close/>
                <a:moveTo>
                  <a:pt x="253" y="139"/>
                </a:moveTo>
                <a:cubicBezTo>
                  <a:pt x="254" y="139"/>
                  <a:pt x="255" y="139"/>
                  <a:pt x="256" y="139"/>
                </a:cubicBezTo>
                <a:cubicBezTo>
                  <a:pt x="255" y="137"/>
                  <a:pt x="255" y="136"/>
                  <a:pt x="255" y="134"/>
                </a:cubicBezTo>
                <a:cubicBezTo>
                  <a:pt x="255" y="135"/>
                  <a:pt x="254" y="135"/>
                  <a:pt x="254" y="135"/>
                </a:cubicBezTo>
                <a:cubicBezTo>
                  <a:pt x="254" y="135"/>
                  <a:pt x="254" y="135"/>
                  <a:pt x="254" y="135"/>
                </a:cubicBezTo>
                <a:cubicBezTo>
                  <a:pt x="253" y="137"/>
                  <a:pt x="253" y="138"/>
                  <a:pt x="253" y="139"/>
                </a:cubicBezTo>
                <a:close/>
                <a:moveTo>
                  <a:pt x="39" y="172"/>
                </a:moveTo>
                <a:cubicBezTo>
                  <a:pt x="39" y="171"/>
                  <a:pt x="40" y="171"/>
                  <a:pt x="40" y="170"/>
                </a:cubicBezTo>
                <a:cubicBezTo>
                  <a:pt x="41" y="169"/>
                  <a:pt x="42" y="168"/>
                  <a:pt x="42" y="167"/>
                </a:cubicBezTo>
                <a:cubicBezTo>
                  <a:pt x="40" y="169"/>
                  <a:pt x="38" y="171"/>
                  <a:pt x="36" y="173"/>
                </a:cubicBezTo>
                <a:cubicBezTo>
                  <a:pt x="37" y="172"/>
                  <a:pt x="38" y="172"/>
                  <a:pt x="39" y="172"/>
                </a:cubicBezTo>
                <a:close/>
                <a:moveTo>
                  <a:pt x="155" y="79"/>
                </a:moveTo>
                <a:cubicBezTo>
                  <a:pt x="155" y="84"/>
                  <a:pt x="155" y="89"/>
                  <a:pt x="156" y="94"/>
                </a:cubicBezTo>
                <a:cubicBezTo>
                  <a:pt x="156" y="89"/>
                  <a:pt x="156" y="84"/>
                  <a:pt x="155" y="79"/>
                </a:cubicBezTo>
                <a:close/>
                <a:moveTo>
                  <a:pt x="129" y="49"/>
                </a:moveTo>
                <a:cubicBezTo>
                  <a:pt x="130" y="50"/>
                  <a:pt x="131" y="50"/>
                  <a:pt x="132" y="50"/>
                </a:cubicBezTo>
                <a:cubicBezTo>
                  <a:pt x="132" y="50"/>
                  <a:pt x="132" y="50"/>
                  <a:pt x="132" y="50"/>
                </a:cubicBezTo>
                <a:cubicBezTo>
                  <a:pt x="133" y="50"/>
                  <a:pt x="134" y="50"/>
                  <a:pt x="135" y="49"/>
                </a:cubicBezTo>
                <a:cubicBezTo>
                  <a:pt x="136" y="49"/>
                  <a:pt x="136" y="49"/>
                  <a:pt x="136" y="49"/>
                </a:cubicBezTo>
                <a:cubicBezTo>
                  <a:pt x="134" y="49"/>
                  <a:pt x="132" y="49"/>
                  <a:pt x="130" y="49"/>
                </a:cubicBezTo>
                <a:cubicBezTo>
                  <a:pt x="129" y="48"/>
                  <a:pt x="129" y="49"/>
                  <a:pt x="129" y="49"/>
                </a:cubicBezTo>
                <a:close/>
                <a:moveTo>
                  <a:pt x="123" y="154"/>
                </a:moveTo>
                <a:cubicBezTo>
                  <a:pt x="123" y="155"/>
                  <a:pt x="122" y="156"/>
                  <a:pt x="122" y="157"/>
                </a:cubicBezTo>
                <a:cubicBezTo>
                  <a:pt x="124" y="156"/>
                  <a:pt x="125" y="155"/>
                  <a:pt x="127" y="155"/>
                </a:cubicBezTo>
                <a:cubicBezTo>
                  <a:pt x="127" y="154"/>
                  <a:pt x="127" y="154"/>
                  <a:pt x="127" y="154"/>
                </a:cubicBezTo>
                <a:cubicBezTo>
                  <a:pt x="125" y="154"/>
                  <a:pt x="124" y="154"/>
                  <a:pt x="123" y="154"/>
                </a:cubicBezTo>
                <a:close/>
                <a:moveTo>
                  <a:pt x="142" y="98"/>
                </a:moveTo>
                <a:cubicBezTo>
                  <a:pt x="142" y="99"/>
                  <a:pt x="142" y="99"/>
                  <a:pt x="143" y="99"/>
                </a:cubicBezTo>
                <a:cubicBezTo>
                  <a:pt x="143" y="99"/>
                  <a:pt x="144" y="98"/>
                  <a:pt x="144" y="98"/>
                </a:cubicBezTo>
                <a:cubicBezTo>
                  <a:pt x="144" y="98"/>
                  <a:pt x="144" y="98"/>
                  <a:pt x="144" y="97"/>
                </a:cubicBezTo>
                <a:cubicBezTo>
                  <a:pt x="144" y="97"/>
                  <a:pt x="144" y="96"/>
                  <a:pt x="144" y="95"/>
                </a:cubicBezTo>
                <a:cubicBezTo>
                  <a:pt x="143" y="95"/>
                  <a:pt x="143" y="96"/>
                  <a:pt x="142" y="96"/>
                </a:cubicBezTo>
                <a:cubicBezTo>
                  <a:pt x="142" y="97"/>
                  <a:pt x="142" y="98"/>
                  <a:pt x="142" y="98"/>
                </a:cubicBezTo>
                <a:close/>
                <a:moveTo>
                  <a:pt x="240" y="123"/>
                </a:moveTo>
                <a:cubicBezTo>
                  <a:pt x="241" y="122"/>
                  <a:pt x="241" y="122"/>
                  <a:pt x="241" y="122"/>
                </a:cubicBezTo>
                <a:cubicBezTo>
                  <a:pt x="242" y="122"/>
                  <a:pt x="242" y="122"/>
                  <a:pt x="242" y="121"/>
                </a:cubicBezTo>
                <a:cubicBezTo>
                  <a:pt x="242" y="120"/>
                  <a:pt x="242" y="119"/>
                  <a:pt x="242" y="118"/>
                </a:cubicBezTo>
                <a:cubicBezTo>
                  <a:pt x="242" y="118"/>
                  <a:pt x="241" y="119"/>
                  <a:pt x="241" y="119"/>
                </a:cubicBezTo>
                <a:cubicBezTo>
                  <a:pt x="239" y="121"/>
                  <a:pt x="239" y="121"/>
                  <a:pt x="240" y="123"/>
                </a:cubicBezTo>
                <a:close/>
                <a:moveTo>
                  <a:pt x="144" y="132"/>
                </a:moveTo>
                <a:cubicBezTo>
                  <a:pt x="145" y="132"/>
                  <a:pt x="146" y="131"/>
                  <a:pt x="145" y="130"/>
                </a:cubicBezTo>
                <a:cubicBezTo>
                  <a:pt x="145" y="129"/>
                  <a:pt x="145" y="128"/>
                  <a:pt x="145" y="127"/>
                </a:cubicBezTo>
                <a:cubicBezTo>
                  <a:pt x="144" y="126"/>
                  <a:pt x="144" y="126"/>
                  <a:pt x="144" y="126"/>
                </a:cubicBezTo>
                <a:cubicBezTo>
                  <a:pt x="144" y="128"/>
                  <a:pt x="144" y="130"/>
                  <a:pt x="144" y="132"/>
                </a:cubicBezTo>
                <a:close/>
                <a:moveTo>
                  <a:pt x="181" y="125"/>
                </a:moveTo>
                <a:cubicBezTo>
                  <a:pt x="181" y="126"/>
                  <a:pt x="182" y="127"/>
                  <a:pt x="182" y="128"/>
                </a:cubicBezTo>
                <a:cubicBezTo>
                  <a:pt x="182" y="128"/>
                  <a:pt x="183" y="128"/>
                  <a:pt x="184" y="128"/>
                </a:cubicBezTo>
                <a:cubicBezTo>
                  <a:pt x="184" y="127"/>
                  <a:pt x="184" y="126"/>
                  <a:pt x="184" y="124"/>
                </a:cubicBezTo>
                <a:cubicBezTo>
                  <a:pt x="183" y="125"/>
                  <a:pt x="182" y="125"/>
                  <a:pt x="181" y="125"/>
                </a:cubicBezTo>
                <a:close/>
                <a:moveTo>
                  <a:pt x="34" y="63"/>
                </a:moveTo>
                <a:cubicBezTo>
                  <a:pt x="36" y="62"/>
                  <a:pt x="37" y="62"/>
                  <a:pt x="38" y="61"/>
                </a:cubicBezTo>
                <a:cubicBezTo>
                  <a:pt x="38" y="61"/>
                  <a:pt x="38" y="60"/>
                  <a:pt x="37" y="59"/>
                </a:cubicBezTo>
                <a:cubicBezTo>
                  <a:pt x="36" y="60"/>
                  <a:pt x="35" y="61"/>
                  <a:pt x="34" y="62"/>
                </a:cubicBezTo>
                <a:cubicBezTo>
                  <a:pt x="34" y="63"/>
                  <a:pt x="34" y="63"/>
                  <a:pt x="34" y="63"/>
                </a:cubicBezTo>
                <a:close/>
                <a:moveTo>
                  <a:pt x="250" y="113"/>
                </a:moveTo>
                <a:cubicBezTo>
                  <a:pt x="249" y="115"/>
                  <a:pt x="249" y="116"/>
                  <a:pt x="249" y="118"/>
                </a:cubicBezTo>
                <a:cubicBezTo>
                  <a:pt x="251" y="117"/>
                  <a:pt x="252" y="116"/>
                  <a:pt x="252" y="114"/>
                </a:cubicBezTo>
                <a:cubicBezTo>
                  <a:pt x="251" y="114"/>
                  <a:pt x="251" y="114"/>
                  <a:pt x="250" y="113"/>
                </a:cubicBezTo>
                <a:close/>
                <a:moveTo>
                  <a:pt x="259" y="110"/>
                </a:moveTo>
                <a:cubicBezTo>
                  <a:pt x="259" y="110"/>
                  <a:pt x="259" y="110"/>
                  <a:pt x="259" y="110"/>
                </a:cubicBezTo>
                <a:cubicBezTo>
                  <a:pt x="259" y="108"/>
                  <a:pt x="259" y="107"/>
                  <a:pt x="259" y="105"/>
                </a:cubicBezTo>
                <a:cubicBezTo>
                  <a:pt x="258" y="105"/>
                  <a:pt x="257" y="105"/>
                  <a:pt x="257" y="106"/>
                </a:cubicBezTo>
                <a:cubicBezTo>
                  <a:pt x="258" y="107"/>
                  <a:pt x="258" y="109"/>
                  <a:pt x="259" y="110"/>
                </a:cubicBezTo>
                <a:close/>
                <a:moveTo>
                  <a:pt x="136" y="47"/>
                </a:moveTo>
                <a:cubicBezTo>
                  <a:pt x="136" y="46"/>
                  <a:pt x="135" y="45"/>
                  <a:pt x="135" y="45"/>
                </a:cubicBezTo>
                <a:cubicBezTo>
                  <a:pt x="134" y="45"/>
                  <a:pt x="134" y="45"/>
                  <a:pt x="133" y="45"/>
                </a:cubicBezTo>
                <a:cubicBezTo>
                  <a:pt x="132" y="45"/>
                  <a:pt x="132" y="45"/>
                  <a:pt x="131" y="45"/>
                </a:cubicBezTo>
                <a:cubicBezTo>
                  <a:pt x="131" y="45"/>
                  <a:pt x="130" y="46"/>
                  <a:pt x="130" y="46"/>
                </a:cubicBezTo>
                <a:cubicBezTo>
                  <a:pt x="132" y="46"/>
                  <a:pt x="134" y="47"/>
                  <a:pt x="136" y="47"/>
                </a:cubicBezTo>
                <a:close/>
                <a:moveTo>
                  <a:pt x="120" y="54"/>
                </a:moveTo>
                <a:cubicBezTo>
                  <a:pt x="119" y="54"/>
                  <a:pt x="118" y="54"/>
                  <a:pt x="116" y="54"/>
                </a:cubicBezTo>
                <a:cubicBezTo>
                  <a:pt x="116" y="55"/>
                  <a:pt x="116" y="55"/>
                  <a:pt x="116" y="56"/>
                </a:cubicBezTo>
                <a:cubicBezTo>
                  <a:pt x="118" y="56"/>
                  <a:pt x="119" y="56"/>
                  <a:pt x="119" y="56"/>
                </a:cubicBezTo>
                <a:cubicBezTo>
                  <a:pt x="120" y="55"/>
                  <a:pt x="120" y="55"/>
                  <a:pt x="120" y="54"/>
                </a:cubicBezTo>
                <a:close/>
                <a:moveTo>
                  <a:pt x="194" y="119"/>
                </a:moveTo>
                <a:cubicBezTo>
                  <a:pt x="194" y="119"/>
                  <a:pt x="194" y="119"/>
                  <a:pt x="194" y="119"/>
                </a:cubicBezTo>
                <a:cubicBezTo>
                  <a:pt x="192" y="118"/>
                  <a:pt x="190" y="118"/>
                  <a:pt x="188" y="118"/>
                </a:cubicBezTo>
                <a:cubicBezTo>
                  <a:pt x="188" y="119"/>
                  <a:pt x="189" y="119"/>
                  <a:pt x="189" y="120"/>
                </a:cubicBezTo>
                <a:cubicBezTo>
                  <a:pt x="191" y="120"/>
                  <a:pt x="192" y="119"/>
                  <a:pt x="194" y="119"/>
                </a:cubicBezTo>
                <a:close/>
                <a:moveTo>
                  <a:pt x="35" y="153"/>
                </a:moveTo>
                <a:cubicBezTo>
                  <a:pt x="33" y="155"/>
                  <a:pt x="30" y="157"/>
                  <a:pt x="28" y="159"/>
                </a:cubicBezTo>
                <a:cubicBezTo>
                  <a:pt x="31" y="158"/>
                  <a:pt x="33" y="156"/>
                  <a:pt x="36" y="154"/>
                </a:cubicBezTo>
                <a:cubicBezTo>
                  <a:pt x="35" y="154"/>
                  <a:pt x="35" y="153"/>
                  <a:pt x="35" y="153"/>
                </a:cubicBezTo>
                <a:close/>
                <a:moveTo>
                  <a:pt x="118" y="154"/>
                </a:moveTo>
                <a:cubicBezTo>
                  <a:pt x="118" y="156"/>
                  <a:pt x="118" y="157"/>
                  <a:pt x="118" y="158"/>
                </a:cubicBezTo>
                <a:cubicBezTo>
                  <a:pt x="119" y="158"/>
                  <a:pt x="120" y="158"/>
                  <a:pt x="120" y="157"/>
                </a:cubicBezTo>
                <a:cubicBezTo>
                  <a:pt x="120" y="156"/>
                  <a:pt x="120" y="156"/>
                  <a:pt x="120" y="155"/>
                </a:cubicBezTo>
                <a:cubicBezTo>
                  <a:pt x="120" y="155"/>
                  <a:pt x="120" y="154"/>
                  <a:pt x="120" y="154"/>
                </a:cubicBezTo>
                <a:cubicBezTo>
                  <a:pt x="120" y="154"/>
                  <a:pt x="119" y="154"/>
                  <a:pt x="118" y="154"/>
                </a:cubicBezTo>
                <a:close/>
                <a:moveTo>
                  <a:pt x="34" y="112"/>
                </a:moveTo>
                <a:cubicBezTo>
                  <a:pt x="37" y="112"/>
                  <a:pt x="41" y="111"/>
                  <a:pt x="44" y="111"/>
                </a:cubicBezTo>
                <a:cubicBezTo>
                  <a:pt x="43" y="111"/>
                  <a:pt x="43" y="111"/>
                  <a:pt x="42" y="111"/>
                </a:cubicBezTo>
                <a:cubicBezTo>
                  <a:pt x="40" y="110"/>
                  <a:pt x="38" y="111"/>
                  <a:pt x="36" y="112"/>
                </a:cubicBezTo>
                <a:cubicBezTo>
                  <a:pt x="35" y="112"/>
                  <a:pt x="35" y="112"/>
                  <a:pt x="34" y="112"/>
                </a:cubicBezTo>
                <a:close/>
                <a:moveTo>
                  <a:pt x="131" y="141"/>
                </a:moveTo>
                <a:cubicBezTo>
                  <a:pt x="130" y="139"/>
                  <a:pt x="130" y="138"/>
                  <a:pt x="129" y="137"/>
                </a:cubicBezTo>
                <a:cubicBezTo>
                  <a:pt x="129" y="137"/>
                  <a:pt x="128" y="137"/>
                  <a:pt x="128" y="137"/>
                </a:cubicBezTo>
                <a:cubicBezTo>
                  <a:pt x="128" y="139"/>
                  <a:pt x="128" y="140"/>
                  <a:pt x="128" y="141"/>
                </a:cubicBezTo>
                <a:cubicBezTo>
                  <a:pt x="129" y="141"/>
                  <a:pt x="130" y="141"/>
                  <a:pt x="131" y="141"/>
                </a:cubicBezTo>
                <a:close/>
                <a:moveTo>
                  <a:pt x="162" y="127"/>
                </a:moveTo>
                <a:cubicBezTo>
                  <a:pt x="161" y="128"/>
                  <a:pt x="160" y="128"/>
                  <a:pt x="159" y="128"/>
                </a:cubicBezTo>
                <a:cubicBezTo>
                  <a:pt x="159" y="129"/>
                  <a:pt x="159" y="129"/>
                  <a:pt x="160" y="130"/>
                </a:cubicBezTo>
                <a:cubicBezTo>
                  <a:pt x="160" y="130"/>
                  <a:pt x="161" y="131"/>
                  <a:pt x="162" y="131"/>
                </a:cubicBezTo>
                <a:cubicBezTo>
                  <a:pt x="162" y="130"/>
                  <a:pt x="162" y="129"/>
                  <a:pt x="162" y="127"/>
                </a:cubicBezTo>
                <a:close/>
                <a:moveTo>
                  <a:pt x="28" y="61"/>
                </a:moveTo>
                <a:cubicBezTo>
                  <a:pt x="26" y="62"/>
                  <a:pt x="26" y="62"/>
                  <a:pt x="25" y="63"/>
                </a:cubicBezTo>
                <a:cubicBezTo>
                  <a:pt x="24" y="63"/>
                  <a:pt x="24" y="64"/>
                  <a:pt x="24" y="64"/>
                </a:cubicBezTo>
                <a:cubicBezTo>
                  <a:pt x="25" y="64"/>
                  <a:pt x="27" y="64"/>
                  <a:pt x="28" y="63"/>
                </a:cubicBezTo>
                <a:cubicBezTo>
                  <a:pt x="28" y="62"/>
                  <a:pt x="28" y="62"/>
                  <a:pt x="28" y="61"/>
                </a:cubicBezTo>
                <a:close/>
                <a:moveTo>
                  <a:pt x="205" y="121"/>
                </a:moveTo>
                <a:cubicBezTo>
                  <a:pt x="203" y="121"/>
                  <a:pt x="202" y="120"/>
                  <a:pt x="201" y="120"/>
                </a:cubicBezTo>
                <a:cubicBezTo>
                  <a:pt x="201" y="121"/>
                  <a:pt x="201" y="122"/>
                  <a:pt x="201" y="122"/>
                </a:cubicBezTo>
                <a:cubicBezTo>
                  <a:pt x="202" y="122"/>
                  <a:pt x="203" y="122"/>
                  <a:pt x="204" y="122"/>
                </a:cubicBezTo>
                <a:cubicBezTo>
                  <a:pt x="204" y="122"/>
                  <a:pt x="205" y="121"/>
                  <a:pt x="205" y="121"/>
                </a:cubicBezTo>
                <a:close/>
                <a:moveTo>
                  <a:pt x="188" y="31"/>
                </a:moveTo>
                <a:cubicBezTo>
                  <a:pt x="187" y="30"/>
                  <a:pt x="186" y="30"/>
                  <a:pt x="186" y="30"/>
                </a:cubicBezTo>
                <a:cubicBezTo>
                  <a:pt x="185" y="30"/>
                  <a:pt x="183" y="30"/>
                  <a:pt x="182" y="30"/>
                </a:cubicBezTo>
                <a:cubicBezTo>
                  <a:pt x="182" y="31"/>
                  <a:pt x="183" y="31"/>
                  <a:pt x="183" y="31"/>
                </a:cubicBezTo>
                <a:cubicBezTo>
                  <a:pt x="184" y="31"/>
                  <a:pt x="184" y="31"/>
                  <a:pt x="185" y="31"/>
                </a:cubicBezTo>
                <a:cubicBezTo>
                  <a:pt x="186" y="31"/>
                  <a:pt x="187" y="31"/>
                  <a:pt x="188" y="31"/>
                </a:cubicBezTo>
                <a:close/>
                <a:moveTo>
                  <a:pt x="132" y="67"/>
                </a:moveTo>
                <a:cubicBezTo>
                  <a:pt x="131" y="67"/>
                  <a:pt x="131" y="66"/>
                  <a:pt x="130" y="65"/>
                </a:cubicBezTo>
                <a:cubicBezTo>
                  <a:pt x="130" y="67"/>
                  <a:pt x="129" y="68"/>
                  <a:pt x="129" y="70"/>
                </a:cubicBezTo>
                <a:cubicBezTo>
                  <a:pt x="129" y="70"/>
                  <a:pt x="129" y="70"/>
                  <a:pt x="130" y="71"/>
                </a:cubicBezTo>
                <a:cubicBezTo>
                  <a:pt x="130" y="70"/>
                  <a:pt x="131" y="68"/>
                  <a:pt x="132" y="67"/>
                </a:cubicBezTo>
                <a:close/>
                <a:moveTo>
                  <a:pt x="187" y="123"/>
                </a:moveTo>
                <a:cubicBezTo>
                  <a:pt x="187" y="123"/>
                  <a:pt x="187" y="124"/>
                  <a:pt x="187" y="124"/>
                </a:cubicBezTo>
                <a:cubicBezTo>
                  <a:pt x="186" y="125"/>
                  <a:pt x="186" y="127"/>
                  <a:pt x="186" y="128"/>
                </a:cubicBezTo>
                <a:cubicBezTo>
                  <a:pt x="187" y="128"/>
                  <a:pt x="188" y="128"/>
                  <a:pt x="188" y="128"/>
                </a:cubicBezTo>
                <a:cubicBezTo>
                  <a:pt x="188" y="126"/>
                  <a:pt x="188" y="125"/>
                  <a:pt x="187" y="123"/>
                </a:cubicBezTo>
                <a:close/>
                <a:moveTo>
                  <a:pt x="29" y="57"/>
                </a:moveTo>
                <a:cubicBezTo>
                  <a:pt x="30" y="57"/>
                  <a:pt x="31" y="56"/>
                  <a:pt x="32" y="56"/>
                </a:cubicBezTo>
                <a:cubicBezTo>
                  <a:pt x="32" y="56"/>
                  <a:pt x="32" y="55"/>
                  <a:pt x="32" y="55"/>
                </a:cubicBezTo>
                <a:cubicBezTo>
                  <a:pt x="33" y="54"/>
                  <a:pt x="32" y="54"/>
                  <a:pt x="31" y="53"/>
                </a:cubicBezTo>
                <a:cubicBezTo>
                  <a:pt x="31" y="54"/>
                  <a:pt x="30" y="54"/>
                  <a:pt x="30" y="55"/>
                </a:cubicBezTo>
                <a:cubicBezTo>
                  <a:pt x="29" y="56"/>
                  <a:pt x="29" y="56"/>
                  <a:pt x="29" y="57"/>
                </a:cubicBezTo>
                <a:close/>
                <a:moveTo>
                  <a:pt x="146" y="121"/>
                </a:moveTo>
                <a:cubicBezTo>
                  <a:pt x="146" y="122"/>
                  <a:pt x="146" y="123"/>
                  <a:pt x="146" y="123"/>
                </a:cubicBezTo>
                <a:cubicBezTo>
                  <a:pt x="146" y="123"/>
                  <a:pt x="146" y="123"/>
                  <a:pt x="147" y="124"/>
                </a:cubicBezTo>
                <a:cubicBezTo>
                  <a:pt x="148" y="124"/>
                  <a:pt x="149" y="124"/>
                  <a:pt x="150" y="124"/>
                </a:cubicBezTo>
                <a:cubicBezTo>
                  <a:pt x="150" y="123"/>
                  <a:pt x="150" y="123"/>
                  <a:pt x="150" y="122"/>
                </a:cubicBezTo>
                <a:cubicBezTo>
                  <a:pt x="148" y="122"/>
                  <a:pt x="147" y="122"/>
                  <a:pt x="146" y="121"/>
                </a:cubicBezTo>
                <a:close/>
                <a:moveTo>
                  <a:pt x="231" y="71"/>
                </a:moveTo>
                <a:cubicBezTo>
                  <a:pt x="230" y="70"/>
                  <a:pt x="229" y="70"/>
                  <a:pt x="229" y="69"/>
                </a:cubicBezTo>
                <a:cubicBezTo>
                  <a:pt x="228" y="69"/>
                  <a:pt x="228" y="69"/>
                  <a:pt x="227" y="69"/>
                </a:cubicBezTo>
                <a:cubicBezTo>
                  <a:pt x="227" y="70"/>
                  <a:pt x="227" y="71"/>
                  <a:pt x="227" y="72"/>
                </a:cubicBezTo>
                <a:cubicBezTo>
                  <a:pt x="229" y="72"/>
                  <a:pt x="230" y="71"/>
                  <a:pt x="231" y="71"/>
                </a:cubicBezTo>
                <a:close/>
                <a:moveTo>
                  <a:pt x="139" y="102"/>
                </a:moveTo>
                <a:cubicBezTo>
                  <a:pt x="138" y="103"/>
                  <a:pt x="138" y="103"/>
                  <a:pt x="137" y="103"/>
                </a:cubicBezTo>
                <a:cubicBezTo>
                  <a:pt x="137" y="105"/>
                  <a:pt x="137" y="106"/>
                  <a:pt x="138" y="107"/>
                </a:cubicBezTo>
                <a:cubicBezTo>
                  <a:pt x="138" y="107"/>
                  <a:pt x="138" y="108"/>
                  <a:pt x="138" y="108"/>
                </a:cubicBezTo>
                <a:cubicBezTo>
                  <a:pt x="139" y="108"/>
                  <a:pt x="139" y="107"/>
                  <a:pt x="139" y="107"/>
                </a:cubicBezTo>
                <a:cubicBezTo>
                  <a:pt x="139" y="106"/>
                  <a:pt x="139" y="104"/>
                  <a:pt x="139" y="102"/>
                </a:cubicBezTo>
                <a:close/>
                <a:moveTo>
                  <a:pt x="125" y="57"/>
                </a:moveTo>
                <a:cubicBezTo>
                  <a:pt x="125" y="57"/>
                  <a:pt x="126" y="57"/>
                  <a:pt x="126" y="57"/>
                </a:cubicBezTo>
                <a:cubicBezTo>
                  <a:pt x="127" y="57"/>
                  <a:pt x="129" y="57"/>
                  <a:pt x="129" y="58"/>
                </a:cubicBezTo>
                <a:cubicBezTo>
                  <a:pt x="130" y="58"/>
                  <a:pt x="130" y="57"/>
                  <a:pt x="130" y="57"/>
                </a:cubicBezTo>
                <a:cubicBezTo>
                  <a:pt x="128" y="56"/>
                  <a:pt x="127" y="56"/>
                  <a:pt x="126" y="55"/>
                </a:cubicBezTo>
                <a:cubicBezTo>
                  <a:pt x="126" y="55"/>
                  <a:pt x="125" y="55"/>
                  <a:pt x="125" y="55"/>
                </a:cubicBezTo>
                <a:cubicBezTo>
                  <a:pt x="125" y="55"/>
                  <a:pt x="125" y="56"/>
                  <a:pt x="125" y="57"/>
                </a:cubicBezTo>
                <a:close/>
                <a:moveTo>
                  <a:pt x="40" y="122"/>
                </a:moveTo>
                <a:cubicBezTo>
                  <a:pt x="39" y="120"/>
                  <a:pt x="39" y="119"/>
                  <a:pt x="38" y="118"/>
                </a:cubicBezTo>
                <a:cubicBezTo>
                  <a:pt x="38" y="120"/>
                  <a:pt x="38" y="121"/>
                  <a:pt x="37" y="123"/>
                </a:cubicBezTo>
                <a:cubicBezTo>
                  <a:pt x="38" y="123"/>
                  <a:pt x="39" y="122"/>
                  <a:pt x="40" y="122"/>
                </a:cubicBezTo>
                <a:close/>
                <a:moveTo>
                  <a:pt x="164" y="127"/>
                </a:moveTo>
                <a:cubicBezTo>
                  <a:pt x="164" y="128"/>
                  <a:pt x="164" y="129"/>
                  <a:pt x="164" y="130"/>
                </a:cubicBezTo>
                <a:cubicBezTo>
                  <a:pt x="166" y="130"/>
                  <a:pt x="167" y="129"/>
                  <a:pt x="168" y="128"/>
                </a:cubicBezTo>
                <a:cubicBezTo>
                  <a:pt x="168" y="128"/>
                  <a:pt x="168" y="128"/>
                  <a:pt x="167" y="127"/>
                </a:cubicBezTo>
                <a:cubicBezTo>
                  <a:pt x="166" y="127"/>
                  <a:pt x="166" y="127"/>
                  <a:pt x="164" y="127"/>
                </a:cubicBezTo>
                <a:close/>
                <a:moveTo>
                  <a:pt x="116" y="49"/>
                </a:moveTo>
                <a:cubicBezTo>
                  <a:pt x="117" y="50"/>
                  <a:pt x="118" y="50"/>
                  <a:pt x="119" y="50"/>
                </a:cubicBezTo>
                <a:cubicBezTo>
                  <a:pt x="120" y="50"/>
                  <a:pt x="121" y="50"/>
                  <a:pt x="122" y="50"/>
                </a:cubicBezTo>
                <a:cubicBezTo>
                  <a:pt x="122" y="49"/>
                  <a:pt x="121" y="49"/>
                  <a:pt x="120" y="49"/>
                </a:cubicBezTo>
                <a:cubicBezTo>
                  <a:pt x="119" y="49"/>
                  <a:pt x="118" y="48"/>
                  <a:pt x="118" y="48"/>
                </a:cubicBezTo>
                <a:cubicBezTo>
                  <a:pt x="117" y="48"/>
                  <a:pt x="116" y="48"/>
                  <a:pt x="115" y="48"/>
                </a:cubicBezTo>
                <a:cubicBezTo>
                  <a:pt x="116" y="48"/>
                  <a:pt x="116" y="49"/>
                  <a:pt x="116" y="49"/>
                </a:cubicBezTo>
                <a:close/>
                <a:moveTo>
                  <a:pt x="266" y="168"/>
                </a:moveTo>
                <a:cubicBezTo>
                  <a:pt x="264" y="170"/>
                  <a:pt x="262" y="171"/>
                  <a:pt x="260" y="173"/>
                </a:cubicBezTo>
                <a:cubicBezTo>
                  <a:pt x="263" y="172"/>
                  <a:pt x="266" y="170"/>
                  <a:pt x="266" y="168"/>
                </a:cubicBezTo>
                <a:close/>
                <a:moveTo>
                  <a:pt x="196" y="44"/>
                </a:moveTo>
                <a:cubicBezTo>
                  <a:pt x="196" y="44"/>
                  <a:pt x="196" y="45"/>
                  <a:pt x="196" y="45"/>
                </a:cubicBezTo>
                <a:cubicBezTo>
                  <a:pt x="197" y="44"/>
                  <a:pt x="198" y="44"/>
                  <a:pt x="199" y="44"/>
                </a:cubicBezTo>
                <a:cubicBezTo>
                  <a:pt x="199" y="43"/>
                  <a:pt x="199" y="42"/>
                  <a:pt x="199" y="41"/>
                </a:cubicBezTo>
                <a:cubicBezTo>
                  <a:pt x="198" y="41"/>
                  <a:pt x="198" y="42"/>
                  <a:pt x="197" y="42"/>
                </a:cubicBezTo>
                <a:cubicBezTo>
                  <a:pt x="197" y="43"/>
                  <a:pt x="196" y="44"/>
                  <a:pt x="196" y="44"/>
                </a:cubicBezTo>
                <a:close/>
                <a:moveTo>
                  <a:pt x="195" y="126"/>
                </a:moveTo>
                <a:cubicBezTo>
                  <a:pt x="197" y="126"/>
                  <a:pt x="198" y="126"/>
                  <a:pt x="199" y="125"/>
                </a:cubicBezTo>
                <a:cubicBezTo>
                  <a:pt x="199" y="125"/>
                  <a:pt x="199" y="125"/>
                  <a:pt x="199" y="124"/>
                </a:cubicBezTo>
                <a:cubicBezTo>
                  <a:pt x="198" y="124"/>
                  <a:pt x="197" y="124"/>
                  <a:pt x="196" y="124"/>
                </a:cubicBezTo>
                <a:cubicBezTo>
                  <a:pt x="196" y="125"/>
                  <a:pt x="195" y="125"/>
                  <a:pt x="195" y="126"/>
                </a:cubicBezTo>
                <a:close/>
                <a:moveTo>
                  <a:pt x="40" y="66"/>
                </a:moveTo>
                <a:cubicBezTo>
                  <a:pt x="38" y="68"/>
                  <a:pt x="36" y="69"/>
                  <a:pt x="35" y="70"/>
                </a:cubicBezTo>
                <a:cubicBezTo>
                  <a:pt x="35" y="71"/>
                  <a:pt x="35" y="71"/>
                  <a:pt x="35" y="71"/>
                </a:cubicBezTo>
                <a:cubicBezTo>
                  <a:pt x="37" y="70"/>
                  <a:pt x="39" y="69"/>
                  <a:pt x="41" y="68"/>
                </a:cubicBezTo>
                <a:cubicBezTo>
                  <a:pt x="40" y="67"/>
                  <a:pt x="40" y="67"/>
                  <a:pt x="40" y="66"/>
                </a:cubicBezTo>
                <a:close/>
                <a:moveTo>
                  <a:pt x="114" y="60"/>
                </a:moveTo>
                <a:cubicBezTo>
                  <a:pt x="114" y="60"/>
                  <a:pt x="113" y="60"/>
                  <a:pt x="113" y="60"/>
                </a:cubicBezTo>
                <a:cubicBezTo>
                  <a:pt x="112" y="61"/>
                  <a:pt x="112" y="62"/>
                  <a:pt x="112" y="63"/>
                </a:cubicBezTo>
                <a:cubicBezTo>
                  <a:pt x="113" y="63"/>
                  <a:pt x="113" y="63"/>
                  <a:pt x="114" y="64"/>
                </a:cubicBezTo>
                <a:cubicBezTo>
                  <a:pt x="114" y="63"/>
                  <a:pt x="114" y="61"/>
                  <a:pt x="114" y="60"/>
                </a:cubicBezTo>
                <a:close/>
                <a:moveTo>
                  <a:pt x="164" y="108"/>
                </a:moveTo>
                <a:cubicBezTo>
                  <a:pt x="164" y="108"/>
                  <a:pt x="164" y="108"/>
                  <a:pt x="164" y="108"/>
                </a:cubicBezTo>
                <a:cubicBezTo>
                  <a:pt x="162" y="107"/>
                  <a:pt x="160" y="105"/>
                  <a:pt x="158" y="104"/>
                </a:cubicBezTo>
                <a:cubicBezTo>
                  <a:pt x="159" y="105"/>
                  <a:pt x="160" y="107"/>
                  <a:pt x="161" y="108"/>
                </a:cubicBezTo>
                <a:cubicBezTo>
                  <a:pt x="161" y="108"/>
                  <a:pt x="161" y="108"/>
                  <a:pt x="162" y="108"/>
                </a:cubicBezTo>
                <a:cubicBezTo>
                  <a:pt x="162" y="108"/>
                  <a:pt x="163" y="108"/>
                  <a:pt x="164" y="108"/>
                </a:cubicBezTo>
                <a:close/>
                <a:moveTo>
                  <a:pt x="148" y="49"/>
                </a:moveTo>
                <a:cubicBezTo>
                  <a:pt x="148" y="51"/>
                  <a:pt x="149" y="54"/>
                  <a:pt x="149" y="54"/>
                </a:cubicBezTo>
                <a:cubicBezTo>
                  <a:pt x="150" y="52"/>
                  <a:pt x="150" y="51"/>
                  <a:pt x="150" y="49"/>
                </a:cubicBezTo>
                <a:cubicBezTo>
                  <a:pt x="149" y="49"/>
                  <a:pt x="149" y="49"/>
                  <a:pt x="148" y="49"/>
                </a:cubicBezTo>
                <a:close/>
                <a:moveTo>
                  <a:pt x="154" y="108"/>
                </a:moveTo>
                <a:cubicBezTo>
                  <a:pt x="153" y="109"/>
                  <a:pt x="153" y="110"/>
                  <a:pt x="152" y="110"/>
                </a:cubicBezTo>
                <a:cubicBezTo>
                  <a:pt x="153" y="110"/>
                  <a:pt x="154" y="111"/>
                  <a:pt x="154" y="111"/>
                </a:cubicBezTo>
                <a:cubicBezTo>
                  <a:pt x="155" y="111"/>
                  <a:pt x="156" y="111"/>
                  <a:pt x="157" y="111"/>
                </a:cubicBezTo>
                <a:cubicBezTo>
                  <a:pt x="156" y="110"/>
                  <a:pt x="154" y="110"/>
                  <a:pt x="154" y="108"/>
                </a:cubicBezTo>
                <a:close/>
                <a:moveTo>
                  <a:pt x="213" y="146"/>
                </a:moveTo>
                <a:cubicBezTo>
                  <a:pt x="213" y="145"/>
                  <a:pt x="213" y="145"/>
                  <a:pt x="213" y="144"/>
                </a:cubicBezTo>
                <a:cubicBezTo>
                  <a:pt x="213" y="144"/>
                  <a:pt x="213" y="144"/>
                  <a:pt x="212" y="144"/>
                </a:cubicBezTo>
                <a:cubicBezTo>
                  <a:pt x="211" y="144"/>
                  <a:pt x="210" y="144"/>
                  <a:pt x="209" y="144"/>
                </a:cubicBezTo>
                <a:cubicBezTo>
                  <a:pt x="209" y="144"/>
                  <a:pt x="209" y="145"/>
                  <a:pt x="209" y="145"/>
                </a:cubicBezTo>
                <a:cubicBezTo>
                  <a:pt x="209" y="145"/>
                  <a:pt x="209" y="145"/>
                  <a:pt x="209" y="145"/>
                </a:cubicBezTo>
                <a:cubicBezTo>
                  <a:pt x="211" y="145"/>
                  <a:pt x="212" y="146"/>
                  <a:pt x="213" y="146"/>
                </a:cubicBezTo>
                <a:cubicBezTo>
                  <a:pt x="213" y="146"/>
                  <a:pt x="213" y="146"/>
                  <a:pt x="213" y="146"/>
                </a:cubicBezTo>
                <a:close/>
                <a:moveTo>
                  <a:pt x="211" y="136"/>
                </a:moveTo>
                <a:cubicBezTo>
                  <a:pt x="211" y="137"/>
                  <a:pt x="211" y="137"/>
                  <a:pt x="211" y="137"/>
                </a:cubicBezTo>
                <a:cubicBezTo>
                  <a:pt x="210" y="138"/>
                  <a:pt x="210" y="140"/>
                  <a:pt x="210" y="141"/>
                </a:cubicBezTo>
                <a:cubicBezTo>
                  <a:pt x="211" y="142"/>
                  <a:pt x="211" y="142"/>
                  <a:pt x="212" y="142"/>
                </a:cubicBezTo>
                <a:cubicBezTo>
                  <a:pt x="212" y="140"/>
                  <a:pt x="211" y="138"/>
                  <a:pt x="211" y="136"/>
                </a:cubicBezTo>
                <a:close/>
                <a:moveTo>
                  <a:pt x="127" y="94"/>
                </a:moveTo>
                <a:cubicBezTo>
                  <a:pt x="127" y="95"/>
                  <a:pt x="128" y="95"/>
                  <a:pt x="128" y="96"/>
                </a:cubicBezTo>
                <a:cubicBezTo>
                  <a:pt x="128" y="96"/>
                  <a:pt x="129" y="95"/>
                  <a:pt x="130" y="95"/>
                </a:cubicBezTo>
                <a:cubicBezTo>
                  <a:pt x="130" y="95"/>
                  <a:pt x="131" y="94"/>
                  <a:pt x="130" y="93"/>
                </a:cubicBezTo>
                <a:cubicBezTo>
                  <a:pt x="129" y="93"/>
                  <a:pt x="128" y="93"/>
                  <a:pt x="127" y="94"/>
                </a:cubicBezTo>
                <a:close/>
                <a:moveTo>
                  <a:pt x="105" y="66"/>
                </a:moveTo>
                <a:cubicBezTo>
                  <a:pt x="105" y="65"/>
                  <a:pt x="105" y="64"/>
                  <a:pt x="105" y="63"/>
                </a:cubicBezTo>
                <a:cubicBezTo>
                  <a:pt x="105" y="62"/>
                  <a:pt x="105" y="62"/>
                  <a:pt x="104" y="62"/>
                </a:cubicBezTo>
                <a:cubicBezTo>
                  <a:pt x="104" y="63"/>
                  <a:pt x="103" y="65"/>
                  <a:pt x="103" y="66"/>
                </a:cubicBezTo>
                <a:cubicBezTo>
                  <a:pt x="104" y="66"/>
                  <a:pt x="104" y="66"/>
                  <a:pt x="105" y="66"/>
                </a:cubicBezTo>
                <a:close/>
                <a:moveTo>
                  <a:pt x="117" y="65"/>
                </a:moveTo>
                <a:cubicBezTo>
                  <a:pt x="117" y="65"/>
                  <a:pt x="117" y="65"/>
                  <a:pt x="117" y="65"/>
                </a:cubicBezTo>
                <a:cubicBezTo>
                  <a:pt x="118" y="63"/>
                  <a:pt x="118" y="62"/>
                  <a:pt x="118" y="60"/>
                </a:cubicBezTo>
                <a:cubicBezTo>
                  <a:pt x="118" y="60"/>
                  <a:pt x="117" y="60"/>
                  <a:pt x="117" y="60"/>
                </a:cubicBezTo>
                <a:cubicBezTo>
                  <a:pt x="117" y="62"/>
                  <a:pt x="117" y="63"/>
                  <a:pt x="117" y="64"/>
                </a:cubicBezTo>
                <a:cubicBezTo>
                  <a:pt x="117" y="65"/>
                  <a:pt x="117" y="65"/>
                  <a:pt x="117" y="65"/>
                </a:cubicBezTo>
                <a:close/>
                <a:moveTo>
                  <a:pt x="66" y="40"/>
                </a:moveTo>
                <a:cubicBezTo>
                  <a:pt x="67" y="39"/>
                  <a:pt x="69" y="39"/>
                  <a:pt x="70" y="39"/>
                </a:cubicBezTo>
                <a:cubicBezTo>
                  <a:pt x="71" y="39"/>
                  <a:pt x="71" y="39"/>
                  <a:pt x="71" y="38"/>
                </a:cubicBezTo>
                <a:cubicBezTo>
                  <a:pt x="69" y="38"/>
                  <a:pt x="67" y="38"/>
                  <a:pt x="65" y="38"/>
                </a:cubicBezTo>
                <a:cubicBezTo>
                  <a:pt x="65" y="39"/>
                  <a:pt x="65" y="39"/>
                  <a:pt x="66" y="40"/>
                </a:cubicBezTo>
                <a:close/>
                <a:moveTo>
                  <a:pt x="155" y="149"/>
                </a:moveTo>
                <a:cubicBezTo>
                  <a:pt x="155" y="149"/>
                  <a:pt x="155" y="149"/>
                  <a:pt x="155" y="149"/>
                </a:cubicBezTo>
                <a:cubicBezTo>
                  <a:pt x="157" y="148"/>
                  <a:pt x="159" y="146"/>
                  <a:pt x="162" y="145"/>
                </a:cubicBezTo>
                <a:cubicBezTo>
                  <a:pt x="162" y="145"/>
                  <a:pt x="161" y="145"/>
                  <a:pt x="161" y="145"/>
                </a:cubicBezTo>
                <a:cubicBezTo>
                  <a:pt x="160" y="145"/>
                  <a:pt x="159" y="145"/>
                  <a:pt x="159" y="145"/>
                </a:cubicBezTo>
                <a:cubicBezTo>
                  <a:pt x="157" y="147"/>
                  <a:pt x="156" y="148"/>
                  <a:pt x="155" y="149"/>
                </a:cubicBezTo>
                <a:close/>
                <a:moveTo>
                  <a:pt x="130" y="97"/>
                </a:moveTo>
                <a:cubicBezTo>
                  <a:pt x="130" y="98"/>
                  <a:pt x="129" y="98"/>
                  <a:pt x="128" y="98"/>
                </a:cubicBezTo>
                <a:cubicBezTo>
                  <a:pt x="128" y="99"/>
                  <a:pt x="128" y="99"/>
                  <a:pt x="128" y="99"/>
                </a:cubicBezTo>
                <a:cubicBezTo>
                  <a:pt x="128" y="99"/>
                  <a:pt x="128" y="100"/>
                  <a:pt x="128" y="101"/>
                </a:cubicBezTo>
                <a:cubicBezTo>
                  <a:pt x="129" y="101"/>
                  <a:pt x="130" y="101"/>
                  <a:pt x="130" y="101"/>
                </a:cubicBezTo>
                <a:cubicBezTo>
                  <a:pt x="130" y="99"/>
                  <a:pt x="130" y="98"/>
                  <a:pt x="130" y="97"/>
                </a:cubicBezTo>
                <a:close/>
                <a:moveTo>
                  <a:pt x="146" y="109"/>
                </a:moveTo>
                <a:cubicBezTo>
                  <a:pt x="146" y="109"/>
                  <a:pt x="146" y="109"/>
                  <a:pt x="146" y="108"/>
                </a:cubicBezTo>
                <a:cubicBezTo>
                  <a:pt x="144" y="109"/>
                  <a:pt x="143" y="110"/>
                  <a:pt x="141" y="111"/>
                </a:cubicBezTo>
                <a:cubicBezTo>
                  <a:pt x="141" y="112"/>
                  <a:pt x="140" y="113"/>
                  <a:pt x="140" y="114"/>
                </a:cubicBezTo>
                <a:cubicBezTo>
                  <a:pt x="140" y="114"/>
                  <a:pt x="140" y="114"/>
                  <a:pt x="140" y="114"/>
                </a:cubicBezTo>
                <a:cubicBezTo>
                  <a:pt x="140" y="114"/>
                  <a:pt x="140" y="114"/>
                  <a:pt x="141" y="114"/>
                </a:cubicBezTo>
                <a:cubicBezTo>
                  <a:pt x="141" y="114"/>
                  <a:pt x="141" y="114"/>
                  <a:pt x="141" y="114"/>
                </a:cubicBezTo>
                <a:cubicBezTo>
                  <a:pt x="141" y="112"/>
                  <a:pt x="141" y="111"/>
                  <a:pt x="144" y="111"/>
                </a:cubicBezTo>
                <a:cubicBezTo>
                  <a:pt x="144" y="110"/>
                  <a:pt x="145" y="110"/>
                  <a:pt x="146" y="109"/>
                </a:cubicBezTo>
                <a:close/>
                <a:moveTo>
                  <a:pt x="35" y="168"/>
                </a:moveTo>
                <a:cubicBezTo>
                  <a:pt x="35" y="168"/>
                  <a:pt x="35" y="168"/>
                  <a:pt x="35" y="168"/>
                </a:cubicBezTo>
                <a:cubicBezTo>
                  <a:pt x="34" y="169"/>
                  <a:pt x="33" y="171"/>
                  <a:pt x="31" y="172"/>
                </a:cubicBezTo>
                <a:cubicBezTo>
                  <a:pt x="32" y="172"/>
                  <a:pt x="32" y="173"/>
                  <a:pt x="32" y="173"/>
                </a:cubicBezTo>
                <a:cubicBezTo>
                  <a:pt x="33" y="173"/>
                  <a:pt x="33" y="173"/>
                  <a:pt x="34" y="173"/>
                </a:cubicBezTo>
                <a:cubicBezTo>
                  <a:pt x="33" y="172"/>
                  <a:pt x="33" y="171"/>
                  <a:pt x="34" y="170"/>
                </a:cubicBezTo>
                <a:cubicBezTo>
                  <a:pt x="34" y="170"/>
                  <a:pt x="35" y="169"/>
                  <a:pt x="35" y="168"/>
                </a:cubicBezTo>
                <a:close/>
                <a:moveTo>
                  <a:pt x="202" y="45"/>
                </a:moveTo>
                <a:cubicBezTo>
                  <a:pt x="202" y="46"/>
                  <a:pt x="202" y="47"/>
                  <a:pt x="202" y="48"/>
                </a:cubicBezTo>
                <a:cubicBezTo>
                  <a:pt x="203" y="48"/>
                  <a:pt x="203" y="48"/>
                  <a:pt x="204" y="47"/>
                </a:cubicBezTo>
                <a:cubicBezTo>
                  <a:pt x="204" y="46"/>
                  <a:pt x="204" y="46"/>
                  <a:pt x="204" y="46"/>
                </a:cubicBezTo>
                <a:cubicBezTo>
                  <a:pt x="203" y="44"/>
                  <a:pt x="203" y="46"/>
                  <a:pt x="202" y="45"/>
                </a:cubicBezTo>
                <a:close/>
                <a:moveTo>
                  <a:pt x="108" y="137"/>
                </a:moveTo>
                <a:cubicBezTo>
                  <a:pt x="107" y="135"/>
                  <a:pt x="107" y="134"/>
                  <a:pt x="106" y="133"/>
                </a:cubicBezTo>
                <a:cubicBezTo>
                  <a:pt x="106" y="133"/>
                  <a:pt x="105" y="133"/>
                  <a:pt x="105" y="133"/>
                </a:cubicBezTo>
                <a:cubicBezTo>
                  <a:pt x="105" y="134"/>
                  <a:pt x="105" y="135"/>
                  <a:pt x="105" y="136"/>
                </a:cubicBezTo>
                <a:cubicBezTo>
                  <a:pt x="106" y="136"/>
                  <a:pt x="107" y="136"/>
                  <a:pt x="108" y="137"/>
                </a:cubicBezTo>
                <a:close/>
                <a:moveTo>
                  <a:pt x="214" y="60"/>
                </a:moveTo>
                <a:cubicBezTo>
                  <a:pt x="214" y="60"/>
                  <a:pt x="213" y="60"/>
                  <a:pt x="213" y="61"/>
                </a:cubicBezTo>
                <a:cubicBezTo>
                  <a:pt x="212" y="62"/>
                  <a:pt x="212" y="62"/>
                  <a:pt x="212" y="63"/>
                </a:cubicBezTo>
                <a:cubicBezTo>
                  <a:pt x="213" y="63"/>
                  <a:pt x="214" y="63"/>
                  <a:pt x="215" y="63"/>
                </a:cubicBezTo>
                <a:cubicBezTo>
                  <a:pt x="214" y="62"/>
                  <a:pt x="214" y="61"/>
                  <a:pt x="214" y="60"/>
                </a:cubicBezTo>
                <a:close/>
                <a:moveTo>
                  <a:pt x="123" y="45"/>
                </a:moveTo>
                <a:cubicBezTo>
                  <a:pt x="123" y="45"/>
                  <a:pt x="123" y="45"/>
                  <a:pt x="123" y="46"/>
                </a:cubicBezTo>
                <a:cubicBezTo>
                  <a:pt x="125" y="46"/>
                  <a:pt x="126" y="46"/>
                  <a:pt x="128" y="46"/>
                </a:cubicBezTo>
                <a:cubicBezTo>
                  <a:pt x="128" y="46"/>
                  <a:pt x="128" y="45"/>
                  <a:pt x="128" y="45"/>
                </a:cubicBezTo>
                <a:cubicBezTo>
                  <a:pt x="126" y="44"/>
                  <a:pt x="125" y="44"/>
                  <a:pt x="123" y="45"/>
                </a:cubicBezTo>
                <a:close/>
                <a:moveTo>
                  <a:pt x="152" y="39"/>
                </a:moveTo>
                <a:cubicBezTo>
                  <a:pt x="154" y="39"/>
                  <a:pt x="156" y="38"/>
                  <a:pt x="157" y="38"/>
                </a:cubicBezTo>
                <a:cubicBezTo>
                  <a:pt x="157" y="37"/>
                  <a:pt x="156" y="37"/>
                  <a:pt x="156" y="37"/>
                </a:cubicBezTo>
                <a:cubicBezTo>
                  <a:pt x="155" y="37"/>
                  <a:pt x="154" y="37"/>
                  <a:pt x="153" y="37"/>
                </a:cubicBezTo>
                <a:cubicBezTo>
                  <a:pt x="153" y="37"/>
                  <a:pt x="153" y="37"/>
                  <a:pt x="153" y="38"/>
                </a:cubicBezTo>
                <a:cubicBezTo>
                  <a:pt x="152" y="38"/>
                  <a:pt x="152" y="38"/>
                  <a:pt x="152" y="39"/>
                </a:cubicBezTo>
                <a:close/>
                <a:moveTo>
                  <a:pt x="105" y="120"/>
                </a:moveTo>
                <a:cubicBezTo>
                  <a:pt x="103" y="120"/>
                  <a:pt x="100" y="120"/>
                  <a:pt x="98" y="120"/>
                </a:cubicBezTo>
                <a:cubicBezTo>
                  <a:pt x="98" y="120"/>
                  <a:pt x="98" y="121"/>
                  <a:pt x="98" y="121"/>
                </a:cubicBezTo>
                <a:cubicBezTo>
                  <a:pt x="101" y="121"/>
                  <a:pt x="103" y="120"/>
                  <a:pt x="105" y="120"/>
                </a:cubicBezTo>
                <a:close/>
                <a:moveTo>
                  <a:pt x="243" y="88"/>
                </a:moveTo>
                <a:cubicBezTo>
                  <a:pt x="242" y="88"/>
                  <a:pt x="242" y="88"/>
                  <a:pt x="242" y="89"/>
                </a:cubicBezTo>
                <a:cubicBezTo>
                  <a:pt x="241" y="90"/>
                  <a:pt x="241" y="90"/>
                  <a:pt x="240" y="91"/>
                </a:cubicBezTo>
                <a:cubicBezTo>
                  <a:pt x="241" y="91"/>
                  <a:pt x="242" y="91"/>
                  <a:pt x="243" y="91"/>
                </a:cubicBezTo>
                <a:cubicBezTo>
                  <a:pt x="243" y="90"/>
                  <a:pt x="243" y="89"/>
                  <a:pt x="243" y="88"/>
                </a:cubicBezTo>
                <a:close/>
                <a:moveTo>
                  <a:pt x="11" y="136"/>
                </a:moveTo>
                <a:cubicBezTo>
                  <a:pt x="11" y="135"/>
                  <a:pt x="11" y="133"/>
                  <a:pt x="11" y="132"/>
                </a:cubicBezTo>
                <a:cubicBezTo>
                  <a:pt x="11" y="132"/>
                  <a:pt x="10" y="132"/>
                  <a:pt x="10" y="132"/>
                </a:cubicBezTo>
                <a:cubicBezTo>
                  <a:pt x="10" y="133"/>
                  <a:pt x="10" y="133"/>
                  <a:pt x="10" y="134"/>
                </a:cubicBezTo>
                <a:cubicBezTo>
                  <a:pt x="11" y="135"/>
                  <a:pt x="11" y="135"/>
                  <a:pt x="11" y="136"/>
                </a:cubicBezTo>
                <a:close/>
                <a:moveTo>
                  <a:pt x="83" y="205"/>
                </a:moveTo>
                <a:cubicBezTo>
                  <a:pt x="86" y="204"/>
                  <a:pt x="91" y="201"/>
                  <a:pt x="92" y="198"/>
                </a:cubicBezTo>
                <a:cubicBezTo>
                  <a:pt x="90" y="199"/>
                  <a:pt x="89" y="201"/>
                  <a:pt x="88" y="202"/>
                </a:cubicBezTo>
                <a:cubicBezTo>
                  <a:pt x="86" y="203"/>
                  <a:pt x="85" y="203"/>
                  <a:pt x="83" y="205"/>
                </a:cubicBezTo>
                <a:close/>
                <a:moveTo>
                  <a:pt x="12" y="119"/>
                </a:moveTo>
                <a:cubicBezTo>
                  <a:pt x="12" y="119"/>
                  <a:pt x="13" y="118"/>
                  <a:pt x="13" y="118"/>
                </a:cubicBezTo>
                <a:cubicBezTo>
                  <a:pt x="13" y="116"/>
                  <a:pt x="12" y="114"/>
                  <a:pt x="12" y="111"/>
                </a:cubicBezTo>
                <a:cubicBezTo>
                  <a:pt x="12" y="111"/>
                  <a:pt x="12" y="111"/>
                  <a:pt x="12" y="111"/>
                </a:cubicBezTo>
                <a:cubicBezTo>
                  <a:pt x="12" y="114"/>
                  <a:pt x="12" y="116"/>
                  <a:pt x="12" y="119"/>
                </a:cubicBezTo>
                <a:close/>
                <a:moveTo>
                  <a:pt x="210" y="66"/>
                </a:moveTo>
                <a:cubicBezTo>
                  <a:pt x="211" y="66"/>
                  <a:pt x="212" y="67"/>
                  <a:pt x="212" y="68"/>
                </a:cubicBezTo>
                <a:cubicBezTo>
                  <a:pt x="213" y="67"/>
                  <a:pt x="213" y="67"/>
                  <a:pt x="214" y="67"/>
                </a:cubicBezTo>
                <a:cubicBezTo>
                  <a:pt x="214" y="66"/>
                  <a:pt x="215" y="66"/>
                  <a:pt x="215" y="65"/>
                </a:cubicBezTo>
                <a:cubicBezTo>
                  <a:pt x="213" y="65"/>
                  <a:pt x="212" y="65"/>
                  <a:pt x="210" y="66"/>
                </a:cubicBezTo>
                <a:close/>
                <a:moveTo>
                  <a:pt x="206" y="54"/>
                </a:moveTo>
                <a:cubicBezTo>
                  <a:pt x="205" y="54"/>
                  <a:pt x="204" y="55"/>
                  <a:pt x="203" y="55"/>
                </a:cubicBezTo>
                <a:cubicBezTo>
                  <a:pt x="202" y="55"/>
                  <a:pt x="202" y="55"/>
                  <a:pt x="201" y="56"/>
                </a:cubicBezTo>
                <a:cubicBezTo>
                  <a:pt x="202" y="56"/>
                  <a:pt x="202" y="57"/>
                  <a:pt x="203" y="57"/>
                </a:cubicBezTo>
                <a:cubicBezTo>
                  <a:pt x="203" y="56"/>
                  <a:pt x="205" y="55"/>
                  <a:pt x="206" y="54"/>
                </a:cubicBezTo>
                <a:close/>
                <a:moveTo>
                  <a:pt x="159" y="113"/>
                </a:moveTo>
                <a:cubicBezTo>
                  <a:pt x="159" y="114"/>
                  <a:pt x="161" y="115"/>
                  <a:pt x="162" y="116"/>
                </a:cubicBezTo>
                <a:cubicBezTo>
                  <a:pt x="162" y="116"/>
                  <a:pt x="162" y="116"/>
                  <a:pt x="162" y="116"/>
                </a:cubicBezTo>
                <a:cubicBezTo>
                  <a:pt x="163" y="115"/>
                  <a:pt x="163" y="115"/>
                  <a:pt x="162" y="114"/>
                </a:cubicBezTo>
                <a:cubicBezTo>
                  <a:pt x="161" y="114"/>
                  <a:pt x="161" y="113"/>
                  <a:pt x="160" y="113"/>
                </a:cubicBezTo>
                <a:cubicBezTo>
                  <a:pt x="159" y="113"/>
                  <a:pt x="159" y="113"/>
                  <a:pt x="159" y="113"/>
                </a:cubicBezTo>
                <a:close/>
                <a:moveTo>
                  <a:pt x="15" y="82"/>
                </a:moveTo>
                <a:cubicBezTo>
                  <a:pt x="16" y="81"/>
                  <a:pt x="17" y="81"/>
                  <a:pt x="17" y="81"/>
                </a:cubicBezTo>
                <a:cubicBezTo>
                  <a:pt x="18" y="80"/>
                  <a:pt x="18" y="79"/>
                  <a:pt x="17" y="78"/>
                </a:cubicBezTo>
                <a:cubicBezTo>
                  <a:pt x="16" y="79"/>
                  <a:pt x="16" y="79"/>
                  <a:pt x="15" y="82"/>
                </a:cubicBezTo>
                <a:close/>
                <a:moveTo>
                  <a:pt x="84" y="144"/>
                </a:moveTo>
                <a:cubicBezTo>
                  <a:pt x="85" y="142"/>
                  <a:pt x="85" y="141"/>
                  <a:pt x="85" y="140"/>
                </a:cubicBezTo>
                <a:cubicBezTo>
                  <a:pt x="84" y="138"/>
                  <a:pt x="83" y="137"/>
                  <a:pt x="83" y="137"/>
                </a:cubicBezTo>
                <a:cubicBezTo>
                  <a:pt x="83" y="139"/>
                  <a:pt x="84" y="141"/>
                  <a:pt x="84" y="144"/>
                </a:cubicBezTo>
                <a:close/>
                <a:moveTo>
                  <a:pt x="127" y="157"/>
                </a:moveTo>
                <a:cubicBezTo>
                  <a:pt x="125" y="158"/>
                  <a:pt x="124" y="159"/>
                  <a:pt x="122" y="159"/>
                </a:cubicBezTo>
                <a:cubicBezTo>
                  <a:pt x="122" y="160"/>
                  <a:pt x="122" y="160"/>
                  <a:pt x="122" y="160"/>
                </a:cubicBezTo>
                <a:cubicBezTo>
                  <a:pt x="124" y="159"/>
                  <a:pt x="125" y="159"/>
                  <a:pt x="127" y="159"/>
                </a:cubicBezTo>
                <a:cubicBezTo>
                  <a:pt x="127" y="158"/>
                  <a:pt x="127" y="158"/>
                  <a:pt x="127" y="157"/>
                </a:cubicBezTo>
                <a:close/>
                <a:moveTo>
                  <a:pt x="107" y="130"/>
                </a:moveTo>
                <a:cubicBezTo>
                  <a:pt x="109" y="130"/>
                  <a:pt x="111" y="129"/>
                  <a:pt x="111" y="129"/>
                </a:cubicBezTo>
                <a:cubicBezTo>
                  <a:pt x="110" y="129"/>
                  <a:pt x="108" y="128"/>
                  <a:pt x="106" y="128"/>
                </a:cubicBezTo>
                <a:cubicBezTo>
                  <a:pt x="107" y="129"/>
                  <a:pt x="107" y="129"/>
                  <a:pt x="107" y="130"/>
                </a:cubicBezTo>
                <a:close/>
                <a:moveTo>
                  <a:pt x="141" y="118"/>
                </a:moveTo>
                <a:cubicBezTo>
                  <a:pt x="141" y="118"/>
                  <a:pt x="141" y="117"/>
                  <a:pt x="141" y="116"/>
                </a:cubicBezTo>
                <a:cubicBezTo>
                  <a:pt x="140" y="116"/>
                  <a:pt x="140" y="116"/>
                  <a:pt x="139" y="116"/>
                </a:cubicBezTo>
                <a:cubicBezTo>
                  <a:pt x="139" y="117"/>
                  <a:pt x="139" y="118"/>
                  <a:pt x="139" y="118"/>
                </a:cubicBezTo>
                <a:cubicBezTo>
                  <a:pt x="140" y="118"/>
                  <a:pt x="140" y="118"/>
                  <a:pt x="141" y="118"/>
                </a:cubicBezTo>
                <a:cubicBezTo>
                  <a:pt x="141" y="118"/>
                  <a:pt x="141" y="118"/>
                  <a:pt x="141" y="118"/>
                </a:cubicBezTo>
                <a:close/>
                <a:moveTo>
                  <a:pt x="240" y="97"/>
                </a:moveTo>
                <a:cubicBezTo>
                  <a:pt x="241" y="98"/>
                  <a:pt x="242" y="98"/>
                  <a:pt x="243" y="97"/>
                </a:cubicBezTo>
                <a:cubicBezTo>
                  <a:pt x="243" y="96"/>
                  <a:pt x="243" y="96"/>
                  <a:pt x="243" y="95"/>
                </a:cubicBezTo>
                <a:cubicBezTo>
                  <a:pt x="242" y="96"/>
                  <a:pt x="241" y="96"/>
                  <a:pt x="240" y="97"/>
                </a:cubicBezTo>
                <a:close/>
                <a:moveTo>
                  <a:pt x="167" y="124"/>
                </a:moveTo>
                <a:cubicBezTo>
                  <a:pt x="166" y="122"/>
                  <a:pt x="166" y="121"/>
                  <a:pt x="166" y="120"/>
                </a:cubicBezTo>
                <a:cubicBezTo>
                  <a:pt x="165" y="120"/>
                  <a:pt x="165" y="120"/>
                  <a:pt x="165" y="120"/>
                </a:cubicBezTo>
                <a:cubicBezTo>
                  <a:pt x="165" y="121"/>
                  <a:pt x="165" y="122"/>
                  <a:pt x="165" y="123"/>
                </a:cubicBezTo>
                <a:cubicBezTo>
                  <a:pt x="165" y="123"/>
                  <a:pt x="166" y="123"/>
                  <a:pt x="167" y="124"/>
                </a:cubicBezTo>
                <a:close/>
                <a:moveTo>
                  <a:pt x="178" y="122"/>
                </a:moveTo>
                <a:cubicBezTo>
                  <a:pt x="178" y="121"/>
                  <a:pt x="178" y="120"/>
                  <a:pt x="176" y="120"/>
                </a:cubicBezTo>
                <a:cubicBezTo>
                  <a:pt x="176" y="121"/>
                  <a:pt x="175" y="122"/>
                  <a:pt x="175" y="123"/>
                </a:cubicBezTo>
                <a:cubicBezTo>
                  <a:pt x="176" y="123"/>
                  <a:pt x="177" y="122"/>
                  <a:pt x="178" y="122"/>
                </a:cubicBezTo>
                <a:close/>
                <a:moveTo>
                  <a:pt x="134" y="100"/>
                </a:moveTo>
                <a:cubicBezTo>
                  <a:pt x="134" y="98"/>
                  <a:pt x="134" y="97"/>
                  <a:pt x="133" y="95"/>
                </a:cubicBezTo>
                <a:cubicBezTo>
                  <a:pt x="133" y="95"/>
                  <a:pt x="133" y="96"/>
                  <a:pt x="133" y="96"/>
                </a:cubicBezTo>
                <a:cubicBezTo>
                  <a:pt x="133" y="97"/>
                  <a:pt x="133" y="98"/>
                  <a:pt x="133" y="100"/>
                </a:cubicBezTo>
                <a:cubicBezTo>
                  <a:pt x="133" y="100"/>
                  <a:pt x="133" y="100"/>
                  <a:pt x="133" y="100"/>
                </a:cubicBezTo>
                <a:cubicBezTo>
                  <a:pt x="133" y="100"/>
                  <a:pt x="134" y="100"/>
                  <a:pt x="134" y="100"/>
                </a:cubicBezTo>
                <a:close/>
                <a:moveTo>
                  <a:pt x="163" y="136"/>
                </a:moveTo>
                <a:cubicBezTo>
                  <a:pt x="165" y="137"/>
                  <a:pt x="166" y="136"/>
                  <a:pt x="167" y="135"/>
                </a:cubicBezTo>
                <a:cubicBezTo>
                  <a:pt x="167" y="135"/>
                  <a:pt x="168" y="135"/>
                  <a:pt x="169" y="135"/>
                </a:cubicBezTo>
                <a:cubicBezTo>
                  <a:pt x="169" y="134"/>
                  <a:pt x="169" y="134"/>
                  <a:pt x="169" y="134"/>
                </a:cubicBezTo>
                <a:cubicBezTo>
                  <a:pt x="167" y="134"/>
                  <a:pt x="166" y="135"/>
                  <a:pt x="164" y="135"/>
                </a:cubicBezTo>
                <a:cubicBezTo>
                  <a:pt x="164" y="135"/>
                  <a:pt x="164" y="136"/>
                  <a:pt x="163" y="136"/>
                </a:cubicBezTo>
                <a:close/>
                <a:moveTo>
                  <a:pt x="195" y="129"/>
                </a:moveTo>
                <a:cubicBezTo>
                  <a:pt x="195" y="129"/>
                  <a:pt x="195" y="129"/>
                  <a:pt x="195" y="129"/>
                </a:cubicBezTo>
                <a:cubicBezTo>
                  <a:pt x="197" y="130"/>
                  <a:pt x="198" y="129"/>
                  <a:pt x="200" y="130"/>
                </a:cubicBezTo>
                <a:cubicBezTo>
                  <a:pt x="200" y="129"/>
                  <a:pt x="199" y="128"/>
                  <a:pt x="199" y="128"/>
                </a:cubicBezTo>
                <a:cubicBezTo>
                  <a:pt x="198" y="128"/>
                  <a:pt x="196" y="128"/>
                  <a:pt x="195" y="129"/>
                </a:cubicBezTo>
                <a:close/>
                <a:moveTo>
                  <a:pt x="48" y="125"/>
                </a:moveTo>
                <a:cubicBezTo>
                  <a:pt x="48" y="125"/>
                  <a:pt x="48" y="125"/>
                  <a:pt x="48" y="125"/>
                </a:cubicBezTo>
                <a:cubicBezTo>
                  <a:pt x="48" y="126"/>
                  <a:pt x="48" y="128"/>
                  <a:pt x="47" y="130"/>
                </a:cubicBezTo>
                <a:cubicBezTo>
                  <a:pt x="48" y="130"/>
                  <a:pt x="48" y="131"/>
                  <a:pt x="49" y="131"/>
                </a:cubicBezTo>
                <a:cubicBezTo>
                  <a:pt x="49" y="129"/>
                  <a:pt x="48" y="127"/>
                  <a:pt x="48" y="125"/>
                </a:cubicBezTo>
                <a:close/>
                <a:moveTo>
                  <a:pt x="81" y="45"/>
                </a:moveTo>
                <a:cubicBezTo>
                  <a:pt x="81" y="44"/>
                  <a:pt x="82" y="43"/>
                  <a:pt x="82" y="42"/>
                </a:cubicBezTo>
                <a:cubicBezTo>
                  <a:pt x="80" y="42"/>
                  <a:pt x="79" y="42"/>
                  <a:pt x="79" y="42"/>
                </a:cubicBezTo>
                <a:cubicBezTo>
                  <a:pt x="79" y="43"/>
                  <a:pt x="80" y="44"/>
                  <a:pt x="81" y="45"/>
                </a:cubicBezTo>
                <a:close/>
                <a:moveTo>
                  <a:pt x="263" y="104"/>
                </a:moveTo>
                <a:cubicBezTo>
                  <a:pt x="263" y="106"/>
                  <a:pt x="264" y="108"/>
                  <a:pt x="264" y="110"/>
                </a:cubicBezTo>
                <a:cubicBezTo>
                  <a:pt x="264" y="109"/>
                  <a:pt x="264" y="108"/>
                  <a:pt x="264" y="106"/>
                </a:cubicBezTo>
                <a:cubicBezTo>
                  <a:pt x="264" y="105"/>
                  <a:pt x="264" y="105"/>
                  <a:pt x="263" y="104"/>
                </a:cubicBezTo>
                <a:close/>
                <a:moveTo>
                  <a:pt x="244" y="120"/>
                </a:moveTo>
                <a:cubicBezTo>
                  <a:pt x="246" y="120"/>
                  <a:pt x="246" y="120"/>
                  <a:pt x="246" y="119"/>
                </a:cubicBezTo>
                <a:cubicBezTo>
                  <a:pt x="246" y="118"/>
                  <a:pt x="246" y="116"/>
                  <a:pt x="246" y="115"/>
                </a:cubicBezTo>
                <a:cubicBezTo>
                  <a:pt x="245" y="117"/>
                  <a:pt x="245" y="118"/>
                  <a:pt x="244" y="120"/>
                </a:cubicBezTo>
                <a:close/>
                <a:moveTo>
                  <a:pt x="144" y="117"/>
                </a:moveTo>
                <a:cubicBezTo>
                  <a:pt x="146" y="117"/>
                  <a:pt x="147" y="116"/>
                  <a:pt x="148" y="115"/>
                </a:cubicBezTo>
                <a:cubicBezTo>
                  <a:pt x="148" y="115"/>
                  <a:pt x="148" y="115"/>
                  <a:pt x="148" y="115"/>
                </a:cubicBezTo>
                <a:cubicBezTo>
                  <a:pt x="147" y="115"/>
                  <a:pt x="145" y="115"/>
                  <a:pt x="144" y="116"/>
                </a:cubicBezTo>
                <a:cubicBezTo>
                  <a:pt x="144" y="116"/>
                  <a:pt x="144" y="117"/>
                  <a:pt x="144" y="117"/>
                </a:cubicBezTo>
                <a:close/>
                <a:moveTo>
                  <a:pt x="197" y="119"/>
                </a:moveTo>
                <a:cubicBezTo>
                  <a:pt x="197" y="120"/>
                  <a:pt x="196" y="121"/>
                  <a:pt x="196" y="122"/>
                </a:cubicBezTo>
                <a:cubicBezTo>
                  <a:pt x="197" y="122"/>
                  <a:pt x="197" y="122"/>
                  <a:pt x="197" y="122"/>
                </a:cubicBezTo>
                <a:cubicBezTo>
                  <a:pt x="198" y="122"/>
                  <a:pt x="198" y="122"/>
                  <a:pt x="199" y="122"/>
                </a:cubicBezTo>
                <a:cubicBezTo>
                  <a:pt x="199" y="121"/>
                  <a:pt x="198" y="121"/>
                  <a:pt x="198" y="120"/>
                </a:cubicBezTo>
                <a:cubicBezTo>
                  <a:pt x="198" y="119"/>
                  <a:pt x="198" y="119"/>
                  <a:pt x="197" y="119"/>
                </a:cubicBezTo>
                <a:close/>
                <a:moveTo>
                  <a:pt x="93" y="74"/>
                </a:moveTo>
                <a:cubicBezTo>
                  <a:pt x="96" y="74"/>
                  <a:pt x="98" y="74"/>
                  <a:pt x="101" y="73"/>
                </a:cubicBezTo>
                <a:cubicBezTo>
                  <a:pt x="100" y="73"/>
                  <a:pt x="98" y="73"/>
                  <a:pt x="96" y="73"/>
                </a:cubicBezTo>
                <a:cubicBezTo>
                  <a:pt x="95" y="73"/>
                  <a:pt x="95" y="73"/>
                  <a:pt x="94" y="73"/>
                </a:cubicBezTo>
                <a:cubicBezTo>
                  <a:pt x="93" y="73"/>
                  <a:pt x="93" y="73"/>
                  <a:pt x="93" y="74"/>
                </a:cubicBezTo>
                <a:close/>
                <a:moveTo>
                  <a:pt x="132" y="72"/>
                </a:moveTo>
                <a:cubicBezTo>
                  <a:pt x="133" y="71"/>
                  <a:pt x="134" y="71"/>
                  <a:pt x="135" y="71"/>
                </a:cubicBezTo>
                <a:cubicBezTo>
                  <a:pt x="135" y="70"/>
                  <a:pt x="135" y="69"/>
                  <a:pt x="135" y="68"/>
                </a:cubicBezTo>
                <a:cubicBezTo>
                  <a:pt x="133" y="69"/>
                  <a:pt x="132" y="71"/>
                  <a:pt x="132" y="72"/>
                </a:cubicBezTo>
                <a:close/>
                <a:moveTo>
                  <a:pt x="254" y="177"/>
                </a:moveTo>
                <a:cubicBezTo>
                  <a:pt x="253" y="177"/>
                  <a:pt x="253" y="177"/>
                  <a:pt x="252" y="177"/>
                </a:cubicBezTo>
                <a:cubicBezTo>
                  <a:pt x="251" y="177"/>
                  <a:pt x="249" y="177"/>
                  <a:pt x="247" y="177"/>
                </a:cubicBezTo>
                <a:cubicBezTo>
                  <a:pt x="246" y="177"/>
                  <a:pt x="245" y="177"/>
                  <a:pt x="244" y="177"/>
                </a:cubicBezTo>
                <a:cubicBezTo>
                  <a:pt x="244" y="177"/>
                  <a:pt x="244" y="177"/>
                  <a:pt x="244" y="177"/>
                </a:cubicBezTo>
                <a:cubicBezTo>
                  <a:pt x="246" y="177"/>
                  <a:pt x="251" y="177"/>
                  <a:pt x="254" y="177"/>
                </a:cubicBezTo>
                <a:close/>
                <a:moveTo>
                  <a:pt x="111" y="142"/>
                </a:moveTo>
                <a:cubicBezTo>
                  <a:pt x="110" y="142"/>
                  <a:pt x="110" y="141"/>
                  <a:pt x="110" y="141"/>
                </a:cubicBezTo>
                <a:cubicBezTo>
                  <a:pt x="109" y="141"/>
                  <a:pt x="107" y="141"/>
                  <a:pt x="107" y="142"/>
                </a:cubicBezTo>
                <a:cubicBezTo>
                  <a:pt x="108" y="143"/>
                  <a:pt x="109" y="142"/>
                  <a:pt x="111" y="142"/>
                </a:cubicBezTo>
                <a:close/>
                <a:moveTo>
                  <a:pt x="226" y="80"/>
                </a:moveTo>
                <a:cubicBezTo>
                  <a:pt x="227" y="81"/>
                  <a:pt x="228" y="82"/>
                  <a:pt x="228" y="83"/>
                </a:cubicBezTo>
                <a:cubicBezTo>
                  <a:pt x="229" y="83"/>
                  <a:pt x="229" y="82"/>
                  <a:pt x="230" y="82"/>
                </a:cubicBezTo>
                <a:cubicBezTo>
                  <a:pt x="229" y="81"/>
                  <a:pt x="228" y="80"/>
                  <a:pt x="226" y="80"/>
                </a:cubicBezTo>
                <a:close/>
                <a:moveTo>
                  <a:pt x="159" y="37"/>
                </a:moveTo>
                <a:cubicBezTo>
                  <a:pt x="159" y="37"/>
                  <a:pt x="159" y="37"/>
                  <a:pt x="159" y="37"/>
                </a:cubicBezTo>
                <a:cubicBezTo>
                  <a:pt x="160" y="37"/>
                  <a:pt x="160" y="37"/>
                  <a:pt x="160" y="37"/>
                </a:cubicBezTo>
                <a:cubicBezTo>
                  <a:pt x="162" y="37"/>
                  <a:pt x="164" y="37"/>
                  <a:pt x="167" y="37"/>
                </a:cubicBezTo>
                <a:cubicBezTo>
                  <a:pt x="167" y="37"/>
                  <a:pt x="167" y="36"/>
                  <a:pt x="168" y="36"/>
                </a:cubicBezTo>
                <a:cubicBezTo>
                  <a:pt x="167" y="36"/>
                  <a:pt x="166" y="36"/>
                  <a:pt x="165" y="36"/>
                </a:cubicBezTo>
                <a:cubicBezTo>
                  <a:pt x="164" y="37"/>
                  <a:pt x="163" y="37"/>
                  <a:pt x="162" y="37"/>
                </a:cubicBezTo>
                <a:cubicBezTo>
                  <a:pt x="161" y="37"/>
                  <a:pt x="161" y="37"/>
                  <a:pt x="160" y="37"/>
                </a:cubicBezTo>
                <a:cubicBezTo>
                  <a:pt x="160" y="37"/>
                  <a:pt x="160" y="37"/>
                  <a:pt x="159" y="37"/>
                </a:cubicBezTo>
                <a:close/>
                <a:moveTo>
                  <a:pt x="115" y="148"/>
                </a:moveTo>
                <a:cubicBezTo>
                  <a:pt x="115" y="147"/>
                  <a:pt x="115" y="146"/>
                  <a:pt x="114" y="145"/>
                </a:cubicBezTo>
                <a:cubicBezTo>
                  <a:pt x="114" y="145"/>
                  <a:pt x="114" y="145"/>
                  <a:pt x="114" y="146"/>
                </a:cubicBezTo>
                <a:cubicBezTo>
                  <a:pt x="113" y="146"/>
                  <a:pt x="113" y="147"/>
                  <a:pt x="113" y="147"/>
                </a:cubicBezTo>
                <a:cubicBezTo>
                  <a:pt x="113" y="148"/>
                  <a:pt x="113" y="148"/>
                  <a:pt x="113" y="149"/>
                </a:cubicBezTo>
                <a:cubicBezTo>
                  <a:pt x="114" y="148"/>
                  <a:pt x="114" y="148"/>
                  <a:pt x="115" y="148"/>
                </a:cubicBezTo>
                <a:close/>
                <a:moveTo>
                  <a:pt x="108" y="49"/>
                </a:moveTo>
                <a:cubicBezTo>
                  <a:pt x="107" y="48"/>
                  <a:pt x="107" y="48"/>
                  <a:pt x="106" y="48"/>
                </a:cubicBezTo>
                <a:cubicBezTo>
                  <a:pt x="105" y="48"/>
                  <a:pt x="104" y="48"/>
                  <a:pt x="103" y="49"/>
                </a:cubicBezTo>
                <a:cubicBezTo>
                  <a:pt x="102" y="49"/>
                  <a:pt x="101" y="49"/>
                  <a:pt x="101" y="49"/>
                </a:cubicBezTo>
                <a:cubicBezTo>
                  <a:pt x="101" y="49"/>
                  <a:pt x="101" y="49"/>
                  <a:pt x="101" y="49"/>
                </a:cubicBezTo>
                <a:cubicBezTo>
                  <a:pt x="103" y="49"/>
                  <a:pt x="105" y="49"/>
                  <a:pt x="108" y="49"/>
                </a:cubicBezTo>
                <a:close/>
                <a:moveTo>
                  <a:pt x="141" y="131"/>
                </a:moveTo>
                <a:cubicBezTo>
                  <a:pt x="141" y="129"/>
                  <a:pt x="141" y="128"/>
                  <a:pt x="141" y="126"/>
                </a:cubicBezTo>
                <a:cubicBezTo>
                  <a:pt x="141" y="126"/>
                  <a:pt x="141" y="126"/>
                  <a:pt x="140" y="126"/>
                </a:cubicBezTo>
                <a:cubicBezTo>
                  <a:pt x="140" y="126"/>
                  <a:pt x="140" y="126"/>
                  <a:pt x="140" y="126"/>
                </a:cubicBezTo>
                <a:cubicBezTo>
                  <a:pt x="140" y="128"/>
                  <a:pt x="140" y="130"/>
                  <a:pt x="141" y="131"/>
                </a:cubicBezTo>
                <a:close/>
                <a:moveTo>
                  <a:pt x="199" y="53"/>
                </a:moveTo>
                <a:cubicBezTo>
                  <a:pt x="199" y="52"/>
                  <a:pt x="200" y="51"/>
                  <a:pt x="199" y="51"/>
                </a:cubicBezTo>
                <a:cubicBezTo>
                  <a:pt x="198" y="50"/>
                  <a:pt x="197" y="50"/>
                  <a:pt x="196" y="50"/>
                </a:cubicBezTo>
                <a:cubicBezTo>
                  <a:pt x="197" y="51"/>
                  <a:pt x="198" y="52"/>
                  <a:pt x="199" y="53"/>
                </a:cubicBezTo>
                <a:close/>
                <a:moveTo>
                  <a:pt x="30" y="62"/>
                </a:moveTo>
                <a:cubicBezTo>
                  <a:pt x="32" y="61"/>
                  <a:pt x="32" y="60"/>
                  <a:pt x="32" y="59"/>
                </a:cubicBezTo>
                <a:cubicBezTo>
                  <a:pt x="31" y="59"/>
                  <a:pt x="30" y="59"/>
                  <a:pt x="30" y="60"/>
                </a:cubicBezTo>
                <a:cubicBezTo>
                  <a:pt x="30" y="60"/>
                  <a:pt x="30" y="61"/>
                  <a:pt x="30" y="62"/>
                </a:cubicBezTo>
                <a:close/>
                <a:moveTo>
                  <a:pt x="196" y="141"/>
                </a:moveTo>
                <a:cubicBezTo>
                  <a:pt x="196" y="140"/>
                  <a:pt x="196" y="138"/>
                  <a:pt x="195" y="137"/>
                </a:cubicBezTo>
                <a:cubicBezTo>
                  <a:pt x="195" y="138"/>
                  <a:pt x="195" y="140"/>
                  <a:pt x="195" y="142"/>
                </a:cubicBezTo>
                <a:cubicBezTo>
                  <a:pt x="196" y="141"/>
                  <a:pt x="196" y="141"/>
                  <a:pt x="196" y="141"/>
                </a:cubicBezTo>
                <a:close/>
                <a:moveTo>
                  <a:pt x="140" y="83"/>
                </a:moveTo>
                <a:cubicBezTo>
                  <a:pt x="139" y="84"/>
                  <a:pt x="137" y="85"/>
                  <a:pt x="137" y="86"/>
                </a:cubicBezTo>
                <a:cubicBezTo>
                  <a:pt x="138" y="86"/>
                  <a:pt x="139" y="85"/>
                  <a:pt x="140" y="85"/>
                </a:cubicBezTo>
                <a:cubicBezTo>
                  <a:pt x="140" y="84"/>
                  <a:pt x="140" y="84"/>
                  <a:pt x="140" y="83"/>
                </a:cubicBezTo>
                <a:close/>
                <a:moveTo>
                  <a:pt x="138" y="65"/>
                </a:moveTo>
                <a:cubicBezTo>
                  <a:pt x="137" y="65"/>
                  <a:pt x="137" y="65"/>
                  <a:pt x="137" y="66"/>
                </a:cubicBezTo>
                <a:cubicBezTo>
                  <a:pt x="137" y="67"/>
                  <a:pt x="137" y="68"/>
                  <a:pt x="137" y="69"/>
                </a:cubicBezTo>
                <a:cubicBezTo>
                  <a:pt x="138" y="68"/>
                  <a:pt x="138" y="66"/>
                  <a:pt x="138" y="65"/>
                </a:cubicBezTo>
                <a:close/>
                <a:moveTo>
                  <a:pt x="94" y="131"/>
                </a:moveTo>
                <a:cubicBezTo>
                  <a:pt x="94" y="129"/>
                  <a:pt x="94" y="128"/>
                  <a:pt x="93" y="126"/>
                </a:cubicBezTo>
                <a:cubicBezTo>
                  <a:pt x="93" y="128"/>
                  <a:pt x="93" y="131"/>
                  <a:pt x="93" y="132"/>
                </a:cubicBezTo>
                <a:cubicBezTo>
                  <a:pt x="94" y="132"/>
                  <a:pt x="94" y="131"/>
                  <a:pt x="94" y="131"/>
                </a:cubicBezTo>
                <a:close/>
                <a:moveTo>
                  <a:pt x="264" y="166"/>
                </a:moveTo>
                <a:cubicBezTo>
                  <a:pt x="265" y="165"/>
                  <a:pt x="265" y="164"/>
                  <a:pt x="266" y="163"/>
                </a:cubicBezTo>
                <a:cubicBezTo>
                  <a:pt x="265" y="163"/>
                  <a:pt x="265" y="163"/>
                  <a:pt x="264" y="162"/>
                </a:cubicBezTo>
                <a:cubicBezTo>
                  <a:pt x="264" y="164"/>
                  <a:pt x="263" y="166"/>
                  <a:pt x="264" y="166"/>
                </a:cubicBezTo>
                <a:close/>
                <a:moveTo>
                  <a:pt x="7" y="143"/>
                </a:moveTo>
                <a:cubicBezTo>
                  <a:pt x="7" y="146"/>
                  <a:pt x="8" y="150"/>
                  <a:pt x="8" y="154"/>
                </a:cubicBezTo>
                <a:cubicBezTo>
                  <a:pt x="8" y="150"/>
                  <a:pt x="8" y="146"/>
                  <a:pt x="7" y="143"/>
                </a:cubicBezTo>
                <a:close/>
                <a:moveTo>
                  <a:pt x="20" y="77"/>
                </a:moveTo>
                <a:cubicBezTo>
                  <a:pt x="20" y="78"/>
                  <a:pt x="20" y="80"/>
                  <a:pt x="20" y="81"/>
                </a:cubicBezTo>
                <a:cubicBezTo>
                  <a:pt x="20" y="81"/>
                  <a:pt x="20" y="81"/>
                  <a:pt x="20" y="81"/>
                </a:cubicBezTo>
                <a:cubicBezTo>
                  <a:pt x="21" y="79"/>
                  <a:pt x="21" y="78"/>
                  <a:pt x="21" y="76"/>
                </a:cubicBezTo>
                <a:cubicBezTo>
                  <a:pt x="21" y="77"/>
                  <a:pt x="20" y="77"/>
                  <a:pt x="20" y="77"/>
                </a:cubicBezTo>
                <a:close/>
                <a:moveTo>
                  <a:pt x="53" y="47"/>
                </a:moveTo>
                <a:cubicBezTo>
                  <a:pt x="53" y="47"/>
                  <a:pt x="53" y="47"/>
                  <a:pt x="53" y="47"/>
                </a:cubicBezTo>
                <a:cubicBezTo>
                  <a:pt x="51" y="47"/>
                  <a:pt x="49" y="47"/>
                  <a:pt x="48" y="47"/>
                </a:cubicBezTo>
                <a:cubicBezTo>
                  <a:pt x="47" y="47"/>
                  <a:pt x="47" y="48"/>
                  <a:pt x="47" y="48"/>
                </a:cubicBezTo>
                <a:cubicBezTo>
                  <a:pt x="49" y="47"/>
                  <a:pt x="51" y="47"/>
                  <a:pt x="53" y="47"/>
                </a:cubicBezTo>
                <a:close/>
                <a:moveTo>
                  <a:pt x="110" y="60"/>
                </a:moveTo>
                <a:cubicBezTo>
                  <a:pt x="109" y="60"/>
                  <a:pt x="108" y="60"/>
                  <a:pt x="107" y="60"/>
                </a:cubicBezTo>
                <a:cubicBezTo>
                  <a:pt x="107" y="61"/>
                  <a:pt x="107" y="61"/>
                  <a:pt x="108" y="61"/>
                </a:cubicBezTo>
                <a:cubicBezTo>
                  <a:pt x="108" y="61"/>
                  <a:pt x="109" y="62"/>
                  <a:pt x="110" y="62"/>
                </a:cubicBezTo>
                <a:cubicBezTo>
                  <a:pt x="110" y="61"/>
                  <a:pt x="110" y="61"/>
                  <a:pt x="110" y="60"/>
                </a:cubicBezTo>
                <a:close/>
                <a:moveTo>
                  <a:pt x="145" y="101"/>
                </a:moveTo>
                <a:cubicBezTo>
                  <a:pt x="144" y="101"/>
                  <a:pt x="143" y="102"/>
                  <a:pt x="142" y="103"/>
                </a:cubicBezTo>
                <a:cubicBezTo>
                  <a:pt x="143" y="103"/>
                  <a:pt x="144" y="103"/>
                  <a:pt x="145" y="103"/>
                </a:cubicBezTo>
                <a:cubicBezTo>
                  <a:pt x="145" y="102"/>
                  <a:pt x="145" y="101"/>
                  <a:pt x="145" y="101"/>
                </a:cubicBezTo>
                <a:close/>
                <a:moveTo>
                  <a:pt x="230" y="153"/>
                </a:moveTo>
                <a:cubicBezTo>
                  <a:pt x="230" y="152"/>
                  <a:pt x="230" y="152"/>
                  <a:pt x="229" y="151"/>
                </a:cubicBezTo>
                <a:cubicBezTo>
                  <a:pt x="228" y="151"/>
                  <a:pt x="227" y="150"/>
                  <a:pt x="227" y="150"/>
                </a:cubicBezTo>
                <a:cubicBezTo>
                  <a:pt x="226" y="150"/>
                  <a:pt x="225" y="150"/>
                  <a:pt x="224" y="149"/>
                </a:cubicBezTo>
                <a:cubicBezTo>
                  <a:pt x="224" y="150"/>
                  <a:pt x="224" y="150"/>
                  <a:pt x="224" y="150"/>
                </a:cubicBezTo>
                <a:cubicBezTo>
                  <a:pt x="226" y="151"/>
                  <a:pt x="228" y="152"/>
                  <a:pt x="230" y="153"/>
                </a:cubicBezTo>
                <a:close/>
                <a:moveTo>
                  <a:pt x="222" y="129"/>
                </a:moveTo>
                <a:cubicBezTo>
                  <a:pt x="222" y="129"/>
                  <a:pt x="222" y="129"/>
                  <a:pt x="222" y="129"/>
                </a:cubicBezTo>
                <a:cubicBezTo>
                  <a:pt x="221" y="129"/>
                  <a:pt x="220" y="129"/>
                  <a:pt x="219" y="129"/>
                </a:cubicBezTo>
                <a:cubicBezTo>
                  <a:pt x="218" y="130"/>
                  <a:pt x="218" y="130"/>
                  <a:pt x="217" y="131"/>
                </a:cubicBezTo>
                <a:cubicBezTo>
                  <a:pt x="217" y="131"/>
                  <a:pt x="218" y="131"/>
                  <a:pt x="218" y="131"/>
                </a:cubicBezTo>
                <a:cubicBezTo>
                  <a:pt x="219" y="130"/>
                  <a:pt x="221" y="130"/>
                  <a:pt x="222" y="129"/>
                </a:cubicBezTo>
                <a:close/>
                <a:moveTo>
                  <a:pt x="68" y="155"/>
                </a:moveTo>
                <a:cubicBezTo>
                  <a:pt x="65" y="155"/>
                  <a:pt x="62" y="155"/>
                  <a:pt x="60" y="156"/>
                </a:cubicBezTo>
                <a:cubicBezTo>
                  <a:pt x="62" y="156"/>
                  <a:pt x="65" y="156"/>
                  <a:pt x="68" y="155"/>
                </a:cubicBezTo>
                <a:close/>
                <a:moveTo>
                  <a:pt x="116" y="45"/>
                </a:moveTo>
                <a:cubicBezTo>
                  <a:pt x="116" y="45"/>
                  <a:pt x="117" y="45"/>
                  <a:pt x="118" y="45"/>
                </a:cubicBezTo>
                <a:cubicBezTo>
                  <a:pt x="118" y="45"/>
                  <a:pt x="119" y="46"/>
                  <a:pt x="119" y="46"/>
                </a:cubicBezTo>
                <a:cubicBezTo>
                  <a:pt x="119" y="46"/>
                  <a:pt x="120" y="46"/>
                  <a:pt x="120" y="47"/>
                </a:cubicBezTo>
                <a:cubicBezTo>
                  <a:pt x="120" y="46"/>
                  <a:pt x="120" y="45"/>
                  <a:pt x="120" y="44"/>
                </a:cubicBezTo>
                <a:cubicBezTo>
                  <a:pt x="117" y="44"/>
                  <a:pt x="116" y="44"/>
                  <a:pt x="116" y="45"/>
                </a:cubicBezTo>
                <a:close/>
                <a:moveTo>
                  <a:pt x="135" y="57"/>
                </a:moveTo>
                <a:cubicBezTo>
                  <a:pt x="135" y="58"/>
                  <a:pt x="135" y="58"/>
                  <a:pt x="135" y="58"/>
                </a:cubicBezTo>
                <a:cubicBezTo>
                  <a:pt x="136" y="59"/>
                  <a:pt x="136" y="59"/>
                  <a:pt x="136" y="60"/>
                </a:cubicBezTo>
                <a:cubicBezTo>
                  <a:pt x="136" y="60"/>
                  <a:pt x="136" y="59"/>
                  <a:pt x="137" y="58"/>
                </a:cubicBezTo>
                <a:cubicBezTo>
                  <a:pt x="138" y="58"/>
                  <a:pt x="139" y="58"/>
                  <a:pt x="140" y="58"/>
                </a:cubicBezTo>
                <a:cubicBezTo>
                  <a:pt x="140" y="58"/>
                  <a:pt x="140" y="58"/>
                  <a:pt x="139" y="58"/>
                </a:cubicBezTo>
                <a:cubicBezTo>
                  <a:pt x="138" y="58"/>
                  <a:pt x="137" y="58"/>
                  <a:pt x="135" y="57"/>
                </a:cubicBezTo>
                <a:close/>
                <a:moveTo>
                  <a:pt x="221" y="146"/>
                </a:moveTo>
                <a:cubicBezTo>
                  <a:pt x="221" y="146"/>
                  <a:pt x="221" y="146"/>
                  <a:pt x="221" y="146"/>
                </a:cubicBezTo>
                <a:cubicBezTo>
                  <a:pt x="220" y="146"/>
                  <a:pt x="218" y="145"/>
                  <a:pt x="217" y="145"/>
                </a:cubicBezTo>
                <a:cubicBezTo>
                  <a:pt x="216" y="145"/>
                  <a:pt x="216" y="146"/>
                  <a:pt x="216" y="146"/>
                </a:cubicBezTo>
                <a:cubicBezTo>
                  <a:pt x="218" y="146"/>
                  <a:pt x="219" y="146"/>
                  <a:pt x="221" y="146"/>
                </a:cubicBezTo>
                <a:close/>
                <a:moveTo>
                  <a:pt x="149" y="128"/>
                </a:moveTo>
                <a:cubicBezTo>
                  <a:pt x="148" y="129"/>
                  <a:pt x="148" y="130"/>
                  <a:pt x="148" y="131"/>
                </a:cubicBezTo>
                <a:cubicBezTo>
                  <a:pt x="148" y="131"/>
                  <a:pt x="148" y="131"/>
                  <a:pt x="148" y="132"/>
                </a:cubicBezTo>
                <a:cubicBezTo>
                  <a:pt x="148" y="132"/>
                  <a:pt x="148" y="132"/>
                  <a:pt x="149" y="132"/>
                </a:cubicBezTo>
                <a:cubicBezTo>
                  <a:pt x="149" y="132"/>
                  <a:pt x="149" y="132"/>
                  <a:pt x="149" y="132"/>
                </a:cubicBezTo>
                <a:cubicBezTo>
                  <a:pt x="149" y="131"/>
                  <a:pt x="149" y="130"/>
                  <a:pt x="149" y="129"/>
                </a:cubicBezTo>
                <a:cubicBezTo>
                  <a:pt x="149" y="129"/>
                  <a:pt x="149" y="128"/>
                  <a:pt x="149" y="128"/>
                </a:cubicBezTo>
                <a:close/>
                <a:moveTo>
                  <a:pt x="99" y="40"/>
                </a:moveTo>
                <a:cubicBezTo>
                  <a:pt x="99" y="40"/>
                  <a:pt x="99" y="40"/>
                  <a:pt x="99" y="39"/>
                </a:cubicBezTo>
                <a:cubicBezTo>
                  <a:pt x="96" y="40"/>
                  <a:pt x="93" y="40"/>
                  <a:pt x="90" y="40"/>
                </a:cubicBezTo>
                <a:cubicBezTo>
                  <a:pt x="90" y="40"/>
                  <a:pt x="90" y="40"/>
                  <a:pt x="90" y="40"/>
                </a:cubicBezTo>
                <a:cubicBezTo>
                  <a:pt x="93" y="40"/>
                  <a:pt x="96" y="40"/>
                  <a:pt x="98" y="40"/>
                </a:cubicBezTo>
                <a:cubicBezTo>
                  <a:pt x="98" y="40"/>
                  <a:pt x="99" y="40"/>
                  <a:pt x="99" y="40"/>
                </a:cubicBezTo>
                <a:close/>
                <a:moveTo>
                  <a:pt x="225" y="70"/>
                </a:moveTo>
                <a:cubicBezTo>
                  <a:pt x="223" y="70"/>
                  <a:pt x="223" y="71"/>
                  <a:pt x="223" y="72"/>
                </a:cubicBezTo>
                <a:cubicBezTo>
                  <a:pt x="224" y="72"/>
                  <a:pt x="224" y="72"/>
                  <a:pt x="225" y="72"/>
                </a:cubicBezTo>
                <a:cubicBezTo>
                  <a:pt x="225" y="71"/>
                  <a:pt x="225" y="71"/>
                  <a:pt x="225" y="70"/>
                </a:cubicBezTo>
                <a:close/>
                <a:moveTo>
                  <a:pt x="220" y="120"/>
                </a:moveTo>
                <a:cubicBezTo>
                  <a:pt x="220" y="120"/>
                  <a:pt x="220" y="119"/>
                  <a:pt x="220" y="118"/>
                </a:cubicBezTo>
                <a:cubicBezTo>
                  <a:pt x="220" y="118"/>
                  <a:pt x="219" y="118"/>
                  <a:pt x="219" y="119"/>
                </a:cubicBezTo>
                <a:cubicBezTo>
                  <a:pt x="219" y="119"/>
                  <a:pt x="218" y="120"/>
                  <a:pt x="218" y="121"/>
                </a:cubicBezTo>
                <a:cubicBezTo>
                  <a:pt x="219" y="121"/>
                  <a:pt x="220" y="121"/>
                  <a:pt x="220" y="120"/>
                </a:cubicBezTo>
                <a:close/>
                <a:moveTo>
                  <a:pt x="18" y="65"/>
                </a:moveTo>
                <a:cubicBezTo>
                  <a:pt x="18" y="65"/>
                  <a:pt x="19" y="65"/>
                  <a:pt x="19" y="65"/>
                </a:cubicBezTo>
                <a:cubicBezTo>
                  <a:pt x="19" y="64"/>
                  <a:pt x="19" y="62"/>
                  <a:pt x="19" y="61"/>
                </a:cubicBezTo>
                <a:cubicBezTo>
                  <a:pt x="18" y="61"/>
                  <a:pt x="18" y="61"/>
                  <a:pt x="18" y="61"/>
                </a:cubicBezTo>
                <a:cubicBezTo>
                  <a:pt x="18" y="63"/>
                  <a:pt x="18" y="64"/>
                  <a:pt x="18" y="65"/>
                </a:cubicBezTo>
                <a:close/>
                <a:moveTo>
                  <a:pt x="113" y="152"/>
                </a:moveTo>
                <a:cubicBezTo>
                  <a:pt x="114" y="152"/>
                  <a:pt x="114" y="152"/>
                  <a:pt x="115" y="152"/>
                </a:cubicBezTo>
                <a:cubicBezTo>
                  <a:pt x="115" y="152"/>
                  <a:pt x="115" y="151"/>
                  <a:pt x="115" y="150"/>
                </a:cubicBezTo>
                <a:cubicBezTo>
                  <a:pt x="113" y="151"/>
                  <a:pt x="113" y="151"/>
                  <a:pt x="113" y="152"/>
                </a:cubicBezTo>
                <a:close/>
                <a:moveTo>
                  <a:pt x="244" y="152"/>
                </a:moveTo>
                <a:cubicBezTo>
                  <a:pt x="244" y="152"/>
                  <a:pt x="244" y="152"/>
                  <a:pt x="244" y="152"/>
                </a:cubicBezTo>
                <a:cubicBezTo>
                  <a:pt x="242" y="153"/>
                  <a:pt x="241" y="153"/>
                  <a:pt x="239" y="153"/>
                </a:cubicBezTo>
                <a:cubicBezTo>
                  <a:pt x="239" y="154"/>
                  <a:pt x="240" y="154"/>
                  <a:pt x="240" y="154"/>
                </a:cubicBezTo>
                <a:cubicBezTo>
                  <a:pt x="241" y="154"/>
                  <a:pt x="243" y="153"/>
                  <a:pt x="244" y="152"/>
                </a:cubicBezTo>
                <a:close/>
                <a:moveTo>
                  <a:pt x="206" y="50"/>
                </a:moveTo>
                <a:cubicBezTo>
                  <a:pt x="205" y="51"/>
                  <a:pt x="204" y="51"/>
                  <a:pt x="204" y="52"/>
                </a:cubicBezTo>
                <a:cubicBezTo>
                  <a:pt x="205" y="52"/>
                  <a:pt x="205" y="52"/>
                  <a:pt x="206" y="52"/>
                </a:cubicBezTo>
                <a:cubicBezTo>
                  <a:pt x="206" y="51"/>
                  <a:pt x="206" y="51"/>
                  <a:pt x="206" y="50"/>
                </a:cubicBezTo>
                <a:close/>
                <a:moveTo>
                  <a:pt x="165" y="32"/>
                </a:moveTo>
                <a:cubicBezTo>
                  <a:pt x="164" y="33"/>
                  <a:pt x="162" y="33"/>
                  <a:pt x="160" y="33"/>
                </a:cubicBezTo>
                <a:cubicBezTo>
                  <a:pt x="162" y="33"/>
                  <a:pt x="163" y="33"/>
                  <a:pt x="165" y="33"/>
                </a:cubicBezTo>
                <a:cubicBezTo>
                  <a:pt x="165" y="33"/>
                  <a:pt x="165" y="33"/>
                  <a:pt x="165" y="33"/>
                </a:cubicBezTo>
                <a:cubicBezTo>
                  <a:pt x="165" y="33"/>
                  <a:pt x="165" y="33"/>
                  <a:pt x="165" y="32"/>
                </a:cubicBezTo>
                <a:close/>
                <a:moveTo>
                  <a:pt x="141" y="106"/>
                </a:moveTo>
                <a:cubicBezTo>
                  <a:pt x="141" y="106"/>
                  <a:pt x="141" y="106"/>
                  <a:pt x="141" y="107"/>
                </a:cubicBezTo>
                <a:cubicBezTo>
                  <a:pt x="142" y="107"/>
                  <a:pt x="143" y="106"/>
                  <a:pt x="143" y="106"/>
                </a:cubicBezTo>
                <a:cubicBezTo>
                  <a:pt x="144" y="106"/>
                  <a:pt x="145" y="106"/>
                  <a:pt x="145" y="106"/>
                </a:cubicBezTo>
                <a:cubicBezTo>
                  <a:pt x="145" y="105"/>
                  <a:pt x="145" y="105"/>
                  <a:pt x="145" y="105"/>
                </a:cubicBezTo>
                <a:cubicBezTo>
                  <a:pt x="144" y="105"/>
                  <a:pt x="143" y="106"/>
                  <a:pt x="141" y="106"/>
                </a:cubicBezTo>
                <a:close/>
                <a:moveTo>
                  <a:pt x="255" y="108"/>
                </a:moveTo>
                <a:cubicBezTo>
                  <a:pt x="255" y="108"/>
                  <a:pt x="255" y="108"/>
                  <a:pt x="255" y="108"/>
                </a:cubicBezTo>
                <a:cubicBezTo>
                  <a:pt x="255" y="109"/>
                  <a:pt x="255" y="110"/>
                  <a:pt x="255" y="111"/>
                </a:cubicBezTo>
                <a:cubicBezTo>
                  <a:pt x="256" y="111"/>
                  <a:pt x="256" y="111"/>
                  <a:pt x="257" y="111"/>
                </a:cubicBezTo>
                <a:cubicBezTo>
                  <a:pt x="256" y="110"/>
                  <a:pt x="256" y="109"/>
                  <a:pt x="255" y="108"/>
                </a:cubicBezTo>
                <a:close/>
                <a:moveTo>
                  <a:pt x="225" y="75"/>
                </a:moveTo>
                <a:cubicBezTo>
                  <a:pt x="225" y="74"/>
                  <a:pt x="225" y="74"/>
                  <a:pt x="225" y="74"/>
                </a:cubicBezTo>
                <a:cubicBezTo>
                  <a:pt x="224" y="75"/>
                  <a:pt x="222" y="74"/>
                  <a:pt x="221" y="75"/>
                </a:cubicBezTo>
                <a:cubicBezTo>
                  <a:pt x="222" y="76"/>
                  <a:pt x="222" y="76"/>
                  <a:pt x="222" y="76"/>
                </a:cubicBezTo>
                <a:cubicBezTo>
                  <a:pt x="223" y="76"/>
                  <a:pt x="224" y="75"/>
                  <a:pt x="225" y="75"/>
                </a:cubicBezTo>
                <a:close/>
                <a:moveTo>
                  <a:pt x="245" y="166"/>
                </a:moveTo>
                <a:cubicBezTo>
                  <a:pt x="246" y="165"/>
                  <a:pt x="248" y="164"/>
                  <a:pt x="249" y="164"/>
                </a:cubicBezTo>
                <a:cubicBezTo>
                  <a:pt x="249" y="164"/>
                  <a:pt x="249" y="164"/>
                  <a:pt x="249" y="164"/>
                </a:cubicBezTo>
                <a:cubicBezTo>
                  <a:pt x="247" y="164"/>
                  <a:pt x="246" y="164"/>
                  <a:pt x="245" y="164"/>
                </a:cubicBezTo>
                <a:cubicBezTo>
                  <a:pt x="245" y="165"/>
                  <a:pt x="245" y="165"/>
                  <a:pt x="245" y="166"/>
                </a:cubicBezTo>
                <a:close/>
                <a:moveTo>
                  <a:pt x="183" y="152"/>
                </a:moveTo>
                <a:cubicBezTo>
                  <a:pt x="183" y="151"/>
                  <a:pt x="184" y="151"/>
                  <a:pt x="184" y="151"/>
                </a:cubicBezTo>
                <a:cubicBezTo>
                  <a:pt x="185" y="150"/>
                  <a:pt x="185" y="150"/>
                  <a:pt x="185" y="149"/>
                </a:cubicBezTo>
                <a:cubicBezTo>
                  <a:pt x="183" y="150"/>
                  <a:pt x="183" y="149"/>
                  <a:pt x="183" y="152"/>
                </a:cubicBezTo>
                <a:close/>
                <a:moveTo>
                  <a:pt x="171" y="32"/>
                </a:moveTo>
                <a:cubicBezTo>
                  <a:pt x="171" y="32"/>
                  <a:pt x="171" y="32"/>
                  <a:pt x="171" y="32"/>
                </a:cubicBezTo>
                <a:cubicBezTo>
                  <a:pt x="173" y="32"/>
                  <a:pt x="175" y="32"/>
                  <a:pt x="177" y="31"/>
                </a:cubicBezTo>
                <a:cubicBezTo>
                  <a:pt x="175" y="31"/>
                  <a:pt x="173" y="31"/>
                  <a:pt x="172" y="31"/>
                </a:cubicBezTo>
                <a:cubicBezTo>
                  <a:pt x="172" y="31"/>
                  <a:pt x="171" y="32"/>
                  <a:pt x="171" y="32"/>
                </a:cubicBezTo>
                <a:close/>
                <a:moveTo>
                  <a:pt x="20" y="73"/>
                </a:moveTo>
                <a:cubicBezTo>
                  <a:pt x="20" y="72"/>
                  <a:pt x="20" y="71"/>
                  <a:pt x="20" y="71"/>
                </a:cubicBezTo>
                <a:cubicBezTo>
                  <a:pt x="20" y="70"/>
                  <a:pt x="20" y="69"/>
                  <a:pt x="19" y="69"/>
                </a:cubicBezTo>
                <a:cubicBezTo>
                  <a:pt x="19" y="69"/>
                  <a:pt x="19" y="69"/>
                  <a:pt x="19" y="70"/>
                </a:cubicBezTo>
                <a:cubicBezTo>
                  <a:pt x="19" y="71"/>
                  <a:pt x="19" y="72"/>
                  <a:pt x="19" y="73"/>
                </a:cubicBezTo>
                <a:cubicBezTo>
                  <a:pt x="20" y="73"/>
                  <a:pt x="20" y="73"/>
                  <a:pt x="20" y="73"/>
                </a:cubicBezTo>
                <a:close/>
                <a:moveTo>
                  <a:pt x="213" y="127"/>
                </a:moveTo>
                <a:cubicBezTo>
                  <a:pt x="213" y="127"/>
                  <a:pt x="213" y="127"/>
                  <a:pt x="213" y="127"/>
                </a:cubicBezTo>
                <a:cubicBezTo>
                  <a:pt x="214" y="127"/>
                  <a:pt x="214" y="126"/>
                  <a:pt x="214" y="125"/>
                </a:cubicBezTo>
                <a:cubicBezTo>
                  <a:pt x="214" y="125"/>
                  <a:pt x="213" y="125"/>
                  <a:pt x="213" y="125"/>
                </a:cubicBezTo>
                <a:cubicBezTo>
                  <a:pt x="213" y="126"/>
                  <a:pt x="213" y="127"/>
                  <a:pt x="213" y="127"/>
                </a:cubicBezTo>
                <a:close/>
                <a:moveTo>
                  <a:pt x="241" y="94"/>
                </a:moveTo>
                <a:cubicBezTo>
                  <a:pt x="240" y="93"/>
                  <a:pt x="239" y="93"/>
                  <a:pt x="237" y="94"/>
                </a:cubicBezTo>
                <a:cubicBezTo>
                  <a:pt x="238" y="94"/>
                  <a:pt x="238" y="95"/>
                  <a:pt x="239" y="95"/>
                </a:cubicBezTo>
                <a:cubicBezTo>
                  <a:pt x="239" y="95"/>
                  <a:pt x="240" y="94"/>
                  <a:pt x="241" y="94"/>
                </a:cubicBezTo>
                <a:close/>
                <a:moveTo>
                  <a:pt x="45" y="40"/>
                </a:moveTo>
                <a:cubicBezTo>
                  <a:pt x="46" y="40"/>
                  <a:pt x="46" y="40"/>
                  <a:pt x="46" y="38"/>
                </a:cubicBezTo>
                <a:cubicBezTo>
                  <a:pt x="45" y="38"/>
                  <a:pt x="44" y="38"/>
                  <a:pt x="44" y="38"/>
                </a:cubicBezTo>
                <a:cubicBezTo>
                  <a:pt x="44" y="39"/>
                  <a:pt x="44" y="39"/>
                  <a:pt x="45" y="40"/>
                </a:cubicBezTo>
                <a:close/>
                <a:moveTo>
                  <a:pt x="54" y="71"/>
                </a:moveTo>
                <a:cubicBezTo>
                  <a:pt x="54" y="71"/>
                  <a:pt x="54" y="71"/>
                  <a:pt x="54" y="71"/>
                </a:cubicBezTo>
                <a:cubicBezTo>
                  <a:pt x="54" y="72"/>
                  <a:pt x="54" y="74"/>
                  <a:pt x="54" y="75"/>
                </a:cubicBezTo>
                <a:cubicBezTo>
                  <a:pt x="54" y="75"/>
                  <a:pt x="54" y="75"/>
                  <a:pt x="55" y="75"/>
                </a:cubicBezTo>
                <a:cubicBezTo>
                  <a:pt x="55" y="74"/>
                  <a:pt x="55" y="72"/>
                  <a:pt x="54" y="71"/>
                </a:cubicBezTo>
                <a:close/>
                <a:moveTo>
                  <a:pt x="30" y="51"/>
                </a:moveTo>
                <a:cubicBezTo>
                  <a:pt x="28" y="52"/>
                  <a:pt x="28" y="52"/>
                  <a:pt x="28" y="53"/>
                </a:cubicBezTo>
                <a:cubicBezTo>
                  <a:pt x="29" y="53"/>
                  <a:pt x="30" y="52"/>
                  <a:pt x="30" y="51"/>
                </a:cubicBezTo>
                <a:cubicBezTo>
                  <a:pt x="30" y="51"/>
                  <a:pt x="30" y="51"/>
                  <a:pt x="30" y="51"/>
                </a:cubicBezTo>
                <a:close/>
                <a:moveTo>
                  <a:pt x="144" y="93"/>
                </a:moveTo>
                <a:cubicBezTo>
                  <a:pt x="144" y="92"/>
                  <a:pt x="144" y="92"/>
                  <a:pt x="144" y="91"/>
                </a:cubicBezTo>
                <a:cubicBezTo>
                  <a:pt x="143" y="92"/>
                  <a:pt x="142" y="92"/>
                  <a:pt x="142" y="94"/>
                </a:cubicBezTo>
                <a:cubicBezTo>
                  <a:pt x="143" y="93"/>
                  <a:pt x="143" y="93"/>
                  <a:pt x="144" y="93"/>
                </a:cubicBezTo>
                <a:close/>
                <a:moveTo>
                  <a:pt x="160" y="40"/>
                </a:moveTo>
                <a:cubicBezTo>
                  <a:pt x="160" y="40"/>
                  <a:pt x="160" y="39"/>
                  <a:pt x="160" y="39"/>
                </a:cubicBezTo>
                <a:cubicBezTo>
                  <a:pt x="159" y="40"/>
                  <a:pt x="157" y="40"/>
                  <a:pt x="155" y="41"/>
                </a:cubicBezTo>
                <a:cubicBezTo>
                  <a:pt x="155" y="41"/>
                  <a:pt x="155" y="41"/>
                  <a:pt x="155" y="41"/>
                </a:cubicBezTo>
                <a:cubicBezTo>
                  <a:pt x="157" y="41"/>
                  <a:pt x="159" y="40"/>
                  <a:pt x="160" y="40"/>
                </a:cubicBezTo>
                <a:close/>
                <a:moveTo>
                  <a:pt x="26" y="48"/>
                </a:moveTo>
                <a:cubicBezTo>
                  <a:pt x="26" y="49"/>
                  <a:pt x="27" y="49"/>
                  <a:pt x="27" y="50"/>
                </a:cubicBezTo>
                <a:cubicBezTo>
                  <a:pt x="27" y="49"/>
                  <a:pt x="28" y="49"/>
                  <a:pt x="28" y="49"/>
                </a:cubicBezTo>
                <a:cubicBezTo>
                  <a:pt x="28" y="48"/>
                  <a:pt x="27" y="48"/>
                  <a:pt x="27" y="47"/>
                </a:cubicBezTo>
                <a:cubicBezTo>
                  <a:pt x="27" y="47"/>
                  <a:pt x="26" y="48"/>
                  <a:pt x="26" y="48"/>
                </a:cubicBezTo>
                <a:close/>
                <a:moveTo>
                  <a:pt x="150" y="116"/>
                </a:moveTo>
                <a:cubicBezTo>
                  <a:pt x="149" y="117"/>
                  <a:pt x="148" y="117"/>
                  <a:pt x="147" y="118"/>
                </a:cubicBezTo>
                <a:cubicBezTo>
                  <a:pt x="148" y="118"/>
                  <a:pt x="149" y="118"/>
                  <a:pt x="150" y="118"/>
                </a:cubicBezTo>
                <a:cubicBezTo>
                  <a:pt x="150" y="118"/>
                  <a:pt x="150" y="117"/>
                  <a:pt x="150" y="116"/>
                </a:cubicBezTo>
                <a:close/>
                <a:moveTo>
                  <a:pt x="199" y="46"/>
                </a:moveTo>
                <a:cubicBezTo>
                  <a:pt x="198" y="47"/>
                  <a:pt x="197" y="47"/>
                  <a:pt x="197" y="48"/>
                </a:cubicBezTo>
                <a:cubicBezTo>
                  <a:pt x="198" y="48"/>
                  <a:pt x="198" y="48"/>
                  <a:pt x="199" y="48"/>
                </a:cubicBezTo>
                <a:cubicBezTo>
                  <a:pt x="199" y="48"/>
                  <a:pt x="199" y="47"/>
                  <a:pt x="199" y="46"/>
                </a:cubicBezTo>
                <a:close/>
                <a:moveTo>
                  <a:pt x="44" y="147"/>
                </a:moveTo>
                <a:cubicBezTo>
                  <a:pt x="44" y="147"/>
                  <a:pt x="44" y="147"/>
                  <a:pt x="44" y="147"/>
                </a:cubicBezTo>
                <a:cubicBezTo>
                  <a:pt x="43" y="147"/>
                  <a:pt x="42" y="147"/>
                  <a:pt x="42" y="147"/>
                </a:cubicBezTo>
                <a:cubicBezTo>
                  <a:pt x="41" y="147"/>
                  <a:pt x="40" y="148"/>
                  <a:pt x="40" y="149"/>
                </a:cubicBezTo>
                <a:cubicBezTo>
                  <a:pt x="41" y="148"/>
                  <a:pt x="43" y="148"/>
                  <a:pt x="44" y="147"/>
                </a:cubicBezTo>
                <a:close/>
                <a:moveTo>
                  <a:pt x="222" y="80"/>
                </a:moveTo>
                <a:cubicBezTo>
                  <a:pt x="222" y="80"/>
                  <a:pt x="222" y="80"/>
                  <a:pt x="222" y="80"/>
                </a:cubicBezTo>
                <a:cubicBezTo>
                  <a:pt x="223" y="81"/>
                  <a:pt x="224" y="83"/>
                  <a:pt x="226" y="84"/>
                </a:cubicBezTo>
                <a:cubicBezTo>
                  <a:pt x="225" y="83"/>
                  <a:pt x="224" y="81"/>
                  <a:pt x="222" y="80"/>
                </a:cubicBezTo>
                <a:close/>
                <a:moveTo>
                  <a:pt x="63" y="40"/>
                </a:moveTo>
                <a:cubicBezTo>
                  <a:pt x="62" y="38"/>
                  <a:pt x="62" y="39"/>
                  <a:pt x="60" y="39"/>
                </a:cubicBezTo>
                <a:cubicBezTo>
                  <a:pt x="60" y="39"/>
                  <a:pt x="60" y="39"/>
                  <a:pt x="60" y="40"/>
                </a:cubicBezTo>
                <a:cubicBezTo>
                  <a:pt x="61" y="40"/>
                  <a:pt x="62" y="40"/>
                  <a:pt x="63" y="40"/>
                </a:cubicBezTo>
                <a:close/>
                <a:moveTo>
                  <a:pt x="110" y="106"/>
                </a:moveTo>
                <a:cubicBezTo>
                  <a:pt x="110" y="107"/>
                  <a:pt x="110" y="107"/>
                  <a:pt x="110" y="107"/>
                </a:cubicBezTo>
                <a:cubicBezTo>
                  <a:pt x="111" y="107"/>
                  <a:pt x="112" y="107"/>
                  <a:pt x="113" y="107"/>
                </a:cubicBezTo>
                <a:cubicBezTo>
                  <a:pt x="114" y="107"/>
                  <a:pt x="114" y="107"/>
                  <a:pt x="114" y="106"/>
                </a:cubicBezTo>
                <a:cubicBezTo>
                  <a:pt x="113" y="106"/>
                  <a:pt x="112" y="106"/>
                  <a:pt x="110" y="106"/>
                </a:cubicBezTo>
                <a:close/>
                <a:moveTo>
                  <a:pt x="98" y="47"/>
                </a:moveTo>
                <a:cubicBezTo>
                  <a:pt x="100" y="47"/>
                  <a:pt x="101" y="47"/>
                  <a:pt x="103" y="46"/>
                </a:cubicBezTo>
                <a:cubicBezTo>
                  <a:pt x="103" y="46"/>
                  <a:pt x="103" y="46"/>
                  <a:pt x="103" y="46"/>
                </a:cubicBezTo>
                <a:cubicBezTo>
                  <a:pt x="102" y="46"/>
                  <a:pt x="100" y="46"/>
                  <a:pt x="99" y="46"/>
                </a:cubicBezTo>
                <a:cubicBezTo>
                  <a:pt x="99" y="46"/>
                  <a:pt x="99" y="46"/>
                  <a:pt x="98" y="47"/>
                </a:cubicBezTo>
                <a:close/>
                <a:moveTo>
                  <a:pt x="210" y="123"/>
                </a:moveTo>
                <a:cubicBezTo>
                  <a:pt x="209" y="122"/>
                  <a:pt x="209" y="121"/>
                  <a:pt x="207" y="121"/>
                </a:cubicBezTo>
                <a:cubicBezTo>
                  <a:pt x="207" y="122"/>
                  <a:pt x="207" y="122"/>
                  <a:pt x="207" y="123"/>
                </a:cubicBezTo>
                <a:cubicBezTo>
                  <a:pt x="208" y="123"/>
                  <a:pt x="209" y="123"/>
                  <a:pt x="210" y="123"/>
                </a:cubicBezTo>
                <a:close/>
                <a:moveTo>
                  <a:pt x="204" y="146"/>
                </a:moveTo>
                <a:cubicBezTo>
                  <a:pt x="204" y="145"/>
                  <a:pt x="204" y="145"/>
                  <a:pt x="204" y="144"/>
                </a:cubicBezTo>
                <a:cubicBezTo>
                  <a:pt x="202" y="144"/>
                  <a:pt x="202" y="144"/>
                  <a:pt x="202" y="146"/>
                </a:cubicBezTo>
                <a:cubicBezTo>
                  <a:pt x="203" y="146"/>
                  <a:pt x="203" y="146"/>
                  <a:pt x="204" y="146"/>
                </a:cubicBezTo>
                <a:close/>
                <a:moveTo>
                  <a:pt x="238" y="126"/>
                </a:moveTo>
                <a:cubicBezTo>
                  <a:pt x="237" y="127"/>
                  <a:pt x="236" y="127"/>
                  <a:pt x="235" y="128"/>
                </a:cubicBezTo>
                <a:cubicBezTo>
                  <a:pt x="235" y="128"/>
                  <a:pt x="235" y="128"/>
                  <a:pt x="235" y="128"/>
                </a:cubicBezTo>
                <a:cubicBezTo>
                  <a:pt x="236" y="128"/>
                  <a:pt x="237" y="128"/>
                  <a:pt x="238" y="127"/>
                </a:cubicBezTo>
                <a:cubicBezTo>
                  <a:pt x="238" y="127"/>
                  <a:pt x="238" y="127"/>
                  <a:pt x="238" y="126"/>
                </a:cubicBezTo>
                <a:close/>
                <a:moveTo>
                  <a:pt x="124" y="73"/>
                </a:moveTo>
                <a:cubicBezTo>
                  <a:pt x="123" y="73"/>
                  <a:pt x="122" y="73"/>
                  <a:pt x="121" y="74"/>
                </a:cubicBezTo>
                <a:cubicBezTo>
                  <a:pt x="121" y="74"/>
                  <a:pt x="121" y="74"/>
                  <a:pt x="121" y="75"/>
                </a:cubicBezTo>
                <a:cubicBezTo>
                  <a:pt x="122" y="74"/>
                  <a:pt x="123" y="74"/>
                  <a:pt x="124" y="73"/>
                </a:cubicBezTo>
                <a:close/>
                <a:moveTo>
                  <a:pt x="90" y="74"/>
                </a:moveTo>
                <a:cubicBezTo>
                  <a:pt x="90" y="73"/>
                  <a:pt x="90" y="73"/>
                  <a:pt x="90" y="73"/>
                </a:cubicBezTo>
                <a:cubicBezTo>
                  <a:pt x="89" y="73"/>
                  <a:pt x="88" y="73"/>
                  <a:pt x="87" y="74"/>
                </a:cubicBezTo>
                <a:cubicBezTo>
                  <a:pt x="87" y="74"/>
                  <a:pt x="87" y="74"/>
                  <a:pt x="87" y="75"/>
                </a:cubicBezTo>
                <a:cubicBezTo>
                  <a:pt x="88" y="74"/>
                  <a:pt x="89" y="74"/>
                  <a:pt x="90" y="74"/>
                </a:cubicBezTo>
                <a:close/>
                <a:moveTo>
                  <a:pt x="146" y="92"/>
                </a:moveTo>
                <a:cubicBezTo>
                  <a:pt x="147" y="91"/>
                  <a:pt x="147" y="89"/>
                  <a:pt x="147" y="89"/>
                </a:cubicBezTo>
                <a:cubicBezTo>
                  <a:pt x="146" y="89"/>
                  <a:pt x="146" y="89"/>
                  <a:pt x="146" y="90"/>
                </a:cubicBezTo>
                <a:cubicBezTo>
                  <a:pt x="146" y="90"/>
                  <a:pt x="146" y="91"/>
                  <a:pt x="146" y="91"/>
                </a:cubicBezTo>
                <a:cubicBezTo>
                  <a:pt x="146" y="92"/>
                  <a:pt x="146" y="92"/>
                  <a:pt x="146" y="92"/>
                </a:cubicBezTo>
                <a:close/>
                <a:moveTo>
                  <a:pt x="12" y="75"/>
                </a:moveTo>
                <a:cubicBezTo>
                  <a:pt x="12" y="75"/>
                  <a:pt x="12" y="75"/>
                  <a:pt x="12" y="75"/>
                </a:cubicBezTo>
                <a:cubicBezTo>
                  <a:pt x="11" y="76"/>
                  <a:pt x="11" y="78"/>
                  <a:pt x="11" y="80"/>
                </a:cubicBezTo>
                <a:cubicBezTo>
                  <a:pt x="12" y="79"/>
                  <a:pt x="12" y="79"/>
                  <a:pt x="12" y="79"/>
                </a:cubicBezTo>
                <a:cubicBezTo>
                  <a:pt x="12" y="77"/>
                  <a:pt x="12" y="76"/>
                  <a:pt x="12" y="75"/>
                </a:cubicBezTo>
                <a:close/>
                <a:moveTo>
                  <a:pt x="134" y="85"/>
                </a:moveTo>
                <a:cubicBezTo>
                  <a:pt x="135" y="84"/>
                  <a:pt x="136" y="83"/>
                  <a:pt x="137" y="83"/>
                </a:cubicBezTo>
                <a:cubicBezTo>
                  <a:pt x="137" y="83"/>
                  <a:pt x="137" y="83"/>
                  <a:pt x="137" y="82"/>
                </a:cubicBezTo>
                <a:cubicBezTo>
                  <a:pt x="136" y="83"/>
                  <a:pt x="135" y="83"/>
                  <a:pt x="134" y="84"/>
                </a:cubicBezTo>
                <a:cubicBezTo>
                  <a:pt x="134" y="84"/>
                  <a:pt x="134" y="85"/>
                  <a:pt x="134" y="85"/>
                </a:cubicBezTo>
                <a:close/>
                <a:moveTo>
                  <a:pt x="108" y="63"/>
                </a:moveTo>
                <a:cubicBezTo>
                  <a:pt x="108" y="64"/>
                  <a:pt x="108" y="65"/>
                  <a:pt x="108" y="65"/>
                </a:cubicBezTo>
                <a:cubicBezTo>
                  <a:pt x="109" y="66"/>
                  <a:pt x="109" y="65"/>
                  <a:pt x="109" y="64"/>
                </a:cubicBezTo>
                <a:cubicBezTo>
                  <a:pt x="109" y="64"/>
                  <a:pt x="108" y="64"/>
                  <a:pt x="108" y="63"/>
                </a:cubicBezTo>
                <a:close/>
                <a:moveTo>
                  <a:pt x="207" y="59"/>
                </a:moveTo>
                <a:cubicBezTo>
                  <a:pt x="206" y="59"/>
                  <a:pt x="205" y="59"/>
                  <a:pt x="205" y="59"/>
                </a:cubicBezTo>
                <a:cubicBezTo>
                  <a:pt x="205" y="59"/>
                  <a:pt x="205" y="59"/>
                  <a:pt x="205" y="59"/>
                </a:cubicBezTo>
                <a:cubicBezTo>
                  <a:pt x="205" y="60"/>
                  <a:pt x="206" y="61"/>
                  <a:pt x="207" y="61"/>
                </a:cubicBezTo>
                <a:cubicBezTo>
                  <a:pt x="207" y="61"/>
                  <a:pt x="207" y="61"/>
                  <a:pt x="207" y="61"/>
                </a:cubicBezTo>
                <a:cubicBezTo>
                  <a:pt x="207" y="61"/>
                  <a:pt x="207" y="60"/>
                  <a:pt x="207" y="59"/>
                </a:cubicBezTo>
                <a:close/>
                <a:moveTo>
                  <a:pt x="90" y="115"/>
                </a:moveTo>
                <a:cubicBezTo>
                  <a:pt x="90" y="114"/>
                  <a:pt x="90" y="114"/>
                  <a:pt x="90" y="113"/>
                </a:cubicBezTo>
                <a:cubicBezTo>
                  <a:pt x="90" y="112"/>
                  <a:pt x="90" y="110"/>
                  <a:pt x="90" y="109"/>
                </a:cubicBezTo>
                <a:cubicBezTo>
                  <a:pt x="89" y="111"/>
                  <a:pt x="90" y="113"/>
                  <a:pt x="90" y="115"/>
                </a:cubicBezTo>
                <a:close/>
                <a:moveTo>
                  <a:pt x="270" y="136"/>
                </a:moveTo>
                <a:cubicBezTo>
                  <a:pt x="270" y="136"/>
                  <a:pt x="270" y="136"/>
                  <a:pt x="270" y="136"/>
                </a:cubicBezTo>
                <a:cubicBezTo>
                  <a:pt x="270" y="133"/>
                  <a:pt x="270" y="130"/>
                  <a:pt x="270" y="127"/>
                </a:cubicBezTo>
                <a:cubicBezTo>
                  <a:pt x="270" y="127"/>
                  <a:pt x="270" y="127"/>
                  <a:pt x="270" y="127"/>
                </a:cubicBezTo>
                <a:cubicBezTo>
                  <a:pt x="270" y="130"/>
                  <a:pt x="270" y="133"/>
                  <a:pt x="270" y="136"/>
                </a:cubicBezTo>
                <a:close/>
                <a:moveTo>
                  <a:pt x="90" y="126"/>
                </a:moveTo>
                <a:cubicBezTo>
                  <a:pt x="90" y="128"/>
                  <a:pt x="90" y="129"/>
                  <a:pt x="91" y="130"/>
                </a:cubicBezTo>
                <a:cubicBezTo>
                  <a:pt x="91" y="128"/>
                  <a:pt x="91" y="127"/>
                  <a:pt x="90" y="126"/>
                </a:cubicBezTo>
                <a:close/>
                <a:moveTo>
                  <a:pt x="84" y="158"/>
                </a:moveTo>
                <a:cubicBezTo>
                  <a:pt x="84" y="158"/>
                  <a:pt x="84" y="158"/>
                  <a:pt x="84" y="158"/>
                </a:cubicBezTo>
                <a:cubicBezTo>
                  <a:pt x="82" y="157"/>
                  <a:pt x="80" y="157"/>
                  <a:pt x="78" y="157"/>
                </a:cubicBezTo>
                <a:cubicBezTo>
                  <a:pt x="78" y="157"/>
                  <a:pt x="78" y="157"/>
                  <a:pt x="78" y="157"/>
                </a:cubicBezTo>
                <a:cubicBezTo>
                  <a:pt x="80" y="157"/>
                  <a:pt x="82" y="158"/>
                  <a:pt x="84" y="158"/>
                </a:cubicBezTo>
                <a:close/>
                <a:moveTo>
                  <a:pt x="88" y="42"/>
                </a:moveTo>
                <a:cubicBezTo>
                  <a:pt x="88" y="42"/>
                  <a:pt x="88" y="42"/>
                  <a:pt x="88" y="42"/>
                </a:cubicBezTo>
                <a:cubicBezTo>
                  <a:pt x="87" y="42"/>
                  <a:pt x="86" y="42"/>
                  <a:pt x="85" y="42"/>
                </a:cubicBezTo>
                <a:cubicBezTo>
                  <a:pt x="84" y="42"/>
                  <a:pt x="84" y="42"/>
                  <a:pt x="84" y="43"/>
                </a:cubicBezTo>
                <a:cubicBezTo>
                  <a:pt x="86" y="43"/>
                  <a:pt x="87" y="43"/>
                  <a:pt x="88" y="42"/>
                </a:cubicBezTo>
                <a:close/>
                <a:moveTo>
                  <a:pt x="159" y="141"/>
                </a:moveTo>
                <a:cubicBezTo>
                  <a:pt x="158" y="141"/>
                  <a:pt x="158" y="142"/>
                  <a:pt x="157" y="142"/>
                </a:cubicBezTo>
                <a:cubicBezTo>
                  <a:pt x="157" y="142"/>
                  <a:pt x="157" y="142"/>
                  <a:pt x="156" y="142"/>
                </a:cubicBezTo>
                <a:cubicBezTo>
                  <a:pt x="156" y="142"/>
                  <a:pt x="156" y="143"/>
                  <a:pt x="155" y="143"/>
                </a:cubicBezTo>
                <a:cubicBezTo>
                  <a:pt x="155" y="143"/>
                  <a:pt x="155" y="143"/>
                  <a:pt x="155" y="143"/>
                </a:cubicBezTo>
                <a:cubicBezTo>
                  <a:pt x="156" y="143"/>
                  <a:pt x="157" y="143"/>
                  <a:pt x="158" y="142"/>
                </a:cubicBezTo>
                <a:cubicBezTo>
                  <a:pt x="158" y="142"/>
                  <a:pt x="158" y="142"/>
                  <a:pt x="159" y="141"/>
                </a:cubicBezTo>
                <a:close/>
                <a:moveTo>
                  <a:pt x="21" y="100"/>
                </a:moveTo>
                <a:cubicBezTo>
                  <a:pt x="20" y="100"/>
                  <a:pt x="20" y="100"/>
                  <a:pt x="20" y="100"/>
                </a:cubicBezTo>
                <a:cubicBezTo>
                  <a:pt x="20" y="102"/>
                  <a:pt x="20" y="103"/>
                  <a:pt x="21" y="105"/>
                </a:cubicBezTo>
                <a:cubicBezTo>
                  <a:pt x="21" y="105"/>
                  <a:pt x="21" y="105"/>
                  <a:pt x="21" y="105"/>
                </a:cubicBezTo>
                <a:cubicBezTo>
                  <a:pt x="21" y="103"/>
                  <a:pt x="21" y="101"/>
                  <a:pt x="21" y="100"/>
                </a:cubicBezTo>
                <a:close/>
                <a:moveTo>
                  <a:pt x="140" y="88"/>
                </a:moveTo>
                <a:cubicBezTo>
                  <a:pt x="138" y="88"/>
                  <a:pt x="137" y="89"/>
                  <a:pt x="135" y="89"/>
                </a:cubicBezTo>
                <a:cubicBezTo>
                  <a:pt x="135" y="89"/>
                  <a:pt x="135" y="89"/>
                  <a:pt x="135" y="89"/>
                </a:cubicBezTo>
                <a:cubicBezTo>
                  <a:pt x="137" y="89"/>
                  <a:pt x="138" y="89"/>
                  <a:pt x="140" y="88"/>
                </a:cubicBezTo>
                <a:cubicBezTo>
                  <a:pt x="140" y="88"/>
                  <a:pt x="140" y="88"/>
                  <a:pt x="140" y="88"/>
                </a:cubicBezTo>
                <a:close/>
                <a:moveTo>
                  <a:pt x="170" y="114"/>
                </a:moveTo>
                <a:cubicBezTo>
                  <a:pt x="168" y="114"/>
                  <a:pt x="168" y="113"/>
                  <a:pt x="166" y="113"/>
                </a:cubicBezTo>
                <a:cubicBezTo>
                  <a:pt x="167" y="115"/>
                  <a:pt x="167" y="115"/>
                  <a:pt x="170" y="114"/>
                </a:cubicBezTo>
                <a:close/>
                <a:moveTo>
                  <a:pt x="43" y="67"/>
                </a:moveTo>
                <a:cubicBezTo>
                  <a:pt x="43" y="67"/>
                  <a:pt x="43" y="67"/>
                  <a:pt x="43" y="67"/>
                </a:cubicBezTo>
                <a:cubicBezTo>
                  <a:pt x="44" y="66"/>
                  <a:pt x="43" y="65"/>
                  <a:pt x="43" y="64"/>
                </a:cubicBezTo>
                <a:cubicBezTo>
                  <a:pt x="43" y="64"/>
                  <a:pt x="42" y="65"/>
                  <a:pt x="42" y="65"/>
                </a:cubicBezTo>
                <a:cubicBezTo>
                  <a:pt x="42" y="66"/>
                  <a:pt x="42" y="66"/>
                  <a:pt x="43" y="67"/>
                </a:cubicBezTo>
                <a:close/>
                <a:moveTo>
                  <a:pt x="224" y="78"/>
                </a:moveTo>
                <a:cubicBezTo>
                  <a:pt x="224" y="78"/>
                  <a:pt x="224" y="78"/>
                  <a:pt x="224" y="78"/>
                </a:cubicBezTo>
                <a:cubicBezTo>
                  <a:pt x="225" y="78"/>
                  <a:pt x="226" y="78"/>
                  <a:pt x="227" y="78"/>
                </a:cubicBezTo>
                <a:cubicBezTo>
                  <a:pt x="227" y="77"/>
                  <a:pt x="226" y="77"/>
                  <a:pt x="226" y="76"/>
                </a:cubicBezTo>
                <a:cubicBezTo>
                  <a:pt x="226" y="77"/>
                  <a:pt x="225" y="77"/>
                  <a:pt x="224" y="78"/>
                </a:cubicBezTo>
                <a:close/>
                <a:moveTo>
                  <a:pt x="25" y="56"/>
                </a:moveTo>
                <a:cubicBezTo>
                  <a:pt x="26" y="55"/>
                  <a:pt x="26" y="55"/>
                  <a:pt x="26" y="53"/>
                </a:cubicBezTo>
                <a:cubicBezTo>
                  <a:pt x="25" y="54"/>
                  <a:pt x="25" y="55"/>
                  <a:pt x="25" y="56"/>
                </a:cubicBezTo>
                <a:close/>
                <a:moveTo>
                  <a:pt x="243" y="129"/>
                </a:moveTo>
                <a:cubicBezTo>
                  <a:pt x="244" y="129"/>
                  <a:pt x="246" y="128"/>
                  <a:pt x="247" y="128"/>
                </a:cubicBezTo>
                <a:cubicBezTo>
                  <a:pt x="247" y="128"/>
                  <a:pt x="247" y="128"/>
                  <a:pt x="247" y="128"/>
                </a:cubicBezTo>
                <a:cubicBezTo>
                  <a:pt x="246" y="128"/>
                  <a:pt x="245" y="128"/>
                  <a:pt x="244" y="128"/>
                </a:cubicBezTo>
                <a:cubicBezTo>
                  <a:pt x="243" y="128"/>
                  <a:pt x="243" y="129"/>
                  <a:pt x="243" y="129"/>
                </a:cubicBezTo>
                <a:close/>
                <a:moveTo>
                  <a:pt x="175" y="145"/>
                </a:moveTo>
                <a:cubicBezTo>
                  <a:pt x="174" y="146"/>
                  <a:pt x="173" y="146"/>
                  <a:pt x="172" y="147"/>
                </a:cubicBezTo>
                <a:cubicBezTo>
                  <a:pt x="173" y="147"/>
                  <a:pt x="174" y="147"/>
                  <a:pt x="175" y="147"/>
                </a:cubicBezTo>
                <a:cubicBezTo>
                  <a:pt x="175" y="146"/>
                  <a:pt x="175" y="146"/>
                  <a:pt x="175" y="145"/>
                </a:cubicBezTo>
                <a:close/>
                <a:moveTo>
                  <a:pt x="143" y="86"/>
                </a:moveTo>
                <a:cubicBezTo>
                  <a:pt x="142" y="87"/>
                  <a:pt x="142" y="88"/>
                  <a:pt x="142" y="89"/>
                </a:cubicBezTo>
                <a:cubicBezTo>
                  <a:pt x="143" y="88"/>
                  <a:pt x="143" y="88"/>
                  <a:pt x="143" y="86"/>
                </a:cubicBezTo>
                <a:close/>
                <a:moveTo>
                  <a:pt x="180" y="155"/>
                </a:moveTo>
                <a:cubicBezTo>
                  <a:pt x="180" y="155"/>
                  <a:pt x="180" y="155"/>
                  <a:pt x="180" y="155"/>
                </a:cubicBezTo>
                <a:cubicBezTo>
                  <a:pt x="180" y="154"/>
                  <a:pt x="180" y="153"/>
                  <a:pt x="180" y="152"/>
                </a:cubicBezTo>
                <a:cubicBezTo>
                  <a:pt x="180" y="152"/>
                  <a:pt x="179" y="152"/>
                  <a:pt x="179" y="153"/>
                </a:cubicBezTo>
                <a:cubicBezTo>
                  <a:pt x="179" y="153"/>
                  <a:pt x="179" y="154"/>
                  <a:pt x="180" y="155"/>
                </a:cubicBezTo>
                <a:close/>
                <a:moveTo>
                  <a:pt x="102" y="53"/>
                </a:moveTo>
                <a:cubicBezTo>
                  <a:pt x="102" y="53"/>
                  <a:pt x="102" y="53"/>
                  <a:pt x="103" y="52"/>
                </a:cubicBezTo>
                <a:cubicBezTo>
                  <a:pt x="102" y="52"/>
                  <a:pt x="101" y="52"/>
                  <a:pt x="100" y="52"/>
                </a:cubicBezTo>
                <a:cubicBezTo>
                  <a:pt x="101" y="52"/>
                  <a:pt x="101" y="53"/>
                  <a:pt x="102" y="53"/>
                </a:cubicBezTo>
                <a:close/>
                <a:moveTo>
                  <a:pt x="41" y="185"/>
                </a:moveTo>
                <a:cubicBezTo>
                  <a:pt x="41" y="187"/>
                  <a:pt x="41" y="188"/>
                  <a:pt x="42" y="190"/>
                </a:cubicBezTo>
                <a:cubicBezTo>
                  <a:pt x="42" y="188"/>
                  <a:pt x="42" y="187"/>
                  <a:pt x="41" y="185"/>
                </a:cubicBezTo>
                <a:close/>
                <a:moveTo>
                  <a:pt x="255" y="131"/>
                </a:moveTo>
                <a:cubicBezTo>
                  <a:pt x="254" y="130"/>
                  <a:pt x="254" y="129"/>
                  <a:pt x="254" y="129"/>
                </a:cubicBezTo>
                <a:cubicBezTo>
                  <a:pt x="254" y="129"/>
                  <a:pt x="254" y="129"/>
                  <a:pt x="254" y="129"/>
                </a:cubicBezTo>
                <a:cubicBezTo>
                  <a:pt x="254" y="130"/>
                  <a:pt x="254" y="131"/>
                  <a:pt x="254" y="132"/>
                </a:cubicBezTo>
                <a:cubicBezTo>
                  <a:pt x="254" y="132"/>
                  <a:pt x="254" y="132"/>
                  <a:pt x="255" y="131"/>
                </a:cubicBezTo>
                <a:close/>
                <a:moveTo>
                  <a:pt x="236" y="125"/>
                </a:moveTo>
                <a:cubicBezTo>
                  <a:pt x="237" y="124"/>
                  <a:pt x="237" y="124"/>
                  <a:pt x="238" y="124"/>
                </a:cubicBezTo>
                <a:cubicBezTo>
                  <a:pt x="238" y="123"/>
                  <a:pt x="237" y="123"/>
                  <a:pt x="237" y="123"/>
                </a:cubicBezTo>
                <a:cubicBezTo>
                  <a:pt x="237" y="123"/>
                  <a:pt x="236" y="124"/>
                  <a:pt x="236" y="125"/>
                </a:cubicBezTo>
                <a:close/>
                <a:moveTo>
                  <a:pt x="45" y="44"/>
                </a:moveTo>
                <a:cubicBezTo>
                  <a:pt x="45" y="44"/>
                  <a:pt x="45" y="43"/>
                  <a:pt x="45" y="43"/>
                </a:cubicBezTo>
                <a:cubicBezTo>
                  <a:pt x="45" y="43"/>
                  <a:pt x="44" y="43"/>
                  <a:pt x="44" y="43"/>
                </a:cubicBezTo>
                <a:cubicBezTo>
                  <a:pt x="44" y="43"/>
                  <a:pt x="44" y="44"/>
                  <a:pt x="44" y="44"/>
                </a:cubicBezTo>
                <a:cubicBezTo>
                  <a:pt x="44" y="44"/>
                  <a:pt x="45" y="44"/>
                  <a:pt x="45" y="44"/>
                </a:cubicBezTo>
                <a:close/>
                <a:moveTo>
                  <a:pt x="152" y="43"/>
                </a:moveTo>
                <a:cubicBezTo>
                  <a:pt x="152" y="43"/>
                  <a:pt x="152" y="43"/>
                  <a:pt x="152" y="43"/>
                </a:cubicBezTo>
                <a:cubicBezTo>
                  <a:pt x="152" y="43"/>
                  <a:pt x="151" y="43"/>
                  <a:pt x="151" y="43"/>
                </a:cubicBezTo>
                <a:cubicBezTo>
                  <a:pt x="151" y="44"/>
                  <a:pt x="151" y="45"/>
                  <a:pt x="151" y="46"/>
                </a:cubicBezTo>
                <a:cubicBezTo>
                  <a:pt x="151" y="46"/>
                  <a:pt x="151" y="46"/>
                  <a:pt x="151" y="46"/>
                </a:cubicBezTo>
                <a:cubicBezTo>
                  <a:pt x="151" y="45"/>
                  <a:pt x="152" y="44"/>
                  <a:pt x="152" y="43"/>
                </a:cubicBezTo>
                <a:close/>
                <a:moveTo>
                  <a:pt x="139" y="137"/>
                </a:moveTo>
                <a:cubicBezTo>
                  <a:pt x="139" y="137"/>
                  <a:pt x="139" y="137"/>
                  <a:pt x="139" y="137"/>
                </a:cubicBezTo>
                <a:cubicBezTo>
                  <a:pt x="139" y="137"/>
                  <a:pt x="139" y="136"/>
                  <a:pt x="139" y="135"/>
                </a:cubicBezTo>
                <a:cubicBezTo>
                  <a:pt x="137" y="135"/>
                  <a:pt x="137" y="135"/>
                  <a:pt x="137" y="136"/>
                </a:cubicBezTo>
                <a:cubicBezTo>
                  <a:pt x="138" y="136"/>
                  <a:pt x="139" y="137"/>
                  <a:pt x="139" y="137"/>
                </a:cubicBezTo>
                <a:close/>
                <a:moveTo>
                  <a:pt x="14" y="61"/>
                </a:moveTo>
                <a:cubicBezTo>
                  <a:pt x="15" y="61"/>
                  <a:pt x="15" y="60"/>
                  <a:pt x="16" y="60"/>
                </a:cubicBezTo>
                <a:cubicBezTo>
                  <a:pt x="16" y="60"/>
                  <a:pt x="16" y="59"/>
                  <a:pt x="16" y="59"/>
                </a:cubicBezTo>
                <a:cubicBezTo>
                  <a:pt x="16" y="59"/>
                  <a:pt x="15" y="59"/>
                  <a:pt x="15" y="59"/>
                </a:cubicBezTo>
                <a:cubicBezTo>
                  <a:pt x="15" y="59"/>
                  <a:pt x="14" y="60"/>
                  <a:pt x="14" y="60"/>
                </a:cubicBezTo>
                <a:cubicBezTo>
                  <a:pt x="14" y="60"/>
                  <a:pt x="14" y="61"/>
                  <a:pt x="14" y="61"/>
                </a:cubicBezTo>
                <a:close/>
                <a:moveTo>
                  <a:pt x="141" y="121"/>
                </a:moveTo>
                <a:cubicBezTo>
                  <a:pt x="140" y="121"/>
                  <a:pt x="140" y="121"/>
                  <a:pt x="139" y="121"/>
                </a:cubicBezTo>
                <a:cubicBezTo>
                  <a:pt x="139" y="121"/>
                  <a:pt x="139" y="121"/>
                  <a:pt x="139" y="121"/>
                </a:cubicBezTo>
                <a:cubicBezTo>
                  <a:pt x="140" y="122"/>
                  <a:pt x="141" y="122"/>
                  <a:pt x="141" y="122"/>
                </a:cubicBezTo>
                <a:cubicBezTo>
                  <a:pt x="141" y="122"/>
                  <a:pt x="141" y="121"/>
                  <a:pt x="141" y="121"/>
                </a:cubicBezTo>
                <a:close/>
                <a:moveTo>
                  <a:pt x="155" y="121"/>
                </a:moveTo>
                <a:cubicBezTo>
                  <a:pt x="154" y="121"/>
                  <a:pt x="154" y="120"/>
                  <a:pt x="154" y="120"/>
                </a:cubicBezTo>
                <a:cubicBezTo>
                  <a:pt x="154" y="120"/>
                  <a:pt x="153" y="120"/>
                  <a:pt x="153" y="120"/>
                </a:cubicBezTo>
                <a:cubicBezTo>
                  <a:pt x="153" y="120"/>
                  <a:pt x="152" y="120"/>
                  <a:pt x="152" y="120"/>
                </a:cubicBezTo>
                <a:cubicBezTo>
                  <a:pt x="152" y="121"/>
                  <a:pt x="153" y="121"/>
                  <a:pt x="153" y="121"/>
                </a:cubicBezTo>
                <a:cubicBezTo>
                  <a:pt x="153" y="121"/>
                  <a:pt x="154" y="121"/>
                  <a:pt x="155" y="121"/>
                </a:cubicBezTo>
                <a:close/>
                <a:moveTo>
                  <a:pt x="24" y="60"/>
                </a:moveTo>
                <a:cubicBezTo>
                  <a:pt x="24" y="60"/>
                  <a:pt x="24" y="60"/>
                  <a:pt x="25" y="60"/>
                </a:cubicBezTo>
                <a:cubicBezTo>
                  <a:pt x="25" y="60"/>
                  <a:pt x="26" y="59"/>
                  <a:pt x="26" y="59"/>
                </a:cubicBezTo>
                <a:cubicBezTo>
                  <a:pt x="27" y="59"/>
                  <a:pt x="27" y="58"/>
                  <a:pt x="27" y="58"/>
                </a:cubicBezTo>
                <a:cubicBezTo>
                  <a:pt x="26" y="59"/>
                  <a:pt x="25" y="59"/>
                  <a:pt x="24" y="60"/>
                </a:cubicBezTo>
                <a:close/>
                <a:moveTo>
                  <a:pt x="96" y="52"/>
                </a:moveTo>
                <a:cubicBezTo>
                  <a:pt x="95" y="54"/>
                  <a:pt x="95" y="54"/>
                  <a:pt x="96" y="54"/>
                </a:cubicBezTo>
                <a:cubicBezTo>
                  <a:pt x="96" y="54"/>
                  <a:pt x="96" y="53"/>
                  <a:pt x="97" y="53"/>
                </a:cubicBezTo>
                <a:cubicBezTo>
                  <a:pt x="97" y="52"/>
                  <a:pt x="97" y="52"/>
                  <a:pt x="96" y="52"/>
                </a:cubicBezTo>
                <a:close/>
                <a:moveTo>
                  <a:pt x="42" y="121"/>
                </a:moveTo>
                <a:cubicBezTo>
                  <a:pt x="42" y="120"/>
                  <a:pt x="43" y="120"/>
                  <a:pt x="44" y="119"/>
                </a:cubicBezTo>
                <a:cubicBezTo>
                  <a:pt x="43" y="119"/>
                  <a:pt x="42" y="119"/>
                  <a:pt x="41" y="119"/>
                </a:cubicBezTo>
                <a:cubicBezTo>
                  <a:pt x="41" y="120"/>
                  <a:pt x="42" y="120"/>
                  <a:pt x="42" y="121"/>
                </a:cubicBezTo>
                <a:close/>
                <a:moveTo>
                  <a:pt x="129" y="103"/>
                </a:moveTo>
                <a:cubicBezTo>
                  <a:pt x="129" y="104"/>
                  <a:pt x="129" y="104"/>
                  <a:pt x="129" y="105"/>
                </a:cubicBezTo>
                <a:cubicBezTo>
                  <a:pt x="130" y="104"/>
                  <a:pt x="130" y="104"/>
                  <a:pt x="130" y="103"/>
                </a:cubicBezTo>
                <a:cubicBezTo>
                  <a:pt x="130" y="103"/>
                  <a:pt x="129" y="103"/>
                  <a:pt x="129" y="103"/>
                </a:cubicBezTo>
                <a:close/>
                <a:moveTo>
                  <a:pt x="14" y="41"/>
                </a:moveTo>
                <a:cubicBezTo>
                  <a:pt x="14" y="41"/>
                  <a:pt x="15" y="41"/>
                  <a:pt x="15" y="41"/>
                </a:cubicBezTo>
                <a:cubicBezTo>
                  <a:pt x="15" y="40"/>
                  <a:pt x="14" y="39"/>
                  <a:pt x="14" y="39"/>
                </a:cubicBezTo>
                <a:cubicBezTo>
                  <a:pt x="14" y="39"/>
                  <a:pt x="14" y="39"/>
                  <a:pt x="14" y="39"/>
                </a:cubicBezTo>
                <a:cubicBezTo>
                  <a:pt x="14" y="40"/>
                  <a:pt x="14" y="40"/>
                  <a:pt x="14" y="41"/>
                </a:cubicBezTo>
                <a:close/>
                <a:moveTo>
                  <a:pt x="240" y="86"/>
                </a:moveTo>
                <a:cubicBezTo>
                  <a:pt x="239" y="86"/>
                  <a:pt x="239" y="86"/>
                  <a:pt x="238" y="87"/>
                </a:cubicBezTo>
                <a:cubicBezTo>
                  <a:pt x="238" y="87"/>
                  <a:pt x="238" y="87"/>
                  <a:pt x="238" y="88"/>
                </a:cubicBezTo>
                <a:cubicBezTo>
                  <a:pt x="239" y="87"/>
                  <a:pt x="240" y="87"/>
                  <a:pt x="240" y="86"/>
                </a:cubicBezTo>
                <a:close/>
                <a:moveTo>
                  <a:pt x="110" y="48"/>
                </a:moveTo>
                <a:cubicBezTo>
                  <a:pt x="110" y="48"/>
                  <a:pt x="110" y="48"/>
                  <a:pt x="110" y="48"/>
                </a:cubicBezTo>
                <a:cubicBezTo>
                  <a:pt x="110" y="49"/>
                  <a:pt x="111" y="49"/>
                  <a:pt x="111" y="49"/>
                </a:cubicBezTo>
                <a:cubicBezTo>
                  <a:pt x="112" y="49"/>
                  <a:pt x="112" y="49"/>
                  <a:pt x="112" y="48"/>
                </a:cubicBezTo>
                <a:cubicBezTo>
                  <a:pt x="111" y="48"/>
                  <a:pt x="111" y="48"/>
                  <a:pt x="110" y="48"/>
                </a:cubicBezTo>
                <a:close/>
                <a:moveTo>
                  <a:pt x="142" y="148"/>
                </a:moveTo>
                <a:cubicBezTo>
                  <a:pt x="143" y="148"/>
                  <a:pt x="144" y="147"/>
                  <a:pt x="144" y="147"/>
                </a:cubicBezTo>
                <a:cubicBezTo>
                  <a:pt x="144" y="147"/>
                  <a:pt x="144" y="147"/>
                  <a:pt x="144" y="147"/>
                </a:cubicBezTo>
                <a:cubicBezTo>
                  <a:pt x="143" y="147"/>
                  <a:pt x="142" y="147"/>
                  <a:pt x="141" y="147"/>
                </a:cubicBezTo>
                <a:cubicBezTo>
                  <a:pt x="141" y="147"/>
                  <a:pt x="141" y="148"/>
                  <a:pt x="142" y="148"/>
                </a:cubicBezTo>
                <a:close/>
                <a:moveTo>
                  <a:pt x="32" y="50"/>
                </a:moveTo>
                <a:cubicBezTo>
                  <a:pt x="33" y="49"/>
                  <a:pt x="34" y="48"/>
                  <a:pt x="34" y="47"/>
                </a:cubicBezTo>
                <a:cubicBezTo>
                  <a:pt x="33" y="48"/>
                  <a:pt x="32" y="49"/>
                  <a:pt x="31" y="49"/>
                </a:cubicBezTo>
                <a:cubicBezTo>
                  <a:pt x="32" y="49"/>
                  <a:pt x="32" y="50"/>
                  <a:pt x="32" y="50"/>
                </a:cubicBezTo>
                <a:close/>
                <a:moveTo>
                  <a:pt x="113" y="164"/>
                </a:moveTo>
                <a:cubicBezTo>
                  <a:pt x="113" y="164"/>
                  <a:pt x="113" y="164"/>
                  <a:pt x="113" y="164"/>
                </a:cubicBezTo>
                <a:cubicBezTo>
                  <a:pt x="112" y="163"/>
                  <a:pt x="112" y="163"/>
                  <a:pt x="111" y="162"/>
                </a:cubicBezTo>
                <a:cubicBezTo>
                  <a:pt x="111" y="163"/>
                  <a:pt x="111" y="163"/>
                  <a:pt x="111" y="163"/>
                </a:cubicBezTo>
                <a:cubicBezTo>
                  <a:pt x="111" y="164"/>
                  <a:pt x="112" y="164"/>
                  <a:pt x="113" y="164"/>
                </a:cubicBezTo>
                <a:close/>
                <a:moveTo>
                  <a:pt x="15" y="64"/>
                </a:moveTo>
                <a:cubicBezTo>
                  <a:pt x="14" y="65"/>
                  <a:pt x="14" y="65"/>
                  <a:pt x="14" y="66"/>
                </a:cubicBezTo>
                <a:cubicBezTo>
                  <a:pt x="15" y="66"/>
                  <a:pt x="15" y="66"/>
                  <a:pt x="15" y="66"/>
                </a:cubicBezTo>
                <a:cubicBezTo>
                  <a:pt x="15" y="65"/>
                  <a:pt x="15" y="65"/>
                  <a:pt x="15" y="64"/>
                </a:cubicBezTo>
                <a:close/>
                <a:moveTo>
                  <a:pt x="138" y="81"/>
                </a:moveTo>
                <a:cubicBezTo>
                  <a:pt x="139" y="81"/>
                  <a:pt x="140" y="80"/>
                  <a:pt x="140" y="80"/>
                </a:cubicBezTo>
                <a:cubicBezTo>
                  <a:pt x="140" y="80"/>
                  <a:pt x="140" y="80"/>
                  <a:pt x="140" y="79"/>
                </a:cubicBezTo>
                <a:cubicBezTo>
                  <a:pt x="139" y="80"/>
                  <a:pt x="139" y="80"/>
                  <a:pt x="138" y="80"/>
                </a:cubicBezTo>
                <a:cubicBezTo>
                  <a:pt x="138" y="81"/>
                  <a:pt x="138" y="81"/>
                  <a:pt x="138" y="81"/>
                </a:cubicBezTo>
                <a:close/>
                <a:moveTo>
                  <a:pt x="102" y="173"/>
                </a:moveTo>
                <a:cubicBezTo>
                  <a:pt x="102" y="172"/>
                  <a:pt x="102" y="171"/>
                  <a:pt x="101" y="170"/>
                </a:cubicBezTo>
                <a:cubicBezTo>
                  <a:pt x="101" y="171"/>
                  <a:pt x="101" y="172"/>
                  <a:pt x="101" y="173"/>
                </a:cubicBezTo>
                <a:cubicBezTo>
                  <a:pt x="101" y="173"/>
                  <a:pt x="101" y="173"/>
                  <a:pt x="102" y="173"/>
                </a:cubicBezTo>
                <a:close/>
                <a:moveTo>
                  <a:pt x="79" y="138"/>
                </a:moveTo>
                <a:cubicBezTo>
                  <a:pt x="78" y="138"/>
                  <a:pt x="78" y="138"/>
                  <a:pt x="78" y="138"/>
                </a:cubicBezTo>
                <a:cubicBezTo>
                  <a:pt x="78" y="139"/>
                  <a:pt x="78" y="139"/>
                  <a:pt x="78" y="140"/>
                </a:cubicBezTo>
                <a:cubicBezTo>
                  <a:pt x="78" y="140"/>
                  <a:pt x="78" y="140"/>
                  <a:pt x="78" y="140"/>
                </a:cubicBezTo>
                <a:cubicBezTo>
                  <a:pt x="78" y="139"/>
                  <a:pt x="79" y="139"/>
                  <a:pt x="79" y="138"/>
                </a:cubicBezTo>
                <a:close/>
                <a:moveTo>
                  <a:pt x="105" y="154"/>
                </a:moveTo>
                <a:cubicBezTo>
                  <a:pt x="105" y="154"/>
                  <a:pt x="105" y="154"/>
                  <a:pt x="105" y="154"/>
                </a:cubicBezTo>
                <a:cubicBezTo>
                  <a:pt x="104" y="154"/>
                  <a:pt x="104" y="153"/>
                  <a:pt x="103" y="153"/>
                </a:cubicBezTo>
                <a:cubicBezTo>
                  <a:pt x="102" y="153"/>
                  <a:pt x="102" y="153"/>
                  <a:pt x="102" y="154"/>
                </a:cubicBezTo>
                <a:cubicBezTo>
                  <a:pt x="103" y="154"/>
                  <a:pt x="104" y="154"/>
                  <a:pt x="105" y="154"/>
                </a:cubicBezTo>
                <a:close/>
                <a:moveTo>
                  <a:pt x="171" y="131"/>
                </a:moveTo>
                <a:cubicBezTo>
                  <a:pt x="172" y="131"/>
                  <a:pt x="172" y="130"/>
                  <a:pt x="172" y="129"/>
                </a:cubicBezTo>
                <a:cubicBezTo>
                  <a:pt x="171" y="129"/>
                  <a:pt x="171" y="129"/>
                  <a:pt x="171" y="130"/>
                </a:cubicBezTo>
                <a:cubicBezTo>
                  <a:pt x="171" y="130"/>
                  <a:pt x="171" y="130"/>
                  <a:pt x="171" y="131"/>
                </a:cubicBezTo>
                <a:close/>
                <a:moveTo>
                  <a:pt x="198" y="146"/>
                </a:moveTo>
                <a:cubicBezTo>
                  <a:pt x="197" y="146"/>
                  <a:pt x="197" y="147"/>
                  <a:pt x="196" y="147"/>
                </a:cubicBezTo>
                <a:cubicBezTo>
                  <a:pt x="196" y="147"/>
                  <a:pt x="196" y="147"/>
                  <a:pt x="196" y="147"/>
                </a:cubicBezTo>
                <a:cubicBezTo>
                  <a:pt x="197" y="147"/>
                  <a:pt x="198" y="147"/>
                  <a:pt x="199" y="147"/>
                </a:cubicBezTo>
                <a:cubicBezTo>
                  <a:pt x="199" y="146"/>
                  <a:pt x="198" y="146"/>
                  <a:pt x="198" y="146"/>
                </a:cubicBezTo>
                <a:close/>
                <a:moveTo>
                  <a:pt x="261" y="137"/>
                </a:moveTo>
                <a:cubicBezTo>
                  <a:pt x="262" y="137"/>
                  <a:pt x="262" y="137"/>
                  <a:pt x="262" y="136"/>
                </a:cubicBezTo>
                <a:cubicBezTo>
                  <a:pt x="262" y="136"/>
                  <a:pt x="262" y="135"/>
                  <a:pt x="262" y="135"/>
                </a:cubicBezTo>
                <a:cubicBezTo>
                  <a:pt x="261" y="135"/>
                  <a:pt x="261" y="136"/>
                  <a:pt x="261" y="137"/>
                </a:cubicBezTo>
                <a:close/>
                <a:moveTo>
                  <a:pt x="145" y="85"/>
                </a:moveTo>
                <a:cubicBezTo>
                  <a:pt x="145" y="85"/>
                  <a:pt x="145" y="86"/>
                  <a:pt x="146" y="86"/>
                </a:cubicBezTo>
                <a:cubicBezTo>
                  <a:pt x="146" y="86"/>
                  <a:pt x="147" y="85"/>
                  <a:pt x="147" y="84"/>
                </a:cubicBezTo>
                <a:cubicBezTo>
                  <a:pt x="146" y="85"/>
                  <a:pt x="146" y="85"/>
                  <a:pt x="145" y="85"/>
                </a:cubicBezTo>
                <a:close/>
                <a:moveTo>
                  <a:pt x="241" y="125"/>
                </a:moveTo>
                <a:cubicBezTo>
                  <a:pt x="241" y="125"/>
                  <a:pt x="241" y="125"/>
                  <a:pt x="240" y="125"/>
                </a:cubicBezTo>
                <a:cubicBezTo>
                  <a:pt x="241" y="126"/>
                  <a:pt x="240" y="126"/>
                  <a:pt x="241" y="127"/>
                </a:cubicBezTo>
                <a:cubicBezTo>
                  <a:pt x="241" y="126"/>
                  <a:pt x="241" y="125"/>
                  <a:pt x="241" y="125"/>
                </a:cubicBezTo>
                <a:close/>
                <a:moveTo>
                  <a:pt x="85" y="135"/>
                </a:moveTo>
                <a:cubicBezTo>
                  <a:pt x="85" y="136"/>
                  <a:pt x="86" y="137"/>
                  <a:pt x="86" y="137"/>
                </a:cubicBezTo>
                <a:cubicBezTo>
                  <a:pt x="86" y="137"/>
                  <a:pt x="86" y="137"/>
                  <a:pt x="86" y="137"/>
                </a:cubicBezTo>
                <a:cubicBezTo>
                  <a:pt x="86" y="136"/>
                  <a:pt x="86" y="136"/>
                  <a:pt x="86" y="135"/>
                </a:cubicBezTo>
                <a:cubicBezTo>
                  <a:pt x="86" y="135"/>
                  <a:pt x="85" y="135"/>
                  <a:pt x="85" y="135"/>
                </a:cubicBezTo>
                <a:close/>
                <a:moveTo>
                  <a:pt x="174" y="115"/>
                </a:moveTo>
                <a:cubicBezTo>
                  <a:pt x="174" y="116"/>
                  <a:pt x="173" y="116"/>
                  <a:pt x="172" y="116"/>
                </a:cubicBezTo>
                <a:cubicBezTo>
                  <a:pt x="173" y="117"/>
                  <a:pt x="173" y="117"/>
                  <a:pt x="174" y="117"/>
                </a:cubicBezTo>
                <a:cubicBezTo>
                  <a:pt x="174" y="116"/>
                  <a:pt x="174" y="116"/>
                  <a:pt x="174" y="115"/>
                </a:cubicBezTo>
                <a:close/>
                <a:moveTo>
                  <a:pt x="172" y="153"/>
                </a:moveTo>
                <a:cubicBezTo>
                  <a:pt x="172" y="153"/>
                  <a:pt x="172" y="153"/>
                  <a:pt x="172" y="152"/>
                </a:cubicBezTo>
                <a:cubicBezTo>
                  <a:pt x="171" y="153"/>
                  <a:pt x="170" y="154"/>
                  <a:pt x="169" y="154"/>
                </a:cubicBezTo>
                <a:cubicBezTo>
                  <a:pt x="171" y="154"/>
                  <a:pt x="171" y="153"/>
                  <a:pt x="172" y="153"/>
                </a:cubicBezTo>
                <a:close/>
                <a:moveTo>
                  <a:pt x="121" y="69"/>
                </a:moveTo>
                <a:cubicBezTo>
                  <a:pt x="121" y="69"/>
                  <a:pt x="121" y="69"/>
                  <a:pt x="121" y="69"/>
                </a:cubicBezTo>
                <a:cubicBezTo>
                  <a:pt x="121" y="69"/>
                  <a:pt x="120" y="68"/>
                  <a:pt x="119" y="68"/>
                </a:cubicBezTo>
                <a:cubicBezTo>
                  <a:pt x="119" y="68"/>
                  <a:pt x="119" y="69"/>
                  <a:pt x="119" y="69"/>
                </a:cubicBezTo>
                <a:cubicBezTo>
                  <a:pt x="120" y="69"/>
                  <a:pt x="121" y="69"/>
                  <a:pt x="121" y="69"/>
                </a:cubicBezTo>
                <a:close/>
                <a:moveTo>
                  <a:pt x="23" y="83"/>
                </a:moveTo>
                <a:cubicBezTo>
                  <a:pt x="22" y="83"/>
                  <a:pt x="22" y="83"/>
                  <a:pt x="22" y="84"/>
                </a:cubicBezTo>
                <a:cubicBezTo>
                  <a:pt x="22" y="84"/>
                  <a:pt x="23" y="84"/>
                  <a:pt x="23" y="85"/>
                </a:cubicBezTo>
                <a:cubicBezTo>
                  <a:pt x="23" y="84"/>
                  <a:pt x="23" y="83"/>
                  <a:pt x="23" y="83"/>
                </a:cubicBezTo>
                <a:close/>
                <a:moveTo>
                  <a:pt x="175" y="37"/>
                </a:moveTo>
                <a:cubicBezTo>
                  <a:pt x="175" y="37"/>
                  <a:pt x="174" y="37"/>
                  <a:pt x="174" y="37"/>
                </a:cubicBezTo>
                <a:cubicBezTo>
                  <a:pt x="174" y="38"/>
                  <a:pt x="174" y="38"/>
                  <a:pt x="175" y="38"/>
                </a:cubicBezTo>
                <a:cubicBezTo>
                  <a:pt x="175" y="38"/>
                  <a:pt x="175" y="37"/>
                  <a:pt x="175" y="37"/>
                </a:cubicBezTo>
                <a:close/>
                <a:moveTo>
                  <a:pt x="22" y="47"/>
                </a:moveTo>
                <a:cubicBezTo>
                  <a:pt x="23" y="46"/>
                  <a:pt x="24" y="45"/>
                  <a:pt x="24" y="44"/>
                </a:cubicBezTo>
                <a:cubicBezTo>
                  <a:pt x="23" y="45"/>
                  <a:pt x="23" y="46"/>
                  <a:pt x="22" y="47"/>
                </a:cubicBezTo>
                <a:close/>
                <a:moveTo>
                  <a:pt x="109" y="156"/>
                </a:moveTo>
                <a:cubicBezTo>
                  <a:pt x="109" y="157"/>
                  <a:pt x="109" y="158"/>
                  <a:pt x="109" y="159"/>
                </a:cubicBezTo>
                <a:cubicBezTo>
                  <a:pt x="109" y="159"/>
                  <a:pt x="109" y="159"/>
                  <a:pt x="109" y="159"/>
                </a:cubicBezTo>
                <a:cubicBezTo>
                  <a:pt x="109" y="158"/>
                  <a:pt x="109" y="157"/>
                  <a:pt x="110" y="156"/>
                </a:cubicBezTo>
                <a:cubicBezTo>
                  <a:pt x="109" y="156"/>
                  <a:pt x="109" y="156"/>
                  <a:pt x="109" y="156"/>
                </a:cubicBezTo>
                <a:close/>
                <a:moveTo>
                  <a:pt x="134" y="136"/>
                </a:moveTo>
                <a:cubicBezTo>
                  <a:pt x="134" y="137"/>
                  <a:pt x="135" y="137"/>
                  <a:pt x="135" y="138"/>
                </a:cubicBezTo>
                <a:cubicBezTo>
                  <a:pt x="135" y="138"/>
                  <a:pt x="135" y="138"/>
                  <a:pt x="135" y="138"/>
                </a:cubicBezTo>
                <a:cubicBezTo>
                  <a:pt x="135" y="137"/>
                  <a:pt x="135" y="137"/>
                  <a:pt x="136" y="136"/>
                </a:cubicBezTo>
                <a:cubicBezTo>
                  <a:pt x="135" y="136"/>
                  <a:pt x="135" y="136"/>
                  <a:pt x="134" y="136"/>
                </a:cubicBezTo>
                <a:close/>
                <a:moveTo>
                  <a:pt x="161" y="122"/>
                </a:moveTo>
                <a:cubicBezTo>
                  <a:pt x="161" y="122"/>
                  <a:pt x="161" y="122"/>
                  <a:pt x="161" y="122"/>
                </a:cubicBezTo>
                <a:cubicBezTo>
                  <a:pt x="161" y="123"/>
                  <a:pt x="162" y="123"/>
                  <a:pt x="162" y="123"/>
                </a:cubicBezTo>
                <a:cubicBezTo>
                  <a:pt x="162" y="122"/>
                  <a:pt x="162" y="122"/>
                  <a:pt x="162" y="121"/>
                </a:cubicBezTo>
                <a:cubicBezTo>
                  <a:pt x="162" y="122"/>
                  <a:pt x="161" y="122"/>
                  <a:pt x="161" y="122"/>
                </a:cubicBezTo>
                <a:close/>
                <a:moveTo>
                  <a:pt x="104" y="156"/>
                </a:moveTo>
                <a:cubicBezTo>
                  <a:pt x="105" y="157"/>
                  <a:pt x="106" y="157"/>
                  <a:pt x="106" y="157"/>
                </a:cubicBezTo>
                <a:cubicBezTo>
                  <a:pt x="106" y="156"/>
                  <a:pt x="106" y="156"/>
                  <a:pt x="104" y="156"/>
                </a:cubicBezTo>
                <a:close/>
                <a:moveTo>
                  <a:pt x="235" y="156"/>
                </a:moveTo>
                <a:cubicBezTo>
                  <a:pt x="234" y="154"/>
                  <a:pt x="233" y="154"/>
                  <a:pt x="232" y="154"/>
                </a:cubicBezTo>
                <a:cubicBezTo>
                  <a:pt x="233" y="155"/>
                  <a:pt x="234" y="155"/>
                  <a:pt x="235" y="156"/>
                </a:cubicBezTo>
                <a:close/>
                <a:moveTo>
                  <a:pt x="45" y="135"/>
                </a:moveTo>
                <a:cubicBezTo>
                  <a:pt x="45" y="134"/>
                  <a:pt x="45" y="133"/>
                  <a:pt x="44" y="133"/>
                </a:cubicBezTo>
                <a:cubicBezTo>
                  <a:pt x="44" y="134"/>
                  <a:pt x="44" y="134"/>
                  <a:pt x="45" y="135"/>
                </a:cubicBezTo>
                <a:close/>
                <a:moveTo>
                  <a:pt x="95" y="181"/>
                </a:moveTo>
                <a:cubicBezTo>
                  <a:pt x="96" y="180"/>
                  <a:pt x="96" y="179"/>
                  <a:pt x="95" y="178"/>
                </a:cubicBezTo>
                <a:cubicBezTo>
                  <a:pt x="95" y="179"/>
                  <a:pt x="95" y="180"/>
                  <a:pt x="95" y="181"/>
                </a:cubicBezTo>
                <a:close/>
                <a:moveTo>
                  <a:pt x="181" y="177"/>
                </a:moveTo>
                <a:cubicBezTo>
                  <a:pt x="182" y="175"/>
                  <a:pt x="182" y="175"/>
                  <a:pt x="181" y="174"/>
                </a:cubicBezTo>
                <a:cubicBezTo>
                  <a:pt x="181" y="175"/>
                  <a:pt x="181" y="176"/>
                  <a:pt x="181" y="177"/>
                </a:cubicBezTo>
                <a:close/>
                <a:moveTo>
                  <a:pt x="103" y="40"/>
                </a:moveTo>
                <a:cubicBezTo>
                  <a:pt x="103" y="39"/>
                  <a:pt x="103" y="39"/>
                  <a:pt x="102" y="39"/>
                </a:cubicBezTo>
                <a:cubicBezTo>
                  <a:pt x="102" y="39"/>
                  <a:pt x="101" y="40"/>
                  <a:pt x="101" y="40"/>
                </a:cubicBezTo>
                <a:cubicBezTo>
                  <a:pt x="102" y="40"/>
                  <a:pt x="102" y="40"/>
                  <a:pt x="103" y="40"/>
                </a:cubicBezTo>
                <a:close/>
                <a:moveTo>
                  <a:pt x="106" y="122"/>
                </a:moveTo>
                <a:cubicBezTo>
                  <a:pt x="107" y="122"/>
                  <a:pt x="108" y="122"/>
                  <a:pt x="109" y="121"/>
                </a:cubicBezTo>
                <a:cubicBezTo>
                  <a:pt x="108" y="121"/>
                  <a:pt x="107" y="122"/>
                  <a:pt x="106" y="122"/>
                </a:cubicBezTo>
                <a:close/>
                <a:moveTo>
                  <a:pt x="52" y="49"/>
                </a:moveTo>
                <a:cubicBezTo>
                  <a:pt x="51" y="49"/>
                  <a:pt x="51" y="49"/>
                  <a:pt x="51" y="49"/>
                </a:cubicBezTo>
                <a:cubicBezTo>
                  <a:pt x="51" y="50"/>
                  <a:pt x="51" y="51"/>
                  <a:pt x="52" y="51"/>
                </a:cubicBezTo>
                <a:cubicBezTo>
                  <a:pt x="52" y="51"/>
                  <a:pt x="52" y="51"/>
                  <a:pt x="52" y="51"/>
                </a:cubicBezTo>
                <a:cubicBezTo>
                  <a:pt x="52" y="51"/>
                  <a:pt x="52" y="50"/>
                  <a:pt x="52" y="49"/>
                </a:cubicBezTo>
                <a:close/>
                <a:moveTo>
                  <a:pt x="36" y="49"/>
                </a:moveTo>
                <a:cubicBezTo>
                  <a:pt x="36" y="49"/>
                  <a:pt x="36" y="49"/>
                  <a:pt x="36" y="49"/>
                </a:cubicBezTo>
                <a:cubicBezTo>
                  <a:pt x="36" y="50"/>
                  <a:pt x="35" y="50"/>
                  <a:pt x="35" y="50"/>
                </a:cubicBezTo>
                <a:cubicBezTo>
                  <a:pt x="36" y="50"/>
                  <a:pt x="36" y="51"/>
                  <a:pt x="36" y="51"/>
                </a:cubicBezTo>
                <a:cubicBezTo>
                  <a:pt x="36" y="50"/>
                  <a:pt x="36" y="50"/>
                  <a:pt x="36" y="49"/>
                </a:cubicBezTo>
                <a:close/>
                <a:moveTo>
                  <a:pt x="128" y="51"/>
                </a:moveTo>
                <a:cubicBezTo>
                  <a:pt x="127" y="52"/>
                  <a:pt x="127" y="52"/>
                  <a:pt x="127" y="52"/>
                </a:cubicBezTo>
                <a:cubicBezTo>
                  <a:pt x="128" y="52"/>
                  <a:pt x="128" y="52"/>
                  <a:pt x="129" y="52"/>
                </a:cubicBezTo>
                <a:cubicBezTo>
                  <a:pt x="129" y="52"/>
                  <a:pt x="129" y="52"/>
                  <a:pt x="128" y="51"/>
                </a:cubicBezTo>
                <a:cubicBezTo>
                  <a:pt x="128" y="51"/>
                  <a:pt x="128" y="51"/>
                  <a:pt x="128" y="51"/>
                </a:cubicBezTo>
                <a:close/>
                <a:moveTo>
                  <a:pt x="188" y="34"/>
                </a:moveTo>
                <a:cubicBezTo>
                  <a:pt x="187" y="34"/>
                  <a:pt x="187" y="34"/>
                  <a:pt x="187" y="35"/>
                </a:cubicBezTo>
                <a:cubicBezTo>
                  <a:pt x="187" y="35"/>
                  <a:pt x="188" y="34"/>
                  <a:pt x="188" y="34"/>
                </a:cubicBezTo>
                <a:close/>
                <a:moveTo>
                  <a:pt x="80" y="36"/>
                </a:moveTo>
                <a:cubicBezTo>
                  <a:pt x="78" y="36"/>
                  <a:pt x="77" y="36"/>
                  <a:pt x="75" y="36"/>
                </a:cubicBezTo>
                <a:cubicBezTo>
                  <a:pt x="77" y="36"/>
                  <a:pt x="78" y="36"/>
                  <a:pt x="80" y="36"/>
                </a:cubicBezTo>
                <a:close/>
                <a:moveTo>
                  <a:pt x="97" y="68"/>
                </a:moveTo>
                <a:cubicBezTo>
                  <a:pt x="97" y="68"/>
                  <a:pt x="97" y="67"/>
                  <a:pt x="97" y="67"/>
                </a:cubicBezTo>
                <a:cubicBezTo>
                  <a:pt x="97" y="67"/>
                  <a:pt x="97" y="66"/>
                  <a:pt x="97" y="65"/>
                </a:cubicBezTo>
                <a:cubicBezTo>
                  <a:pt x="97" y="66"/>
                  <a:pt x="97" y="66"/>
                  <a:pt x="97" y="67"/>
                </a:cubicBezTo>
                <a:cubicBezTo>
                  <a:pt x="97" y="67"/>
                  <a:pt x="97" y="67"/>
                  <a:pt x="97" y="68"/>
                </a:cubicBezTo>
                <a:close/>
                <a:moveTo>
                  <a:pt x="31" y="78"/>
                </a:moveTo>
                <a:cubicBezTo>
                  <a:pt x="30" y="77"/>
                  <a:pt x="29" y="77"/>
                  <a:pt x="28" y="78"/>
                </a:cubicBezTo>
                <a:cubicBezTo>
                  <a:pt x="29" y="78"/>
                  <a:pt x="30" y="78"/>
                  <a:pt x="31" y="78"/>
                </a:cubicBezTo>
                <a:close/>
                <a:moveTo>
                  <a:pt x="34" y="57"/>
                </a:moveTo>
                <a:cubicBezTo>
                  <a:pt x="34" y="58"/>
                  <a:pt x="34" y="58"/>
                  <a:pt x="34" y="59"/>
                </a:cubicBezTo>
                <a:cubicBezTo>
                  <a:pt x="35" y="58"/>
                  <a:pt x="35" y="58"/>
                  <a:pt x="35" y="58"/>
                </a:cubicBezTo>
                <a:cubicBezTo>
                  <a:pt x="35" y="58"/>
                  <a:pt x="35" y="57"/>
                  <a:pt x="34" y="57"/>
                </a:cubicBezTo>
                <a:close/>
                <a:moveTo>
                  <a:pt x="15" y="55"/>
                </a:moveTo>
                <a:cubicBezTo>
                  <a:pt x="15" y="55"/>
                  <a:pt x="14" y="55"/>
                  <a:pt x="14" y="55"/>
                </a:cubicBezTo>
                <a:cubicBezTo>
                  <a:pt x="14" y="55"/>
                  <a:pt x="14" y="56"/>
                  <a:pt x="14" y="56"/>
                </a:cubicBezTo>
                <a:cubicBezTo>
                  <a:pt x="15" y="56"/>
                  <a:pt x="15" y="55"/>
                  <a:pt x="15" y="55"/>
                </a:cubicBezTo>
                <a:close/>
                <a:moveTo>
                  <a:pt x="99" y="54"/>
                </a:moveTo>
                <a:cubicBezTo>
                  <a:pt x="99" y="55"/>
                  <a:pt x="99" y="56"/>
                  <a:pt x="99" y="56"/>
                </a:cubicBezTo>
                <a:cubicBezTo>
                  <a:pt x="100" y="56"/>
                  <a:pt x="100" y="56"/>
                  <a:pt x="100" y="55"/>
                </a:cubicBezTo>
                <a:cubicBezTo>
                  <a:pt x="100" y="55"/>
                  <a:pt x="100" y="55"/>
                  <a:pt x="99" y="54"/>
                </a:cubicBezTo>
                <a:close/>
                <a:moveTo>
                  <a:pt x="12" y="51"/>
                </a:moveTo>
                <a:cubicBezTo>
                  <a:pt x="12" y="51"/>
                  <a:pt x="12" y="51"/>
                  <a:pt x="12" y="52"/>
                </a:cubicBezTo>
                <a:cubicBezTo>
                  <a:pt x="13" y="51"/>
                  <a:pt x="13" y="50"/>
                  <a:pt x="14" y="49"/>
                </a:cubicBezTo>
                <a:cubicBezTo>
                  <a:pt x="13" y="50"/>
                  <a:pt x="12" y="51"/>
                  <a:pt x="12" y="51"/>
                </a:cubicBezTo>
                <a:close/>
                <a:moveTo>
                  <a:pt x="119" y="42"/>
                </a:moveTo>
                <a:cubicBezTo>
                  <a:pt x="119" y="42"/>
                  <a:pt x="119" y="42"/>
                  <a:pt x="119" y="42"/>
                </a:cubicBezTo>
                <a:cubicBezTo>
                  <a:pt x="118" y="41"/>
                  <a:pt x="118" y="41"/>
                  <a:pt x="118" y="40"/>
                </a:cubicBezTo>
                <a:cubicBezTo>
                  <a:pt x="117" y="40"/>
                  <a:pt x="117" y="41"/>
                  <a:pt x="117" y="41"/>
                </a:cubicBezTo>
                <a:cubicBezTo>
                  <a:pt x="118" y="41"/>
                  <a:pt x="118" y="42"/>
                  <a:pt x="119" y="42"/>
                </a:cubicBezTo>
                <a:close/>
                <a:moveTo>
                  <a:pt x="246" y="158"/>
                </a:moveTo>
                <a:cubicBezTo>
                  <a:pt x="244" y="158"/>
                  <a:pt x="244" y="158"/>
                  <a:pt x="244" y="159"/>
                </a:cubicBezTo>
                <a:cubicBezTo>
                  <a:pt x="245" y="159"/>
                  <a:pt x="245" y="159"/>
                  <a:pt x="246" y="158"/>
                </a:cubicBezTo>
                <a:close/>
                <a:moveTo>
                  <a:pt x="209" y="52"/>
                </a:moveTo>
                <a:cubicBezTo>
                  <a:pt x="209" y="51"/>
                  <a:pt x="209" y="51"/>
                  <a:pt x="210" y="51"/>
                </a:cubicBezTo>
                <a:cubicBezTo>
                  <a:pt x="210" y="51"/>
                  <a:pt x="209" y="50"/>
                  <a:pt x="209" y="50"/>
                </a:cubicBezTo>
                <a:cubicBezTo>
                  <a:pt x="209" y="50"/>
                  <a:pt x="209" y="50"/>
                  <a:pt x="209" y="50"/>
                </a:cubicBezTo>
                <a:cubicBezTo>
                  <a:pt x="209" y="51"/>
                  <a:pt x="209" y="51"/>
                  <a:pt x="209" y="52"/>
                </a:cubicBezTo>
                <a:close/>
                <a:moveTo>
                  <a:pt x="118" y="79"/>
                </a:moveTo>
                <a:cubicBezTo>
                  <a:pt x="118" y="80"/>
                  <a:pt x="117" y="80"/>
                  <a:pt x="117" y="81"/>
                </a:cubicBezTo>
                <a:cubicBezTo>
                  <a:pt x="118" y="81"/>
                  <a:pt x="118" y="80"/>
                  <a:pt x="119" y="80"/>
                </a:cubicBezTo>
                <a:cubicBezTo>
                  <a:pt x="119" y="80"/>
                  <a:pt x="118" y="80"/>
                  <a:pt x="118" y="79"/>
                </a:cubicBezTo>
                <a:close/>
                <a:moveTo>
                  <a:pt x="95" y="57"/>
                </a:moveTo>
                <a:cubicBezTo>
                  <a:pt x="95" y="58"/>
                  <a:pt x="95" y="58"/>
                  <a:pt x="95" y="59"/>
                </a:cubicBezTo>
                <a:cubicBezTo>
                  <a:pt x="96" y="57"/>
                  <a:pt x="96" y="57"/>
                  <a:pt x="95" y="57"/>
                </a:cubicBezTo>
                <a:close/>
                <a:moveTo>
                  <a:pt x="160" y="125"/>
                </a:moveTo>
                <a:cubicBezTo>
                  <a:pt x="160" y="125"/>
                  <a:pt x="159" y="124"/>
                  <a:pt x="158" y="124"/>
                </a:cubicBezTo>
                <a:cubicBezTo>
                  <a:pt x="158" y="125"/>
                  <a:pt x="159" y="125"/>
                  <a:pt x="160" y="125"/>
                </a:cubicBezTo>
                <a:close/>
                <a:moveTo>
                  <a:pt x="153" y="118"/>
                </a:moveTo>
                <a:cubicBezTo>
                  <a:pt x="153" y="117"/>
                  <a:pt x="153" y="117"/>
                  <a:pt x="153" y="116"/>
                </a:cubicBezTo>
                <a:cubicBezTo>
                  <a:pt x="153" y="117"/>
                  <a:pt x="153" y="117"/>
                  <a:pt x="153" y="118"/>
                </a:cubicBezTo>
                <a:cubicBezTo>
                  <a:pt x="153" y="118"/>
                  <a:pt x="153" y="118"/>
                  <a:pt x="153" y="118"/>
                </a:cubicBezTo>
                <a:close/>
                <a:moveTo>
                  <a:pt x="248" y="153"/>
                </a:moveTo>
                <a:cubicBezTo>
                  <a:pt x="248" y="153"/>
                  <a:pt x="248" y="153"/>
                  <a:pt x="248" y="153"/>
                </a:cubicBezTo>
                <a:cubicBezTo>
                  <a:pt x="248" y="154"/>
                  <a:pt x="248" y="155"/>
                  <a:pt x="248" y="155"/>
                </a:cubicBezTo>
                <a:cubicBezTo>
                  <a:pt x="248" y="155"/>
                  <a:pt x="249" y="155"/>
                  <a:pt x="249" y="155"/>
                </a:cubicBezTo>
                <a:cubicBezTo>
                  <a:pt x="248" y="154"/>
                  <a:pt x="248" y="154"/>
                  <a:pt x="248" y="153"/>
                </a:cubicBezTo>
                <a:close/>
                <a:moveTo>
                  <a:pt x="193" y="48"/>
                </a:moveTo>
                <a:cubicBezTo>
                  <a:pt x="194" y="48"/>
                  <a:pt x="194" y="48"/>
                  <a:pt x="194" y="47"/>
                </a:cubicBezTo>
                <a:cubicBezTo>
                  <a:pt x="193" y="47"/>
                  <a:pt x="193" y="47"/>
                  <a:pt x="192" y="47"/>
                </a:cubicBezTo>
                <a:cubicBezTo>
                  <a:pt x="193" y="48"/>
                  <a:pt x="193" y="48"/>
                  <a:pt x="193" y="48"/>
                </a:cubicBezTo>
                <a:cubicBezTo>
                  <a:pt x="193" y="48"/>
                  <a:pt x="193" y="48"/>
                  <a:pt x="193" y="48"/>
                </a:cubicBezTo>
                <a:close/>
                <a:moveTo>
                  <a:pt x="96" y="70"/>
                </a:moveTo>
                <a:cubicBezTo>
                  <a:pt x="97" y="71"/>
                  <a:pt x="98" y="71"/>
                  <a:pt x="98" y="71"/>
                </a:cubicBezTo>
                <a:cubicBezTo>
                  <a:pt x="98" y="71"/>
                  <a:pt x="97" y="71"/>
                  <a:pt x="96" y="70"/>
                </a:cubicBezTo>
                <a:close/>
                <a:moveTo>
                  <a:pt x="150" y="112"/>
                </a:moveTo>
                <a:cubicBezTo>
                  <a:pt x="150" y="112"/>
                  <a:pt x="150" y="112"/>
                  <a:pt x="150" y="112"/>
                </a:cubicBezTo>
                <a:cubicBezTo>
                  <a:pt x="150" y="112"/>
                  <a:pt x="150" y="112"/>
                  <a:pt x="151" y="112"/>
                </a:cubicBezTo>
                <a:cubicBezTo>
                  <a:pt x="151" y="112"/>
                  <a:pt x="151" y="111"/>
                  <a:pt x="151" y="111"/>
                </a:cubicBezTo>
                <a:cubicBezTo>
                  <a:pt x="151" y="111"/>
                  <a:pt x="151" y="111"/>
                  <a:pt x="151" y="111"/>
                </a:cubicBezTo>
                <a:cubicBezTo>
                  <a:pt x="151" y="111"/>
                  <a:pt x="150" y="112"/>
                  <a:pt x="150" y="112"/>
                </a:cubicBezTo>
                <a:close/>
                <a:moveTo>
                  <a:pt x="170" y="36"/>
                </a:moveTo>
                <a:cubicBezTo>
                  <a:pt x="170" y="36"/>
                  <a:pt x="170" y="36"/>
                  <a:pt x="170" y="36"/>
                </a:cubicBezTo>
                <a:cubicBezTo>
                  <a:pt x="171" y="36"/>
                  <a:pt x="171" y="36"/>
                  <a:pt x="172" y="37"/>
                </a:cubicBezTo>
                <a:cubicBezTo>
                  <a:pt x="172" y="36"/>
                  <a:pt x="172" y="36"/>
                  <a:pt x="172" y="36"/>
                </a:cubicBezTo>
                <a:cubicBezTo>
                  <a:pt x="171" y="36"/>
                  <a:pt x="171" y="36"/>
                  <a:pt x="170" y="36"/>
                </a:cubicBezTo>
                <a:close/>
                <a:moveTo>
                  <a:pt x="206" y="145"/>
                </a:moveTo>
                <a:cubicBezTo>
                  <a:pt x="206" y="145"/>
                  <a:pt x="206" y="145"/>
                  <a:pt x="206" y="145"/>
                </a:cubicBezTo>
                <a:cubicBezTo>
                  <a:pt x="207" y="144"/>
                  <a:pt x="207" y="144"/>
                  <a:pt x="207" y="144"/>
                </a:cubicBezTo>
                <a:cubicBezTo>
                  <a:pt x="207" y="144"/>
                  <a:pt x="206" y="144"/>
                  <a:pt x="206" y="144"/>
                </a:cubicBezTo>
                <a:cubicBezTo>
                  <a:pt x="206" y="144"/>
                  <a:pt x="206" y="144"/>
                  <a:pt x="206" y="145"/>
                </a:cubicBezTo>
                <a:close/>
                <a:moveTo>
                  <a:pt x="55" y="40"/>
                </a:moveTo>
                <a:cubicBezTo>
                  <a:pt x="55" y="40"/>
                  <a:pt x="55" y="40"/>
                  <a:pt x="55" y="40"/>
                </a:cubicBezTo>
                <a:cubicBezTo>
                  <a:pt x="56" y="40"/>
                  <a:pt x="57" y="40"/>
                  <a:pt x="57" y="39"/>
                </a:cubicBezTo>
                <a:cubicBezTo>
                  <a:pt x="56" y="40"/>
                  <a:pt x="56" y="40"/>
                  <a:pt x="55" y="40"/>
                </a:cubicBezTo>
                <a:close/>
                <a:moveTo>
                  <a:pt x="177" y="171"/>
                </a:moveTo>
                <a:cubicBezTo>
                  <a:pt x="177" y="171"/>
                  <a:pt x="177" y="171"/>
                  <a:pt x="177" y="171"/>
                </a:cubicBezTo>
                <a:cubicBezTo>
                  <a:pt x="177" y="171"/>
                  <a:pt x="177" y="172"/>
                  <a:pt x="177" y="172"/>
                </a:cubicBezTo>
                <a:cubicBezTo>
                  <a:pt x="177" y="172"/>
                  <a:pt x="177" y="172"/>
                  <a:pt x="178" y="172"/>
                </a:cubicBezTo>
                <a:cubicBezTo>
                  <a:pt x="178" y="172"/>
                  <a:pt x="177" y="171"/>
                  <a:pt x="177" y="171"/>
                </a:cubicBezTo>
                <a:close/>
                <a:moveTo>
                  <a:pt x="18" y="43"/>
                </a:moveTo>
                <a:cubicBezTo>
                  <a:pt x="18" y="44"/>
                  <a:pt x="18" y="44"/>
                  <a:pt x="17" y="44"/>
                </a:cubicBezTo>
                <a:cubicBezTo>
                  <a:pt x="17" y="44"/>
                  <a:pt x="17" y="45"/>
                  <a:pt x="16" y="45"/>
                </a:cubicBezTo>
                <a:cubicBezTo>
                  <a:pt x="17" y="45"/>
                  <a:pt x="18" y="44"/>
                  <a:pt x="18" y="43"/>
                </a:cubicBezTo>
                <a:close/>
                <a:moveTo>
                  <a:pt x="125" y="143"/>
                </a:moveTo>
                <a:cubicBezTo>
                  <a:pt x="125" y="144"/>
                  <a:pt x="125" y="144"/>
                  <a:pt x="125" y="145"/>
                </a:cubicBezTo>
                <a:cubicBezTo>
                  <a:pt x="125" y="145"/>
                  <a:pt x="125" y="144"/>
                  <a:pt x="126" y="144"/>
                </a:cubicBezTo>
                <a:cubicBezTo>
                  <a:pt x="125" y="144"/>
                  <a:pt x="125" y="144"/>
                  <a:pt x="125" y="143"/>
                </a:cubicBezTo>
                <a:close/>
                <a:moveTo>
                  <a:pt x="152" y="124"/>
                </a:moveTo>
                <a:cubicBezTo>
                  <a:pt x="153" y="124"/>
                  <a:pt x="153" y="124"/>
                  <a:pt x="153" y="123"/>
                </a:cubicBezTo>
                <a:cubicBezTo>
                  <a:pt x="153" y="123"/>
                  <a:pt x="153" y="123"/>
                  <a:pt x="152" y="123"/>
                </a:cubicBezTo>
                <a:cubicBezTo>
                  <a:pt x="152" y="123"/>
                  <a:pt x="152" y="124"/>
                  <a:pt x="152" y="124"/>
                </a:cubicBezTo>
                <a:close/>
                <a:moveTo>
                  <a:pt x="168" y="131"/>
                </a:moveTo>
                <a:cubicBezTo>
                  <a:pt x="168" y="131"/>
                  <a:pt x="168" y="131"/>
                  <a:pt x="168" y="131"/>
                </a:cubicBezTo>
                <a:cubicBezTo>
                  <a:pt x="168" y="131"/>
                  <a:pt x="168" y="131"/>
                  <a:pt x="167" y="131"/>
                </a:cubicBezTo>
                <a:cubicBezTo>
                  <a:pt x="167" y="131"/>
                  <a:pt x="167" y="131"/>
                  <a:pt x="167" y="131"/>
                </a:cubicBezTo>
                <a:cubicBezTo>
                  <a:pt x="168" y="131"/>
                  <a:pt x="168" y="131"/>
                  <a:pt x="168" y="131"/>
                </a:cubicBezTo>
                <a:close/>
                <a:moveTo>
                  <a:pt x="209" y="60"/>
                </a:moveTo>
                <a:cubicBezTo>
                  <a:pt x="210" y="60"/>
                  <a:pt x="210" y="60"/>
                  <a:pt x="210" y="59"/>
                </a:cubicBezTo>
                <a:cubicBezTo>
                  <a:pt x="209" y="59"/>
                  <a:pt x="209" y="59"/>
                  <a:pt x="209" y="60"/>
                </a:cubicBezTo>
                <a:close/>
                <a:moveTo>
                  <a:pt x="249" y="122"/>
                </a:moveTo>
                <a:cubicBezTo>
                  <a:pt x="249" y="122"/>
                  <a:pt x="249" y="122"/>
                  <a:pt x="249" y="123"/>
                </a:cubicBezTo>
                <a:cubicBezTo>
                  <a:pt x="249" y="123"/>
                  <a:pt x="249" y="122"/>
                  <a:pt x="249" y="122"/>
                </a:cubicBezTo>
                <a:close/>
                <a:moveTo>
                  <a:pt x="128" y="144"/>
                </a:moveTo>
                <a:cubicBezTo>
                  <a:pt x="129" y="143"/>
                  <a:pt x="129" y="143"/>
                  <a:pt x="130" y="143"/>
                </a:cubicBezTo>
                <a:cubicBezTo>
                  <a:pt x="129" y="143"/>
                  <a:pt x="129" y="143"/>
                  <a:pt x="128" y="144"/>
                </a:cubicBezTo>
                <a:close/>
                <a:moveTo>
                  <a:pt x="22" y="53"/>
                </a:moveTo>
                <a:cubicBezTo>
                  <a:pt x="22" y="53"/>
                  <a:pt x="23" y="53"/>
                  <a:pt x="23" y="52"/>
                </a:cubicBezTo>
                <a:cubicBezTo>
                  <a:pt x="22" y="52"/>
                  <a:pt x="22" y="52"/>
                  <a:pt x="22" y="53"/>
                </a:cubicBezTo>
                <a:close/>
                <a:moveTo>
                  <a:pt x="182" y="170"/>
                </a:moveTo>
                <a:cubicBezTo>
                  <a:pt x="182" y="170"/>
                  <a:pt x="182" y="170"/>
                  <a:pt x="182" y="170"/>
                </a:cubicBezTo>
                <a:cubicBezTo>
                  <a:pt x="182" y="170"/>
                  <a:pt x="182" y="171"/>
                  <a:pt x="182" y="171"/>
                </a:cubicBezTo>
                <a:cubicBezTo>
                  <a:pt x="182" y="171"/>
                  <a:pt x="182" y="171"/>
                  <a:pt x="182" y="172"/>
                </a:cubicBezTo>
                <a:cubicBezTo>
                  <a:pt x="182" y="171"/>
                  <a:pt x="182" y="170"/>
                  <a:pt x="182" y="170"/>
                </a:cubicBezTo>
                <a:close/>
                <a:moveTo>
                  <a:pt x="45" y="46"/>
                </a:moveTo>
                <a:cubicBezTo>
                  <a:pt x="45" y="46"/>
                  <a:pt x="44" y="46"/>
                  <a:pt x="44" y="46"/>
                </a:cubicBezTo>
                <a:cubicBezTo>
                  <a:pt x="44" y="47"/>
                  <a:pt x="45" y="47"/>
                  <a:pt x="45" y="47"/>
                </a:cubicBezTo>
                <a:cubicBezTo>
                  <a:pt x="45" y="47"/>
                  <a:pt x="45" y="47"/>
                  <a:pt x="45" y="46"/>
                </a:cubicBezTo>
                <a:close/>
                <a:moveTo>
                  <a:pt x="111" y="36"/>
                </a:moveTo>
                <a:cubicBezTo>
                  <a:pt x="111" y="36"/>
                  <a:pt x="110" y="36"/>
                  <a:pt x="110" y="36"/>
                </a:cubicBezTo>
                <a:cubicBezTo>
                  <a:pt x="110" y="37"/>
                  <a:pt x="111" y="36"/>
                  <a:pt x="111" y="36"/>
                </a:cubicBezTo>
                <a:close/>
                <a:moveTo>
                  <a:pt x="108" y="139"/>
                </a:moveTo>
                <a:cubicBezTo>
                  <a:pt x="106" y="139"/>
                  <a:pt x="106" y="139"/>
                  <a:pt x="106" y="139"/>
                </a:cubicBezTo>
                <a:cubicBezTo>
                  <a:pt x="107" y="139"/>
                  <a:pt x="107" y="139"/>
                  <a:pt x="108" y="139"/>
                </a:cubicBezTo>
                <a:close/>
                <a:moveTo>
                  <a:pt x="183" y="147"/>
                </a:moveTo>
                <a:cubicBezTo>
                  <a:pt x="184" y="146"/>
                  <a:pt x="184" y="146"/>
                  <a:pt x="184" y="145"/>
                </a:cubicBezTo>
                <a:cubicBezTo>
                  <a:pt x="184" y="146"/>
                  <a:pt x="183" y="146"/>
                  <a:pt x="183" y="147"/>
                </a:cubicBezTo>
                <a:close/>
                <a:moveTo>
                  <a:pt x="161" y="133"/>
                </a:moveTo>
                <a:cubicBezTo>
                  <a:pt x="161" y="133"/>
                  <a:pt x="161" y="134"/>
                  <a:pt x="161" y="133"/>
                </a:cubicBezTo>
                <a:cubicBezTo>
                  <a:pt x="161" y="133"/>
                  <a:pt x="161" y="133"/>
                  <a:pt x="162" y="133"/>
                </a:cubicBezTo>
                <a:cubicBezTo>
                  <a:pt x="162" y="133"/>
                  <a:pt x="162" y="133"/>
                  <a:pt x="161" y="133"/>
                </a:cubicBezTo>
                <a:cubicBezTo>
                  <a:pt x="161" y="133"/>
                  <a:pt x="161" y="133"/>
                  <a:pt x="161" y="133"/>
                </a:cubicBezTo>
                <a:close/>
                <a:moveTo>
                  <a:pt x="127" y="133"/>
                </a:moveTo>
                <a:cubicBezTo>
                  <a:pt x="127" y="134"/>
                  <a:pt x="127" y="134"/>
                  <a:pt x="128" y="134"/>
                </a:cubicBezTo>
                <a:cubicBezTo>
                  <a:pt x="128" y="134"/>
                  <a:pt x="127" y="134"/>
                  <a:pt x="127" y="133"/>
                </a:cubicBezTo>
                <a:close/>
                <a:moveTo>
                  <a:pt x="102" y="71"/>
                </a:moveTo>
                <a:cubicBezTo>
                  <a:pt x="102" y="71"/>
                  <a:pt x="101" y="71"/>
                  <a:pt x="101" y="71"/>
                </a:cubicBezTo>
                <a:cubicBezTo>
                  <a:pt x="101" y="71"/>
                  <a:pt x="102" y="71"/>
                  <a:pt x="102" y="71"/>
                </a:cubicBezTo>
                <a:close/>
                <a:moveTo>
                  <a:pt x="30" y="102"/>
                </a:moveTo>
                <a:cubicBezTo>
                  <a:pt x="30" y="103"/>
                  <a:pt x="30" y="103"/>
                  <a:pt x="31" y="103"/>
                </a:cubicBezTo>
                <a:cubicBezTo>
                  <a:pt x="31" y="103"/>
                  <a:pt x="31" y="102"/>
                  <a:pt x="30" y="102"/>
                </a:cubicBezTo>
                <a:close/>
                <a:moveTo>
                  <a:pt x="16" y="76"/>
                </a:moveTo>
                <a:cubicBezTo>
                  <a:pt x="17" y="76"/>
                  <a:pt x="17" y="76"/>
                  <a:pt x="17" y="76"/>
                </a:cubicBezTo>
                <a:cubicBezTo>
                  <a:pt x="17" y="75"/>
                  <a:pt x="17" y="75"/>
                  <a:pt x="17" y="75"/>
                </a:cubicBezTo>
                <a:cubicBezTo>
                  <a:pt x="16" y="75"/>
                  <a:pt x="16" y="76"/>
                  <a:pt x="16" y="76"/>
                </a:cubicBezTo>
                <a:close/>
                <a:moveTo>
                  <a:pt x="209" y="119"/>
                </a:moveTo>
                <a:cubicBezTo>
                  <a:pt x="209" y="119"/>
                  <a:pt x="209" y="119"/>
                  <a:pt x="209" y="119"/>
                </a:cubicBezTo>
                <a:cubicBezTo>
                  <a:pt x="209" y="119"/>
                  <a:pt x="208" y="119"/>
                  <a:pt x="208" y="119"/>
                </a:cubicBezTo>
                <a:cubicBezTo>
                  <a:pt x="208" y="119"/>
                  <a:pt x="208" y="119"/>
                  <a:pt x="208" y="119"/>
                </a:cubicBezTo>
                <a:cubicBezTo>
                  <a:pt x="208" y="119"/>
                  <a:pt x="208" y="119"/>
                  <a:pt x="209" y="119"/>
                </a:cubicBezTo>
                <a:close/>
                <a:moveTo>
                  <a:pt x="15" y="68"/>
                </a:moveTo>
                <a:cubicBezTo>
                  <a:pt x="15" y="68"/>
                  <a:pt x="14" y="68"/>
                  <a:pt x="14" y="68"/>
                </a:cubicBezTo>
                <a:cubicBezTo>
                  <a:pt x="14" y="68"/>
                  <a:pt x="14" y="69"/>
                  <a:pt x="14" y="69"/>
                </a:cubicBezTo>
                <a:cubicBezTo>
                  <a:pt x="15" y="69"/>
                  <a:pt x="15" y="69"/>
                  <a:pt x="15" y="68"/>
                </a:cubicBezTo>
                <a:close/>
                <a:moveTo>
                  <a:pt x="135" y="111"/>
                </a:moveTo>
                <a:cubicBezTo>
                  <a:pt x="135" y="111"/>
                  <a:pt x="135" y="111"/>
                  <a:pt x="135" y="111"/>
                </a:cubicBezTo>
                <a:cubicBezTo>
                  <a:pt x="134" y="111"/>
                  <a:pt x="134" y="111"/>
                  <a:pt x="134" y="112"/>
                </a:cubicBezTo>
                <a:cubicBezTo>
                  <a:pt x="135" y="111"/>
                  <a:pt x="135" y="111"/>
                  <a:pt x="135" y="111"/>
                </a:cubicBezTo>
                <a:close/>
                <a:moveTo>
                  <a:pt x="196" y="54"/>
                </a:moveTo>
                <a:cubicBezTo>
                  <a:pt x="196" y="54"/>
                  <a:pt x="196" y="54"/>
                  <a:pt x="196" y="54"/>
                </a:cubicBezTo>
                <a:cubicBezTo>
                  <a:pt x="196" y="53"/>
                  <a:pt x="196" y="53"/>
                  <a:pt x="195" y="53"/>
                </a:cubicBezTo>
                <a:cubicBezTo>
                  <a:pt x="195" y="53"/>
                  <a:pt x="195" y="53"/>
                  <a:pt x="195" y="53"/>
                </a:cubicBezTo>
                <a:cubicBezTo>
                  <a:pt x="195" y="53"/>
                  <a:pt x="196" y="54"/>
                  <a:pt x="196" y="54"/>
                </a:cubicBezTo>
                <a:close/>
                <a:moveTo>
                  <a:pt x="40" y="54"/>
                </a:moveTo>
                <a:cubicBezTo>
                  <a:pt x="39" y="54"/>
                  <a:pt x="39" y="54"/>
                  <a:pt x="39" y="55"/>
                </a:cubicBezTo>
                <a:cubicBezTo>
                  <a:pt x="39" y="54"/>
                  <a:pt x="40" y="54"/>
                  <a:pt x="40" y="54"/>
                </a:cubicBezTo>
                <a:close/>
                <a:moveTo>
                  <a:pt x="176" y="117"/>
                </a:moveTo>
                <a:cubicBezTo>
                  <a:pt x="176" y="118"/>
                  <a:pt x="176" y="118"/>
                  <a:pt x="177" y="118"/>
                </a:cubicBezTo>
                <a:cubicBezTo>
                  <a:pt x="177" y="117"/>
                  <a:pt x="177" y="117"/>
                  <a:pt x="176" y="117"/>
                </a:cubicBezTo>
                <a:close/>
                <a:moveTo>
                  <a:pt x="144" y="154"/>
                </a:moveTo>
                <a:cubicBezTo>
                  <a:pt x="144" y="154"/>
                  <a:pt x="144" y="154"/>
                  <a:pt x="144" y="154"/>
                </a:cubicBezTo>
                <a:cubicBezTo>
                  <a:pt x="144" y="154"/>
                  <a:pt x="145" y="154"/>
                  <a:pt x="145" y="153"/>
                </a:cubicBezTo>
                <a:cubicBezTo>
                  <a:pt x="145" y="153"/>
                  <a:pt x="144" y="154"/>
                  <a:pt x="144" y="154"/>
                </a:cubicBezTo>
                <a:close/>
                <a:moveTo>
                  <a:pt x="124" y="81"/>
                </a:moveTo>
                <a:cubicBezTo>
                  <a:pt x="123" y="81"/>
                  <a:pt x="123" y="81"/>
                  <a:pt x="123" y="82"/>
                </a:cubicBezTo>
                <a:cubicBezTo>
                  <a:pt x="123" y="82"/>
                  <a:pt x="123" y="82"/>
                  <a:pt x="124" y="81"/>
                </a:cubicBezTo>
                <a:close/>
                <a:moveTo>
                  <a:pt x="98" y="162"/>
                </a:moveTo>
                <a:cubicBezTo>
                  <a:pt x="98" y="163"/>
                  <a:pt x="98" y="163"/>
                  <a:pt x="98" y="164"/>
                </a:cubicBezTo>
                <a:cubicBezTo>
                  <a:pt x="98" y="163"/>
                  <a:pt x="99" y="163"/>
                  <a:pt x="98" y="162"/>
                </a:cubicBezTo>
                <a:close/>
                <a:moveTo>
                  <a:pt x="243" y="169"/>
                </a:moveTo>
                <a:cubicBezTo>
                  <a:pt x="243" y="169"/>
                  <a:pt x="243" y="169"/>
                  <a:pt x="243" y="169"/>
                </a:cubicBezTo>
                <a:cubicBezTo>
                  <a:pt x="243" y="169"/>
                  <a:pt x="243" y="168"/>
                  <a:pt x="243" y="168"/>
                </a:cubicBezTo>
                <a:cubicBezTo>
                  <a:pt x="243" y="168"/>
                  <a:pt x="243" y="168"/>
                  <a:pt x="243" y="168"/>
                </a:cubicBezTo>
                <a:cubicBezTo>
                  <a:pt x="243" y="168"/>
                  <a:pt x="243" y="169"/>
                  <a:pt x="243" y="169"/>
                </a:cubicBezTo>
                <a:close/>
                <a:moveTo>
                  <a:pt x="24" y="166"/>
                </a:moveTo>
                <a:cubicBezTo>
                  <a:pt x="23" y="165"/>
                  <a:pt x="23" y="165"/>
                  <a:pt x="22" y="166"/>
                </a:cubicBezTo>
                <a:cubicBezTo>
                  <a:pt x="23" y="166"/>
                  <a:pt x="23" y="166"/>
                  <a:pt x="24" y="166"/>
                </a:cubicBezTo>
                <a:close/>
                <a:moveTo>
                  <a:pt x="124" y="86"/>
                </a:moveTo>
                <a:cubicBezTo>
                  <a:pt x="124" y="87"/>
                  <a:pt x="124" y="87"/>
                  <a:pt x="124" y="87"/>
                </a:cubicBezTo>
                <a:cubicBezTo>
                  <a:pt x="124" y="87"/>
                  <a:pt x="124" y="87"/>
                  <a:pt x="124" y="87"/>
                </a:cubicBezTo>
                <a:cubicBezTo>
                  <a:pt x="124" y="87"/>
                  <a:pt x="124" y="87"/>
                  <a:pt x="124" y="86"/>
                </a:cubicBezTo>
                <a:close/>
                <a:moveTo>
                  <a:pt x="124" y="91"/>
                </a:moveTo>
                <a:cubicBezTo>
                  <a:pt x="125" y="91"/>
                  <a:pt x="125" y="90"/>
                  <a:pt x="124" y="90"/>
                </a:cubicBezTo>
                <a:cubicBezTo>
                  <a:pt x="124" y="91"/>
                  <a:pt x="124" y="91"/>
                  <a:pt x="124" y="91"/>
                </a:cubicBezTo>
                <a:close/>
                <a:moveTo>
                  <a:pt x="90" y="70"/>
                </a:moveTo>
                <a:cubicBezTo>
                  <a:pt x="90" y="70"/>
                  <a:pt x="90" y="70"/>
                  <a:pt x="90" y="70"/>
                </a:cubicBezTo>
                <a:cubicBezTo>
                  <a:pt x="89" y="69"/>
                  <a:pt x="89" y="70"/>
                  <a:pt x="88" y="70"/>
                </a:cubicBezTo>
                <a:cubicBezTo>
                  <a:pt x="89" y="70"/>
                  <a:pt x="89" y="70"/>
                  <a:pt x="90" y="70"/>
                </a:cubicBezTo>
                <a:close/>
                <a:moveTo>
                  <a:pt x="258" y="133"/>
                </a:moveTo>
                <a:cubicBezTo>
                  <a:pt x="257" y="134"/>
                  <a:pt x="257" y="134"/>
                  <a:pt x="258" y="134"/>
                </a:cubicBezTo>
                <a:cubicBezTo>
                  <a:pt x="258" y="134"/>
                  <a:pt x="258" y="134"/>
                  <a:pt x="258" y="133"/>
                </a:cubicBezTo>
                <a:close/>
                <a:moveTo>
                  <a:pt x="194" y="51"/>
                </a:moveTo>
                <a:cubicBezTo>
                  <a:pt x="194" y="51"/>
                  <a:pt x="194" y="52"/>
                  <a:pt x="193" y="52"/>
                </a:cubicBezTo>
                <a:cubicBezTo>
                  <a:pt x="194" y="52"/>
                  <a:pt x="194" y="52"/>
                  <a:pt x="195" y="52"/>
                </a:cubicBezTo>
                <a:cubicBezTo>
                  <a:pt x="194" y="52"/>
                  <a:pt x="194" y="52"/>
                  <a:pt x="194" y="51"/>
                </a:cubicBezTo>
                <a:close/>
                <a:moveTo>
                  <a:pt x="10" y="50"/>
                </a:moveTo>
                <a:cubicBezTo>
                  <a:pt x="10" y="50"/>
                  <a:pt x="10" y="50"/>
                  <a:pt x="10" y="50"/>
                </a:cubicBezTo>
                <a:cubicBezTo>
                  <a:pt x="10" y="50"/>
                  <a:pt x="11" y="49"/>
                  <a:pt x="11" y="49"/>
                </a:cubicBezTo>
                <a:cubicBezTo>
                  <a:pt x="11" y="49"/>
                  <a:pt x="11" y="49"/>
                  <a:pt x="11" y="49"/>
                </a:cubicBezTo>
                <a:cubicBezTo>
                  <a:pt x="10" y="49"/>
                  <a:pt x="10" y="49"/>
                  <a:pt x="10" y="50"/>
                </a:cubicBezTo>
                <a:close/>
                <a:moveTo>
                  <a:pt x="22" y="59"/>
                </a:moveTo>
                <a:cubicBezTo>
                  <a:pt x="22" y="59"/>
                  <a:pt x="22" y="59"/>
                  <a:pt x="22" y="59"/>
                </a:cubicBezTo>
                <a:cubicBezTo>
                  <a:pt x="21" y="59"/>
                  <a:pt x="21" y="59"/>
                  <a:pt x="21" y="60"/>
                </a:cubicBezTo>
                <a:cubicBezTo>
                  <a:pt x="21" y="60"/>
                  <a:pt x="22" y="60"/>
                  <a:pt x="22" y="59"/>
                </a:cubicBezTo>
                <a:close/>
                <a:moveTo>
                  <a:pt x="111" y="65"/>
                </a:moveTo>
                <a:cubicBezTo>
                  <a:pt x="111" y="65"/>
                  <a:pt x="111" y="65"/>
                  <a:pt x="111" y="65"/>
                </a:cubicBezTo>
                <a:cubicBezTo>
                  <a:pt x="111" y="65"/>
                  <a:pt x="111" y="65"/>
                  <a:pt x="112" y="66"/>
                </a:cubicBezTo>
                <a:cubicBezTo>
                  <a:pt x="112" y="66"/>
                  <a:pt x="112" y="66"/>
                  <a:pt x="112" y="65"/>
                </a:cubicBezTo>
                <a:cubicBezTo>
                  <a:pt x="112" y="65"/>
                  <a:pt x="112" y="65"/>
                  <a:pt x="112" y="65"/>
                </a:cubicBezTo>
                <a:cubicBezTo>
                  <a:pt x="112" y="65"/>
                  <a:pt x="111" y="65"/>
                  <a:pt x="111" y="65"/>
                </a:cubicBezTo>
                <a:close/>
                <a:moveTo>
                  <a:pt x="85" y="40"/>
                </a:moveTo>
                <a:cubicBezTo>
                  <a:pt x="85" y="40"/>
                  <a:pt x="85" y="40"/>
                  <a:pt x="85" y="40"/>
                </a:cubicBezTo>
                <a:cubicBezTo>
                  <a:pt x="86" y="40"/>
                  <a:pt x="86" y="40"/>
                  <a:pt x="87" y="40"/>
                </a:cubicBezTo>
                <a:cubicBezTo>
                  <a:pt x="87" y="40"/>
                  <a:pt x="87" y="40"/>
                  <a:pt x="87" y="40"/>
                </a:cubicBezTo>
                <a:cubicBezTo>
                  <a:pt x="86" y="40"/>
                  <a:pt x="86" y="40"/>
                  <a:pt x="85" y="40"/>
                </a:cubicBezTo>
                <a:close/>
                <a:moveTo>
                  <a:pt x="219" y="72"/>
                </a:moveTo>
                <a:cubicBezTo>
                  <a:pt x="220" y="73"/>
                  <a:pt x="220" y="73"/>
                  <a:pt x="220" y="72"/>
                </a:cubicBezTo>
                <a:cubicBezTo>
                  <a:pt x="220" y="72"/>
                  <a:pt x="220" y="72"/>
                  <a:pt x="219" y="72"/>
                </a:cubicBezTo>
                <a:close/>
                <a:moveTo>
                  <a:pt x="219" y="70"/>
                </a:moveTo>
                <a:cubicBezTo>
                  <a:pt x="218" y="70"/>
                  <a:pt x="218" y="70"/>
                  <a:pt x="218" y="71"/>
                </a:cubicBezTo>
                <a:cubicBezTo>
                  <a:pt x="218" y="70"/>
                  <a:pt x="219" y="70"/>
                  <a:pt x="219" y="70"/>
                </a:cubicBezTo>
                <a:close/>
                <a:moveTo>
                  <a:pt x="133" y="103"/>
                </a:moveTo>
                <a:cubicBezTo>
                  <a:pt x="133" y="103"/>
                  <a:pt x="133" y="103"/>
                  <a:pt x="133" y="103"/>
                </a:cubicBezTo>
                <a:cubicBezTo>
                  <a:pt x="133" y="103"/>
                  <a:pt x="133" y="103"/>
                  <a:pt x="133" y="103"/>
                </a:cubicBezTo>
                <a:close/>
                <a:moveTo>
                  <a:pt x="95" y="184"/>
                </a:moveTo>
                <a:cubicBezTo>
                  <a:pt x="95" y="184"/>
                  <a:pt x="95" y="184"/>
                  <a:pt x="95" y="184"/>
                </a:cubicBezTo>
                <a:cubicBezTo>
                  <a:pt x="95" y="184"/>
                  <a:pt x="95" y="184"/>
                  <a:pt x="95" y="185"/>
                </a:cubicBezTo>
                <a:cubicBezTo>
                  <a:pt x="95" y="185"/>
                  <a:pt x="95" y="185"/>
                  <a:pt x="95" y="185"/>
                </a:cubicBezTo>
                <a:cubicBezTo>
                  <a:pt x="95" y="184"/>
                  <a:pt x="95" y="184"/>
                  <a:pt x="95" y="184"/>
                </a:cubicBezTo>
                <a:close/>
                <a:moveTo>
                  <a:pt x="241" y="102"/>
                </a:moveTo>
                <a:cubicBezTo>
                  <a:pt x="241" y="102"/>
                  <a:pt x="241" y="102"/>
                  <a:pt x="240" y="102"/>
                </a:cubicBezTo>
                <a:cubicBezTo>
                  <a:pt x="241" y="102"/>
                  <a:pt x="241" y="102"/>
                  <a:pt x="241" y="102"/>
                </a:cubicBezTo>
                <a:close/>
                <a:moveTo>
                  <a:pt x="51" y="38"/>
                </a:moveTo>
                <a:cubicBezTo>
                  <a:pt x="51" y="38"/>
                  <a:pt x="51" y="38"/>
                  <a:pt x="51" y="38"/>
                </a:cubicBezTo>
                <a:cubicBezTo>
                  <a:pt x="51" y="38"/>
                  <a:pt x="52" y="38"/>
                  <a:pt x="52" y="38"/>
                </a:cubicBezTo>
                <a:cubicBezTo>
                  <a:pt x="52" y="38"/>
                  <a:pt x="52" y="38"/>
                  <a:pt x="52" y="38"/>
                </a:cubicBezTo>
                <a:cubicBezTo>
                  <a:pt x="52" y="38"/>
                  <a:pt x="51" y="38"/>
                  <a:pt x="51" y="38"/>
                </a:cubicBezTo>
                <a:close/>
                <a:moveTo>
                  <a:pt x="137" y="125"/>
                </a:moveTo>
                <a:cubicBezTo>
                  <a:pt x="137" y="125"/>
                  <a:pt x="137" y="125"/>
                  <a:pt x="137" y="125"/>
                </a:cubicBezTo>
                <a:cubicBezTo>
                  <a:pt x="137" y="125"/>
                  <a:pt x="137" y="125"/>
                  <a:pt x="137" y="126"/>
                </a:cubicBezTo>
                <a:cubicBezTo>
                  <a:pt x="137" y="126"/>
                  <a:pt x="137" y="126"/>
                  <a:pt x="137" y="126"/>
                </a:cubicBezTo>
                <a:cubicBezTo>
                  <a:pt x="137" y="125"/>
                  <a:pt x="137" y="125"/>
                  <a:pt x="137" y="125"/>
                </a:cubicBezTo>
                <a:close/>
                <a:moveTo>
                  <a:pt x="18" y="47"/>
                </a:moveTo>
                <a:cubicBezTo>
                  <a:pt x="18" y="47"/>
                  <a:pt x="18" y="47"/>
                  <a:pt x="18" y="47"/>
                </a:cubicBezTo>
                <a:cubicBezTo>
                  <a:pt x="18" y="47"/>
                  <a:pt x="18" y="47"/>
                  <a:pt x="18" y="47"/>
                </a:cubicBezTo>
                <a:cubicBezTo>
                  <a:pt x="18" y="47"/>
                  <a:pt x="18" y="47"/>
                  <a:pt x="18" y="47"/>
                </a:cubicBezTo>
                <a:cubicBezTo>
                  <a:pt x="18" y="47"/>
                  <a:pt x="18" y="47"/>
                  <a:pt x="18" y="47"/>
                </a:cubicBezTo>
                <a:close/>
                <a:moveTo>
                  <a:pt x="132" y="137"/>
                </a:moveTo>
                <a:cubicBezTo>
                  <a:pt x="132" y="137"/>
                  <a:pt x="132" y="137"/>
                  <a:pt x="132" y="137"/>
                </a:cubicBezTo>
                <a:cubicBezTo>
                  <a:pt x="132" y="137"/>
                  <a:pt x="132" y="137"/>
                  <a:pt x="132" y="138"/>
                </a:cubicBezTo>
                <a:cubicBezTo>
                  <a:pt x="132" y="138"/>
                  <a:pt x="132" y="138"/>
                  <a:pt x="132" y="138"/>
                </a:cubicBezTo>
                <a:cubicBezTo>
                  <a:pt x="132" y="137"/>
                  <a:pt x="132" y="137"/>
                  <a:pt x="132" y="137"/>
                </a:cubicBezTo>
                <a:close/>
                <a:moveTo>
                  <a:pt x="14" y="73"/>
                </a:moveTo>
                <a:cubicBezTo>
                  <a:pt x="14" y="73"/>
                  <a:pt x="14" y="73"/>
                  <a:pt x="14" y="73"/>
                </a:cubicBezTo>
                <a:cubicBezTo>
                  <a:pt x="14" y="72"/>
                  <a:pt x="14" y="72"/>
                  <a:pt x="15" y="72"/>
                </a:cubicBezTo>
                <a:cubicBezTo>
                  <a:pt x="14" y="72"/>
                  <a:pt x="14" y="72"/>
                  <a:pt x="14" y="72"/>
                </a:cubicBezTo>
                <a:cubicBezTo>
                  <a:pt x="14" y="72"/>
                  <a:pt x="14" y="72"/>
                  <a:pt x="14" y="73"/>
                </a:cubicBezTo>
                <a:close/>
                <a:moveTo>
                  <a:pt x="53" y="136"/>
                </a:moveTo>
                <a:cubicBezTo>
                  <a:pt x="52" y="136"/>
                  <a:pt x="52" y="136"/>
                  <a:pt x="52" y="136"/>
                </a:cubicBezTo>
                <a:cubicBezTo>
                  <a:pt x="52" y="137"/>
                  <a:pt x="52" y="137"/>
                  <a:pt x="52" y="137"/>
                </a:cubicBezTo>
                <a:cubicBezTo>
                  <a:pt x="52" y="137"/>
                  <a:pt x="52" y="137"/>
                  <a:pt x="53" y="137"/>
                </a:cubicBezTo>
                <a:cubicBezTo>
                  <a:pt x="53" y="137"/>
                  <a:pt x="53" y="137"/>
                  <a:pt x="53" y="136"/>
                </a:cubicBezTo>
                <a:close/>
                <a:moveTo>
                  <a:pt x="122" y="56"/>
                </a:moveTo>
                <a:cubicBezTo>
                  <a:pt x="122" y="56"/>
                  <a:pt x="122" y="56"/>
                  <a:pt x="122" y="56"/>
                </a:cubicBezTo>
                <a:cubicBezTo>
                  <a:pt x="122" y="56"/>
                  <a:pt x="122" y="56"/>
                  <a:pt x="122" y="56"/>
                </a:cubicBezTo>
                <a:cubicBezTo>
                  <a:pt x="122" y="56"/>
                  <a:pt x="122" y="56"/>
                  <a:pt x="122" y="56"/>
                </a:cubicBezTo>
                <a:cubicBezTo>
                  <a:pt x="122" y="56"/>
                  <a:pt x="122" y="56"/>
                  <a:pt x="122" y="56"/>
                </a:cubicBezTo>
                <a:close/>
                <a:moveTo>
                  <a:pt x="187" y="148"/>
                </a:moveTo>
                <a:cubicBezTo>
                  <a:pt x="187" y="148"/>
                  <a:pt x="187" y="148"/>
                  <a:pt x="187" y="148"/>
                </a:cubicBezTo>
                <a:cubicBezTo>
                  <a:pt x="187" y="148"/>
                  <a:pt x="187" y="148"/>
                  <a:pt x="187" y="147"/>
                </a:cubicBezTo>
                <a:cubicBezTo>
                  <a:pt x="187" y="147"/>
                  <a:pt x="187" y="147"/>
                  <a:pt x="187" y="147"/>
                </a:cubicBezTo>
                <a:cubicBezTo>
                  <a:pt x="187" y="147"/>
                  <a:pt x="187" y="148"/>
                  <a:pt x="187" y="148"/>
                </a:cubicBezTo>
                <a:close/>
                <a:moveTo>
                  <a:pt x="72" y="135"/>
                </a:moveTo>
                <a:cubicBezTo>
                  <a:pt x="72" y="135"/>
                  <a:pt x="72" y="135"/>
                  <a:pt x="72" y="135"/>
                </a:cubicBezTo>
                <a:cubicBezTo>
                  <a:pt x="73" y="135"/>
                  <a:pt x="73" y="135"/>
                  <a:pt x="73" y="135"/>
                </a:cubicBezTo>
                <a:cubicBezTo>
                  <a:pt x="73" y="135"/>
                  <a:pt x="73" y="135"/>
                  <a:pt x="73" y="135"/>
                </a:cubicBezTo>
                <a:cubicBezTo>
                  <a:pt x="73" y="135"/>
                  <a:pt x="73" y="135"/>
                  <a:pt x="72" y="135"/>
                </a:cubicBezTo>
                <a:close/>
                <a:moveTo>
                  <a:pt x="202" y="125"/>
                </a:moveTo>
                <a:cubicBezTo>
                  <a:pt x="202" y="125"/>
                  <a:pt x="202" y="125"/>
                  <a:pt x="202" y="125"/>
                </a:cubicBezTo>
                <a:cubicBezTo>
                  <a:pt x="202" y="125"/>
                  <a:pt x="202" y="125"/>
                  <a:pt x="202" y="125"/>
                </a:cubicBezTo>
                <a:cubicBezTo>
                  <a:pt x="202" y="125"/>
                  <a:pt x="202" y="125"/>
                  <a:pt x="202" y="125"/>
                </a:cubicBezTo>
                <a:cubicBezTo>
                  <a:pt x="202" y="125"/>
                  <a:pt x="202" y="125"/>
                  <a:pt x="202" y="125"/>
                </a:cubicBezTo>
                <a:close/>
                <a:moveTo>
                  <a:pt x="228" y="115"/>
                </a:moveTo>
                <a:cubicBezTo>
                  <a:pt x="228" y="115"/>
                  <a:pt x="228" y="115"/>
                  <a:pt x="228" y="115"/>
                </a:cubicBezTo>
                <a:cubicBezTo>
                  <a:pt x="228" y="115"/>
                  <a:pt x="229" y="115"/>
                  <a:pt x="229" y="115"/>
                </a:cubicBezTo>
                <a:cubicBezTo>
                  <a:pt x="229" y="115"/>
                  <a:pt x="229" y="115"/>
                  <a:pt x="229" y="115"/>
                </a:cubicBezTo>
                <a:cubicBezTo>
                  <a:pt x="229" y="115"/>
                  <a:pt x="228" y="115"/>
                  <a:pt x="228" y="115"/>
                </a:cubicBezTo>
                <a:close/>
                <a:moveTo>
                  <a:pt x="233" y="126"/>
                </a:moveTo>
                <a:cubicBezTo>
                  <a:pt x="233" y="126"/>
                  <a:pt x="233" y="126"/>
                  <a:pt x="232" y="126"/>
                </a:cubicBezTo>
                <a:cubicBezTo>
                  <a:pt x="232" y="126"/>
                  <a:pt x="232" y="126"/>
                  <a:pt x="232" y="126"/>
                </a:cubicBezTo>
                <a:cubicBezTo>
                  <a:pt x="232" y="126"/>
                  <a:pt x="232" y="126"/>
                  <a:pt x="233" y="126"/>
                </a:cubicBezTo>
                <a:cubicBezTo>
                  <a:pt x="233" y="126"/>
                  <a:pt x="233" y="126"/>
                  <a:pt x="233" y="126"/>
                </a:cubicBezTo>
                <a:close/>
                <a:moveTo>
                  <a:pt x="192" y="51"/>
                </a:moveTo>
                <a:cubicBezTo>
                  <a:pt x="192" y="51"/>
                  <a:pt x="193" y="51"/>
                  <a:pt x="193" y="51"/>
                </a:cubicBezTo>
                <a:cubicBezTo>
                  <a:pt x="192" y="51"/>
                  <a:pt x="192" y="50"/>
                  <a:pt x="192" y="50"/>
                </a:cubicBezTo>
                <a:cubicBezTo>
                  <a:pt x="192" y="50"/>
                  <a:pt x="192" y="50"/>
                  <a:pt x="192" y="50"/>
                </a:cubicBezTo>
                <a:cubicBezTo>
                  <a:pt x="192" y="51"/>
                  <a:pt x="192" y="51"/>
                  <a:pt x="192" y="51"/>
                </a:cubicBezTo>
                <a:close/>
                <a:moveTo>
                  <a:pt x="170" y="42"/>
                </a:moveTo>
                <a:cubicBezTo>
                  <a:pt x="170" y="42"/>
                  <a:pt x="170" y="42"/>
                  <a:pt x="170" y="42"/>
                </a:cubicBezTo>
                <a:cubicBezTo>
                  <a:pt x="170" y="42"/>
                  <a:pt x="170" y="42"/>
                  <a:pt x="170" y="42"/>
                </a:cubicBezTo>
                <a:cubicBezTo>
                  <a:pt x="170" y="42"/>
                  <a:pt x="170" y="42"/>
                  <a:pt x="170" y="42"/>
                </a:cubicBezTo>
                <a:cubicBezTo>
                  <a:pt x="170" y="42"/>
                  <a:pt x="170" y="42"/>
                  <a:pt x="170" y="42"/>
                </a:cubicBezTo>
                <a:close/>
                <a:moveTo>
                  <a:pt x="241" y="160"/>
                </a:moveTo>
                <a:cubicBezTo>
                  <a:pt x="241" y="160"/>
                  <a:pt x="241" y="160"/>
                  <a:pt x="241" y="160"/>
                </a:cubicBezTo>
                <a:cubicBezTo>
                  <a:pt x="241" y="160"/>
                  <a:pt x="241" y="160"/>
                  <a:pt x="241" y="160"/>
                </a:cubicBezTo>
                <a:cubicBezTo>
                  <a:pt x="241" y="160"/>
                  <a:pt x="241" y="160"/>
                  <a:pt x="241" y="160"/>
                </a:cubicBezTo>
                <a:cubicBezTo>
                  <a:pt x="241" y="160"/>
                  <a:pt x="241" y="160"/>
                  <a:pt x="241" y="160"/>
                </a:cubicBezTo>
                <a:close/>
                <a:moveTo>
                  <a:pt x="121" y="92"/>
                </a:moveTo>
                <a:cubicBezTo>
                  <a:pt x="122" y="92"/>
                  <a:pt x="122" y="92"/>
                  <a:pt x="122" y="92"/>
                </a:cubicBezTo>
                <a:cubicBezTo>
                  <a:pt x="122" y="92"/>
                  <a:pt x="122" y="92"/>
                  <a:pt x="121" y="92"/>
                </a:cubicBezTo>
                <a:close/>
                <a:moveTo>
                  <a:pt x="129" y="154"/>
                </a:moveTo>
                <a:cubicBezTo>
                  <a:pt x="129" y="154"/>
                  <a:pt x="129" y="154"/>
                  <a:pt x="129" y="153"/>
                </a:cubicBezTo>
                <a:cubicBezTo>
                  <a:pt x="129" y="153"/>
                  <a:pt x="129" y="153"/>
                  <a:pt x="129" y="153"/>
                </a:cubicBezTo>
                <a:cubicBezTo>
                  <a:pt x="129" y="153"/>
                  <a:pt x="129" y="153"/>
                  <a:pt x="129" y="153"/>
                </a:cubicBezTo>
                <a:cubicBezTo>
                  <a:pt x="129" y="154"/>
                  <a:pt x="129" y="154"/>
                  <a:pt x="129" y="154"/>
                </a:cubicBezTo>
                <a:close/>
                <a:moveTo>
                  <a:pt x="54" y="47"/>
                </a:moveTo>
                <a:cubicBezTo>
                  <a:pt x="54" y="47"/>
                  <a:pt x="54" y="47"/>
                  <a:pt x="54" y="47"/>
                </a:cubicBezTo>
                <a:cubicBezTo>
                  <a:pt x="54" y="47"/>
                  <a:pt x="54" y="47"/>
                  <a:pt x="54" y="47"/>
                </a:cubicBezTo>
                <a:cubicBezTo>
                  <a:pt x="54" y="47"/>
                  <a:pt x="54" y="47"/>
                  <a:pt x="54" y="47"/>
                </a:cubicBezTo>
                <a:cubicBezTo>
                  <a:pt x="54" y="47"/>
                  <a:pt x="54" y="47"/>
                  <a:pt x="54" y="47"/>
                </a:cubicBezTo>
                <a:close/>
                <a:moveTo>
                  <a:pt x="112" y="45"/>
                </a:moveTo>
                <a:cubicBezTo>
                  <a:pt x="112" y="45"/>
                  <a:pt x="112" y="45"/>
                  <a:pt x="112" y="45"/>
                </a:cubicBezTo>
                <a:cubicBezTo>
                  <a:pt x="113" y="45"/>
                  <a:pt x="113" y="45"/>
                  <a:pt x="113" y="45"/>
                </a:cubicBezTo>
                <a:cubicBezTo>
                  <a:pt x="113" y="45"/>
                  <a:pt x="113" y="45"/>
                  <a:pt x="113" y="45"/>
                </a:cubicBezTo>
                <a:cubicBezTo>
                  <a:pt x="113" y="45"/>
                  <a:pt x="113" y="45"/>
                  <a:pt x="112" y="45"/>
                </a:cubicBezTo>
                <a:close/>
                <a:moveTo>
                  <a:pt x="116" y="127"/>
                </a:moveTo>
                <a:cubicBezTo>
                  <a:pt x="116" y="127"/>
                  <a:pt x="116" y="126"/>
                  <a:pt x="116" y="126"/>
                </a:cubicBezTo>
                <a:cubicBezTo>
                  <a:pt x="116" y="126"/>
                  <a:pt x="116" y="127"/>
                  <a:pt x="116" y="127"/>
                </a:cubicBezTo>
                <a:close/>
                <a:moveTo>
                  <a:pt x="143" y="56"/>
                </a:moveTo>
                <a:cubicBezTo>
                  <a:pt x="143" y="55"/>
                  <a:pt x="143" y="55"/>
                  <a:pt x="143" y="55"/>
                </a:cubicBezTo>
                <a:cubicBezTo>
                  <a:pt x="143" y="55"/>
                  <a:pt x="143" y="55"/>
                  <a:pt x="143" y="55"/>
                </a:cubicBezTo>
                <a:cubicBezTo>
                  <a:pt x="143" y="55"/>
                  <a:pt x="142" y="55"/>
                  <a:pt x="142" y="55"/>
                </a:cubicBezTo>
                <a:cubicBezTo>
                  <a:pt x="142" y="55"/>
                  <a:pt x="143" y="55"/>
                  <a:pt x="143" y="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任意多边形 98"/>
          <p:cNvSpPr/>
          <p:nvPr/>
        </p:nvSpPr>
        <p:spPr>
          <a:xfrm>
            <a:off x="9144" y="5388490"/>
            <a:ext cx="12243816" cy="25605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243816" h="256050">
                <a:moveTo>
                  <a:pt x="0" y="155466"/>
                </a:moveTo>
                <a:cubicBezTo>
                  <a:pt x="377190" y="131844"/>
                  <a:pt x="1298448" y="100602"/>
                  <a:pt x="1298448" y="100602"/>
                </a:cubicBezTo>
                <a:cubicBezTo>
                  <a:pt x="1842516" y="92982"/>
                  <a:pt x="2589276" y="126510"/>
                  <a:pt x="3264408" y="109746"/>
                </a:cubicBezTo>
                <a:cubicBezTo>
                  <a:pt x="3939540" y="92982"/>
                  <a:pt x="4666488" y="-1506"/>
                  <a:pt x="5349240" y="18"/>
                </a:cubicBezTo>
                <a:cubicBezTo>
                  <a:pt x="6031992" y="1542"/>
                  <a:pt x="6460236" y="109746"/>
                  <a:pt x="7360920" y="118890"/>
                </a:cubicBezTo>
                <a:cubicBezTo>
                  <a:pt x="8261604" y="128034"/>
                  <a:pt x="9939528" y="32022"/>
                  <a:pt x="10753344" y="54882"/>
                </a:cubicBezTo>
                <a:cubicBezTo>
                  <a:pt x="11567160" y="77742"/>
                  <a:pt x="12243816" y="256050"/>
                  <a:pt x="12243816" y="256050"/>
                </a:cubicBezTo>
                <a:lnTo>
                  <a:pt x="12243816" y="256050"/>
                </a:ln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126992" y="593697"/>
            <a:ext cx="3938016" cy="3266584"/>
            <a:chOff x="4126992" y="593697"/>
            <a:chExt cx="3938016" cy="3266584"/>
          </a:xfrm>
        </p:grpSpPr>
        <p:sp>
          <p:nvSpPr>
            <p:cNvPr id="10" name="Freeform 5"/>
            <p:cNvSpPr>
              <a:spLocks noEditPoints="1"/>
            </p:cNvSpPr>
            <p:nvPr/>
          </p:nvSpPr>
          <p:spPr bwMode="auto">
            <a:xfrm>
              <a:off x="4126992" y="593697"/>
              <a:ext cx="3938016" cy="3266584"/>
            </a:xfrm>
            <a:custGeom>
              <a:avLst/>
              <a:gdLst>
                <a:gd name="T0" fmla="*/ 884 w 884"/>
                <a:gd name="T1" fmla="*/ 621 h 733"/>
                <a:gd name="T2" fmla="*/ 603 w 884"/>
                <a:gd name="T3" fmla="*/ 654 h 733"/>
                <a:gd name="T4" fmla="*/ 541 w 884"/>
                <a:gd name="T5" fmla="*/ 730 h 733"/>
                <a:gd name="T6" fmla="*/ 514 w 884"/>
                <a:gd name="T7" fmla="*/ 731 h 733"/>
                <a:gd name="T8" fmla="*/ 348 w 884"/>
                <a:gd name="T9" fmla="*/ 719 h 733"/>
                <a:gd name="T10" fmla="*/ 304 w 884"/>
                <a:gd name="T11" fmla="*/ 696 h 733"/>
                <a:gd name="T12" fmla="*/ 19 w 884"/>
                <a:gd name="T13" fmla="*/ 687 h 733"/>
                <a:gd name="T14" fmla="*/ 13 w 884"/>
                <a:gd name="T15" fmla="*/ 490 h 733"/>
                <a:gd name="T16" fmla="*/ 16 w 884"/>
                <a:gd name="T17" fmla="*/ 342 h 733"/>
                <a:gd name="T18" fmla="*/ 276 w 884"/>
                <a:gd name="T19" fmla="*/ 289 h 733"/>
                <a:gd name="T20" fmla="*/ 304 w 884"/>
                <a:gd name="T21" fmla="*/ 143 h 733"/>
                <a:gd name="T22" fmla="*/ 389 w 884"/>
                <a:gd name="T23" fmla="*/ 23 h 733"/>
                <a:gd name="T24" fmla="*/ 499 w 884"/>
                <a:gd name="T25" fmla="*/ 21 h 733"/>
                <a:gd name="T26" fmla="*/ 498 w 884"/>
                <a:gd name="T27" fmla="*/ 117 h 733"/>
                <a:gd name="T28" fmla="*/ 588 w 884"/>
                <a:gd name="T29" fmla="*/ 238 h 733"/>
                <a:gd name="T30" fmla="*/ 587 w 884"/>
                <a:gd name="T31" fmla="*/ 303 h 733"/>
                <a:gd name="T32" fmla="*/ 835 w 884"/>
                <a:gd name="T33" fmla="*/ 288 h 733"/>
                <a:gd name="T34" fmla="*/ 868 w 884"/>
                <a:gd name="T35" fmla="*/ 475 h 733"/>
                <a:gd name="T36" fmla="*/ 870 w 884"/>
                <a:gd name="T37" fmla="*/ 636 h 733"/>
                <a:gd name="T38" fmla="*/ 858 w 884"/>
                <a:gd name="T39" fmla="*/ 460 h 733"/>
                <a:gd name="T40" fmla="*/ 847 w 884"/>
                <a:gd name="T41" fmla="*/ 302 h 733"/>
                <a:gd name="T42" fmla="*/ 586 w 884"/>
                <a:gd name="T43" fmla="*/ 313 h 733"/>
                <a:gd name="T44" fmla="*/ 594 w 884"/>
                <a:gd name="T45" fmla="*/ 518 h 733"/>
                <a:gd name="T46" fmla="*/ 603 w 884"/>
                <a:gd name="T47" fmla="*/ 648 h 733"/>
                <a:gd name="T48" fmla="*/ 870 w 884"/>
                <a:gd name="T49" fmla="*/ 636 h 733"/>
                <a:gd name="T50" fmla="*/ 592 w 884"/>
                <a:gd name="T51" fmla="*/ 597 h 733"/>
                <a:gd name="T52" fmla="*/ 577 w 884"/>
                <a:gd name="T53" fmla="*/ 310 h 733"/>
                <a:gd name="T54" fmla="*/ 577 w 884"/>
                <a:gd name="T55" fmla="*/ 302 h 733"/>
                <a:gd name="T56" fmla="*/ 579 w 884"/>
                <a:gd name="T57" fmla="*/ 202 h 733"/>
                <a:gd name="T58" fmla="*/ 459 w 884"/>
                <a:gd name="T59" fmla="*/ 124 h 733"/>
                <a:gd name="T60" fmla="*/ 304 w 884"/>
                <a:gd name="T61" fmla="*/ 157 h 733"/>
                <a:gd name="T62" fmla="*/ 292 w 884"/>
                <a:gd name="T63" fmla="*/ 370 h 733"/>
                <a:gd name="T64" fmla="*/ 311 w 884"/>
                <a:gd name="T65" fmla="*/ 691 h 733"/>
                <a:gd name="T66" fmla="*/ 357 w 884"/>
                <a:gd name="T67" fmla="*/ 710 h 733"/>
                <a:gd name="T68" fmla="*/ 388 w 884"/>
                <a:gd name="T69" fmla="*/ 640 h 733"/>
                <a:gd name="T70" fmla="*/ 519 w 884"/>
                <a:gd name="T71" fmla="*/ 646 h 733"/>
                <a:gd name="T72" fmla="*/ 566 w 884"/>
                <a:gd name="T73" fmla="*/ 716 h 733"/>
                <a:gd name="T74" fmla="*/ 513 w 884"/>
                <a:gd name="T75" fmla="*/ 723 h 733"/>
                <a:gd name="T76" fmla="*/ 441 w 884"/>
                <a:gd name="T77" fmla="*/ 628 h 733"/>
                <a:gd name="T78" fmla="*/ 386 w 884"/>
                <a:gd name="T79" fmla="*/ 683 h 733"/>
                <a:gd name="T80" fmla="*/ 430 w 884"/>
                <a:gd name="T81" fmla="*/ 719 h 733"/>
                <a:gd name="T82" fmla="*/ 489 w 884"/>
                <a:gd name="T83" fmla="*/ 73 h 733"/>
                <a:gd name="T84" fmla="*/ 398 w 884"/>
                <a:gd name="T85" fmla="*/ 28 h 733"/>
                <a:gd name="T86" fmla="*/ 386 w 884"/>
                <a:gd name="T87" fmla="*/ 116 h 733"/>
                <a:gd name="T88" fmla="*/ 489 w 884"/>
                <a:gd name="T89" fmla="*/ 73 h 733"/>
                <a:gd name="T90" fmla="*/ 297 w 884"/>
                <a:gd name="T91" fmla="*/ 533 h 733"/>
                <a:gd name="T92" fmla="*/ 276 w 884"/>
                <a:gd name="T93" fmla="*/ 298 h 733"/>
                <a:gd name="T94" fmla="*/ 66 w 884"/>
                <a:gd name="T95" fmla="*/ 295 h 733"/>
                <a:gd name="T96" fmla="*/ 16 w 884"/>
                <a:gd name="T97" fmla="*/ 579 h 733"/>
                <a:gd name="T98" fmla="*/ 21 w 884"/>
                <a:gd name="T99" fmla="*/ 669 h 733"/>
                <a:gd name="T100" fmla="*/ 307 w 884"/>
                <a:gd name="T101" fmla="*/ 6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4" h="733">
                  <a:moveTo>
                    <a:pt x="876" y="566"/>
                  </a:moveTo>
                  <a:cubicBezTo>
                    <a:pt x="878" y="584"/>
                    <a:pt x="884" y="603"/>
                    <a:pt x="884" y="621"/>
                  </a:cubicBezTo>
                  <a:cubicBezTo>
                    <a:pt x="884" y="648"/>
                    <a:pt x="861" y="653"/>
                    <a:pt x="839" y="657"/>
                  </a:cubicBezTo>
                  <a:cubicBezTo>
                    <a:pt x="764" y="672"/>
                    <a:pt x="678" y="669"/>
                    <a:pt x="603" y="654"/>
                  </a:cubicBezTo>
                  <a:cubicBezTo>
                    <a:pt x="603" y="674"/>
                    <a:pt x="600" y="696"/>
                    <a:pt x="589" y="712"/>
                  </a:cubicBezTo>
                  <a:cubicBezTo>
                    <a:pt x="579" y="727"/>
                    <a:pt x="558" y="728"/>
                    <a:pt x="541" y="730"/>
                  </a:cubicBezTo>
                  <a:cubicBezTo>
                    <a:pt x="535" y="730"/>
                    <a:pt x="528" y="731"/>
                    <a:pt x="522" y="731"/>
                  </a:cubicBezTo>
                  <a:cubicBezTo>
                    <a:pt x="520" y="733"/>
                    <a:pt x="516" y="733"/>
                    <a:pt x="514" y="731"/>
                  </a:cubicBezTo>
                  <a:cubicBezTo>
                    <a:pt x="491" y="732"/>
                    <a:pt x="467" y="732"/>
                    <a:pt x="443" y="730"/>
                  </a:cubicBezTo>
                  <a:cubicBezTo>
                    <a:pt x="411" y="728"/>
                    <a:pt x="379" y="726"/>
                    <a:pt x="348" y="719"/>
                  </a:cubicBezTo>
                  <a:cubicBezTo>
                    <a:pt x="335" y="716"/>
                    <a:pt x="312" y="712"/>
                    <a:pt x="306" y="699"/>
                  </a:cubicBezTo>
                  <a:cubicBezTo>
                    <a:pt x="305" y="698"/>
                    <a:pt x="304" y="697"/>
                    <a:pt x="304" y="696"/>
                  </a:cubicBezTo>
                  <a:cubicBezTo>
                    <a:pt x="305" y="686"/>
                    <a:pt x="306" y="677"/>
                    <a:pt x="306" y="667"/>
                  </a:cubicBezTo>
                  <a:cubicBezTo>
                    <a:pt x="211" y="673"/>
                    <a:pt x="115" y="690"/>
                    <a:pt x="19" y="687"/>
                  </a:cubicBezTo>
                  <a:cubicBezTo>
                    <a:pt x="17" y="687"/>
                    <a:pt x="15" y="686"/>
                    <a:pt x="15" y="684"/>
                  </a:cubicBezTo>
                  <a:cubicBezTo>
                    <a:pt x="0" y="620"/>
                    <a:pt x="8" y="554"/>
                    <a:pt x="13" y="490"/>
                  </a:cubicBezTo>
                  <a:cubicBezTo>
                    <a:pt x="15" y="461"/>
                    <a:pt x="16" y="433"/>
                    <a:pt x="14" y="404"/>
                  </a:cubicBezTo>
                  <a:cubicBezTo>
                    <a:pt x="13" y="383"/>
                    <a:pt x="12" y="362"/>
                    <a:pt x="16" y="342"/>
                  </a:cubicBezTo>
                  <a:cubicBezTo>
                    <a:pt x="25" y="295"/>
                    <a:pt x="61" y="283"/>
                    <a:pt x="105" y="281"/>
                  </a:cubicBezTo>
                  <a:cubicBezTo>
                    <a:pt x="162" y="277"/>
                    <a:pt x="219" y="288"/>
                    <a:pt x="276" y="289"/>
                  </a:cubicBezTo>
                  <a:cubicBezTo>
                    <a:pt x="275" y="269"/>
                    <a:pt x="274" y="249"/>
                    <a:pt x="275" y="229"/>
                  </a:cubicBezTo>
                  <a:cubicBezTo>
                    <a:pt x="277" y="201"/>
                    <a:pt x="279" y="162"/>
                    <a:pt x="304" y="143"/>
                  </a:cubicBezTo>
                  <a:cubicBezTo>
                    <a:pt x="325" y="127"/>
                    <a:pt x="353" y="121"/>
                    <a:pt x="379" y="117"/>
                  </a:cubicBezTo>
                  <a:cubicBezTo>
                    <a:pt x="371" y="89"/>
                    <a:pt x="365" y="44"/>
                    <a:pt x="389" y="23"/>
                  </a:cubicBezTo>
                  <a:cubicBezTo>
                    <a:pt x="413" y="0"/>
                    <a:pt x="465" y="16"/>
                    <a:pt x="494" y="17"/>
                  </a:cubicBezTo>
                  <a:cubicBezTo>
                    <a:pt x="497" y="17"/>
                    <a:pt x="499" y="19"/>
                    <a:pt x="499" y="21"/>
                  </a:cubicBezTo>
                  <a:cubicBezTo>
                    <a:pt x="499" y="79"/>
                    <a:pt x="499" y="79"/>
                    <a:pt x="499" y="79"/>
                  </a:cubicBezTo>
                  <a:cubicBezTo>
                    <a:pt x="499" y="91"/>
                    <a:pt x="501" y="106"/>
                    <a:pt x="498" y="117"/>
                  </a:cubicBezTo>
                  <a:cubicBezTo>
                    <a:pt x="521" y="120"/>
                    <a:pt x="554" y="124"/>
                    <a:pt x="571" y="141"/>
                  </a:cubicBezTo>
                  <a:cubicBezTo>
                    <a:pt x="596" y="166"/>
                    <a:pt x="589" y="206"/>
                    <a:pt x="588" y="238"/>
                  </a:cubicBezTo>
                  <a:cubicBezTo>
                    <a:pt x="587" y="259"/>
                    <a:pt x="586" y="281"/>
                    <a:pt x="586" y="302"/>
                  </a:cubicBezTo>
                  <a:cubicBezTo>
                    <a:pt x="586" y="303"/>
                    <a:pt x="587" y="303"/>
                    <a:pt x="587" y="303"/>
                  </a:cubicBezTo>
                  <a:cubicBezTo>
                    <a:pt x="634" y="315"/>
                    <a:pt x="684" y="303"/>
                    <a:pt x="732" y="297"/>
                  </a:cubicBezTo>
                  <a:cubicBezTo>
                    <a:pt x="764" y="292"/>
                    <a:pt x="802" y="280"/>
                    <a:pt x="835" y="288"/>
                  </a:cubicBezTo>
                  <a:cubicBezTo>
                    <a:pt x="867" y="295"/>
                    <a:pt x="877" y="321"/>
                    <a:pt x="875" y="352"/>
                  </a:cubicBezTo>
                  <a:cubicBezTo>
                    <a:pt x="873" y="394"/>
                    <a:pt x="865" y="433"/>
                    <a:pt x="868" y="475"/>
                  </a:cubicBezTo>
                  <a:cubicBezTo>
                    <a:pt x="869" y="506"/>
                    <a:pt x="872" y="536"/>
                    <a:pt x="876" y="566"/>
                  </a:cubicBezTo>
                  <a:close/>
                  <a:moveTo>
                    <a:pt x="870" y="636"/>
                  </a:moveTo>
                  <a:cubicBezTo>
                    <a:pt x="879" y="625"/>
                    <a:pt x="872" y="606"/>
                    <a:pt x="870" y="593"/>
                  </a:cubicBezTo>
                  <a:cubicBezTo>
                    <a:pt x="862" y="550"/>
                    <a:pt x="859" y="504"/>
                    <a:pt x="858" y="460"/>
                  </a:cubicBezTo>
                  <a:cubicBezTo>
                    <a:pt x="857" y="423"/>
                    <a:pt x="865" y="388"/>
                    <a:pt x="866" y="352"/>
                  </a:cubicBezTo>
                  <a:cubicBezTo>
                    <a:pt x="867" y="334"/>
                    <a:pt x="867" y="312"/>
                    <a:pt x="847" y="302"/>
                  </a:cubicBezTo>
                  <a:cubicBezTo>
                    <a:pt x="831" y="295"/>
                    <a:pt x="813" y="295"/>
                    <a:pt x="796" y="297"/>
                  </a:cubicBezTo>
                  <a:cubicBezTo>
                    <a:pt x="729" y="306"/>
                    <a:pt x="653" y="330"/>
                    <a:pt x="586" y="313"/>
                  </a:cubicBezTo>
                  <a:cubicBezTo>
                    <a:pt x="586" y="349"/>
                    <a:pt x="587" y="384"/>
                    <a:pt x="587" y="420"/>
                  </a:cubicBezTo>
                  <a:cubicBezTo>
                    <a:pt x="587" y="453"/>
                    <a:pt x="591" y="485"/>
                    <a:pt x="594" y="518"/>
                  </a:cubicBezTo>
                  <a:cubicBezTo>
                    <a:pt x="599" y="556"/>
                    <a:pt x="603" y="595"/>
                    <a:pt x="603" y="633"/>
                  </a:cubicBezTo>
                  <a:cubicBezTo>
                    <a:pt x="603" y="638"/>
                    <a:pt x="603" y="643"/>
                    <a:pt x="603" y="648"/>
                  </a:cubicBezTo>
                  <a:cubicBezTo>
                    <a:pt x="676" y="656"/>
                    <a:pt x="755" y="663"/>
                    <a:pt x="827" y="650"/>
                  </a:cubicBezTo>
                  <a:cubicBezTo>
                    <a:pt x="839" y="648"/>
                    <a:pt x="862" y="646"/>
                    <a:pt x="870" y="636"/>
                  </a:cubicBezTo>
                  <a:close/>
                  <a:moveTo>
                    <a:pt x="591" y="675"/>
                  </a:moveTo>
                  <a:cubicBezTo>
                    <a:pt x="594" y="650"/>
                    <a:pt x="593" y="623"/>
                    <a:pt x="592" y="597"/>
                  </a:cubicBezTo>
                  <a:cubicBezTo>
                    <a:pt x="588" y="548"/>
                    <a:pt x="579" y="499"/>
                    <a:pt x="577" y="450"/>
                  </a:cubicBezTo>
                  <a:cubicBezTo>
                    <a:pt x="575" y="403"/>
                    <a:pt x="576" y="357"/>
                    <a:pt x="577" y="310"/>
                  </a:cubicBezTo>
                  <a:cubicBezTo>
                    <a:pt x="575" y="309"/>
                    <a:pt x="574" y="307"/>
                    <a:pt x="575" y="305"/>
                  </a:cubicBezTo>
                  <a:cubicBezTo>
                    <a:pt x="575" y="304"/>
                    <a:pt x="576" y="303"/>
                    <a:pt x="577" y="302"/>
                  </a:cubicBezTo>
                  <a:cubicBezTo>
                    <a:pt x="577" y="292"/>
                    <a:pt x="577" y="283"/>
                    <a:pt x="577" y="274"/>
                  </a:cubicBezTo>
                  <a:cubicBezTo>
                    <a:pt x="577" y="250"/>
                    <a:pt x="579" y="226"/>
                    <a:pt x="579" y="202"/>
                  </a:cubicBezTo>
                  <a:cubicBezTo>
                    <a:pt x="579" y="182"/>
                    <a:pt x="578" y="155"/>
                    <a:pt x="558" y="144"/>
                  </a:cubicBezTo>
                  <a:cubicBezTo>
                    <a:pt x="530" y="127"/>
                    <a:pt x="491" y="125"/>
                    <a:pt x="459" y="124"/>
                  </a:cubicBezTo>
                  <a:cubicBezTo>
                    <a:pt x="422" y="123"/>
                    <a:pt x="382" y="123"/>
                    <a:pt x="346" y="135"/>
                  </a:cubicBezTo>
                  <a:cubicBezTo>
                    <a:pt x="331" y="139"/>
                    <a:pt x="314" y="145"/>
                    <a:pt x="304" y="157"/>
                  </a:cubicBezTo>
                  <a:cubicBezTo>
                    <a:pt x="290" y="173"/>
                    <a:pt x="288" y="198"/>
                    <a:pt x="286" y="217"/>
                  </a:cubicBezTo>
                  <a:cubicBezTo>
                    <a:pt x="282" y="269"/>
                    <a:pt x="289" y="319"/>
                    <a:pt x="292" y="370"/>
                  </a:cubicBezTo>
                  <a:cubicBezTo>
                    <a:pt x="296" y="425"/>
                    <a:pt x="300" y="478"/>
                    <a:pt x="307" y="533"/>
                  </a:cubicBezTo>
                  <a:cubicBezTo>
                    <a:pt x="313" y="585"/>
                    <a:pt x="319" y="639"/>
                    <a:pt x="311" y="691"/>
                  </a:cubicBezTo>
                  <a:cubicBezTo>
                    <a:pt x="313" y="692"/>
                    <a:pt x="314" y="693"/>
                    <a:pt x="315" y="695"/>
                  </a:cubicBezTo>
                  <a:cubicBezTo>
                    <a:pt x="318" y="705"/>
                    <a:pt x="348" y="709"/>
                    <a:pt x="357" y="710"/>
                  </a:cubicBezTo>
                  <a:cubicBezTo>
                    <a:pt x="364" y="712"/>
                    <a:pt x="372" y="713"/>
                    <a:pt x="380" y="714"/>
                  </a:cubicBezTo>
                  <a:cubicBezTo>
                    <a:pt x="379" y="692"/>
                    <a:pt x="375" y="659"/>
                    <a:pt x="388" y="640"/>
                  </a:cubicBezTo>
                  <a:cubicBezTo>
                    <a:pt x="402" y="622"/>
                    <a:pt x="425" y="620"/>
                    <a:pt x="446" y="619"/>
                  </a:cubicBezTo>
                  <a:cubicBezTo>
                    <a:pt x="473" y="619"/>
                    <a:pt x="506" y="618"/>
                    <a:pt x="519" y="646"/>
                  </a:cubicBezTo>
                  <a:cubicBezTo>
                    <a:pt x="530" y="669"/>
                    <a:pt x="524" y="698"/>
                    <a:pt x="523" y="722"/>
                  </a:cubicBezTo>
                  <a:cubicBezTo>
                    <a:pt x="538" y="721"/>
                    <a:pt x="552" y="719"/>
                    <a:pt x="566" y="716"/>
                  </a:cubicBezTo>
                  <a:cubicBezTo>
                    <a:pt x="584" y="711"/>
                    <a:pt x="589" y="692"/>
                    <a:pt x="591" y="675"/>
                  </a:cubicBezTo>
                  <a:close/>
                  <a:moveTo>
                    <a:pt x="513" y="723"/>
                  </a:moveTo>
                  <a:cubicBezTo>
                    <a:pt x="514" y="701"/>
                    <a:pt x="519" y="677"/>
                    <a:pt x="513" y="656"/>
                  </a:cubicBezTo>
                  <a:cubicBezTo>
                    <a:pt x="504" y="626"/>
                    <a:pt x="467" y="627"/>
                    <a:pt x="441" y="628"/>
                  </a:cubicBezTo>
                  <a:cubicBezTo>
                    <a:pt x="422" y="629"/>
                    <a:pt x="399" y="632"/>
                    <a:pt x="391" y="653"/>
                  </a:cubicBezTo>
                  <a:cubicBezTo>
                    <a:pt x="388" y="663"/>
                    <a:pt x="386" y="673"/>
                    <a:pt x="386" y="683"/>
                  </a:cubicBezTo>
                  <a:cubicBezTo>
                    <a:pt x="385" y="694"/>
                    <a:pt x="385" y="704"/>
                    <a:pt x="384" y="715"/>
                  </a:cubicBezTo>
                  <a:cubicBezTo>
                    <a:pt x="399" y="717"/>
                    <a:pt x="415" y="718"/>
                    <a:pt x="430" y="719"/>
                  </a:cubicBezTo>
                  <a:cubicBezTo>
                    <a:pt x="456" y="721"/>
                    <a:pt x="485" y="724"/>
                    <a:pt x="513" y="723"/>
                  </a:cubicBezTo>
                  <a:close/>
                  <a:moveTo>
                    <a:pt x="489" y="73"/>
                  </a:moveTo>
                  <a:cubicBezTo>
                    <a:pt x="489" y="26"/>
                    <a:pt x="489" y="26"/>
                    <a:pt x="489" y="26"/>
                  </a:cubicBezTo>
                  <a:cubicBezTo>
                    <a:pt x="462" y="24"/>
                    <a:pt x="421" y="12"/>
                    <a:pt x="398" y="28"/>
                  </a:cubicBezTo>
                  <a:cubicBezTo>
                    <a:pt x="373" y="44"/>
                    <a:pt x="382" y="90"/>
                    <a:pt x="384" y="117"/>
                  </a:cubicBezTo>
                  <a:cubicBezTo>
                    <a:pt x="385" y="117"/>
                    <a:pt x="385" y="117"/>
                    <a:pt x="386" y="116"/>
                  </a:cubicBezTo>
                  <a:cubicBezTo>
                    <a:pt x="420" y="113"/>
                    <a:pt x="456" y="112"/>
                    <a:pt x="490" y="116"/>
                  </a:cubicBezTo>
                  <a:cubicBezTo>
                    <a:pt x="487" y="103"/>
                    <a:pt x="489" y="87"/>
                    <a:pt x="489" y="73"/>
                  </a:cubicBezTo>
                  <a:close/>
                  <a:moveTo>
                    <a:pt x="307" y="661"/>
                  </a:moveTo>
                  <a:cubicBezTo>
                    <a:pt x="308" y="618"/>
                    <a:pt x="303" y="575"/>
                    <a:pt x="297" y="533"/>
                  </a:cubicBezTo>
                  <a:cubicBezTo>
                    <a:pt x="290" y="480"/>
                    <a:pt x="286" y="429"/>
                    <a:pt x="283" y="376"/>
                  </a:cubicBezTo>
                  <a:cubicBezTo>
                    <a:pt x="281" y="350"/>
                    <a:pt x="278" y="324"/>
                    <a:pt x="276" y="298"/>
                  </a:cubicBezTo>
                  <a:cubicBezTo>
                    <a:pt x="242" y="297"/>
                    <a:pt x="209" y="293"/>
                    <a:pt x="175" y="290"/>
                  </a:cubicBezTo>
                  <a:cubicBezTo>
                    <a:pt x="140" y="288"/>
                    <a:pt x="100" y="285"/>
                    <a:pt x="66" y="295"/>
                  </a:cubicBezTo>
                  <a:cubicBezTo>
                    <a:pt x="1" y="314"/>
                    <a:pt x="25" y="406"/>
                    <a:pt x="23" y="457"/>
                  </a:cubicBezTo>
                  <a:cubicBezTo>
                    <a:pt x="21" y="498"/>
                    <a:pt x="17" y="538"/>
                    <a:pt x="16" y="579"/>
                  </a:cubicBezTo>
                  <a:cubicBezTo>
                    <a:pt x="15" y="599"/>
                    <a:pt x="15" y="619"/>
                    <a:pt x="17" y="639"/>
                  </a:cubicBezTo>
                  <a:cubicBezTo>
                    <a:pt x="18" y="649"/>
                    <a:pt x="19" y="659"/>
                    <a:pt x="21" y="669"/>
                  </a:cubicBezTo>
                  <a:cubicBezTo>
                    <a:pt x="24" y="681"/>
                    <a:pt x="32" y="678"/>
                    <a:pt x="43" y="678"/>
                  </a:cubicBezTo>
                  <a:cubicBezTo>
                    <a:pt x="131" y="677"/>
                    <a:pt x="219" y="657"/>
                    <a:pt x="307" y="66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6"/>
            <p:cNvSpPr>
              <a:spLocks noEditPoints="1"/>
            </p:cNvSpPr>
            <p:nvPr/>
          </p:nvSpPr>
          <p:spPr bwMode="auto">
            <a:xfrm>
              <a:off x="7606229" y="3094337"/>
              <a:ext cx="289444" cy="249079"/>
            </a:xfrm>
            <a:custGeom>
              <a:avLst/>
              <a:gdLst>
                <a:gd name="T0" fmla="*/ 64 w 65"/>
                <a:gd name="T1" fmla="*/ 48 h 56"/>
                <a:gd name="T2" fmla="*/ 61 w 65"/>
                <a:gd name="T3" fmla="*/ 54 h 56"/>
                <a:gd name="T4" fmla="*/ 12 w 65"/>
                <a:gd name="T5" fmla="*/ 56 h 56"/>
                <a:gd name="T6" fmla="*/ 8 w 65"/>
                <a:gd name="T7" fmla="*/ 53 h 56"/>
                <a:gd name="T8" fmla="*/ 4 w 65"/>
                <a:gd name="T9" fmla="*/ 9 h 56"/>
                <a:gd name="T10" fmla="*/ 8 w 65"/>
                <a:gd name="T11" fmla="*/ 8 h 56"/>
                <a:gd name="T12" fmla="*/ 22 w 65"/>
                <a:gd name="T13" fmla="*/ 3 h 56"/>
                <a:gd name="T14" fmla="*/ 49 w 65"/>
                <a:gd name="T15" fmla="*/ 0 h 56"/>
                <a:gd name="T16" fmla="*/ 53 w 65"/>
                <a:gd name="T17" fmla="*/ 3 h 56"/>
                <a:gd name="T18" fmla="*/ 64 w 65"/>
                <a:gd name="T19" fmla="*/ 48 h 56"/>
                <a:gd name="T20" fmla="*/ 54 w 65"/>
                <a:gd name="T21" fmla="*/ 46 h 56"/>
                <a:gd name="T22" fmla="*/ 45 w 65"/>
                <a:gd name="T23" fmla="*/ 9 h 56"/>
                <a:gd name="T24" fmla="*/ 10 w 65"/>
                <a:gd name="T25" fmla="*/ 16 h 56"/>
                <a:gd name="T26" fmla="*/ 8 w 65"/>
                <a:gd name="T27" fmla="*/ 16 h 56"/>
                <a:gd name="T28" fmla="*/ 9 w 65"/>
                <a:gd name="T29" fmla="*/ 27 h 56"/>
                <a:gd name="T30" fmla="*/ 16 w 65"/>
                <a:gd name="T31" fmla="*/ 48 h 56"/>
                <a:gd name="T32" fmla="*/ 54 w 65"/>
                <a:gd name="T3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6">
                  <a:moveTo>
                    <a:pt x="64" y="48"/>
                  </a:moveTo>
                  <a:cubicBezTo>
                    <a:pt x="65" y="50"/>
                    <a:pt x="63" y="53"/>
                    <a:pt x="61" y="54"/>
                  </a:cubicBezTo>
                  <a:cubicBezTo>
                    <a:pt x="45" y="56"/>
                    <a:pt x="28" y="56"/>
                    <a:pt x="12" y="56"/>
                  </a:cubicBezTo>
                  <a:cubicBezTo>
                    <a:pt x="10" y="56"/>
                    <a:pt x="8" y="55"/>
                    <a:pt x="8" y="53"/>
                  </a:cubicBezTo>
                  <a:cubicBezTo>
                    <a:pt x="4" y="39"/>
                    <a:pt x="0" y="24"/>
                    <a:pt x="4" y="9"/>
                  </a:cubicBezTo>
                  <a:cubicBezTo>
                    <a:pt x="4" y="7"/>
                    <a:pt x="7" y="7"/>
                    <a:pt x="8" y="8"/>
                  </a:cubicBezTo>
                  <a:cubicBezTo>
                    <a:pt x="12" y="5"/>
                    <a:pt x="18" y="4"/>
                    <a:pt x="22" y="3"/>
                  </a:cubicBezTo>
                  <a:cubicBezTo>
                    <a:pt x="31" y="2"/>
                    <a:pt x="40" y="0"/>
                    <a:pt x="49" y="0"/>
                  </a:cubicBezTo>
                  <a:cubicBezTo>
                    <a:pt x="51" y="0"/>
                    <a:pt x="53" y="1"/>
                    <a:pt x="53" y="3"/>
                  </a:cubicBezTo>
                  <a:cubicBezTo>
                    <a:pt x="56" y="18"/>
                    <a:pt x="58" y="34"/>
                    <a:pt x="64" y="48"/>
                  </a:cubicBezTo>
                  <a:close/>
                  <a:moveTo>
                    <a:pt x="54" y="46"/>
                  </a:moveTo>
                  <a:cubicBezTo>
                    <a:pt x="50" y="34"/>
                    <a:pt x="47" y="21"/>
                    <a:pt x="45" y="9"/>
                  </a:cubicBezTo>
                  <a:cubicBezTo>
                    <a:pt x="33" y="10"/>
                    <a:pt x="22" y="13"/>
                    <a:pt x="10" y="16"/>
                  </a:cubicBezTo>
                  <a:cubicBezTo>
                    <a:pt x="9" y="16"/>
                    <a:pt x="9" y="16"/>
                    <a:pt x="8" y="16"/>
                  </a:cubicBezTo>
                  <a:cubicBezTo>
                    <a:pt x="8" y="20"/>
                    <a:pt x="8" y="23"/>
                    <a:pt x="9" y="27"/>
                  </a:cubicBezTo>
                  <a:cubicBezTo>
                    <a:pt x="9" y="30"/>
                    <a:pt x="11" y="48"/>
                    <a:pt x="16" y="48"/>
                  </a:cubicBezTo>
                  <a:cubicBezTo>
                    <a:pt x="28" y="48"/>
                    <a:pt x="41" y="48"/>
                    <a:pt x="54"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7"/>
            <p:cNvSpPr>
              <a:spLocks noEditPoints="1"/>
            </p:cNvSpPr>
            <p:nvPr/>
          </p:nvSpPr>
          <p:spPr bwMode="auto">
            <a:xfrm>
              <a:off x="7570787" y="2662140"/>
              <a:ext cx="276646" cy="275661"/>
            </a:xfrm>
            <a:custGeom>
              <a:avLst/>
              <a:gdLst>
                <a:gd name="T0" fmla="*/ 56 w 62"/>
                <a:gd name="T1" fmla="*/ 27 h 62"/>
                <a:gd name="T2" fmla="*/ 12 w 62"/>
                <a:gd name="T3" fmla="*/ 60 h 62"/>
                <a:gd name="T4" fmla="*/ 8 w 62"/>
                <a:gd name="T5" fmla="*/ 57 h 62"/>
                <a:gd name="T6" fmla="*/ 1 w 62"/>
                <a:gd name="T7" fmla="*/ 11 h 62"/>
                <a:gd name="T8" fmla="*/ 6 w 62"/>
                <a:gd name="T9" fmla="*/ 11 h 62"/>
                <a:gd name="T10" fmla="*/ 6 w 62"/>
                <a:gd name="T11" fmla="*/ 11 h 62"/>
                <a:gd name="T12" fmla="*/ 56 w 62"/>
                <a:gd name="T13" fmla="*/ 27 h 62"/>
                <a:gd name="T14" fmla="*/ 15 w 62"/>
                <a:gd name="T15" fmla="*/ 52 h 62"/>
                <a:gd name="T16" fmla="*/ 47 w 62"/>
                <a:gd name="T17" fmla="*/ 29 h 62"/>
                <a:gd name="T18" fmla="*/ 33 w 62"/>
                <a:gd name="T19" fmla="*/ 16 h 62"/>
                <a:gd name="T20" fmla="*/ 7 w 62"/>
                <a:gd name="T21" fmla="*/ 20 h 62"/>
                <a:gd name="T22" fmla="*/ 15 w 62"/>
                <a:gd name="T23"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2">
                  <a:moveTo>
                    <a:pt x="56" y="27"/>
                  </a:moveTo>
                  <a:cubicBezTo>
                    <a:pt x="62" y="53"/>
                    <a:pt x="32" y="62"/>
                    <a:pt x="12" y="60"/>
                  </a:cubicBezTo>
                  <a:cubicBezTo>
                    <a:pt x="10" y="60"/>
                    <a:pt x="8" y="59"/>
                    <a:pt x="8" y="57"/>
                  </a:cubicBezTo>
                  <a:cubicBezTo>
                    <a:pt x="3" y="42"/>
                    <a:pt x="0" y="26"/>
                    <a:pt x="1" y="11"/>
                  </a:cubicBezTo>
                  <a:cubicBezTo>
                    <a:pt x="1" y="7"/>
                    <a:pt x="6" y="7"/>
                    <a:pt x="6" y="11"/>
                  </a:cubicBezTo>
                  <a:cubicBezTo>
                    <a:pt x="6" y="11"/>
                    <a:pt x="6" y="11"/>
                    <a:pt x="6" y="11"/>
                  </a:cubicBezTo>
                  <a:cubicBezTo>
                    <a:pt x="22" y="0"/>
                    <a:pt x="52" y="7"/>
                    <a:pt x="56" y="27"/>
                  </a:cubicBezTo>
                  <a:close/>
                  <a:moveTo>
                    <a:pt x="15" y="52"/>
                  </a:moveTo>
                  <a:cubicBezTo>
                    <a:pt x="29" y="52"/>
                    <a:pt x="54" y="48"/>
                    <a:pt x="47" y="29"/>
                  </a:cubicBezTo>
                  <a:cubicBezTo>
                    <a:pt x="45" y="22"/>
                    <a:pt x="40" y="17"/>
                    <a:pt x="33" y="16"/>
                  </a:cubicBezTo>
                  <a:cubicBezTo>
                    <a:pt x="23" y="14"/>
                    <a:pt x="16" y="18"/>
                    <a:pt x="7" y="20"/>
                  </a:cubicBezTo>
                  <a:cubicBezTo>
                    <a:pt x="9" y="31"/>
                    <a:pt x="11" y="41"/>
                    <a:pt x="15" y="5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8"/>
            <p:cNvSpPr>
              <a:spLocks noEditPoints="1"/>
            </p:cNvSpPr>
            <p:nvPr/>
          </p:nvSpPr>
          <p:spPr bwMode="auto">
            <a:xfrm>
              <a:off x="7557004" y="2295904"/>
              <a:ext cx="262863" cy="267785"/>
            </a:xfrm>
            <a:custGeom>
              <a:avLst/>
              <a:gdLst>
                <a:gd name="T0" fmla="*/ 59 w 59"/>
                <a:gd name="T1" fmla="*/ 53 h 60"/>
                <a:gd name="T2" fmla="*/ 55 w 59"/>
                <a:gd name="T3" fmla="*/ 57 h 60"/>
                <a:gd name="T4" fmla="*/ 12 w 59"/>
                <a:gd name="T5" fmla="*/ 59 h 60"/>
                <a:gd name="T6" fmla="*/ 8 w 59"/>
                <a:gd name="T7" fmla="*/ 56 h 60"/>
                <a:gd name="T8" fmla="*/ 3 w 59"/>
                <a:gd name="T9" fmla="*/ 25 h 60"/>
                <a:gd name="T10" fmla="*/ 2 w 59"/>
                <a:gd name="T11" fmla="*/ 7 h 60"/>
                <a:gd name="T12" fmla="*/ 6 w 59"/>
                <a:gd name="T13" fmla="*/ 7 h 60"/>
                <a:gd name="T14" fmla="*/ 6 w 59"/>
                <a:gd name="T15" fmla="*/ 7 h 60"/>
                <a:gd name="T16" fmla="*/ 8 w 59"/>
                <a:gd name="T17" fmla="*/ 5 h 60"/>
                <a:gd name="T18" fmla="*/ 49 w 59"/>
                <a:gd name="T19" fmla="*/ 0 h 60"/>
                <a:gd name="T20" fmla="*/ 54 w 59"/>
                <a:gd name="T21" fmla="*/ 3 h 60"/>
                <a:gd name="T22" fmla="*/ 59 w 59"/>
                <a:gd name="T23" fmla="*/ 53 h 60"/>
                <a:gd name="T24" fmla="*/ 50 w 59"/>
                <a:gd name="T25" fmla="*/ 48 h 60"/>
                <a:gd name="T26" fmla="*/ 45 w 59"/>
                <a:gd name="T27" fmla="*/ 9 h 60"/>
                <a:gd name="T28" fmla="*/ 11 w 59"/>
                <a:gd name="T29" fmla="*/ 14 h 60"/>
                <a:gd name="T30" fmla="*/ 8 w 59"/>
                <a:gd name="T31" fmla="*/ 14 h 60"/>
                <a:gd name="T32" fmla="*/ 15 w 59"/>
                <a:gd name="T33" fmla="*/ 51 h 60"/>
                <a:gd name="T34" fmla="*/ 50 w 59"/>
                <a:gd name="T3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0">
                  <a:moveTo>
                    <a:pt x="59" y="53"/>
                  </a:moveTo>
                  <a:cubicBezTo>
                    <a:pt x="59" y="55"/>
                    <a:pt x="57" y="57"/>
                    <a:pt x="55" y="57"/>
                  </a:cubicBezTo>
                  <a:cubicBezTo>
                    <a:pt x="40" y="57"/>
                    <a:pt x="26" y="60"/>
                    <a:pt x="12" y="59"/>
                  </a:cubicBezTo>
                  <a:cubicBezTo>
                    <a:pt x="10" y="59"/>
                    <a:pt x="9" y="58"/>
                    <a:pt x="8" y="56"/>
                  </a:cubicBezTo>
                  <a:cubicBezTo>
                    <a:pt x="6" y="46"/>
                    <a:pt x="4" y="36"/>
                    <a:pt x="3" y="25"/>
                  </a:cubicBezTo>
                  <a:cubicBezTo>
                    <a:pt x="2" y="20"/>
                    <a:pt x="0" y="13"/>
                    <a:pt x="2" y="7"/>
                  </a:cubicBezTo>
                  <a:cubicBezTo>
                    <a:pt x="3" y="5"/>
                    <a:pt x="5" y="5"/>
                    <a:pt x="6" y="7"/>
                  </a:cubicBezTo>
                  <a:cubicBezTo>
                    <a:pt x="6" y="7"/>
                    <a:pt x="6" y="7"/>
                    <a:pt x="6" y="7"/>
                  </a:cubicBezTo>
                  <a:cubicBezTo>
                    <a:pt x="6" y="6"/>
                    <a:pt x="7" y="6"/>
                    <a:pt x="8" y="5"/>
                  </a:cubicBezTo>
                  <a:cubicBezTo>
                    <a:pt x="21" y="2"/>
                    <a:pt x="36" y="0"/>
                    <a:pt x="49" y="0"/>
                  </a:cubicBezTo>
                  <a:cubicBezTo>
                    <a:pt x="51" y="0"/>
                    <a:pt x="53" y="1"/>
                    <a:pt x="54" y="3"/>
                  </a:cubicBezTo>
                  <a:cubicBezTo>
                    <a:pt x="57" y="20"/>
                    <a:pt x="59" y="36"/>
                    <a:pt x="59" y="53"/>
                  </a:cubicBezTo>
                  <a:close/>
                  <a:moveTo>
                    <a:pt x="50" y="48"/>
                  </a:moveTo>
                  <a:cubicBezTo>
                    <a:pt x="49" y="35"/>
                    <a:pt x="48" y="22"/>
                    <a:pt x="45" y="9"/>
                  </a:cubicBezTo>
                  <a:cubicBezTo>
                    <a:pt x="34" y="10"/>
                    <a:pt x="22" y="12"/>
                    <a:pt x="11" y="14"/>
                  </a:cubicBezTo>
                  <a:cubicBezTo>
                    <a:pt x="10" y="15"/>
                    <a:pt x="9" y="14"/>
                    <a:pt x="8" y="14"/>
                  </a:cubicBezTo>
                  <a:cubicBezTo>
                    <a:pt x="11" y="26"/>
                    <a:pt x="13" y="39"/>
                    <a:pt x="15" y="51"/>
                  </a:cubicBezTo>
                  <a:cubicBezTo>
                    <a:pt x="27" y="50"/>
                    <a:pt x="38" y="49"/>
                    <a:pt x="50" y="4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9"/>
            <p:cNvSpPr>
              <a:spLocks noEditPoints="1"/>
            </p:cNvSpPr>
            <p:nvPr/>
          </p:nvSpPr>
          <p:spPr bwMode="auto">
            <a:xfrm>
              <a:off x="7240978" y="3129779"/>
              <a:ext cx="271723" cy="254002"/>
            </a:xfrm>
            <a:custGeom>
              <a:avLst/>
              <a:gdLst>
                <a:gd name="T0" fmla="*/ 61 w 61"/>
                <a:gd name="T1" fmla="*/ 48 h 57"/>
                <a:gd name="T2" fmla="*/ 58 w 61"/>
                <a:gd name="T3" fmla="*/ 54 h 57"/>
                <a:gd name="T4" fmla="*/ 8 w 61"/>
                <a:gd name="T5" fmla="*/ 56 h 57"/>
                <a:gd name="T6" fmla="*/ 4 w 61"/>
                <a:gd name="T7" fmla="*/ 51 h 57"/>
                <a:gd name="T8" fmla="*/ 1 w 61"/>
                <a:gd name="T9" fmla="*/ 13 h 57"/>
                <a:gd name="T10" fmla="*/ 5 w 61"/>
                <a:gd name="T11" fmla="*/ 12 h 57"/>
                <a:gd name="T12" fmla="*/ 6 w 61"/>
                <a:gd name="T13" fmla="*/ 13 h 57"/>
                <a:gd name="T14" fmla="*/ 24 w 61"/>
                <a:gd name="T15" fmla="*/ 4 h 57"/>
                <a:gd name="T16" fmla="*/ 51 w 61"/>
                <a:gd name="T17" fmla="*/ 0 h 57"/>
                <a:gd name="T18" fmla="*/ 55 w 61"/>
                <a:gd name="T19" fmla="*/ 3 h 57"/>
                <a:gd name="T20" fmla="*/ 61 w 61"/>
                <a:gd name="T21" fmla="*/ 48 h 57"/>
                <a:gd name="T22" fmla="*/ 52 w 61"/>
                <a:gd name="T23" fmla="*/ 46 h 57"/>
                <a:gd name="T24" fmla="*/ 47 w 61"/>
                <a:gd name="T25" fmla="*/ 9 h 57"/>
                <a:gd name="T26" fmla="*/ 26 w 61"/>
                <a:gd name="T27" fmla="*/ 13 h 57"/>
                <a:gd name="T28" fmla="*/ 8 w 61"/>
                <a:gd name="T29" fmla="*/ 18 h 57"/>
                <a:gd name="T30" fmla="*/ 7 w 61"/>
                <a:gd name="T31" fmla="*/ 18 h 57"/>
                <a:gd name="T32" fmla="*/ 13 w 61"/>
                <a:gd name="T33" fmla="*/ 48 h 57"/>
                <a:gd name="T34" fmla="*/ 52 w 61"/>
                <a:gd name="T3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7">
                  <a:moveTo>
                    <a:pt x="61" y="48"/>
                  </a:moveTo>
                  <a:cubicBezTo>
                    <a:pt x="61" y="51"/>
                    <a:pt x="60" y="53"/>
                    <a:pt x="58" y="54"/>
                  </a:cubicBezTo>
                  <a:cubicBezTo>
                    <a:pt x="41" y="56"/>
                    <a:pt x="25" y="57"/>
                    <a:pt x="8" y="56"/>
                  </a:cubicBezTo>
                  <a:cubicBezTo>
                    <a:pt x="6" y="56"/>
                    <a:pt x="4" y="54"/>
                    <a:pt x="4" y="51"/>
                  </a:cubicBezTo>
                  <a:cubicBezTo>
                    <a:pt x="7" y="38"/>
                    <a:pt x="3" y="26"/>
                    <a:pt x="1" y="13"/>
                  </a:cubicBezTo>
                  <a:cubicBezTo>
                    <a:pt x="0" y="10"/>
                    <a:pt x="5" y="8"/>
                    <a:pt x="5" y="12"/>
                  </a:cubicBezTo>
                  <a:cubicBezTo>
                    <a:pt x="6" y="12"/>
                    <a:pt x="6" y="12"/>
                    <a:pt x="6" y="13"/>
                  </a:cubicBezTo>
                  <a:cubicBezTo>
                    <a:pt x="9" y="8"/>
                    <a:pt x="18" y="6"/>
                    <a:pt x="24" y="4"/>
                  </a:cubicBezTo>
                  <a:cubicBezTo>
                    <a:pt x="33" y="2"/>
                    <a:pt x="42" y="0"/>
                    <a:pt x="51" y="0"/>
                  </a:cubicBezTo>
                  <a:cubicBezTo>
                    <a:pt x="53" y="0"/>
                    <a:pt x="55" y="1"/>
                    <a:pt x="55" y="3"/>
                  </a:cubicBezTo>
                  <a:cubicBezTo>
                    <a:pt x="58" y="18"/>
                    <a:pt x="58" y="33"/>
                    <a:pt x="61" y="48"/>
                  </a:cubicBezTo>
                  <a:close/>
                  <a:moveTo>
                    <a:pt x="52" y="46"/>
                  </a:moveTo>
                  <a:cubicBezTo>
                    <a:pt x="50" y="34"/>
                    <a:pt x="49" y="21"/>
                    <a:pt x="47" y="9"/>
                  </a:cubicBezTo>
                  <a:cubicBezTo>
                    <a:pt x="40" y="9"/>
                    <a:pt x="33" y="11"/>
                    <a:pt x="26" y="13"/>
                  </a:cubicBezTo>
                  <a:cubicBezTo>
                    <a:pt x="20" y="14"/>
                    <a:pt x="14" y="18"/>
                    <a:pt x="8" y="18"/>
                  </a:cubicBezTo>
                  <a:cubicBezTo>
                    <a:pt x="8" y="18"/>
                    <a:pt x="8" y="18"/>
                    <a:pt x="7" y="18"/>
                  </a:cubicBezTo>
                  <a:cubicBezTo>
                    <a:pt x="10" y="28"/>
                    <a:pt x="12" y="38"/>
                    <a:pt x="13" y="48"/>
                  </a:cubicBezTo>
                  <a:cubicBezTo>
                    <a:pt x="26" y="48"/>
                    <a:pt x="39" y="48"/>
                    <a:pt x="52"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
            <p:cNvSpPr>
              <a:spLocks noEditPoints="1"/>
            </p:cNvSpPr>
            <p:nvPr/>
          </p:nvSpPr>
          <p:spPr bwMode="auto">
            <a:xfrm>
              <a:off x="7219319" y="2710380"/>
              <a:ext cx="271723" cy="254987"/>
            </a:xfrm>
            <a:custGeom>
              <a:avLst/>
              <a:gdLst>
                <a:gd name="T0" fmla="*/ 60 w 61"/>
                <a:gd name="T1" fmla="*/ 49 h 57"/>
                <a:gd name="T2" fmla="*/ 56 w 61"/>
                <a:gd name="T3" fmla="*/ 54 h 57"/>
                <a:gd name="T4" fmla="*/ 12 w 61"/>
                <a:gd name="T5" fmla="*/ 57 h 57"/>
                <a:gd name="T6" fmla="*/ 7 w 61"/>
                <a:gd name="T7" fmla="*/ 53 h 57"/>
                <a:gd name="T8" fmla="*/ 1 w 61"/>
                <a:gd name="T9" fmla="*/ 16 h 57"/>
                <a:gd name="T10" fmla="*/ 1 w 61"/>
                <a:gd name="T11" fmla="*/ 14 h 57"/>
                <a:gd name="T12" fmla="*/ 4 w 61"/>
                <a:gd name="T13" fmla="*/ 9 h 57"/>
                <a:gd name="T14" fmla="*/ 47 w 61"/>
                <a:gd name="T15" fmla="*/ 1 h 57"/>
                <a:gd name="T16" fmla="*/ 52 w 61"/>
                <a:gd name="T17" fmla="*/ 4 h 57"/>
                <a:gd name="T18" fmla="*/ 60 w 61"/>
                <a:gd name="T19" fmla="*/ 49 h 57"/>
                <a:gd name="T20" fmla="*/ 51 w 61"/>
                <a:gd name="T21" fmla="*/ 46 h 57"/>
                <a:gd name="T22" fmla="*/ 44 w 61"/>
                <a:gd name="T23" fmla="*/ 10 h 57"/>
                <a:gd name="T24" fmla="*/ 7 w 61"/>
                <a:gd name="T25" fmla="*/ 17 h 57"/>
                <a:gd name="T26" fmla="*/ 5 w 61"/>
                <a:gd name="T27" fmla="*/ 17 h 57"/>
                <a:gd name="T28" fmla="*/ 14 w 61"/>
                <a:gd name="T29" fmla="*/ 48 h 57"/>
                <a:gd name="T30" fmla="*/ 51 w 61"/>
                <a:gd name="T3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7">
                  <a:moveTo>
                    <a:pt x="60" y="49"/>
                  </a:moveTo>
                  <a:cubicBezTo>
                    <a:pt x="61" y="52"/>
                    <a:pt x="59" y="54"/>
                    <a:pt x="56" y="54"/>
                  </a:cubicBezTo>
                  <a:cubicBezTo>
                    <a:pt x="41" y="54"/>
                    <a:pt x="26" y="54"/>
                    <a:pt x="12" y="57"/>
                  </a:cubicBezTo>
                  <a:cubicBezTo>
                    <a:pt x="9" y="57"/>
                    <a:pt x="6" y="56"/>
                    <a:pt x="7" y="53"/>
                  </a:cubicBezTo>
                  <a:cubicBezTo>
                    <a:pt x="7" y="40"/>
                    <a:pt x="0" y="28"/>
                    <a:pt x="1" y="16"/>
                  </a:cubicBezTo>
                  <a:cubicBezTo>
                    <a:pt x="1" y="15"/>
                    <a:pt x="1" y="15"/>
                    <a:pt x="1" y="14"/>
                  </a:cubicBezTo>
                  <a:cubicBezTo>
                    <a:pt x="0" y="12"/>
                    <a:pt x="1" y="9"/>
                    <a:pt x="4" y="9"/>
                  </a:cubicBezTo>
                  <a:cubicBezTo>
                    <a:pt x="18" y="6"/>
                    <a:pt x="33" y="3"/>
                    <a:pt x="47" y="1"/>
                  </a:cubicBezTo>
                  <a:cubicBezTo>
                    <a:pt x="49" y="0"/>
                    <a:pt x="52" y="1"/>
                    <a:pt x="52" y="4"/>
                  </a:cubicBezTo>
                  <a:cubicBezTo>
                    <a:pt x="55" y="19"/>
                    <a:pt x="57" y="34"/>
                    <a:pt x="60" y="49"/>
                  </a:cubicBezTo>
                  <a:close/>
                  <a:moveTo>
                    <a:pt x="51" y="46"/>
                  </a:moveTo>
                  <a:cubicBezTo>
                    <a:pt x="49" y="34"/>
                    <a:pt x="47" y="22"/>
                    <a:pt x="44" y="10"/>
                  </a:cubicBezTo>
                  <a:cubicBezTo>
                    <a:pt x="32" y="12"/>
                    <a:pt x="19" y="15"/>
                    <a:pt x="7" y="17"/>
                  </a:cubicBezTo>
                  <a:cubicBezTo>
                    <a:pt x="6" y="17"/>
                    <a:pt x="5" y="17"/>
                    <a:pt x="5" y="17"/>
                  </a:cubicBezTo>
                  <a:cubicBezTo>
                    <a:pt x="7" y="28"/>
                    <a:pt x="11" y="38"/>
                    <a:pt x="14" y="48"/>
                  </a:cubicBezTo>
                  <a:cubicBezTo>
                    <a:pt x="26" y="46"/>
                    <a:pt x="39" y="46"/>
                    <a:pt x="51"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1"/>
            <p:cNvSpPr>
              <a:spLocks noEditPoints="1"/>
            </p:cNvSpPr>
            <p:nvPr/>
          </p:nvSpPr>
          <p:spPr bwMode="auto">
            <a:xfrm>
              <a:off x="7200613" y="2318548"/>
              <a:ext cx="262863" cy="267785"/>
            </a:xfrm>
            <a:custGeom>
              <a:avLst/>
              <a:gdLst>
                <a:gd name="T0" fmla="*/ 51 w 59"/>
                <a:gd name="T1" fmla="*/ 4 h 60"/>
                <a:gd name="T2" fmla="*/ 56 w 59"/>
                <a:gd name="T3" fmla="*/ 54 h 60"/>
                <a:gd name="T4" fmla="*/ 53 w 59"/>
                <a:gd name="T5" fmla="*/ 57 h 60"/>
                <a:gd name="T6" fmla="*/ 7 w 59"/>
                <a:gd name="T7" fmla="*/ 60 h 60"/>
                <a:gd name="T8" fmla="*/ 3 w 59"/>
                <a:gd name="T9" fmla="*/ 57 h 60"/>
                <a:gd name="T10" fmla="*/ 2 w 59"/>
                <a:gd name="T11" fmla="*/ 12 h 60"/>
                <a:gd name="T12" fmla="*/ 4 w 59"/>
                <a:gd name="T13" fmla="*/ 11 h 60"/>
                <a:gd name="T14" fmla="*/ 4 w 59"/>
                <a:gd name="T15" fmla="*/ 11 h 60"/>
                <a:gd name="T16" fmla="*/ 4 w 59"/>
                <a:gd name="T17" fmla="*/ 10 h 60"/>
                <a:gd name="T18" fmla="*/ 7 w 59"/>
                <a:gd name="T19" fmla="*/ 9 h 60"/>
                <a:gd name="T20" fmla="*/ 8 w 59"/>
                <a:gd name="T21" fmla="*/ 9 h 60"/>
                <a:gd name="T22" fmla="*/ 12 w 59"/>
                <a:gd name="T23" fmla="*/ 8 h 60"/>
                <a:gd name="T24" fmla="*/ 24 w 59"/>
                <a:gd name="T25" fmla="*/ 4 h 60"/>
                <a:gd name="T26" fmla="*/ 47 w 59"/>
                <a:gd name="T27" fmla="*/ 0 h 60"/>
                <a:gd name="T28" fmla="*/ 51 w 59"/>
                <a:gd name="T29" fmla="*/ 4 h 60"/>
                <a:gd name="T30" fmla="*/ 48 w 59"/>
                <a:gd name="T31" fmla="*/ 49 h 60"/>
                <a:gd name="T32" fmla="*/ 43 w 59"/>
                <a:gd name="T33" fmla="*/ 10 h 60"/>
                <a:gd name="T34" fmla="*/ 16 w 59"/>
                <a:gd name="T35" fmla="*/ 16 h 60"/>
                <a:gd name="T36" fmla="*/ 7 w 59"/>
                <a:gd name="T37" fmla="*/ 17 h 60"/>
                <a:gd name="T38" fmla="*/ 10 w 59"/>
                <a:gd name="T39" fmla="*/ 51 h 60"/>
                <a:gd name="T40" fmla="*/ 48 w 59"/>
                <a:gd name="T41"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0">
                  <a:moveTo>
                    <a:pt x="51" y="4"/>
                  </a:moveTo>
                  <a:cubicBezTo>
                    <a:pt x="56" y="20"/>
                    <a:pt x="59" y="37"/>
                    <a:pt x="56" y="54"/>
                  </a:cubicBezTo>
                  <a:cubicBezTo>
                    <a:pt x="56" y="55"/>
                    <a:pt x="54" y="57"/>
                    <a:pt x="53" y="57"/>
                  </a:cubicBezTo>
                  <a:cubicBezTo>
                    <a:pt x="38" y="59"/>
                    <a:pt x="22" y="60"/>
                    <a:pt x="7" y="60"/>
                  </a:cubicBezTo>
                  <a:cubicBezTo>
                    <a:pt x="5" y="59"/>
                    <a:pt x="3" y="58"/>
                    <a:pt x="3" y="57"/>
                  </a:cubicBezTo>
                  <a:cubicBezTo>
                    <a:pt x="0" y="43"/>
                    <a:pt x="0" y="26"/>
                    <a:pt x="2" y="12"/>
                  </a:cubicBezTo>
                  <a:cubicBezTo>
                    <a:pt x="2" y="11"/>
                    <a:pt x="3" y="11"/>
                    <a:pt x="4" y="11"/>
                  </a:cubicBezTo>
                  <a:cubicBezTo>
                    <a:pt x="4" y="11"/>
                    <a:pt x="4" y="11"/>
                    <a:pt x="4" y="11"/>
                  </a:cubicBezTo>
                  <a:cubicBezTo>
                    <a:pt x="4" y="10"/>
                    <a:pt x="4" y="10"/>
                    <a:pt x="4" y="10"/>
                  </a:cubicBezTo>
                  <a:cubicBezTo>
                    <a:pt x="5" y="10"/>
                    <a:pt x="6" y="9"/>
                    <a:pt x="7" y="9"/>
                  </a:cubicBezTo>
                  <a:cubicBezTo>
                    <a:pt x="7" y="9"/>
                    <a:pt x="7" y="9"/>
                    <a:pt x="8" y="9"/>
                  </a:cubicBezTo>
                  <a:cubicBezTo>
                    <a:pt x="9" y="8"/>
                    <a:pt x="10" y="8"/>
                    <a:pt x="12" y="8"/>
                  </a:cubicBezTo>
                  <a:cubicBezTo>
                    <a:pt x="16" y="7"/>
                    <a:pt x="20" y="5"/>
                    <a:pt x="24" y="4"/>
                  </a:cubicBezTo>
                  <a:cubicBezTo>
                    <a:pt x="31" y="3"/>
                    <a:pt x="39" y="1"/>
                    <a:pt x="47" y="0"/>
                  </a:cubicBezTo>
                  <a:cubicBezTo>
                    <a:pt x="49" y="0"/>
                    <a:pt x="50" y="2"/>
                    <a:pt x="51" y="4"/>
                  </a:cubicBezTo>
                  <a:close/>
                  <a:moveTo>
                    <a:pt x="48" y="49"/>
                  </a:moveTo>
                  <a:cubicBezTo>
                    <a:pt x="49" y="36"/>
                    <a:pt x="47" y="23"/>
                    <a:pt x="43" y="10"/>
                  </a:cubicBezTo>
                  <a:cubicBezTo>
                    <a:pt x="34" y="10"/>
                    <a:pt x="25" y="13"/>
                    <a:pt x="16" y="16"/>
                  </a:cubicBezTo>
                  <a:cubicBezTo>
                    <a:pt x="13" y="17"/>
                    <a:pt x="10" y="18"/>
                    <a:pt x="7" y="17"/>
                  </a:cubicBezTo>
                  <a:cubicBezTo>
                    <a:pt x="8" y="29"/>
                    <a:pt x="8" y="40"/>
                    <a:pt x="10" y="51"/>
                  </a:cubicBezTo>
                  <a:cubicBezTo>
                    <a:pt x="23" y="51"/>
                    <a:pt x="35" y="51"/>
                    <a:pt x="48" y="4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2"/>
            <p:cNvSpPr>
              <a:spLocks noEditPoints="1"/>
            </p:cNvSpPr>
            <p:nvPr/>
          </p:nvSpPr>
          <p:spPr bwMode="auto">
            <a:xfrm>
              <a:off x="6924952" y="3187865"/>
              <a:ext cx="240219" cy="245141"/>
            </a:xfrm>
            <a:custGeom>
              <a:avLst/>
              <a:gdLst>
                <a:gd name="T0" fmla="*/ 54 w 54"/>
                <a:gd name="T1" fmla="*/ 50 h 55"/>
                <a:gd name="T2" fmla="*/ 50 w 54"/>
                <a:gd name="T3" fmla="*/ 54 h 55"/>
                <a:gd name="T4" fmla="*/ 19 w 54"/>
                <a:gd name="T5" fmla="*/ 53 h 55"/>
                <a:gd name="T6" fmla="*/ 1 w 54"/>
                <a:gd name="T7" fmla="*/ 51 h 55"/>
                <a:gd name="T8" fmla="*/ 1 w 54"/>
                <a:gd name="T9" fmla="*/ 48 h 55"/>
                <a:gd name="T10" fmla="*/ 4 w 54"/>
                <a:gd name="T11" fmla="*/ 47 h 55"/>
                <a:gd name="T12" fmla="*/ 3 w 54"/>
                <a:gd name="T13" fmla="*/ 32 h 55"/>
                <a:gd name="T14" fmla="*/ 3 w 54"/>
                <a:gd name="T15" fmla="*/ 10 h 55"/>
                <a:gd name="T16" fmla="*/ 6 w 54"/>
                <a:gd name="T17" fmla="*/ 5 h 55"/>
                <a:gd name="T18" fmla="*/ 47 w 54"/>
                <a:gd name="T19" fmla="*/ 0 h 55"/>
                <a:gd name="T20" fmla="*/ 52 w 54"/>
                <a:gd name="T21" fmla="*/ 5 h 55"/>
                <a:gd name="T22" fmla="*/ 54 w 54"/>
                <a:gd name="T23" fmla="*/ 50 h 55"/>
                <a:gd name="T24" fmla="*/ 45 w 54"/>
                <a:gd name="T25" fmla="*/ 46 h 55"/>
                <a:gd name="T26" fmla="*/ 43 w 54"/>
                <a:gd name="T27" fmla="*/ 9 h 55"/>
                <a:gd name="T28" fmla="*/ 12 w 54"/>
                <a:gd name="T29" fmla="*/ 14 h 55"/>
                <a:gd name="T30" fmla="*/ 12 w 54"/>
                <a:gd name="T31" fmla="*/ 34 h 55"/>
                <a:gd name="T32" fmla="*/ 11 w 54"/>
                <a:gd name="T33" fmla="*/ 46 h 55"/>
                <a:gd name="T34" fmla="*/ 22 w 54"/>
                <a:gd name="T35" fmla="*/ 46 h 55"/>
                <a:gd name="T36" fmla="*/ 45 w 54"/>
                <a:gd name="T37"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5">
                  <a:moveTo>
                    <a:pt x="54" y="50"/>
                  </a:moveTo>
                  <a:cubicBezTo>
                    <a:pt x="54" y="52"/>
                    <a:pt x="52" y="54"/>
                    <a:pt x="50" y="54"/>
                  </a:cubicBezTo>
                  <a:cubicBezTo>
                    <a:pt x="40" y="53"/>
                    <a:pt x="29" y="54"/>
                    <a:pt x="19" y="53"/>
                  </a:cubicBezTo>
                  <a:cubicBezTo>
                    <a:pt x="14" y="53"/>
                    <a:pt x="5" y="55"/>
                    <a:pt x="1" y="51"/>
                  </a:cubicBezTo>
                  <a:cubicBezTo>
                    <a:pt x="0" y="51"/>
                    <a:pt x="0" y="49"/>
                    <a:pt x="1" y="48"/>
                  </a:cubicBezTo>
                  <a:cubicBezTo>
                    <a:pt x="2" y="48"/>
                    <a:pt x="3" y="48"/>
                    <a:pt x="4" y="47"/>
                  </a:cubicBezTo>
                  <a:cubicBezTo>
                    <a:pt x="2" y="43"/>
                    <a:pt x="3" y="36"/>
                    <a:pt x="3" y="32"/>
                  </a:cubicBezTo>
                  <a:cubicBezTo>
                    <a:pt x="3" y="25"/>
                    <a:pt x="3" y="17"/>
                    <a:pt x="3" y="10"/>
                  </a:cubicBezTo>
                  <a:cubicBezTo>
                    <a:pt x="3" y="8"/>
                    <a:pt x="4" y="6"/>
                    <a:pt x="6" y="5"/>
                  </a:cubicBezTo>
                  <a:cubicBezTo>
                    <a:pt x="20" y="3"/>
                    <a:pt x="33" y="0"/>
                    <a:pt x="47" y="0"/>
                  </a:cubicBezTo>
                  <a:cubicBezTo>
                    <a:pt x="50" y="0"/>
                    <a:pt x="52" y="2"/>
                    <a:pt x="52" y="5"/>
                  </a:cubicBezTo>
                  <a:cubicBezTo>
                    <a:pt x="52" y="20"/>
                    <a:pt x="53" y="35"/>
                    <a:pt x="54" y="50"/>
                  </a:cubicBezTo>
                  <a:close/>
                  <a:moveTo>
                    <a:pt x="45" y="46"/>
                  </a:moveTo>
                  <a:cubicBezTo>
                    <a:pt x="43" y="34"/>
                    <a:pt x="43" y="22"/>
                    <a:pt x="43" y="9"/>
                  </a:cubicBezTo>
                  <a:cubicBezTo>
                    <a:pt x="32" y="10"/>
                    <a:pt x="22" y="12"/>
                    <a:pt x="12" y="14"/>
                  </a:cubicBezTo>
                  <a:cubicBezTo>
                    <a:pt x="12" y="21"/>
                    <a:pt x="12" y="27"/>
                    <a:pt x="12" y="34"/>
                  </a:cubicBezTo>
                  <a:cubicBezTo>
                    <a:pt x="12" y="38"/>
                    <a:pt x="13" y="43"/>
                    <a:pt x="11" y="46"/>
                  </a:cubicBezTo>
                  <a:cubicBezTo>
                    <a:pt x="15" y="46"/>
                    <a:pt x="19" y="47"/>
                    <a:pt x="22" y="46"/>
                  </a:cubicBezTo>
                  <a:cubicBezTo>
                    <a:pt x="29" y="46"/>
                    <a:pt x="37" y="47"/>
                    <a:pt x="45"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3"/>
            <p:cNvSpPr>
              <a:spLocks noEditPoints="1"/>
            </p:cNvSpPr>
            <p:nvPr/>
          </p:nvSpPr>
          <p:spPr bwMode="auto">
            <a:xfrm>
              <a:off x="6880650" y="2808831"/>
              <a:ext cx="213637" cy="276646"/>
            </a:xfrm>
            <a:custGeom>
              <a:avLst/>
              <a:gdLst>
                <a:gd name="T0" fmla="*/ 45 w 48"/>
                <a:gd name="T1" fmla="*/ 6 h 62"/>
                <a:gd name="T2" fmla="*/ 48 w 48"/>
                <a:gd name="T3" fmla="*/ 58 h 62"/>
                <a:gd name="T4" fmla="*/ 43 w 48"/>
                <a:gd name="T5" fmla="*/ 61 h 62"/>
                <a:gd name="T6" fmla="*/ 4 w 48"/>
                <a:gd name="T7" fmla="*/ 60 h 62"/>
                <a:gd name="T8" fmla="*/ 3 w 48"/>
                <a:gd name="T9" fmla="*/ 56 h 62"/>
                <a:gd name="T10" fmla="*/ 1 w 48"/>
                <a:gd name="T11" fmla="*/ 38 h 62"/>
                <a:gd name="T12" fmla="*/ 0 w 48"/>
                <a:gd name="T13" fmla="*/ 10 h 62"/>
                <a:gd name="T14" fmla="*/ 3 w 48"/>
                <a:gd name="T15" fmla="*/ 5 h 62"/>
                <a:gd name="T16" fmla="*/ 42 w 48"/>
                <a:gd name="T17" fmla="*/ 3 h 62"/>
                <a:gd name="T18" fmla="*/ 45 w 48"/>
                <a:gd name="T19" fmla="*/ 6 h 62"/>
                <a:gd name="T20" fmla="*/ 10 w 48"/>
                <a:gd name="T21" fmla="*/ 55 h 62"/>
                <a:gd name="T22" fmla="*/ 40 w 48"/>
                <a:gd name="T23" fmla="*/ 54 h 62"/>
                <a:gd name="T24" fmla="*/ 38 w 48"/>
                <a:gd name="T25" fmla="*/ 11 h 62"/>
                <a:gd name="T26" fmla="*/ 8 w 48"/>
                <a:gd name="T27" fmla="*/ 13 h 62"/>
                <a:gd name="T28" fmla="*/ 10 w 48"/>
                <a:gd name="T29" fmla="*/ 38 h 62"/>
                <a:gd name="T30" fmla="*/ 10 w 48"/>
                <a:gd name="T31"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62">
                  <a:moveTo>
                    <a:pt x="45" y="6"/>
                  </a:moveTo>
                  <a:cubicBezTo>
                    <a:pt x="48" y="23"/>
                    <a:pt x="48" y="40"/>
                    <a:pt x="48" y="58"/>
                  </a:cubicBezTo>
                  <a:cubicBezTo>
                    <a:pt x="48" y="60"/>
                    <a:pt x="45" y="62"/>
                    <a:pt x="43" y="61"/>
                  </a:cubicBezTo>
                  <a:cubicBezTo>
                    <a:pt x="30" y="58"/>
                    <a:pt x="17" y="60"/>
                    <a:pt x="4" y="60"/>
                  </a:cubicBezTo>
                  <a:cubicBezTo>
                    <a:pt x="2" y="60"/>
                    <a:pt x="1" y="56"/>
                    <a:pt x="3" y="56"/>
                  </a:cubicBezTo>
                  <a:cubicBezTo>
                    <a:pt x="1" y="50"/>
                    <a:pt x="2" y="44"/>
                    <a:pt x="1" y="38"/>
                  </a:cubicBezTo>
                  <a:cubicBezTo>
                    <a:pt x="1" y="28"/>
                    <a:pt x="0" y="19"/>
                    <a:pt x="0" y="10"/>
                  </a:cubicBezTo>
                  <a:cubicBezTo>
                    <a:pt x="0" y="8"/>
                    <a:pt x="1" y="6"/>
                    <a:pt x="3" y="5"/>
                  </a:cubicBezTo>
                  <a:cubicBezTo>
                    <a:pt x="16" y="2"/>
                    <a:pt x="29" y="0"/>
                    <a:pt x="42" y="3"/>
                  </a:cubicBezTo>
                  <a:cubicBezTo>
                    <a:pt x="44" y="3"/>
                    <a:pt x="45" y="4"/>
                    <a:pt x="45" y="6"/>
                  </a:cubicBezTo>
                  <a:close/>
                  <a:moveTo>
                    <a:pt x="10" y="55"/>
                  </a:moveTo>
                  <a:cubicBezTo>
                    <a:pt x="20" y="54"/>
                    <a:pt x="30" y="53"/>
                    <a:pt x="40" y="54"/>
                  </a:cubicBezTo>
                  <a:cubicBezTo>
                    <a:pt x="40" y="39"/>
                    <a:pt x="40" y="25"/>
                    <a:pt x="38" y="11"/>
                  </a:cubicBezTo>
                  <a:cubicBezTo>
                    <a:pt x="28" y="9"/>
                    <a:pt x="18" y="11"/>
                    <a:pt x="8" y="13"/>
                  </a:cubicBezTo>
                  <a:cubicBezTo>
                    <a:pt x="9" y="21"/>
                    <a:pt x="9" y="30"/>
                    <a:pt x="10" y="38"/>
                  </a:cubicBezTo>
                  <a:cubicBezTo>
                    <a:pt x="10" y="43"/>
                    <a:pt x="12" y="50"/>
                    <a:pt x="10" y="5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4"/>
            <p:cNvSpPr>
              <a:spLocks noEditPoints="1"/>
            </p:cNvSpPr>
            <p:nvPr/>
          </p:nvSpPr>
          <p:spPr bwMode="auto">
            <a:xfrm>
              <a:off x="6817641" y="2309687"/>
              <a:ext cx="254002" cy="347530"/>
            </a:xfrm>
            <a:custGeom>
              <a:avLst/>
              <a:gdLst>
                <a:gd name="T0" fmla="*/ 57 w 57"/>
                <a:gd name="T1" fmla="*/ 72 h 78"/>
                <a:gd name="T2" fmla="*/ 53 w 57"/>
                <a:gd name="T3" fmla="*/ 78 h 78"/>
                <a:gd name="T4" fmla="*/ 18 w 57"/>
                <a:gd name="T5" fmla="*/ 75 h 78"/>
                <a:gd name="T6" fmla="*/ 14 w 57"/>
                <a:gd name="T7" fmla="*/ 77 h 78"/>
                <a:gd name="T8" fmla="*/ 5 w 57"/>
                <a:gd name="T9" fmla="*/ 53 h 78"/>
                <a:gd name="T10" fmla="*/ 0 w 57"/>
                <a:gd name="T11" fmla="*/ 21 h 78"/>
                <a:gd name="T12" fmla="*/ 2 w 57"/>
                <a:gd name="T13" fmla="*/ 16 h 78"/>
                <a:gd name="T14" fmla="*/ 46 w 57"/>
                <a:gd name="T15" fmla="*/ 19 h 78"/>
                <a:gd name="T16" fmla="*/ 57 w 57"/>
                <a:gd name="T17" fmla="*/ 72 h 78"/>
                <a:gd name="T18" fmla="*/ 48 w 57"/>
                <a:gd name="T19" fmla="*/ 70 h 78"/>
                <a:gd name="T20" fmla="*/ 41 w 57"/>
                <a:gd name="T21" fmla="*/ 32 h 78"/>
                <a:gd name="T22" fmla="*/ 30 w 57"/>
                <a:gd name="T23" fmla="*/ 16 h 78"/>
                <a:gd name="T24" fmla="*/ 9 w 57"/>
                <a:gd name="T25" fmla="*/ 22 h 78"/>
                <a:gd name="T26" fmla="*/ 14 w 57"/>
                <a:gd name="T27" fmla="*/ 51 h 78"/>
                <a:gd name="T28" fmla="*/ 18 w 57"/>
                <a:gd name="T29" fmla="*/ 69 h 78"/>
                <a:gd name="T30" fmla="*/ 48 w 57"/>
                <a:gd name="T3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8">
                  <a:moveTo>
                    <a:pt x="57" y="72"/>
                  </a:moveTo>
                  <a:cubicBezTo>
                    <a:pt x="57" y="75"/>
                    <a:pt x="56" y="78"/>
                    <a:pt x="53" y="78"/>
                  </a:cubicBezTo>
                  <a:cubicBezTo>
                    <a:pt x="41" y="77"/>
                    <a:pt x="30" y="77"/>
                    <a:pt x="18" y="75"/>
                  </a:cubicBezTo>
                  <a:cubicBezTo>
                    <a:pt x="18" y="77"/>
                    <a:pt x="15" y="78"/>
                    <a:pt x="14" y="77"/>
                  </a:cubicBezTo>
                  <a:cubicBezTo>
                    <a:pt x="7" y="72"/>
                    <a:pt x="7" y="60"/>
                    <a:pt x="5" y="53"/>
                  </a:cubicBezTo>
                  <a:cubicBezTo>
                    <a:pt x="3" y="43"/>
                    <a:pt x="2" y="32"/>
                    <a:pt x="0" y="21"/>
                  </a:cubicBezTo>
                  <a:cubicBezTo>
                    <a:pt x="0" y="19"/>
                    <a:pt x="1" y="18"/>
                    <a:pt x="2" y="16"/>
                  </a:cubicBezTo>
                  <a:cubicBezTo>
                    <a:pt x="16" y="7"/>
                    <a:pt x="36" y="0"/>
                    <a:pt x="46" y="19"/>
                  </a:cubicBezTo>
                  <a:cubicBezTo>
                    <a:pt x="54" y="35"/>
                    <a:pt x="54" y="55"/>
                    <a:pt x="57" y="72"/>
                  </a:cubicBezTo>
                  <a:close/>
                  <a:moveTo>
                    <a:pt x="48" y="70"/>
                  </a:moveTo>
                  <a:cubicBezTo>
                    <a:pt x="46" y="57"/>
                    <a:pt x="45" y="44"/>
                    <a:pt x="41" y="32"/>
                  </a:cubicBezTo>
                  <a:cubicBezTo>
                    <a:pt x="40" y="26"/>
                    <a:pt x="37" y="18"/>
                    <a:pt x="30" y="16"/>
                  </a:cubicBezTo>
                  <a:cubicBezTo>
                    <a:pt x="23" y="14"/>
                    <a:pt x="16" y="18"/>
                    <a:pt x="9" y="22"/>
                  </a:cubicBezTo>
                  <a:cubicBezTo>
                    <a:pt x="11" y="32"/>
                    <a:pt x="12" y="41"/>
                    <a:pt x="14" y="51"/>
                  </a:cubicBezTo>
                  <a:cubicBezTo>
                    <a:pt x="15" y="56"/>
                    <a:pt x="18" y="63"/>
                    <a:pt x="18" y="69"/>
                  </a:cubicBezTo>
                  <a:cubicBezTo>
                    <a:pt x="28" y="70"/>
                    <a:pt x="38" y="70"/>
                    <a:pt x="48" y="7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5"/>
            <p:cNvSpPr>
              <a:spLocks noEditPoints="1"/>
            </p:cNvSpPr>
            <p:nvPr/>
          </p:nvSpPr>
          <p:spPr bwMode="auto">
            <a:xfrm>
              <a:off x="6439592" y="2898421"/>
              <a:ext cx="173273" cy="195916"/>
            </a:xfrm>
            <a:custGeom>
              <a:avLst/>
              <a:gdLst>
                <a:gd name="T0" fmla="*/ 32 w 39"/>
                <a:gd name="T1" fmla="*/ 7 h 44"/>
                <a:gd name="T2" fmla="*/ 37 w 39"/>
                <a:gd name="T3" fmla="*/ 29 h 44"/>
                <a:gd name="T4" fmla="*/ 33 w 39"/>
                <a:gd name="T5" fmla="*/ 41 h 44"/>
                <a:gd name="T6" fmla="*/ 24 w 39"/>
                <a:gd name="T7" fmla="*/ 44 h 44"/>
                <a:gd name="T8" fmla="*/ 2 w 39"/>
                <a:gd name="T9" fmla="*/ 41 h 44"/>
                <a:gd name="T10" fmla="*/ 0 w 39"/>
                <a:gd name="T11" fmla="*/ 36 h 44"/>
                <a:gd name="T12" fmla="*/ 5 w 39"/>
                <a:gd name="T13" fmla="*/ 5 h 44"/>
                <a:gd name="T14" fmla="*/ 9 w 39"/>
                <a:gd name="T15" fmla="*/ 4 h 44"/>
                <a:gd name="T16" fmla="*/ 32 w 39"/>
                <a:gd name="T17" fmla="*/ 7 h 44"/>
                <a:gd name="T18" fmla="*/ 28 w 39"/>
                <a:gd name="T19" fmla="*/ 29 h 44"/>
                <a:gd name="T20" fmla="*/ 25 w 39"/>
                <a:gd name="T21" fmla="*/ 13 h 44"/>
                <a:gd name="T22" fmla="*/ 16 w 39"/>
                <a:gd name="T23" fmla="*/ 12 h 44"/>
                <a:gd name="T24" fmla="*/ 10 w 39"/>
                <a:gd name="T25" fmla="*/ 12 h 44"/>
                <a:gd name="T26" fmla="*/ 8 w 39"/>
                <a:gd name="T27" fmla="*/ 12 h 44"/>
                <a:gd name="T28" fmla="*/ 8 w 39"/>
                <a:gd name="T29" fmla="*/ 34 h 44"/>
                <a:gd name="T30" fmla="*/ 19 w 39"/>
                <a:gd name="T31" fmla="*/ 35 h 44"/>
                <a:gd name="T32" fmla="*/ 27 w 39"/>
                <a:gd name="T33" fmla="*/ 35 h 44"/>
                <a:gd name="T34" fmla="*/ 28 w 39"/>
                <a:gd name="T35" fmla="*/ 34 h 44"/>
                <a:gd name="T36" fmla="*/ 28 w 39"/>
                <a:gd name="T37" fmla="*/ 33 h 44"/>
                <a:gd name="T38" fmla="*/ 28 w 39"/>
                <a:gd name="T3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2" y="7"/>
                  </a:moveTo>
                  <a:cubicBezTo>
                    <a:pt x="39" y="10"/>
                    <a:pt x="38" y="23"/>
                    <a:pt x="37" y="29"/>
                  </a:cubicBezTo>
                  <a:cubicBezTo>
                    <a:pt x="37" y="32"/>
                    <a:pt x="37" y="40"/>
                    <a:pt x="33" y="41"/>
                  </a:cubicBezTo>
                  <a:cubicBezTo>
                    <a:pt x="30" y="43"/>
                    <a:pt x="27" y="43"/>
                    <a:pt x="24" y="44"/>
                  </a:cubicBezTo>
                  <a:cubicBezTo>
                    <a:pt x="17" y="44"/>
                    <a:pt x="9" y="44"/>
                    <a:pt x="2" y="41"/>
                  </a:cubicBezTo>
                  <a:cubicBezTo>
                    <a:pt x="0" y="40"/>
                    <a:pt x="0" y="38"/>
                    <a:pt x="0" y="36"/>
                  </a:cubicBezTo>
                  <a:cubicBezTo>
                    <a:pt x="2" y="26"/>
                    <a:pt x="1" y="15"/>
                    <a:pt x="5" y="5"/>
                  </a:cubicBezTo>
                  <a:cubicBezTo>
                    <a:pt x="6" y="3"/>
                    <a:pt x="8" y="3"/>
                    <a:pt x="9" y="4"/>
                  </a:cubicBezTo>
                  <a:cubicBezTo>
                    <a:pt x="15" y="0"/>
                    <a:pt x="26" y="4"/>
                    <a:pt x="32" y="7"/>
                  </a:cubicBezTo>
                  <a:close/>
                  <a:moveTo>
                    <a:pt x="28" y="29"/>
                  </a:moveTo>
                  <a:cubicBezTo>
                    <a:pt x="29" y="25"/>
                    <a:pt x="30" y="15"/>
                    <a:pt x="25" y="13"/>
                  </a:cubicBezTo>
                  <a:cubicBezTo>
                    <a:pt x="22" y="12"/>
                    <a:pt x="19" y="11"/>
                    <a:pt x="16" y="12"/>
                  </a:cubicBezTo>
                  <a:cubicBezTo>
                    <a:pt x="14" y="12"/>
                    <a:pt x="12" y="12"/>
                    <a:pt x="10" y="12"/>
                  </a:cubicBezTo>
                  <a:cubicBezTo>
                    <a:pt x="9" y="12"/>
                    <a:pt x="9" y="12"/>
                    <a:pt x="8" y="12"/>
                  </a:cubicBezTo>
                  <a:cubicBezTo>
                    <a:pt x="7" y="19"/>
                    <a:pt x="7" y="27"/>
                    <a:pt x="8" y="34"/>
                  </a:cubicBezTo>
                  <a:cubicBezTo>
                    <a:pt x="12" y="35"/>
                    <a:pt x="16" y="35"/>
                    <a:pt x="19" y="35"/>
                  </a:cubicBezTo>
                  <a:cubicBezTo>
                    <a:pt x="22" y="35"/>
                    <a:pt x="24" y="35"/>
                    <a:pt x="27" y="35"/>
                  </a:cubicBezTo>
                  <a:cubicBezTo>
                    <a:pt x="27" y="34"/>
                    <a:pt x="28" y="34"/>
                    <a:pt x="28" y="34"/>
                  </a:cubicBezTo>
                  <a:cubicBezTo>
                    <a:pt x="28" y="34"/>
                    <a:pt x="28" y="34"/>
                    <a:pt x="28" y="33"/>
                  </a:cubicBezTo>
                  <a:cubicBezTo>
                    <a:pt x="28" y="32"/>
                    <a:pt x="28" y="30"/>
                    <a:pt x="28"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6"/>
            <p:cNvSpPr>
              <a:spLocks noEditPoints="1"/>
            </p:cNvSpPr>
            <p:nvPr/>
          </p:nvSpPr>
          <p:spPr bwMode="auto">
            <a:xfrm>
              <a:off x="6420886" y="2528247"/>
              <a:ext cx="165397" cy="204777"/>
            </a:xfrm>
            <a:custGeom>
              <a:avLst/>
              <a:gdLst>
                <a:gd name="T0" fmla="*/ 34 w 37"/>
                <a:gd name="T1" fmla="*/ 5 h 46"/>
                <a:gd name="T2" fmla="*/ 36 w 37"/>
                <a:gd name="T3" fmla="*/ 41 h 46"/>
                <a:gd name="T4" fmla="*/ 32 w 37"/>
                <a:gd name="T5" fmla="*/ 45 h 46"/>
                <a:gd name="T6" fmla="*/ 8 w 37"/>
                <a:gd name="T7" fmla="*/ 43 h 46"/>
                <a:gd name="T8" fmla="*/ 6 w 37"/>
                <a:gd name="T9" fmla="*/ 41 h 46"/>
                <a:gd name="T10" fmla="*/ 6 w 37"/>
                <a:gd name="T11" fmla="*/ 41 h 46"/>
                <a:gd name="T12" fmla="*/ 1 w 37"/>
                <a:gd name="T13" fmla="*/ 29 h 46"/>
                <a:gd name="T14" fmla="*/ 1 w 37"/>
                <a:gd name="T15" fmla="*/ 9 h 46"/>
                <a:gd name="T16" fmla="*/ 3 w 37"/>
                <a:gd name="T17" fmla="*/ 5 h 46"/>
                <a:gd name="T18" fmla="*/ 21 w 37"/>
                <a:gd name="T19" fmla="*/ 1 h 46"/>
                <a:gd name="T20" fmla="*/ 34 w 37"/>
                <a:gd name="T21" fmla="*/ 5 h 46"/>
                <a:gd name="T22" fmla="*/ 28 w 37"/>
                <a:gd name="T23" fmla="*/ 37 h 46"/>
                <a:gd name="T24" fmla="*/ 26 w 37"/>
                <a:gd name="T25" fmla="*/ 10 h 46"/>
                <a:gd name="T26" fmla="*/ 10 w 37"/>
                <a:gd name="T27" fmla="*/ 11 h 46"/>
                <a:gd name="T28" fmla="*/ 10 w 37"/>
                <a:gd name="T29" fmla="*/ 31 h 46"/>
                <a:gd name="T30" fmla="*/ 10 w 37"/>
                <a:gd name="T31" fmla="*/ 38 h 46"/>
                <a:gd name="T32" fmla="*/ 28 w 37"/>
                <a:gd name="T33"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4" y="5"/>
                  </a:moveTo>
                  <a:cubicBezTo>
                    <a:pt x="37" y="16"/>
                    <a:pt x="37" y="29"/>
                    <a:pt x="36" y="41"/>
                  </a:cubicBezTo>
                  <a:cubicBezTo>
                    <a:pt x="36" y="43"/>
                    <a:pt x="35" y="45"/>
                    <a:pt x="32" y="45"/>
                  </a:cubicBezTo>
                  <a:cubicBezTo>
                    <a:pt x="24" y="44"/>
                    <a:pt x="16" y="46"/>
                    <a:pt x="8" y="43"/>
                  </a:cubicBezTo>
                  <a:cubicBezTo>
                    <a:pt x="7" y="43"/>
                    <a:pt x="6" y="42"/>
                    <a:pt x="6" y="41"/>
                  </a:cubicBezTo>
                  <a:cubicBezTo>
                    <a:pt x="6" y="41"/>
                    <a:pt x="6" y="41"/>
                    <a:pt x="6" y="41"/>
                  </a:cubicBezTo>
                  <a:cubicBezTo>
                    <a:pt x="0" y="41"/>
                    <a:pt x="1" y="33"/>
                    <a:pt x="1" y="29"/>
                  </a:cubicBezTo>
                  <a:cubicBezTo>
                    <a:pt x="1" y="22"/>
                    <a:pt x="1" y="15"/>
                    <a:pt x="1" y="9"/>
                  </a:cubicBezTo>
                  <a:cubicBezTo>
                    <a:pt x="1" y="7"/>
                    <a:pt x="2" y="5"/>
                    <a:pt x="3" y="5"/>
                  </a:cubicBezTo>
                  <a:cubicBezTo>
                    <a:pt x="9" y="2"/>
                    <a:pt x="15" y="1"/>
                    <a:pt x="21" y="1"/>
                  </a:cubicBezTo>
                  <a:cubicBezTo>
                    <a:pt x="25" y="1"/>
                    <a:pt x="32" y="0"/>
                    <a:pt x="34" y="5"/>
                  </a:cubicBezTo>
                  <a:close/>
                  <a:moveTo>
                    <a:pt x="28" y="37"/>
                  </a:moveTo>
                  <a:cubicBezTo>
                    <a:pt x="28" y="28"/>
                    <a:pt x="28" y="19"/>
                    <a:pt x="26" y="10"/>
                  </a:cubicBezTo>
                  <a:cubicBezTo>
                    <a:pt x="21" y="9"/>
                    <a:pt x="15" y="9"/>
                    <a:pt x="10" y="11"/>
                  </a:cubicBezTo>
                  <a:cubicBezTo>
                    <a:pt x="10" y="18"/>
                    <a:pt x="10" y="24"/>
                    <a:pt x="10" y="31"/>
                  </a:cubicBezTo>
                  <a:cubicBezTo>
                    <a:pt x="10" y="33"/>
                    <a:pt x="10" y="36"/>
                    <a:pt x="10" y="38"/>
                  </a:cubicBezTo>
                  <a:cubicBezTo>
                    <a:pt x="16" y="39"/>
                    <a:pt x="22" y="38"/>
                    <a:pt x="28"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7"/>
            <p:cNvSpPr>
              <a:spLocks noEditPoints="1"/>
            </p:cNvSpPr>
            <p:nvPr/>
          </p:nvSpPr>
          <p:spPr bwMode="auto">
            <a:xfrm>
              <a:off x="6394305" y="1935576"/>
              <a:ext cx="165397" cy="178195"/>
            </a:xfrm>
            <a:custGeom>
              <a:avLst/>
              <a:gdLst>
                <a:gd name="T0" fmla="*/ 1 w 37"/>
                <a:gd name="T1" fmla="*/ 33 h 40"/>
                <a:gd name="T2" fmla="*/ 0 w 37"/>
                <a:gd name="T3" fmla="*/ 32 h 40"/>
                <a:gd name="T4" fmla="*/ 0 w 37"/>
                <a:gd name="T5" fmla="*/ 32 h 40"/>
                <a:gd name="T6" fmla="*/ 0 w 37"/>
                <a:gd name="T7" fmla="*/ 27 h 40"/>
                <a:gd name="T8" fmla="*/ 2 w 37"/>
                <a:gd name="T9" fmla="*/ 15 h 40"/>
                <a:gd name="T10" fmla="*/ 5 w 37"/>
                <a:gd name="T11" fmla="*/ 4 h 40"/>
                <a:gd name="T12" fmla="*/ 16 w 37"/>
                <a:gd name="T13" fmla="*/ 0 h 40"/>
                <a:gd name="T14" fmla="*/ 30 w 37"/>
                <a:gd name="T15" fmla="*/ 4 h 40"/>
                <a:gd name="T16" fmla="*/ 36 w 37"/>
                <a:gd name="T17" fmla="*/ 12 h 40"/>
                <a:gd name="T18" fmla="*/ 34 w 37"/>
                <a:gd name="T19" fmla="*/ 37 h 40"/>
                <a:gd name="T20" fmla="*/ 30 w 37"/>
                <a:gd name="T21" fmla="*/ 39 h 40"/>
                <a:gd name="T22" fmla="*/ 6 w 37"/>
                <a:gd name="T23" fmla="*/ 38 h 40"/>
                <a:gd name="T24" fmla="*/ 3 w 37"/>
                <a:gd name="T25" fmla="*/ 35 h 40"/>
                <a:gd name="T26" fmla="*/ 1 w 37"/>
                <a:gd name="T27" fmla="*/ 34 h 40"/>
                <a:gd name="T28" fmla="*/ 1 w 37"/>
                <a:gd name="T29" fmla="*/ 33 h 40"/>
                <a:gd name="T30" fmla="*/ 1 w 37"/>
                <a:gd name="T31" fmla="*/ 33 h 40"/>
                <a:gd name="T32" fmla="*/ 1 w 37"/>
                <a:gd name="T33" fmla="*/ 33 h 40"/>
                <a:gd name="T34" fmla="*/ 27 w 37"/>
                <a:gd name="T35" fmla="*/ 31 h 40"/>
                <a:gd name="T36" fmla="*/ 28 w 37"/>
                <a:gd name="T37" fmla="*/ 13 h 40"/>
                <a:gd name="T38" fmla="*/ 21 w 37"/>
                <a:gd name="T39" fmla="*/ 9 h 40"/>
                <a:gd name="T40" fmla="*/ 12 w 37"/>
                <a:gd name="T41" fmla="*/ 9 h 40"/>
                <a:gd name="T42" fmla="*/ 9 w 37"/>
                <a:gd name="T43" fmla="*/ 23 h 40"/>
                <a:gd name="T44" fmla="*/ 8 w 37"/>
                <a:gd name="T45" fmla="*/ 31 h 40"/>
                <a:gd name="T46" fmla="*/ 8 w 37"/>
                <a:gd name="T47" fmla="*/ 32 h 40"/>
                <a:gd name="T48" fmla="*/ 27 w 37"/>
                <a:gd name="T4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0">
                  <a:moveTo>
                    <a:pt x="1" y="33"/>
                  </a:moveTo>
                  <a:cubicBezTo>
                    <a:pt x="0" y="33"/>
                    <a:pt x="0" y="33"/>
                    <a:pt x="0" y="32"/>
                  </a:cubicBezTo>
                  <a:cubicBezTo>
                    <a:pt x="0" y="33"/>
                    <a:pt x="0" y="32"/>
                    <a:pt x="0" y="32"/>
                  </a:cubicBezTo>
                  <a:cubicBezTo>
                    <a:pt x="0" y="30"/>
                    <a:pt x="0" y="28"/>
                    <a:pt x="0" y="27"/>
                  </a:cubicBezTo>
                  <a:cubicBezTo>
                    <a:pt x="1" y="23"/>
                    <a:pt x="1" y="19"/>
                    <a:pt x="2" y="15"/>
                  </a:cubicBezTo>
                  <a:cubicBezTo>
                    <a:pt x="3" y="11"/>
                    <a:pt x="4" y="7"/>
                    <a:pt x="5" y="4"/>
                  </a:cubicBezTo>
                  <a:cubicBezTo>
                    <a:pt x="7" y="1"/>
                    <a:pt x="12" y="0"/>
                    <a:pt x="16" y="0"/>
                  </a:cubicBezTo>
                  <a:cubicBezTo>
                    <a:pt x="21" y="1"/>
                    <a:pt x="26" y="2"/>
                    <a:pt x="30" y="4"/>
                  </a:cubicBezTo>
                  <a:cubicBezTo>
                    <a:pt x="34" y="5"/>
                    <a:pt x="35" y="8"/>
                    <a:pt x="36" y="12"/>
                  </a:cubicBezTo>
                  <a:cubicBezTo>
                    <a:pt x="37" y="20"/>
                    <a:pt x="37" y="30"/>
                    <a:pt x="34" y="37"/>
                  </a:cubicBezTo>
                  <a:cubicBezTo>
                    <a:pt x="33" y="38"/>
                    <a:pt x="32" y="39"/>
                    <a:pt x="30" y="39"/>
                  </a:cubicBezTo>
                  <a:cubicBezTo>
                    <a:pt x="22" y="39"/>
                    <a:pt x="14" y="40"/>
                    <a:pt x="6" y="38"/>
                  </a:cubicBezTo>
                  <a:cubicBezTo>
                    <a:pt x="4" y="37"/>
                    <a:pt x="3" y="36"/>
                    <a:pt x="3" y="35"/>
                  </a:cubicBezTo>
                  <a:cubicBezTo>
                    <a:pt x="2" y="35"/>
                    <a:pt x="1" y="35"/>
                    <a:pt x="1" y="34"/>
                  </a:cubicBezTo>
                  <a:cubicBezTo>
                    <a:pt x="1" y="34"/>
                    <a:pt x="1" y="33"/>
                    <a:pt x="1" y="33"/>
                  </a:cubicBezTo>
                  <a:cubicBezTo>
                    <a:pt x="1" y="33"/>
                    <a:pt x="1" y="33"/>
                    <a:pt x="1" y="33"/>
                  </a:cubicBezTo>
                  <a:cubicBezTo>
                    <a:pt x="1" y="33"/>
                    <a:pt x="1" y="33"/>
                    <a:pt x="1" y="33"/>
                  </a:cubicBezTo>
                  <a:close/>
                  <a:moveTo>
                    <a:pt x="27" y="31"/>
                  </a:moveTo>
                  <a:cubicBezTo>
                    <a:pt x="29" y="26"/>
                    <a:pt x="29" y="19"/>
                    <a:pt x="28" y="13"/>
                  </a:cubicBezTo>
                  <a:cubicBezTo>
                    <a:pt x="27" y="10"/>
                    <a:pt x="24" y="10"/>
                    <a:pt x="21" y="9"/>
                  </a:cubicBezTo>
                  <a:cubicBezTo>
                    <a:pt x="18" y="9"/>
                    <a:pt x="15" y="8"/>
                    <a:pt x="12" y="9"/>
                  </a:cubicBezTo>
                  <a:cubicBezTo>
                    <a:pt x="10" y="14"/>
                    <a:pt x="10" y="19"/>
                    <a:pt x="9" y="23"/>
                  </a:cubicBezTo>
                  <a:cubicBezTo>
                    <a:pt x="9" y="26"/>
                    <a:pt x="9" y="28"/>
                    <a:pt x="8" y="31"/>
                  </a:cubicBezTo>
                  <a:cubicBezTo>
                    <a:pt x="8" y="31"/>
                    <a:pt x="8" y="32"/>
                    <a:pt x="8" y="32"/>
                  </a:cubicBezTo>
                  <a:cubicBezTo>
                    <a:pt x="14" y="33"/>
                    <a:pt x="21" y="32"/>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8"/>
            <p:cNvSpPr>
              <a:spLocks noEditPoints="1"/>
            </p:cNvSpPr>
            <p:nvPr/>
          </p:nvSpPr>
          <p:spPr bwMode="auto">
            <a:xfrm>
              <a:off x="6390367" y="1690434"/>
              <a:ext cx="173273" cy="169335"/>
            </a:xfrm>
            <a:custGeom>
              <a:avLst/>
              <a:gdLst>
                <a:gd name="T0" fmla="*/ 36 w 39"/>
                <a:gd name="T1" fmla="*/ 8 h 38"/>
                <a:gd name="T2" fmla="*/ 35 w 39"/>
                <a:gd name="T3" fmla="*/ 36 h 38"/>
                <a:gd name="T4" fmla="*/ 31 w 39"/>
                <a:gd name="T5" fmla="*/ 38 h 38"/>
                <a:gd name="T6" fmla="*/ 9 w 39"/>
                <a:gd name="T7" fmla="*/ 35 h 38"/>
                <a:gd name="T8" fmla="*/ 4 w 39"/>
                <a:gd name="T9" fmla="*/ 33 h 38"/>
                <a:gd name="T10" fmla="*/ 2 w 39"/>
                <a:gd name="T11" fmla="*/ 23 h 38"/>
                <a:gd name="T12" fmla="*/ 0 w 39"/>
                <a:gd name="T13" fmla="*/ 5 h 38"/>
                <a:gd name="T14" fmla="*/ 5 w 39"/>
                <a:gd name="T15" fmla="*/ 0 h 38"/>
                <a:gd name="T16" fmla="*/ 24 w 39"/>
                <a:gd name="T17" fmla="*/ 1 h 38"/>
                <a:gd name="T18" fmla="*/ 36 w 39"/>
                <a:gd name="T19" fmla="*/ 8 h 38"/>
                <a:gd name="T20" fmla="*/ 28 w 39"/>
                <a:gd name="T21" fmla="*/ 30 h 38"/>
                <a:gd name="T22" fmla="*/ 28 w 39"/>
                <a:gd name="T23" fmla="*/ 11 h 38"/>
                <a:gd name="T24" fmla="*/ 28 w 39"/>
                <a:gd name="T25" fmla="*/ 11 h 38"/>
                <a:gd name="T26" fmla="*/ 25 w 39"/>
                <a:gd name="T27" fmla="*/ 10 h 38"/>
                <a:gd name="T28" fmla="*/ 17 w 39"/>
                <a:gd name="T29" fmla="*/ 9 h 38"/>
                <a:gd name="T30" fmla="*/ 9 w 39"/>
                <a:gd name="T31" fmla="*/ 9 h 38"/>
                <a:gd name="T32" fmla="*/ 10 w 39"/>
                <a:gd name="T33" fmla="*/ 23 h 38"/>
                <a:gd name="T34" fmla="*/ 11 w 39"/>
                <a:gd name="T35" fmla="*/ 29 h 38"/>
                <a:gd name="T36" fmla="*/ 28 w 39"/>
                <a:gd name="T3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8">
                  <a:moveTo>
                    <a:pt x="36" y="8"/>
                  </a:moveTo>
                  <a:cubicBezTo>
                    <a:pt x="38" y="16"/>
                    <a:pt x="39" y="28"/>
                    <a:pt x="35" y="36"/>
                  </a:cubicBezTo>
                  <a:cubicBezTo>
                    <a:pt x="34" y="37"/>
                    <a:pt x="33" y="38"/>
                    <a:pt x="31" y="38"/>
                  </a:cubicBezTo>
                  <a:cubicBezTo>
                    <a:pt x="24" y="37"/>
                    <a:pt x="16" y="37"/>
                    <a:pt x="9" y="35"/>
                  </a:cubicBezTo>
                  <a:cubicBezTo>
                    <a:pt x="7" y="35"/>
                    <a:pt x="5" y="35"/>
                    <a:pt x="4" y="33"/>
                  </a:cubicBezTo>
                  <a:cubicBezTo>
                    <a:pt x="2" y="30"/>
                    <a:pt x="2" y="26"/>
                    <a:pt x="2" y="23"/>
                  </a:cubicBezTo>
                  <a:cubicBezTo>
                    <a:pt x="1" y="17"/>
                    <a:pt x="1" y="11"/>
                    <a:pt x="0" y="5"/>
                  </a:cubicBezTo>
                  <a:cubicBezTo>
                    <a:pt x="0" y="2"/>
                    <a:pt x="2" y="0"/>
                    <a:pt x="5" y="0"/>
                  </a:cubicBezTo>
                  <a:cubicBezTo>
                    <a:pt x="11" y="0"/>
                    <a:pt x="17" y="0"/>
                    <a:pt x="24" y="1"/>
                  </a:cubicBezTo>
                  <a:cubicBezTo>
                    <a:pt x="29" y="2"/>
                    <a:pt x="35" y="2"/>
                    <a:pt x="36" y="8"/>
                  </a:cubicBezTo>
                  <a:close/>
                  <a:moveTo>
                    <a:pt x="28" y="30"/>
                  </a:moveTo>
                  <a:cubicBezTo>
                    <a:pt x="30" y="24"/>
                    <a:pt x="30" y="17"/>
                    <a:pt x="28" y="11"/>
                  </a:cubicBezTo>
                  <a:cubicBezTo>
                    <a:pt x="28" y="11"/>
                    <a:pt x="28" y="11"/>
                    <a:pt x="28" y="11"/>
                  </a:cubicBezTo>
                  <a:cubicBezTo>
                    <a:pt x="27" y="10"/>
                    <a:pt x="26" y="10"/>
                    <a:pt x="25" y="10"/>
                  </a:cubicBezTo>
                  <a:cubicBezTo>
                    <a:pt x="22" y="9"/>
                    <a:pt x="20" y="9"/>
                    <a:pt x="17" y="9"/>
                  </a:cubicBezTo>
                  <a:cubicBezTo>
                    <a:pt x="14" y="9"/>
                    <a:pt x="12" y="9"/>
                    <a:pt x="9" y="9"/>
                  </a:cubicBezTo>
                  <a:cubicBezTo>
                    <a:pt x="9" y="13"/>
                    <a:pt x="10" y="18"/>
                    <a:pt x="10" y="23"/>
                  </a:cubicBezTo>
                  <a:cubicBezTo>
                    <a:pt x="11" y="25"/>
                    <a:pt x="11" y="27"/>
                    <a:pt x="11" y="29"/>
                  </a:cubicBezTo>
                  <a:cubicBezTo>
                    <a:pt x="17" y="30"/>
                    <a:pt x="23" y="31"/>
                    <a:pt x="28"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9"/>
            <p:cNvSpPr>
              <a:spLocks noEditPoints="1"/>
            </p:cNvSpPr>
            <p:nvPr/>
          </p:nvSpPr>
          <p:spPr bwMode="auto">
            <a:xfrm>
              <a:off x="6408088" y="2247664"/>
              <a:ext cx="160474" cy="187056"/>
            </a:xfrm>
            <a:custGeom>
              <a:avLst/>
              <a:gdLst>
                <a:gd name="T0" fmla="*/ 32 w 36"/>
                <a:gd name="T1" fmla="*/ 4 h 42"/>
                <a:gd name="T2" fmla="*/ 31 w 36"/>
                <a:gd name="T3" fmla="*/ 39 h 42"/>
                <a:gd name="T4" fmla="*/ 27 w 36"/>
                <a:gd name="T5" fmla="*/ 41 h 42"/>
                <a:gd name="T6" fmla="*/ 10 w 36"/>
                <a:gd name="T7" fmla="*/ 40 h 42"/>
                <a:gd name="T8" fmla="*/ 7 w 36"/>
                <a:gd name="T9" fmla="*/ 40 h 42"/>
                <a:gd name="T10" fmla="*/ 6 w 36"/>
                <a:gd name="T11" fmla="*/ 41 h 42"/>
                <a:gd name="T12" fmla="*/ 0 w 36"/>
                <a:gd name="T13" fmla="*/ 38 h 42"/>
                <a:gd name="T14" fmla="*/ 1 w 36"/>
                <a:gd name="T15" fmla="*/ 34 h 42"/>
                <a:gd name="T16" fmla="*/ 2 w 36"/>
                <a:gd name="T17" fmla="*/ 31 h 42"/>
                <a:gd name="T18" fmla="*/ 3 w 36"/>
                <a:gd name="T19" fmla="*/ 21 h 42"/>
                <a:gd name="T20" fmla="*/ 4 w 36"/>
                <a:gd name="T21" fmla="*/ 5 h 42"/>
                <a:gd name="T22" fmla="*/ 9 w 36"/>
                <a:gd name="T23" fmla="*/ 1 h 42"/>
                <a:gd name="T24" fmla="*/ 27 w 36"/>
                <a:gd name="T25" fmla="*/ 1 h 42"/>
                <a:gd name="T26" fmla="*/ 32 w 36"/>
                <a:gd name="T27" fmla="*/ 4 h 42"/>
                <a:gd name="T28" fmla="*/ 24 w 36"/>
                <a:gd name="T29" fmla="*/ 33 h 42"/>
                <a:gd name="T30" fmla="*/ 24 w 36"/>
                <a:gd name="T31" fmla="*/ 9 h 42"/>
                <a:gd name="T32" fmla="*/ 13 w 36"/>
                <a:gd name="T33" fmla="*/ 9 h 42"/>
                <a:gd name="T34" fmla="*/ 10 w 36"/>
                <a:gd name="T35" fmla="*/ 32 h 42"/>
                <a:gd name="T36" fmla="*/ 10 w 36"/>
                <a:gd name="T37" fmla="*/ 34 h 42"/>
                <a:gd name="T38" fmla="*/ 12 w 36"/>
                <a:gd name="T39" fmla="*/ 34 h 42"/>
                <a:gd name="T40" fmla="*/ 24 w 36"/>
                <a:gd name="T41"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2">
                  <a:moveTo>
                    <a:pt x="32" y="4"/>
                  </a:moveTo>
                  <a:cubicBezTo>
                    <a:pt x="35" y="14"/>
                    <a:pt x="36" y="29"/>
                    <a:pt x="31" y="39"/>
                  </a:cubicBezTo>
                  <a:cubicBezTo>
                    <a:pt x="30" y="40"/>
                    <a:pt x="29" y="41"/>
                    <a:pt x="27" y="41"/>
                  </a:cubicBezTo>
                  <a:cubicBezTo>
                    <a:pt x="22" y="40"/>
                    <a:pt x="16" y="40"/>
                    <a:pt x="10" y="40"/>
                  </a:cubicBezTo>
                  <a:cubicBezTo>
                    <a:pt x="9" y="40"/>
                    <a:pt x="8" y="40"/>
                    <a:pt x="7" y="40"/>
                  </a:cubicBezTo>
                  <a:cubicBezTo>
                    <a:pt x="7" y="40"/>
                    <a:pt x="7" y="40"/>
                    <a:pt x="6" y="41"/>
                  </a:cubicBezTo>
                  <a:cubicBezTo>
                    <a:pt x="4" y="42"/>
                    <a:pt x="1" y="41"/>
                    <a:pt x="0" y="38"/>
                  </a:cubicBezTo>
                  <a:cubicBezTo>
                    <a:pt x="0" y="36"/>
                    <a:pt x="0" y="35"/>
                    <a:pt x="1" y="34"/>
                  </a:cubicBezTo>
                  <a:cubicBezTo>
                    <a:pt x="1" y="33"/>
                    <a:pt x="2" y="32"/>
                    <a:pt x="2" y="31"/>
                  </a:cubicBezTo>
                  <a:cubicBezTo>
                    <a:pt x="2" y="27"/>
                    <a:pt x="3" y="24"/>
                    <a:pt x="3" y="21"/>
                  </a:cubicBezTo>
                  <a:cubicBezTo>
                    <a:pt x="4" y="16"/>
                    <a:pt x="4" y="10"/>
                    <a:pt x="4" y="5"/>
                  </a:cubicBezTo>
                  <a:cubicBezTo>
                    <a:pt x="4" y="3"/>
                    <a:pt x="6" y="0"/>
                    <a:pt x="9" y="1"/>
                  </a:cubicBezTo>
                  <a:cubicBezTo>
                    <a:pt x="15" y="1"/>
                    <a:pt x="21" y="1"/>
                    <a:pt x="27" y="1"/>
                  </a:cubicBezTo>
                  <a:cubicBezTo>
                    <a:pt x="29" y="1"/>
                    <a:pt x="31" y="2"/>
                    <a:pt x="32" y="4"/>
                  </a:cubicBezTo>
                  <a:close/>
                  <a:moveTo>
                    <a:pt x="24" y="33"/>
                  </a:moveTo>
                  <a:cubicBezTo>
                    <a:pt x="25" y="25"/>
                    <a:pt x="26" y="17"/>
                    <a:pt x="24" y="9"/>
                  </a:cubicBezTo>
                  <a:cubicBezTo>
                    <a:pt x="20" y="9"/>
                    <a:pt x="17" y="9"/>
                    <a:pt x="13" y="9"/>
                  </a:cubicBezTo>
                  <a:cubicBezTo>
                    <a:pt x="13" y="17"/>
                    <a:pt x="12" y="25"/>
                    <a:pt x="10" y="32"/>
                  </a:cubicBezTo>
                  <a:cubicBezTo>
                    <a:pt x="10" y="33"/>
                    <a:pt x="10" y="33"/>
                    <a:pt x="10" y="34"/>
                  </a:cubicBezTo>
                  <a:cubicBezTo>
                    <a:pt x="11" y="34"/>
                    <a:pt x="11" y="34"/>
                    <a:pt x="12" y="34"/>
                  </a:cubicBezTo>
                  <a:cubicBezTo>
                    <a:pt x="16" y="34"/>
                    <a:pt x="20" y="34"/>
                    <a:pt x="24" y="3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20"/>
            <p:cNvSpPr>
              <a:spLocks noEditPoints="1"/>
            </p:cNvSpPr>
            <p:nvPr/>
          </p:nvSpPr>
          <p:spPr bwMode="auto">
            <a:xfrm>
              <a:off x="6363785" y="1387207"/>
              <a:ext cx="173273" cy="169335"/>
            </a:xfrm>
            <a:custGeom>
              <a:avLst/>
              <a:gdLst>
                <a:gd name="T0" fmla="*/ 36 w 39"/>
                <a:gd name="T1" fmla="*/ 4 h 38"/>
                <a:gd name="T2" fmla="*/ 39 w 39"/>
                <a:gd name="T3" fmla="*/ 33 h 38"/>
                <a:gd name="T4" fmla="*/ 35 w 39"/>
                <a:gd name="T5" fmla="*/ 37 h 38"/>
                <a:gd name="T6" fmla="*/ 7 w 39"/>
                <a:gd name="T7" fmla="*/ 35 h 38"/>
                <a:gd name="T8" fmla="*/ 5 w 39"/>
                <a:gd name="T9" fmla="*/ 32 h 38"/>
                <a:gd name="T10" fmla="*/ 1 w 39"/>
                <a:gd name="T11" fmla="*/ 9 h 38"/>
                <a:gd name="T12" fmla="*/ 3 w 39"/>
                <a:gd name="T13" fmla="*/ 5 h 38"/>
                <a:gd name="T14" fmla="*/ 19 w 39"/>
                <a:gd name="T15" fmla="*/ 1 h 38"/>
                <a:gd name="T16" fmla="*/ 36 w 39"/>
                <a:gd name="T17" fmla="*/ 4 h 38"/>
                <a:gd name="T18" fmla="*/ 31 w 39"/>
                <a:gd name="T19" fmla="*/ 29 h 38"/>
                <a:gd name="T20" fmla="*/ 29 w 39"/>
                <a:gd name="T21" fmla="*/ 10 h 38"/>
                <a:gd name="T22" fmla="*/ 29 w 39"/>
                <a:gd name="T23" fmla="*/ 9 h 38"/>
                <a:gd name="T24" fmla="*/ 26 w 39"/>
                <a:gd name="T25" fmla="*/ 9 h 38"/>
                <a:gd name="T26" fmla="*/ 19 w 39"/>
                <a:gd name="T27" fmla="*/ 9 h 38"/>
                <a:gd name="T28" fmla="*/ 10 w 39"/>
                <a:gd name="T29" fmla="*/ 11 h 38"/>
                <a:gd name="T30" fmla="*/ 11 w 39"/>
                <a:gd name="T31" fmla="*/ 29 h 38"/>
                <a:gd name="T32" fmla="*/ 11 w 39"/>
                <a:gd name="T33" fmla="*/ 30 h 38"/>
                <a:gd name="T34" fmla="*/ 31 w 39"/>
                <a:gd name="T3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8">
                  <a:moveTo>
                    <a:pt x="36" y="4"/>
                  </a:moveTo>
                  <a:cubicBezTo>
                    <a:pt x="39" y="13"/>
                    <a:pt x="39" y="23"/>
                    <a:pt x="39" y="33"/>
                  </a:cubicBezTo>
                  <a:cubicBezTo>
                    <a:pt x="39" y="35"/>
                    <a:pt x="37" y="37"/>
                    <a:pt x="35" y="37"/>
                  </a:cubicBezTo>
                  <a:cubicBezTo>
                    <a:pt x="26" y="36"/>
                    <a:pt x="16" y="38"/>
                    <a:pt x="7" y="35"/>
                  </a:cubicBezTo>
                  <a:cubicBezTo>
                    <a:pt x="6" y="35"/>
                    <a:pt x="5" y="33"/>
                    <a:pt x="5" y="32"/>
                  </a:cubicBezTo>
                  <a:cubicBezTo>
                    <a:pt x="0" y="28"/>
                    <a:pt x="1" y="14"/>
                    <a:pt x="1" y="9"/>
                  </a:cubicBezTo>
                  <a:cubicBezTo>
                    <a:pt x="1" y="7"/>
                    <a:pt x="2" y="6"/>
                    <a:pt x="3" y="5"/>
                  </a:cubicBezTo>
                  <a:cubicBezTo>
                    <a:pt x="8" y="3"/>
                    <a:pt x="14" y="1"/>
                    <a:pt x="19" y="1"/>
                  </a:cubicBezTo>
                  <a:cubicBezTo>
                    <a:pt x="23" y="1"/>
                    <a:pt x="34" y="0"/>
                    <a:pt x="36" y="4"/>
                  </a:cubicBezTo>
                  <a:close/>
                  <a:moveTo>
                    <a:pt x="31" y="29"/>
                  </a:moveTo>
                  <a:cubicBezTo>
                    <a:pt x="31" y="23"/>
                    <a:pt x="31" y="16"/>
                    <a:pt x="29" y="10"/>
                  </a:cubicBezTo>
                  <a:cubicBezTo>
                    <a:pt x="29" y="10"/>
                    <a:pt x="29" y="10"/>
                    <a:pt x="29" y="9"/>
                  </a:cubicBezTo>
                  <a:cubicBezTo>
                    <a:pt x="28" y="9"/>
                    <a:pt x="27" y="9"/>
                    <a:pt x="26" y="9"/>
                  </a:cubicBezTo>
                  <a:cubicBezTo>
                    <a:pt x="24" y="9"/>
                    <a:pt x="22" y="9"/>
                    <a:pt x="19" y="9"/>
                  </a:cubicBezTo>
                  <a:cubicBezTo>
                    <a:pt x="16" y="10"/>
                    <a:pt x="13" y="10"/>
                    <a:pt x="10" y="11"/>
                  </a:cubicBezTo>
                  <a:cubicBezTo>
                    <a:pt x="10" y="17"/>
                    <a:pt x="10" y="23"/>
                    <a:pt x="11" y="29"/>
                  </a:cubicBezTo>
                  <a:cubicBezTo>
                    <a:pt x="11" y="30"/>
                    <a:pt x="11" y="30"/>
                    <a:pt x="11" y="30"/>
                  </a:cubicBezTo>
                  <a:cubicBezTo>
                    <a:pt x="18" y="31"/>
                    <a:pt x="24" y="30"/>
                    <a:pt x="31"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21"/>
            <p:cNvSpPr/>
            <p:nvPr/>
          </p:nvSpPr>
          <p:spPr bwMode="auto">
            <a:xfrm>
              <a:off x="5838060" y="3383781"/>
              <a:ext cx="601532" cy="437120"/>
            </a:xfrm>
            <a:custGeom>
              <a:avLst/>
              <a:gdLst>
                <a:gd name="T0" fmla="*/ 129 w 135"/>
                <a:gd name="T1" fmla="*/ 30 h 98"/>
                <a:gd name="T2" fmla="*/ 129 w 135"/>
                <a:gd name="T3" fmla="*/ 97 h 98"/>
                <a:gd name="T4" fmla="*/ 46 w 135"/>
                <a:gd name="T5" fmla="*/ 93 h 98"/>
                <a:gd name="T6" fmla="*/ 0 w 135"/>
                <a:gd name="T7" fmla="*/ 89 h 98"/>
                <a:gd name="T8" fmla="*/ 2 w 135"/>
                <a:gd name="T9" fmla="*/ 57 h 98"/>
                <a:gd name="T10" fmla="*/ 7 w 135"/>
                <a:gd name="T11" fmla="*/ 27 h 98"/>
                <a:gd name="T12" fmla="*/ 57 w 135"/>
                <a:gd name="T13" fmla="*/ 2 h 98"/>
                <a:gd name="T14" fmla="*/ 129 w 135"/>
                <a:gd name="T15" fmla="*/ 3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98">
                  <a:moveTo>
                    <a:pt x="129" y="30"/>
                  </a:moveTo>
                  <a:cubicBezTo>
                    <a:pt x="135" y="51"/>
                    <a:pt x="130" y="75"/>
                    <a:pt x="129" y="97"/>
                  </a:cubicBezTo>
                  <a:cubicBezTo>
                    <a:pt x="101" y="98"/>
                    <a:pt x="72" y="95"/>
                    <a:pt x="46" y="93"/>
                  </a:cubicBezTo>
                  <a:cubicBezTo>
                    <a:pt x="31" y="92"/>
                    <a:pt x="15" y="91"/>
                    <a:pt x="0" y="89"/>
                  </a:cubicBezTo>
                  <a:cubicBezTo>
                    <a:pt x="1" y="78"/>
                    <a:pt x="1" y="68"/>
                    <a:pt x="2" y="57"/>
                  </a:cubicBezTo>
                  <a:cubicBezTo>
                    <a:pt x="2" y="47"/>
                    <a:pt x="4" y="37"/>
                    <a:pt x="7" y="27"/>
                  </a:cubicBezTo>
                  <a:cubicBezTo>
                    <a:pt x="15" y="6"/>
                    <a:pt x="38" y="3"/>
                    <a:pt x="57" y="2"/>
                  </a:cubicBezTo>
                  <a:cubicBezTo>
                    <a:pt x="83" y="1"/>
                    <a:pt x="120" y="0"/>
                    <a:pt x="129" y="30"/>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22"/>
            <p:cNvSpPr/>
            <p:nvPr/>
          </p:nvSpPr>
          <p:spPr bwMode="auto">
            <a:xfrm>
              <a:off x="6394305" y="2082267"/>
              <a:ext cx="4923" cy="4923"/>
            </a:xfrm>
            <a:custGeom>
              <a:avLst/>
              <a:gdLst>
                <a:gd name="T0" fmla="*/ 1 w 1"/>
                <a:gd name="T1" fmla="*/ 0 h 1"/>
                <a:gd name="T2" fmla="*/ 1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0"/>
                    <a:pt x="1" y="0"/>
                  </a:cubicBezTo>
                  <a:cubicBezTo>
                    <a:pt x="1" y="0"/>
                    <a:pt x="1" y="0"/>
                    <a:pt x="1" y="0"/>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23"/>
            <p:cNvSpPr>
              <a:spLocks noEditPoints="1"/>
            </p:cNvSpPr>
            <p:nvPr/>
          </p:nvSpPr>
          <p:spPr bwMode="auto">
            <a:xfrm>
              <a:off x="6216109" y="2920080"/>
              <a:ext cx="178195" cy="191978"/>
            </a:xfrm>
            <a:custGeom>
              <a:avLst/>
              <a:gdLst>
                <a:gd name="T0" fmla="*/ 37 w 40"/>
                <a:gd name="T1" fmla="*/ 5 h 43"/>
                <a:gd name="T2" fmla="*/ 40 w 40"/>
                <a:gd name="T3" fmla="*/ 35 h 43"/>
                <a:gd name="T4" fmla="*/ 37 w 40"/>
                <a:gd name="T5" fmla="*/ 39 h 43"/>
                <a:gd name="T6" fmla="*/ 4 w 40"/>
                <a:gd name="T7" fmla="*/ 39 h 43"/>
                <a:gd name="T8" fmla="*/ 2 w 40"/>
                <a:gd name="T9" fmla="*/ 35 h 43"/>
                <a:gd name="T10" fmla="*/ 4 w 40"/>
                <a:gd name="T11" fmla="*/ 5 h 43"/>
                <a:gd name="T12" fmla="*/ 6 w 40"/>
                <a:gd name="T13" fmla="*/ 3 h 43"/>
                <a:gd name="T14" fmla="*/ 9 w 40"/>
                <a:gd name="T15" fmla="*/ 2 h 43"/>
                <a:gd name="T16" fmla="*/ 33 w 40"/>
                <a:gd name="T17" fmla="*/ 2 h 43"/>
                <a:gd name="T18" fmla="*/ 37 w 40"/>
                <a:gd name="T19" fmla="*/ 5 h 43"/>
                <a:gd name="T20" fmla="*/ 31 w 40"/>
                <a:gd name="T21" fmla="*/ 32 h 43"/>
                <a:gd name="T22" fmla="*/ 30 w 40"/>
                <a:gd name="T23" fmla="*/ 10 h 43"/>
                <a:gd name="T24" fmla="*/ 18 w 40"/>
                <a:gd name="T25" fmla="*/ 11 h 43"/>
                <a:gd name="T26" fmla="*/ 9 w 40"/>
                <a:gd name="T27" fmla="*/ 10 h 43"/>
                <a:gd name="T28" fmla="*/ 10 w 40"/>
                <a:gd name="T29" fmla="*/ 32 h 43"/>
                <a:gd name="T30" fmla="*/ 31 w 40"/>
                <a:gd name="T3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3">
                  <a:moveTo>
                    <a:pt x="37" y="5"/>
                  </a:moveTo>
                  <a:cubicBezTo>
                    <a:pt x="40" y="14"/>
                    <a:pt x="40" y="25"/>
                    <a:pt x="40" y="35"/>
                  </a:cubicBezTo>
                  <a:cubicBezTo>
                    <a:pt x="40" y="37"/>
                    <a:pt x="39" y="39"/>
                    <a:pt x="37" y="39"/>
                  </a:cubicBezTo>
                  <a:cubicBezTo>
                    <a:pt x="27" y="42"/>
                    <a:pt x="14" y="43"/>
                    <a:pt x="4" y="39"/>
                  </a:cubicBezTo>
                  <a:cubicBezTo>
                    <a:pt x="3" y="38"/>
                    <a:pt x="2" y="37"/>
                    <a:pt x="2" y="35"/>
                  </a:cubicBezTo>
                  <a:cubicBezTo>
                    <a:pt x="2" y="25"/>
                    <a:pt x="0" y="15"/>
                    <a:pt x="4" y="5"/>
                  </a:cubicBezTo>
                  <a:cubicBezTo>
                    <a:pt x="4" y="4"/>
                    <a:pt x="5" y="3"/>
                    <a:pt x="6" y="3"/>
                  </a:cubicBezTo>
                  <a:cubicBezTo>
                    <a:pt x="7" y="3"/>
                    <a:pt x="8" y="2"/>
                    <a:pt x="9" y="2"/>
                  </a:cubicBezTo>
                  <a:cubicBezTo>
                    <a:pt x="16" y="0"/>
                    <a:pt x="25" y="1"/>
                    <a:pt x="33" y="2"/>
                  </a:cubicBezTo>
                  <a:cubicBezTo>
                    <a:pt x="35" y="2"/>
                    <a:pt x="37" y="3"/>
                    <a:pt x="37" y="5"/>
                  </a:cubicBezTo>
                  <a:close/>
                  <a:moveTo>
                    <a:pt x="31" y="32"/>
                  </a:moveTo>
                  <a:cubicBezTo>
                    <a:pt x="31" y="25"/>
                    <a:pt x="31" y="17"/>
                    <a:pt x="30" y="10"/>
                  </a:cubicBezTo>
                  <a:cubicBezTo>
                    <a:pt x="26" y="11"/>
                    <a:pt x="22" y="11"/>
                    <a:pt x="18" y="11"/>
                  </a:cubicBezTo>
                  <a:cubicBezTo>
                    <a:pt x="15" y="11"/>
                    <a:pt x="11" y="11"/>
                    <a:pt x="9" y="10"/>
                  </a:cubicBezTo>
                  <a:cubicBezTo>
                    <a:pt x="8" y="17"/>
                    <a:pt x="10" y="25"/>
                    <a:pt x="10" y="32"/>
                  </a:cubicBezTo>
                  <a:cubicBezTo>
                    <a:pt x="17" y="34"/>
                    <a:pt x="25" y="33"/>
                    <a:pt x="31"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24"/>
            <p:cNvSpPr>
              <a:spLocks noEditPoints="1"/>
            </p:cNvSpPr>
            <p:nvPr/>
          </p:nvSpPr>
          <p:spPr bwMode="auto">
            <a:xfrm>
              <a:off x="6189528" y="2537108"/>
              <a:ext cx="183118" cy="222498"/>
            </a:xfrm>
            <a:custGeom>
              <a:avLst/>
              <a:gdLst>
                <a:gd name="T0" fmla="*/ 35 w 41"/>
                <a:gd name="T1" fmla="*/ 5 h 50"/>
                <a:gd name="T2" fmla="*/ 40 w 41"/>
                <a:gd name="T3" fmla="*/ 41 h 50"/>
                <a:gd name="T4" fmla="*/ 36 w 41"/>
                <a:gd name="T5" fmla="*/ 45 h 50"/>
                <a:gd name="T6" fmla="*/ 18 w 41"/>
                <a:gd name="T7" fmla="*/ 43 h 50"/>
                <a:gd name="T8" fmla="*/ 10 w 41"/>
                <a:gd name="T9" fmla="*/ 41 h 50"/>
                <a:gd name="T10" fmla="*/ 11 w 41"/>
                <a:gd name="T11" fmla="*/ 43 h 50"/>
                <a:gd name="T12" fmla="*/ 4 w 41"/>
                <a:gd name="T13" fmla="*/ 46 h 50"/>
                <a:gd name="T14" fmla="*/ 4 w 41"/>
                <a:gd name="T15" fmla="*/ 17 h 50"/>
                <a:gd name="T16" fmla="*/ 32 w 41"/>
                <a:gd name="T17" fmla="*/ 2 h 50"/>
                <a:gd name="T18" fmla="*/ 35 w 41"/>
                <a:gd name="T19" fmla="*/ 5 h 50"/>
                <a:gd name="T20" fmla="*/ 32 w 41"/>
                <a:gd name="T21" fmla="*/ 37 h 50"/>
                <a:gd name="T22" fmla="*/ 28 w 41"/>
                <a:gd name="T23" fmla="*/ 11 h 50"/>
                <a:gd name="T24" fmla="*/ 10 w 41"/>
                <a:gd name="T25" fmla="*/ 37 h 50"/>
                <a:gd name="T26" fmla="*/ 19 w 41"/>
                <a:gd name="T27" fmla="*/ 37 h 50"/>
                <a:gd name="T28" fmla="*/ 32 w 41"/>
                <a:gd name="T2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0">
                  <a:moveTo>
                    <a:pt x="35" y="5"/>
                  </a:moveTo>
                  <a:cubicBezTo>
                    <a:pt x="39" y="16"/>
                    <a:pt x="41" y="30"/>
                    <a:pt x="40" y="41"/>
                  </a:cubicBezTo>
                  <a:cubicBezTo>
                    <a:pt x="40" y="43"/>
                    <a:pt x="39" y="45"/>
                    <a:pt x="36" y="45"/>
                  </a:cubicBezTo>
                  <a:cubicBezTo>
                    <a:pt x="30" y="45"/>
                    <a:pt x="24" y="44"/>
                    <a:pt x="18" y="43"/>
                  </a:cubicBezTo>
                  <a:cubicBezTo>
                    <a:pt x="15" y="43"/>
                    <a:pt x="13" y="42"/>
                    <a:pt x="10" y="41"/>
                  </a:cubicBezTo>
                  <a:cubicBezTo>
                    <a:pt x="10" y="42"/>
                    <a:pt x="11" y="42"/>
                    <a:pt x="11" y="43"/>
                  </a:cubicBezTo>
                  <a:cubicBezTo>
                    <a:pt x="11" y="47"/>
                    <a:pt x="6" y="50"/>
                    <a:pt x="4" y="46"/>
                  </a:cubicBezTo>
                  <a:cubicBezTo>
                    <a:pt x="0" y="37"/>
                    <a:pt x="0" y="25"/>
                    <a:pt x="4" y="17"/>
                  </a:cubicBezTo>
                  <a:cubicBezTo>
                    <a:pt x="9" y="4"/>
                    <a:pt x="19" y="0"/>
                    <a:pt x="32" y="2"/>
                  </a:cubicBezTo>
                  <a:cubicBezTo>
                    <a:pt x="34" y="3"/>
                    <a:pt x="35" y="4"/>
                    <a:pt x="35" y="5"/>
                  </a:cubicBezTo>
                  <a:close/>
                  <a:moveTo>
                    <a:pt x="32" y="37"/>
                  </a:moveTo>
                  <a:cubicBezTo>
                    <a:pt x="31" y="28"/>
                    <a:pt x="30" y="19"/>
                    <a:pt x="28" y="11"/>
                  </a:cubicBezTo>
                  <a:cubicBezTo>
                    <a:pt x="12" y="10"/>
                    <a:pt x="9" y="24"/>
                    <a:pt x="10" y="37"/>
                  </a:cubicBezTo>
                  <a:cubicBezTo>
                    <a:pt x="13" y="37"/>
                    <a:pt x="16" y="37"/>
                    <a:pt x="19" y="37"/>
                  </a:cubicBezTo>
                  <a:cubicBezTo>
                    <a:pt x="23" y="37"/>
                    <a:pt x="28" y="37"/>
                    <a:pt x="32"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25"/>
            <p:cNvSpPr>
              <a:spLocks noEditPoints="1"/>
            </p:cNvSpPr>
            <p:nvPr/>
          </p:nvSpPr>
          <p:spPr bwMode="auto">
            <a:xfrm>
              <a:off x="6189528" y="2242741"/>
              <a:ext cx="169335" cy="191978"/>
            </a:xfrm>
            <a:custGeom>
              <a:avLst/>
              <a:gdLst>
                <a:gd name="T0" fmla="*/ 36 w 38"/>
                <a:gd name="T1" fmla="*/ 9 h 43"/>
                <a:gd name="T2" fmla="*/ 35 w 38"/>
                <a:gd name="T3" fmla="*/ 39 h 43"/>
                <a:gd name="T4" fmla="*/ 31 w 38"/>
                <a:gd name="T5" fmla="*/ 42 h 43"/>
                <a:gd name="T6" fmla="*/ 14 w 38"/>
                <a:gd name="T7" fmla="*/ 39 h 43"/>
                <a:gd name="T8" fmla="*/ 8 w 38"/>
                <a:gd name="T9" fmla="*/ 38 h 43"/>
                <a:gd name="T10" fmla="*/ 8 w 38"/>
                <a:gd name="T11" fmla="*/ 38 h 43"/>
                <a:gd name="T12" fmla="*/ 8 w 38"/>
                <a:gd name="T13" fmla="*/ 38 h 43"/>
                <a:gd name="T14" fmla="*/ 1 w 38"/>
                <a:gd name="T15" fmla="*/ 38 h 43"/>
                <a:gd name="T16" fmla="*/ 0 w 38"/>
                <a:gd name="T17" fmla="*/ 38 h 43"/>
                <a:gd name="T18" fmla="*/ 0 w 38"/>
                <a:gd name="T19" fmla="*/ 34 h 43"/>
                <a:gd name="T20" fmla="*/ 0 w 38"/>
                <a:gd name="T21" fmla="*/ 26 h 43"/>
                <a:gd name="T22" fmla="*/ 0 w 38"/>
                <a:gd name="T23" fmla="*/ 6 h 43"/>
                <a:gd name="T24" fmla="*/ 3 w 38"/>
                <a:gd name="T25" fmla="*/ 2 h 43"/>
                <a:gd name="T26" fmla="*/ 24 w 38"/>
                <a:gd name="T27" fmla="*/ 2 h 43"/>
                <a:gd name="T28" fmla="*/ 36 w 38"/>
                <a:gd name="T29" fmla="*/ 9 h 43"/>
                <a:gd name="T30" fmla="*/ 28 w 38"/>
                <a:gd name="T31" fmla="*/ 34 h 43"/>
                <a:gd name="T32" fmla="*/ 28 w 38"/>
                <a:gd name="T33" fmla="*/ 14 h 43"/>
                <a:gd name="T34" fmla="*/ 26 w 38"/>
                <a:gd name="T35" fmla="*/ 12 h 43"/>
                <a:gd name="T36" fmla="*/ 20 w 38"/>
                <a:gd name="T37" fmla="*/ 10 h 43"/>
                <a:gd name="T38" fmla="*/ 9 w 38"/>
                <a:gd name="T39" fmla="*/ 9 h 43"/>
                <a:gd name="T40" fmla="*/ 9 w 38"/>
                <a:gd name="T41" fmla="*/ 26 h 43"/>
                <a:gd name="T42" fmla="*/ 9 w 38"/>
                <a:gd name="T43" fmla="*/ 33 h 43"/>
                <a:gd name="T44" fmla="*/ 28 w 38"/>
                <a:gd name="T4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43">
                  <a:moveTo>
                    <a:pt x="36" y="9"/>
                  </a:moveTo>
                  <a:cubicBezTo>
                    <a:pt x="38" y="19"/>
                    <a:pt x="38" y="30"/>
                    <a:pt x="35" y="39"/>
                  </a:cubicBezTo>
                  <a:cubicBezTo>
                    <a:pt x="34" y="41"/>
                    <a:pt x="33" y="42"/>
                    <a:pt x="31" y="42"/>
                  </a:cubicBezTo>
                  <a:cubicBezTo>
                    <a:pt x="25" y="41"/>
                    <a:pt x="20" y="40"/>
                    <a:pt x="14" y="39"/>
                  </a:cubicBezTo>
                  <a:cubicBezTo>
                    <a:pt x="12" y="39"/>
                    <a:pt x="10" y="39"/>
                    <a:pt x="8" y="38"/>
                  </a:cubicBezTo>
                  <a:cubicBezTo>
                    <a:pt x="8" y="39"/>
                    <a:pt x="8" y="40"/>
                    <a:pt x="8" y="38"/>
                  </a:cubicBezTo>
                  <a:cubicBezTo>
                    <a:pt x="8" y="38"/>
                    <a:pt x="8" y="38"/>
                    <a:pt x="8" y="38"/>
                  </a:cubicBezTo>
                  <a:cubicBezTo>
                    <a:pt x="8" y="43"/>
                    <a:pt x="1" y="42"/>
                    <a:pt x="1" y="38"/>
                  </a:cubicBezTo>
                  <a:cubicBezTo>
                    <a:pt x="1" y="41"/>
                    <a:pt x="1" y="39"/>
                    <a:pt x="0" y="38"/>
                  </a:cubicBezTo>
                  <a:cubicBezTo>
                    <a:pt x="0" y="37"/>
                    <a:pt x="0" y="35"/>
                    <a:pt x="0" y="34"/>
                  </a:cubicBezTo>
                  <a:cubicBezTo>
                    <a:pt x="0" y="26"/>
                    <a:pt x="0" y="26"/>
                    <a:pt x="0" y="26"/>
                  </a:cubicBezTo>
                  <a:cubicBezTo>
                    <a:pt x="0" y="19"/>
                    <a:pt x="0" y="12"/>
                    <a:pt x="0" y="6"/>
                  </a:cubicBezTo>
                  <a:cubicBezTo>
                    <a:pt x="0" y="4"/>
                    <a:pt x="1" y="2"/>
                    <a:pt x="3" y="2"/>
                  </a:cubicBezTo>
                  <a:cubicBezTo>
                    <a:pt x="10" y="0"/>
                    <a:pt x="17" y="0"/>
                    <a:pt x="24" y="2"/>
                  </a:cubicBezTo>
                  <a:cubicBezTo>
                    <a:pt x="29" y="3"/>
                    <a:pt x="34" y="4"/>
                    <a:pt x="36" y="9"/>
                  </a:cubicBezTo>
                  <a:close/>
                  <a:moveTo>
                    <a:pt x="28" y="34"/>
                  </a:moveTo>
                  <a:cubicBezTo>
                    <a:pt x="29" y="28"/>
                    <a:pt x="30" y="20"/>
                    <a:pt x="28" y="14"/>
                  </a:cubicBezTo>
                  <a:cubicBezTo>
                    <a:pt x="28" y="11"/>
                    <a:pt x="29" y="12"/>
                    <a:pt x="26" y="12"/>
                  </a:cubicBezTo>
                  <a:cubicBezTo>
                    <a:pt x="24" y="11"/>
                    <a:pt x="22" y="10"/>
                    <a:pt x="20" y="10"/>
                  </a:cubicBezTo>
                  <a:cubicBezTo>
                    <a:pt x="16" y="9"/>
                    <a:pt x="12" y="9"/>
                    <a:pt x="9" y="9"/>
                  </a:cubicBezTo>
                  <a:cubicBezTo>
                    <a:pt x="9" y="15"/>
                    <a:pt x="9" y="20"/>
                    <a:pt x="9" y="26"/>
                  </a:cubicBezTo>
                  <a:cubicBezTo>
                    <a:pt x="9" y="28"/>
                    <a:pt x="9" y="31"/>
                    <a:pt x="9" y="33"/>
                  </a:cubicBezTo>
                  <a:cubicBezTo>
                    <a:pt x="15" y="32"/>
                    <a:pt x="21" y="34"/>
                    <a:pt x="28" y="3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6"/>
            <p:cNvSpPr>
              <a:spLocks noEditPoints="1"/>
            </p:cNvSpPr>
            <p:nvPr/>
          </p:nvSpPr>
          <p:spPr bwMode="auto">
            <a:xfrm>
              <a:off x="6166884" y="1935576"/>
              <a:ext cx="183118" cy="173273"/>
            </a:xfrm>
            <a:custGeom>
              <a:avLst/>
              <a:gdLst>
                <a:gd name="T0" fmla="*/ 37 w 41"/>
                <a:gd name="T1" fmla="*/ 7 h 39"/>
                <a:gd name="T2" fmla="*/ 37 w 41"/>
                <a:gd name="T3" fmla="*/ 37 h 39"/>
                <a:gd name="T4" fmla="*/ 33 w 41"/>
                <a:gd name="T5" fmla="*/ 39 h 39"/>
                <a:gd name="T6" fmla="*/ 16 w 41"/>
                <a:gd name="T7" fmla="*/ 35 h 39"/>
                <a:gd name="T8" fmla="*/ 8 w 41"/>
                <a:gd name="T9" fmla="*/ 32 h 39"/>
                <a:gd name="T10" fmla="*/ 6 w 41"/>
                <a:gd name="T11" fmla="*/ 33 h 39"/>
                <a:gd name="T12" fmla="*/ 1 w 41"/>
                <a:gd name="T13" fmla="*/ 23 h 39"/>
                <a:gd name="T14" fmla="*/ 0 w 41"/>
                <a:gd name="T15" fmla="*/ 6 h 39"/>
                <a:gd name="T16" fmla="*/ 3 w 41"/>
                <a:gd name="T17" fmla="*/ 1 h 39"/>
                <a:gd name="T18" fmla="*/ 22 w 41"/>
                <a:gd name="T19" fmla="*/ 1 h 39"/>
                <a:gd name="T20" fmla="*/ 37 w 41"/>
                <a:gd name="T21" fmla="*/ 7 h 39"/>
                <a:gd name="T22" fmla="*/ 31 w 41"/>
                <a:gd name="T23" fmla="*/ 31 h 39"/>
                <a:gd name="T24" fmla="*/ 30 w 41"/>
                <a:gd name="T25" fmla="*/ 12 h 39"/>
                <a:gd name="T26" fmla="*/ 8 w 41"/>
                <a:gd name="T27" fmla="*/ 9 h 39"/>
                <a:gd name="T28" fmla="*/ 9 w 41"/>
                <a:gd name="T29" fmla="*/ 21 h 39"/>
                <a:gd name="T30" fmla="*/ 10 w 41"/>
                <a:gd name="T31" fmla="*/ 27 h 39"/>
                <a:gd name="T32" fmla="*/ 14 w 41"/>
                <a:gd name="T33" fmla="*/ 28 h 39"/>
                <a:gd name="T34" fmla="*/ 31 w 41"/>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9">
                  <a:moveTo>
                    <a:pt x="37" y="7"/>
                  </a:moveTo>
                  <a:cubicBezTo>
                    <a:pt x="41" y="16"/>
                    <a:pt x="41" y="28"/>
                    <a:pt x="37" y="37"/>
                  </a:cubicBezTo>
                  <a:cubicBezTo>
                    <a:pt x="36" y="38"/>
                    <a:pt x="35" y="39"/>
                    <a:pt x="33" y="39"/>
                  </a:cubicBezTo>
                  <a:cubicBezTo>
                    <a:pt x="27" y="38"/>
                    <a:pt x="21" y="37"/>
                    <a:pt x="16" y="35"/>
                  </a:cubicBezTo>
                  <a:cubicBezTo>
                    <a:pt x="14" y="35"/>
                    <a:pt x="11" y="34"/>
                    <a:pt x="8" y="32"/>
                  </a:cubicBezTo>
                  <a:cubicBezTo>
                    <a:pt x="8" y="33"/>
                    <a:pt x="7" y="33"/>
                    <a:pt x="6" y="33"/>
                  </a:cubicBezTo>
                  <a:cubicBezTo>
                    <a:pt x="1" y="31"/>
                    <a:pt x="1" y="27"/>
                    <a:pt x="1" y="23"/>
                  </a:cubicBezTo>
                  <a:cubicBezTo>
                    <a:pt x="0" y="17"/>
                    <a:pt x="0" y="11"/>
                    <a:pt x="0" y="6"/>
                  </a:cubicBezTo>
                  <a:cubicBezTo>
                    <a:pt x="0" y="4"/>
                    <a:pt x="1" y="2"/>
                    <a:pt x="3" y="1"/>
                  </a:cubicBezTo>
                  <a:cubicBezTo>
                    <a:pt x="9" y="0"/>
                    <a:pt x="15" y="0"/>
                    <a:pt x="22" y="1"/>
                  </a:cubicBezTo>
                  <a:cubicBezTo>
                    <a:pt x="26" y="2"/>
                    <a:pt x="35" y="2"/>
                    <a:pt x="37" y="7"/>
                  </a:cubicBezTo>
                  <a:close/>
                  <a:moveTo>
                    <a:pt x="31" y="31"/>
                  </a:moveTo>
                  <a:cubicBezTo>
                    <a:pt x="32" y="25"/>
                    <a:pt x="32" y="17"/>
                    <a:pt x="30" y="12"/>
                  </a:cubicBezTo>
                  <a:cubicBezTo>
                    <a:pt x="23" y="10"/>
                    <a:pt x="15" y="8"/>
                    <a:pt x="8" y="9"/>
                  </a:cubicBezTo>
                  <a:cubicBezTo>
                    <a:pt x="8" y="13"/>
                    <a:pt x="8" y="17"/>
                    <a:pt x="9" y="21"/>
                  </a:cubicBezTo>
                  <a:cubicBezTo>
                    <a:pt x="9" y="23"/>
                    <a:pt x="10" y="25"/>
                    <a:pt x="10" y="27"/>
                  </a:cubicBezTo>
                  <a:cubicBezTo>
                    <a:pt x="12" y="27"/>
                    <a:pt x="13" y="28"/>
                    <a:pt x="14" y="28"/>
                  </a:cubicBezTo>
                  <a:cubicBezTo>
                    <a:pt x="19" y="29"/>
                    <a:pt x="25" y="31"/>
                    <a:pt x="31"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8"/>
            <p:cNvSpPr>
              <a:spLocks noEditPoints="1"/>
            </p:cNvSpPr>
            <p:nvPr/>
          </p:nvSpPr>
          <p:spPr bwMode="auto">
            <a:xfrm>
              <a:off x="6113721" y="1650070"/>
              <a:ext cx="183118" cy="169335"/>
            </a:xfrm>
            <a:custGeom>
              <a:avLst/>
              <a:gdLst>
                <a:gd name="T0" fmla="*/ 40 w 41"/>
                <a:gd name="T1" fmla="*/ 12 h 38"/>
                <a:gd name="T2" fmla="*/ 38 w 41"/>
                <a:gd name="T3" fmla="*/ 34 h 38"/>
                <a:gd name="T4" fmla="*/ 35 w 41"/>
                <a:gd name="T5" fmla="*/ 36 h 38"/>
                <a:gd name="T6" fmla="*/ 5 w 41"/>
                <a:gd name="T7" fmla="*/ 35 h 38"/>
                <a:gd name="T8" fmla="*/ 4 w 41"/>
                <a:gd name="T9" fmla="*/ 30 h 38"/>
                <a:gd name="T10" fmla="*/ 3 w 41"/>
                <a:gd name="T11" fmla="*/ 8 h 38"/>
                <a:gd name="T12" fmla="*/ 10 w 41"/>
                <a:gd name="T13" fmla="*/ 1 h 38"/>
                <a:gd name="T14" fmla="*/ 21 w 41"/>
                <a:gd name="T15" fmla="*/ 1 h 38"/>
                <a:gd name="T16" fmla="*/ 36 w 41"/>
                <a:gd name="T17" fmla="*/ 4 h 38"/>
                <a:gd name="T18" fmla="*/ 40 w 41"/>
                <a:gd name="T19" fmla="*/ 12 h 38"/>
                <a:gd name="T20" fmla="*/ 32 w 41"/>
                <a:gd name="T21" fmla="*/ 29 h 38"/>
                <a:gd name="T22" fmla="*/ 33 w 41"/>
                <a:gd name="T23" fmla="*/ 20 h 38"/>
                <a:gd name="T24" fmla="*/ 32 w 41"/>
                <a:gd name="T25" fmla="*/ 14 h 38"/>
                <a:gd name="T26" fmla="*/ 32 w 41"/>
                <a:gd name="T27" fmla="*/ 12 h 38"/>
                <a:gd name="T28" fmla="*/ 11 w 41"/>
                <a:gd name="T29" fmla="*/ 9 h 38"/>
                <a:gd name="T30" fmla="*/ 10 w 41"/>
                <a:gd name="T31" fmla="*/ 19 h 38"/>
                <a:gd name="T32" fmla="*/ 11 w 41"/>
                <a:gd name="T33" fmla="*/ 30 h 38"/>
                <a:gd name="T34" fmla="*/ 11 w 41"/>
                <a:gd name="T35" fmla="*/ 31 h 38"/>
                <a:gd name="T36" fmla="*/ 32 w 41"/>
                <a:gd name="T3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38">
                  <a:moveTo>
                    <a:pt x="40" y="12"/>
                  </a:moveTo>
                  <a:cubicBezTo>
                    <a:pt x="41" y="19"/>
                    <a:pt x="41" y="27"/>
                    <a:pt x="38" y="34"/>
                  </a:cubicBezTo>
                  <a:cubicBezTo>
                    <a:pt x="37" y="35"/>
                    <a:pt x="36" y="36"/>
                    <a:pt x="35" y="36"/>
                  </a:cubicBezTo>
                  <a:cubicBezTo>
                    <a:pt x="25" y="35"/>
                    <a:pt x="14" y="38"/>
                    <a:pt x="5" y="35"/>
                  </a:cubicBezTo>
                  <a:cubicBezTo>
                    <a:pt x="2" y="34"/>
                    <a:pt x="3" y="31"/>
                    <a:pt x="4" y="30"/>
                  </a:cubicBezTo>
                  <a:cubicBezTo>
                    <a:pt x="0" y="24"/>
                    <a:pt x="2" y="14"/>
                    <a:pt x="3" y="8"/>
                  </a:cubicBezTo>
                  <a:cubicBezTo>
                    <a:pt x="4" y="3"/>
                    <a:pt x="6" y="1"/>
                    <a:pt x="10" y="1"/>
                  </a:cubicBezTo>
                  <a:cubicBezTo>
                    <a:pt x="14" y="0"/>
                    <a:pt x="18" y="0"/>
                    <a:pt x="21" y="1"/>
                  </a:cubicBezTo>
                  <a:cubicBezTo>
                    <a:pt x="26" y="2"/>
                    <a:pt x="31" y="3"/>
                    <a:pt x="36" y="4"/>
                  </a:cubicBezTo>
                  <a:cubicBezTo>
                    <a:pt x="39" y="5"/>
                    <a:pt x="40" y="9"/>
                    <a:pt x="40" y="12"/>
                  </a:cubicBezTo>
                  <a:close/>
                  <a:moveTo>
                    <a:pt x="32" y="29"/>
                  </a:moveTo>
                  <a:cubicBezTo>
                    <a:pt x="32" y="26"/>
                    <a:pt x="33" y="23"/>
                    <a:pt x="33" y="20"/>
                  </a:cubicBezTo>
                  <a:cubicBezTo>
                    <a:pt x="33" y="18"/>
                    <a:pt x="33" y="16"/>
                    <a:pt x="32" y="14"/>
                  </a:cubicBezTo>
                  <a:cubicBezTo>
                    <a:pt x="32" y="13"/>
                    <a:pt x="31" y="11"/>
                    <a:pt x="32" y="12"/>
                  </a:cubicBezTo>
                  <a:cubicBezTo>
                    <a:pt x="26" y="10"/>
                    <a:pt x="18" y="7"/>
                    <a:pt x="11" y="9"/>
                  </a:cubicBezTo>
                  <a:cubicBezTo>
                    <a:pt x="11" y="12"/>
                    <a:pt x="10" y="16"/>
                    <a:pt x="10" y="19"/>
                  </a:cubicBezTo>
                  <a:cubicBezTo>
                    <a:pt x="10" y="23"/>
                    <a:pt x="11" y="26"/>
                    <a:pt x="11" y="30"/>
                  </a:cubicBezTo>
                  <a:cubicBezTo>
                    <a:pt x="11" y="30"/>
                    <a:pt x="11" y="30"/>
                    <a:pt x="11" y="31"/>
                  </a:cubicBezTo>
                  <a:cubicBezTo>
                    <a:pt x="18" y="31"/>
                    <a:pt x="25" y="30"/>
                    <a:pt x="32"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9"/>
            <p:cNvSpPr>
              <a:spLocks noEditPoints="1"/>
            </p:cNvSpPr>
            <p:nvPr/>
          </p:nvSpPr>
          <p:spPr bwMode="auto">
            <a:xfrm>
              <a:off x="6087139" y="1369486"/>
              <a:ext cx="173273" cy="164412"/>
            </a:xfrm>
            <a:custGeom>
              <a:avLst/>
              <a:gdLst>
                <a:gd name="T0" fmla="*/ 37 w 39"/>
                <a:gd name="T1" fmla="*/ 10 h 37"/>
                <a:gd name="T2" fmla="*/ 39 w 39"/>
                <a:gd name="T3" fmla="*/ 31 h 37"/>
                <a:gd name="T4" fmla="*/ 35 w 39"/>
                <a:gd name="T5" fmla="*/ 35 h 37"/>
                <a:gd name="T6" fmla="*/ 11 w 39"/>
                <a:gd name="T7" fmla="*/ 34 h 37"/>
                <a:gd name="T8" fmla="*/ 10 w 39"/>
                <a:gd name="T9" fmla="*/ 34 h 37"/>
                <a:gd name="T10" fmla="*/ 6 w 39"/>
                <a:gd name="T11" fmla="*/ 34 h 37"/>
                <a:gd name="T12" fmla="*/ 2 w 39"/>
                <a:gd name="T13" fmla="*/ 7 h 37"/>
                <a:gd name="T14" fmla="*/ 5 w 39"/>
                <a:gd name="T15" fmla="*/ 3 h 37"/>
                <a:gd name="T16" fmla="*/ 34 w 39"/>
                <a:gd name="T17" fmla="*/ 6 h 37"/>
                <a:gd name="T18" fmla="*/ 37 w 39"/>
                <a:gd name="T19" fmla="*/ 10 h 37"/>
                <a:gd name="T20" fmla="*/ 31 w 39"/>
                <a:gd name="T21" fmla="*/ 28 h 37"/>
                <a:gd name="T22" fmla="*/ 29 w 39"/>
                <a:gd name="T23" fmla="*/ 13 h 37"/>
                <a:gd name="T24" fmla="*/ 10 w 39"/>
                <a:gd name="T25" fmla="*/ 11 h 37"/>
                <a:gd name="T26" fmla="*/ 11 w 39"/>
                <a:gd name="T27" fmla="*/ 21 h 37"/>
                <a:gd name="T28" fmla="*/ 12 w 39"/>
                <a:gd name="T29" fmla="*/ 28 h 37"/>
                <a:gd name="T30" fmla="*/ 12 w 39"/>
                <a:gd name="T31" fmla="*/ 28 h 37"/>
                <a:gd name="T32" fmla="*/ 31 w 39"/>
                <a:gd name="T3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7">
                  <a:moveTo>
                    <a:pt x="37" y="10"/>
                  </a:moveTo>
                  <a:cubicBezTo>
                    <a:pt x="37" y="17"/>
                    <a:pt x="39" y="24"/>
                    <a:pt x="39" y="31"/>
                  </a:cubicBezTo>
                  <a:cubicBezTo>
                    <a:pt x="39" y="33"/>
                    <a:pt x="38" y="35"/>
                    <a:pt x="35" y="35"/>
                  </a:cubicBezTo>
                  <a:cubicBezTo>
                    <a:pt x="27" y="35"/>
                    <a:pt x="19" y="37"/>
                    <a:pt x="11" y="34"/>
                  </a:cubicBezTo>
                  <a:cubicBezTo>
                    <a:pt x="11" y="34"/>
                    <a:pt x="10" y="34"/>
                    <a:pt x="10" y="34"/>
                  </a:cubicBezTo>
                  <a:cubicBezTo>
                    <a:pt x="9" y="35"/>
                    <a:pt x="8" y="35"/>
                    <a:pt x="6" y="34"/>
                  </a:cubicBezTo>
                  <a:cubicBezTo>
                    <a:pt x="0" y="28"/>
                    <a:pt x="2" y="15"/>
                    <a:pt x="2" y="7"/>
                  </a:cubicBezTo>
                  <a:cubicBezTo>
                    <a:pt x="2" y="5"/>
                    <a:pt x="3" y="4"/>
                    <a:pt x="5" y="3"/>
                  </a:cubicBezTo>
                  <a:cubicBezTo>
                    <a:pt x="15" y="0"/>
                    <a:pt x="25" y="3"/>
                    <a:pt x="34" y="6"/>
                  </a:cubicBezTo>
                  <a:cubicBezTo>
                    <a:pt x="36" y="7"/>
                    <a:pt x="37" y="8"/>
                    <a:pt x="37" y="10"/>
                  </a:cubicBezTo>
                  <a:close/>
                  <a:moveTo>
                    <a:pt x="31" y="28"/>
                  </a:moveTo>
                  <a:cubicBezTo>
                    <a:pt x="30" y="23"/>
                    <a:pt x="29" y="18"/>
                    <a:pt x="29" y="13"/>
                  </a:cubicBezTo>
                  <a:cubicBezTo>
                    <a:pt x="23" y="11"/>
                    <a:pt x="16" y="10"/>
                    <a:pt x="10" y="11"/>
                  </a:cubicBezTo>
                  <a:cubicBezTo>
                    <a:pt x="10" y="14"/>
                    <a:pt x="10" y="18"/>
                    <a:pt x="11" y="21"/>
                  </a:cubicBezTo>
                  <a:cubicBezTo>
                    <a:pt x="11" y="24"/>
                    <a:pt x="12" y="26"/>
                    <a:pt x="12" y="28"/>
                  </a:cubicBezTo>
                  <a:cubicBezTo>
                    <a:pt x="12" y="28"/>
                    <a:pt x="12" y="28"/>
                    <a:pt x="12" y="28"/>
                  </a:cubicBezTo>
                  <a:cubicBezTo>
                    <a:pt x="18" y="30"/>
                    <a:pt x="25" y="29"/>
                    <a:pt x="31" y="2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7" name="Freeform 31"/>
            <p:cNvSpPr>
              <a:spLocks noEditPoints="1"/>
            </p:cNvSpPr>
            <p:nvPr/>
          </p:nvSpPr>
          <p:spPr bwMode="auto">
            <a:xfrm>
              <a:off x="5940448" y="2928940"/>
              <a:ext cx="178195" cy="169335"/>
            </a:xfrm>
            <a:custGeom>
              <a:avLst/>
              <a:gdLst>
                <a:gd name="T0" fmla="*/ 37 w 40"/>
                <a:gd name="T1" fmla="*/ 2 h 38"/>
                <a:gd name="T2" fmla="*/ 40 w 40"/>
                <a:gd name="T3" fmla="*/ 20 h 38"/>
                <a:gd name="T4" fmla="*/ 36 w 40"/>
                <a:gd name="T5" fmla="*/ 34 h 38"/>
                <a:gd name="T6" fmla="*/ 4 w 40"/>
                <a:gd name="T7" fmla="*/ 37 h 38"/>
                <a:gd name="T8" fmla="*/ 0 w 40"/>
                <a:gd name="T9" fmla="*/ 33 h 38"/>
                <a:gd name="T10" fmla="*/ 3 w 40"/>
                <a:gd name="T11" fmla="*/ 7 h 38"/>
                <a:gd name="T12" fmla="*/ 4 w 40"/>
                <a:gd name="T13" fmla="*/ 5 h 38"/>
                <a:gd name="T14" fmla="*/ 4 w 40"/>
                <a:gd name="T15" fmla="*/ 3 h 38"/>
                <a:gd name="T16" fmla="*/ 10 w 40"/>
                <a:gd name="T17" fmla="*/ 3 h 38"/>
                <a:gd name="T18" fmla="*/ 11 w 40"/>
                <a:gd name="T19" fmla="*/ 3 h 38"/>
                <a:gd name="T20" fmla="*/ 18 w 40"/>
                <a:gd name="T21" fmla="*/ 1 h 38"/>
                <a:gd name="T22" fmla="*/ 34 w 40"/>
                <a:gd name="T23" fmla="*/ 0 h 38"/>
                <a:gd name="T24" fmla="*/ 37 w 40"/>
                <a:gd name="T25" fmla="*/ 2 h 38"/>
                <a:gd name="T26" fmla="*/ 31 w 40"/>
                <a:gd name="T27" fmla="*/ 18 h 38"/>
                <a:gd name="T28" fmla="*/ 31 w 40"/>
                <a:gd name="T29" fmla="*/ 9 h 38"/>
                <a:gd name="T30" fmla="*/ 10 w 40"/>
                <a:gd name="T31" fmla="*/ 12 h 38"/>
                <a:gd name="T32" fmla="*/ 9 w 40"/>
                <a:gd name="T33" fmla="*/ 11 h 38"/>
                <a:gd name="T34" fmla="*/ 8 w 40"/>
                <a:gd name="T35" fmla="*/ 29 h 38"/>
                <a:gd name="T36" fmla="*/ 29 w 40"/>
                <a:gd name="T37" fmla="*/ 28 h 38"/>
                <a:gd name="T38" fmla="*/ 30 w 40"/>
                <a:gd name="T39" fmla="*/ 27 h 38"/>
                <a:gd name="T40" fmla="*/ 31 w 40"/>
                <a:gd name="T41" fmla="*/ 25 h 38"/>
                <a:gd name="T42" fmla="*/ 31 w 40"/>
                <a:gd name="T4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8">
                  <a:moveTo>
                    <a:pt x="37" y="2"/>
                  </a:moveTo>
                  <a:cubicBezTo>
                    <a:pt x="40" y="7"/>
                    <a:pt x="40" y="14"/>
                    <a:pt x="40" y="20"/>
                  </a:cubicBezTo>
                  <a:cubicBezTo>
                    <a:pt x="40" y="23"/>
                    <a:pt x="40" y="33"/>
                    <a:pt x="36" y="34"/>
                  </a:cubicBezTo>
                  <a:cubicBezTo>
                    <a:pt x="26" y="38"/>
                    <a:pt x="14" y="37"/>
                    <a:pt x="4" y="37"/>
                  </a:cubicBezTo>
                  <a:cubicBezTo>
                    <a:pt x="2" y="37"/>
                    <a:pt x="0" y="36"/>
                    <a:pt x="0" y="33"/>
                  </a:cubicBezTo>
                  <a:cubicBezTo>
                    <a:pt x="0" y="25"/>
                    <a:pt x="1" y="15"/>
                    <a:pt x="3" y="7"/>
                  </a:cubicBezTo>
                  <a:cubicBezTo>
                    <a:pt x="3" y="6"/>
                    <a:pt x="3" y="6"/>
                    <a:pt x="4" y="5"/>
                  </a:cubicBezTo>
                  <a:cubicBezTo>
                    <a:pt x="4" y="5"/>
                    <a:pt x="4" y="4"/>
                    <a:pt x="4" y="3"/>
                  </a:cubicBezTo>
                  <a:cubicBezTo>
                    <a:pt x="5" y="0"/>
                    <a:pt x="9" y="1"/>
                    <a:pt x="10" y="3"/>
                  </a:cubicBezTo>
                  <a:cubicBezTo>
                    <a:pt x="10" y="3"/>
                    <a:pt x="11" y="3"/>
                    <a:pt x="11" y="3"/>
                  </a:cubicBezTo>
                  <a:cubicBezTo>
                    <a:pt x="14" y="2"/>
                    <a:pt x="16" y="2"/>
                    <a:pt x="18" y="1"/>
                  </a:cubicBezTo>
                  <a:cubicBezTo>
                    <a:pt x="23" y="1"/>
                    <a:pt x="29" y="0"/>
                    <a:pt x="34" y="0"/>
                  </a:cubicBezTo>
                  <a:cubicBezTo>
                    <a:pt x="35" y="0"/>
                    <a:pt x="37" y="0"/>
                    <a:pt x="37" y="2"/>
                  </a:cubicBezTo>
                  <a:close/>
                  <a:moveTo>
                    <a:pt x="31" y="18"/>
                  </a:moveTo>
                  <a:cubicBezTo>
                    <a:pt x="31" y="15"/>
                    <a:pt x="31" y="12"/>
                    <a:pt x="31" y="9"/>
                  </a:cubicBezTo>
                  <a:cubicBezTo>
                    <a:pt x="24" y="9"/>
                    <a:pt x="17" y="12"/>
                    <a:pt x="10" y="12"/>
                  </a:cubicBezTo>
                  <a:cubicBezTo>
                    <a:pt x="10" y="12"/>
                    <a:pt x="9" y="12"/>
                    <a:pt x="9" y="11"/>
                  </a:cubicBezTo>
                  <a:cubicBezTo>
                    <a:pt x="8" y="17"/>
                    <a:pt x="8" y="23"/>
                    <a:pt x="8" y="29"/>
                  </a:cubicBezTo>
                  <a:cubicBezTo>
                    <a:pt x="15" y="29"/>
                    <a:pt x="22" y="29"/>
                    <a:pt x="29" y="28"/>
                  </a:cubicBezTo>
                  <a:cubicBezTo>
                    <a:pt x="30" y="27"/>
                    <a:pt x="30" y="27"/>
                    <a:pt x="30" y="27"/>
                  </a:cubicBezTo>
                  <a:cubicBezTo>
                    <a:pt x="31" y="27"/>
                    <a:pt x="31" y="26"/>
                    <a:pt x="31" y="25"/>
                  </a:cubicBezTo>
                  <a:cubicBezTo>
                    <a:pt x="31" y="23"/>
                    <a:pt x="31" y="20"/>
                    <a:pt x="31"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8" name="Freeform 32"/>
            <p:cNvSpPr>
              <a:spLocks noEditPoints="1"/>
            </p:cNvSpPr>
            <p:nvPr/>
          </p:nvSpPr>
          <p:spPr bwMode="auto">
            <a:xfrm>
              <a:off x="5895161" y="2216159"/>
              <a:ext cx="187056" cy="187056"/>
            </a:xfrm>
            <a:custGeom>
              <a:avLst/>
              <a:gdLst>
                <a:gd name="T0" fmla="*/ 13 w 42"/>
                <a:gd name="T1" fmla="*/ 36 h 42"/>
                <a:gd name="T2" fmla="*/ 10 w 42"/>
                <a:gd name="T3" fmla="*/ 36 h 42"/>
                <a:gd name="T4" fmla="*/ 11 w 42"/>
                <a:gd name="T5" fmla="*/ 2 h 42"/>
                <a:gd name="T6" fmla="*/ 14 w 42"/>
                <a:gd name="T7" fmla="*/ 0 h 42"/>
                <a:gd name="T8" fmla="*/ 38 w 42"/>
                <a:gd name="T9" fmla="*/ 3 h 42"/>
                <a:gd name="T10" fmla="*/ 42 w 42"/>
                <a:gd name="T11" fmla="*/ 20 h 42"/>
                <a:gd name="T12" fmla="*/ 39 w 42"/>
                <a:gd name="T13" fmla="*/ 39 h 42"/>
                <a:gd name="T14" fmla="*/ 28 w 42"/>
                <a:gd name="T15" fmla="*/ 41 h 42"/>
                <a:gd name="T16" fmla="*/ 14 w 42"/>
                <a:gd name="T17" fmla="*/ 41 h 42"/>
                <a:gd name="T18" fmla="*/ 13 w 42"/>
                <a:gd name="T19" fmla="*/ 36 h 42"/>
                <a:gd name="T20" fmla="*/ 13 w 42"/>
                <a:gd name="T21" fmla="*/ 36 h 42"/>
                <a:gd name="T22" fmla="*/ 14 w 42"/>
                <a:gd name="T23" fmla="*/ 36 h 42"/>
                <a:gd name="T24" fmla="*/ 27 w 42"/>
                <a:gd name="T25" fmla="*/ 35 h 42"/>
                <a:gd name="T26" fmla="*/ 32 w 42"/>
                <a:gd name="T27" fmla="*/ 33 h 42"/>
                <a:gd name="T28" fmla="*/ 33 w 42"/>
                <a:gd name="T29" fmla="*/ 19 h 42"/>
                <a:gd name="T30" fmla="*/ 33 w 42"/>
                <a:gd name="T31" fmla="*/ 11 h 42"/>
                <a:gd name="T32" fmla="*/ 32 w 42"/>
                <a:gd name="T33" fmla="*/ 10 h 42"/>
                <a:gd name="T34" fmla="*/ 30 w 42"/>
                <a:gd name="T35" fmla="*/ 9 h 42"/>
                <a:gd name="T36" fmla="*/ 17 w 42"/>
                <a:gd name="T37" fmla="*/ 8 h 42"/>
                <a:gd name="T38" fmla="*/ 15 w 42"/>
                <a:gd name="T39" fmla="*/ 32 h 42"/>
                <a:gd name="T40" fmla="*/ 13 w 42"/>
                <a:gd name="T4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13" y="36"/>
                  </a:moveTo>
                  <a:cubicBezTo>
                    <a:pt x="12" y="37"/>
                    <a:pt x="11" y="37"/>
                    <a:pt x="10" y="36"/>
                  </a:cubicBezTo>
                  <a:cubicBezTo>
                    <a:pt x="0" y="30"/>
                    <a:pt x="7" y="10"/>
                    <a:pt x="11" y="2"/>
                  </a:cubicBezTo>
                  <a:cubicBezTo>
                    <a:pt x="11" y="0"/>
                    <a:pt x="13" y="0"/>
                    <a:pt x="14" y="0"/>
                  </a:cubicBezTo>
                  <a:cubicBezTo>
                    <a:pt x="22" y="0"/>
                    <a:pt x="30" y="0"/>
                    <a:pt x="38" y="3"/>
                  </a:cubicBezTo>
                  <a:cubicBezTo>
                    <a:pt x="42" y="5"/>
                    <a:pt x="42" y="17"/>
                    <a:pt x="42" y="20"/>
                  </a:cubicBezTo>
                  <a:cubicBezTo>
                    <a:pt x="42" y="25"/>
                    <a:pt x="42" y="35"/>
                    <a:pt x="39" y="39"/>
                  </a:cubicBezTo>
                  <a:cubicBezTo>
                    <a:pt x="36" y="41"/>
                    <a:pt x="31" y="41"/>
                    <a:pt x="28" y="41"/>
                  </a:cubicBezTo>
                  <a:cubicBezTo>
                    <a:pt x="24" y="42"/>
                    <a:pt x="19" y="41"/>
                    <a:pt x="14" y="41"/>
                  </a:cubicBezTo>
                  <a:cubicBezTo>
                    <a:pt x="12" y="41"/>
                    <a:pt x="11" y="38"/>
                    <a:pt x="13" y="36"/>
                  </a:cubicBezTo>
                  <a:close/>
                  <a:moveTo>
                    <a:pt x="13" y="36"/>
                  </a:moveTo>
                  <a:cubicBezTo>
                    <a:pt x="14" y="36"/>
                    <a:pt x="14" y="36"/>
                    <a:pt x="14" y="36"/>
                  </a:cubicBezTo>
                  <a:cubicBezTo>
                    <a:pt x="19" y="36"/>
                    <a:pt x="23" y="36"/>
                    <a:pt x="27" y="35"/>
                  </a:cubicBezTo>
                  <a:cubicBezTo>
                    <a:pt x="30" y="35"/>
                    <a:pt x="32" y="34"/>
                    <a:pt x="32" y="33"/>
                  </a:cubicBezTo>
                  <a:cubicBezTo>
                    <a:pt x="34" y="28"/>
                    <a:pt x="34" y="23"/>
                    <a:pt x="33" y="19"/>
                  </a:cubicBezTo>
                  <a:cubicBezTo>
                    <a:pt x="33" y="16"/>
                    <a:pt x="33" y="13"/>
                    <a:pt x="33" y="11"/>
                  </a:cubicBezTo>
                  <a:cubicBezTo>
                    <a:pt x="32" y="10"/>
                    <a:pt x="32" y="10"/>
                    <a:pt x="32" y="10"/>
                  </a:cubicBezTo>
                  <a:cubicBezTo>
                    <a:pt x="31" y="10"/>
                    <a:pt x="31" y="9"/>
                    <a:pt x="30" y="9"/>
                  </a:cubicBezTo>
                  <a:cubicBezTo>
                    <a:pt x="26" y="8"/>
                    <a:pt x="21" y="8"/>
                    <a:pt x="17" y="8"/>
                  </a:cubicBezTo>
                  <a:cubicBezTo>
                    <a:pt x="14" y="15"/>
                    <a:pt x="13" y="25"/>
                    <a:pt x="15" y="32"/>
                  </a:cubicBezTo>
                  <a:cubicBezTo>
                    <a:pt x="15" y="34"/>
                    <a:pt x="15" y="35"/>
                    <a:pt x="13"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9" name="Freeform 33"/>
            <p:cNvSpPr>
              <a:spLocks noEditPoints="1"/>
            </p:cNvSpPr>
            <p:nvPr/>
          </p:nvSpPr>
          <p:spPr bwMode="auto">
            <a:xfrm>
              <a:off x="5912882" y="1904072"/>
              <a:ext cx="174257" cy="195916"/>
            </a:xfrm>
            <a:custGeom>
              <a:avLst/>
              <a:gdLst>
                <a:gd name="T0" fmla="*/ 36 w 39"/>
                <a:gd name="T1" fmla="*/ 6 h 44"/>
                <a:gd name="T2" fmla="*/ 36 w 39"/>
                <a:gd name="T3" fmla="*/ 40 h 44"/>
                <a:gd name="T4" fmla="*/ 31 w 39"/>
                <a:gd name="T5" fmla="*/ 43 h 44"/>
                <a:gd name="T6" fmla="*/ 4 w 39"/>
                <a:gd name="T7" fmla="*/ 39 h 44"/>
                <a:gd name="T8" fmla="*/ 4 w 39"/>
                <a:gd name="T9" fmla="*/ 35 h 44"/>
                <a:gd name="T10" fmla="*/ 2 w 39"/>
                <a:gd name="T11" fmla="*/ 32 h 44"/>
                <a:gd name="T12" fmla="*/ 1 w 39"/>
                <a:gd name="T13" fmla="*/ 7 h 44"/>
                <a:gd name="T14" fmla="*/ 4 w 39"/>
                <a:gd name="T15" fmla="*/ 3 h 44"/>
                <a:gd name="T16" fmla="*/ 32 w 39"/>
                <a:gd name="T17" fmla="*/ 3 h 44"/>
                <a:gd name="T18" fmla="*/ 36 w 39"/>
                <a:gd name="T19" fmla="*/ 6 h 44"/>
                <a:gd name="T20" fmla="*/ 28 w 39"/>
                <a:gd name="T21" fmla="*/ 36 h 44"/>
                <a:gd name="T22" fmla="*/ 28 w 39"/>
                <a:gd name="T23" fmla="*/ 11 h 44"/>
                <a:gd name="T24" fmla="*/ 9 w 39"/>
                <a:gd name="T25" fmla="*/ 11 h 44"/>
                <a:gd name="T26" fmla="*/ 8 w 39"/>
                <a:gd name="T27" fmla="*/ 32 h 44"/>
                <a:gd name="T28" fmla="*/ 7 w 39"/>
                <a:gd name="T29" fmla="*/ 35 h 44"/>
                <a:gd name="T30" fmla="*/ 28 w 39"/>
                <a:gd name="T3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4">
                  <a:moveTo>
                    <a:pt x="36" y="6"/>
                  </a:moveTo>
                  <a:cubicBezTo>
                    <a:pt x="39" y="17"/>
                    <a:pt x="39" y="30"/>
                    <a:pt x="36" y="40"/>
                  </a:cubicBezTo>
                  <a:cubicBezTo>
                    <a:pt x="35" y="43"/>
                    <a:pt x="33" y="44"/>
                    <a:pt x="31" y="43"/>
                  </a:cubicBezTo>
                  <a:cubicBezTo>
                    <a:pt x="22" y="42"/>
                    <a:pt x="12" y="43"/>
                    <a:pt x="4" y="39"/>
                  </a:cubicBezTo>
                  <a:cubicBezTo>
                    <a:pt x="2" y="38"/>
                    <a:pt x="3" y="36"/>
                    <a:pt x="4" y="35"/>
                  </a:cubicBezTo>
                  <a:cubicBezTo>
                    <a:pt x="3" y="35"/>
                    <a:pt x="2" y="34"/>
                    <a:pt x="2" y="32"/>
                  </a:cubicBezTo>
                  <a:cubicBezTo>
                    <a:pt x="0" y="24"/>
                    <a:pt x="1" y="16"/>
                    <a:pt x="1" y="7"/>
                  </a:cubicBezTo>
                  <a:cubicBezTo>
                    <a:pt x="1" y="5"/>
                    <a:pt x="2" y="4"/>
                    <a:pt x="4" y="3"/>
                  </a:cubicBezTo>
                  <a:cubicBezTo>
                    <a:pt x="13" y="0"/>
                    <a:pt x="22" y="3"/>
                    <a:pt x="32" y="3"/>
                  </a:cubicBezTo>
                  <a:cubicBezTo>
                    <a:pt x="34" y="3"/>
                    <a:pt x="35" y="4"/>
                    <a:pt x="36" y="6"/>
                  </a:cubicBezTo>
                  <a:close/>
                  <a:moveTo>
                    <a:pt x="28" y="36"/>
                  </a:moveTo>
                  <a:cubicBezTo>
                    <a:pt x="30" y="28"/>
                    <a:pt x="30" y="19"/>
                    <a:pt x="28" y="11"/>
                  </a:cubicBezTo>
                  <a:cubicBezTo>
                    <a:pt x="22" y="11"/>
                    <a:pt x="16" y="10"/>
                    <a:pt x="9" y="11"/>
                  </a:cubicBezTo>
                  <a:cubicBezTo>
                    <a:pt x="10" y="18"/>
                    <a:pt x="10" y="25"/>
                    <a:pt x="8" y="32"/>
                  </a:cubicBezTo>
                  <a:cubicBezTo>
                    <a:pt x="8" y="34"/>
                    <a:pt x="7" y="34"/>
                    <a:pt x="7" y="35"/>
                  </a:cubicBezTo>
                  <a:cubicBezTo>
                    <a:pt x="13" y="36"/>
                    <a:pt x="22" y="36"/>
                    <a:pt x="28"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0" name="Freeform 34"/>
            <p:cNvSpPr>
              <a:spLocks noEditPoints="1"/>
            </p:cNvSpPr>
            <p:nvPr/>
          </p:nvSpPr>
          <p:spPr bwMode="auto">
            <a:xfrm>
              <a:off x="5922727" y="2541046"/>
              <a:ext cx="164412" cy="174257"/>
            </a:xfrm>
            <a:custGeom>
              <a:avLst/>
              <a:gdLst>
                <a:gd name="T0" fmla="*/ 32 w 37"/>
                <a:gd name="T1" fmla="*/ 10 h 39"/>
                <a:gd name="T2" fmla="*/ 33 w 37"/>
                <a:gd name="T3" fmla="*/ 36 h 39"/>
                <a:gd name="T4" fmla="*/ 30 w 37"/>
                <a:gd name="T5" fmla="*/ 39 h 39"/>
                <a:gd name="T6" fmla="*/ 17 w 37"/>
                <a:gd name="T7" fmla="*/ 37 h 39"/>
                <a:gd name="T8" fmla="*/ 11 w 37"/>
                <a:gd name="T9" fmla="*/ 36 h 39"/>
                <a:gd name="T10" fmla="*/ 9 w 37"/>
                <a:gd name="T11" fmla="*/ 36 h 39"/>
                <a:gd name="T12" fmla="*/ 8 w 37"/>
                <a:gd name="T13" fmla="*/ 38 h 39"/>
                <a:gd name="T14" fmla="*/ 3 w 37"/>
                <a:gd name="T15" fmla="*/ 38 h 39"/>
                <a:gd name="T16" fmla="*/ 2 w 37"/>
                <a:gd name="T17" fmla="*/ 22 h 39"/>
                <a:gd name="T18" fmla="*/ 4 w 37"/>
                <a:gd name="T19" fmla="*/ 4 h 39"/>
                <a:gd name="T20" fmla="*/ 8 w 37"/>
                <a:gd name="T21" fmla="*/ 1 h 39"/>
                <a:gd name="T22" fmla="*/ 32 w 37"/>
                <a:gd name="T23" fmla="*/ 10 h 39"/>
                <a:gd name="T24" fmla="*/ 27 w 37"/>
                <a:gd name="T25" fmla="*/ 31 h 39"/>
                <a:gd name="T26" fmla="*/ 24 w 37"/>
                <a:gd name="T27" fmla="*/ 14 h 39"/>
                <a:gd name="T28" fmla="*/ 12 w 37"/>
                <a:gd name="T29" fmla="*/ 10 h 39"/>
                <a:gd name="T30" fmla="*/ 10 w 37"/>
                <a:gd name="T31" fmla="*/ 25 h 39"/>
                <a:gd name="T32" fmla="*/ 10 w 37"/>
                <a:gd name="T33" fmla="*/ 31 h 39"/>
                <a:gd name="T34" fmla="*/ 27 w 37"/>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9">
                  <a:moveTo>
                    <a:pt x="32" y="10"/>
                  </a:moveTo>
                  <a:cubicBezTo>
                    <a:pt x="37" y="18"/>
                    <a:pt x="36" y="27"/>
                    <a:pt x="33" y="36"/>
                  </a:cubicBezTo>
                  <a:cubicBezTo>
                    <a:pt x="33" y="37"/>
                    <a:pt x="31" y="39"/>
                    <a:pt x="30" y="39"/>
                  </a:cubicBezTo>
                  <a:cubicBezTo>
                    <a:pt x="26" y="38"/>
                    <a:pt x="21" y="38"/>
                    <a:pt x="17" y="37"/>
                  </a:cubicBezTo>
                  <a:cubicBezTo>
                    <a:pt x="15" y="37"/>
                    <a:pt x="13" y="37"/>
                    <a:pt x="11" y="36"/>
                  </a:cubicBezTo>
                  <a:cubicBezTo>
                    <a:pt x="10" y="36"/>
                    <a:pt x="10" y="36"/>
                    <a:pt x="9" y="36"/>
                  </a:cubicBezTo>
                  <a:cubicBezTo>
                    <a:pt x="9" y="37"/>
                    <a:pt x="9" y="37"/>
                    <a:pt x="8" y="38"/>
                  </a:cubicBezTo>
                  <a:cubicBezTo>
                    <a:pt x="7" y="39"/>
                    <a:pt x="5" y="39"/>
                    <a:pt x="3" y="38"/>
                  </a:cubicBezTo>
                  <a:cubicBezTo>
                    <a:pt x="0" y="35"/>
                    <a:pt x="1" y="26"/>
                    <a:pt x="2" y="22"/>
                  </a:cubicBezTo>
                  <a:cubicBezTo>
                    <a:pt x="2" y="16"/>
                    <a:pt x="2" y="10"/>
                    <a:pt x="4" y="4"/>
                  </a:cubicBezTo>
                  <a:cubicBezTo>
                    <a:pt x="5" y="2"/>
                    <a:pt x="6" y="1"/>
                    <a:pt x="8" y="1"/>
                  </a:cubicBezTo>
                  <a:cubicBezTo>
                    <a:pt x="17" y="0"/>
                    <a:pt x="27" y="2"/>
                    <a:pt x="32" y="10"/>
                  </a:cubicBezTo>
                  <a:close/>
                  <a:moveTo>
                    <a:pt x="27" y="31"/>
                  </a:moveTo>
                  <a:cubicBezTo>
                    <a:pt x="28" y="26"/>
                    <a:pt x="28" y="19"/>
                    <a:pt x="24" y="14"/>
                  </a:cubicBezTo>
                  <a:cubicBezTo>
                    <a:pt x="21" y="10"/>
                    <a:pt x="17" y="10"/>
                    <a:pt x="12" y="10"/>
                  </a:cubicBezTo>
                  <a:cubicBezTo>
                    <a:pt x="11" y="15"/>
                    <a:pt x="10" y="20"/>
                    <a:pt x="10" y="25"/>
                  </a:cubicBezTo>
                  <a:cubicBezTo>
                    <a:pt x="10" y="27"/>
                    <a:pt x="10" y="29"/>
                    <a:pt x="10" y="31"/>
                  </a:cubicBezTo>
                  <a:cubicBezTo>
                    <a:pt x="16" y="30"/>
                    <a:pt x="21" y="31"/>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1" name="Freeform 35"/>
            <p:cNvSpPr/>
            <p:nvPr/>
          </p:nvSpPr>
          <p:spPr bwMode="auto">
            <a:xfrm>
              <a:off x="5833137" y="1355703"/>
              <a:ext cx="218560" cy="191978"/>
            </a:xfrm>
            <a:custGeom>
              <a:avLst/>
              <a:gdLst>
                <a:gd name="T0" fmla="*/ 44 w 49"/>
                <a:gd name="T1" fmla="*/ 8 h 43"/>
                <a:gd name="T2" fmla="*/ 46 w 49"/>
                <a:gd name="T3" fmla="*/ 38 h 43"/>
                <a:gd name="T4" fmla="*/ 42 w 49"/>
                <a:gd name="T5" fmla="*/ 41 h 43"/>
                <a:gd name="T6" fmla="*/ 9 w 49"/>
                <a:gd name="T7" fmla="*/ 39 h 43"/>
                <a:gd name="T8" fmla="*/ 10 w 49"/>
                <a:gd name="T9" fmla="*/ 35 h 43"/>
                <a:gd name="T10" fmla="*/ 38 w 49"/>
                <a:gd name="T11" fmla="*/ 33 h 43"/>
                <a:gd name="T12" fmla="*/ 36 w 49"/>
                <a:gd name="T13" fmla="*/ 11 h 43"/>
                <a:gd name="T14" fmla="*/ 17 w 49"/>
                <a:gd name="T15" fmla="*/ 14 h 43"/>
                <a:gd name="T16" fmla="*/ 16 w 49"/>
                <a:gd name="T17" fmla="*/ 31 h 43"/>
                <a:gd name="T18" fmla="*/ 10 w 49"/>
                <a:gd name="T19" fmla="*/ 34 h 43"/>
                <a:gd name="T20" fmla="*/ 21 w 49"/>
                <a:gd name="T21" fmla="*/ 1 h 43"/>
                <a:gd name="T22" fmla="*/ 44 w 49"/>
                <a:gd name="T2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3">
                  <a:moveTo>
                    <a:pt x="44" y="8"/>
                  </a:moveTo>
                  <a:cubicBezTo>
                    <a:pt x="46" y="17"/>
                    <a:pt x="49" y="28"/>
                    <a:pt x="46" y="38"/>
                  </a:cubicBezTo>
                  <a:cubicBezTo>
                    <a:pt x="45" y="40"/>
                    <a:pt x="44" y="41"/>
                    <a:pt x="42" y="41"/>
                  </a:cubicBezTo>
                  <a:cubicBezTo>
                    <a:pt x="31" y="41"/>
                    <a:pt x="18" y="43"/>
                    <a:pt x="9" y="39"/>
                  </a:cubicBezTo>
                  <a:cubicBezTo>
                    <a:pt x="6" y="38"/>
                    <a:pt x="8" y="35"/>
                    <a:pt x="10" y="35"/>
                  </a:cubicBezTo>
                  <a:cubicBezTo>
                    <a:pt x="20" y="36"/>
                    <a:pt x="29" y="34"/>
                    <a:pt x="38" y="33"/>
                  </a:cubicBezTo>
                  <a:cubicBezTo>
                    <a:pt x="39" y="26"/>
                    <a:pt x="38" y="18"/>
                    <a:pt x="36" y="11"/>
                  </a:cubicBezTo>
                  <a:cubicBezTo>
                    <a:pt x="29" y="9"/>
                    <a:pt x="21" y="7"/>
                    <a:pt x="17" y="14"/>
                  </a:cubicBezTo>
                  <a:cubicBezTo>
                    <a:pt x="13" y="19"/>
                    <a:pt x="14" y="25"/>
                    <a:pt x="16" y="31"/>
                  </a:cubicBezTo>
                  <a:cubicBezTo>
                    <a:pt x="16" y="34"/>
                    <a:pt x="12" y="36"/>
                    <a:pt x="10" y="34"/>
                  </a:cubicBezTo>
                  <a:cubicBezTo>
                    <a:pt x="0" y="24"/>
                    <a:pt x="7" y="4"/>
                    <a:pt x="21" y="1"/>
                  </a:cubicBezTo>
                  <a:cubicBezTo>
                    <a:pt x="27" y="0"/>
                    <a:pt x="41" y="0"/>
                    <a:pt x="44"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2" name="Freeform 36"/>
            <p:cNvSpPr>
              <a:spLocks noEditPoints="1"/>
            </p:cNvSpPr>
            <p:nvPr/>
          </p:nvSpPr>
          <p:spPr bwMode="auto">
            <a:xfrm>
              <a:off x="5846920" y="1609705"/>
              <a:ext cx="190994" cy="174257"/>
            </a:xfrm>
            <a:custGeom>
              <a:avLst/>
              <a:gdLst>
                <a:gd name="T0" fmla="*/ 37 w 43"/>
                <a:gd name="T1" fmla="*/ 5 h 39"/>
                <a:gd name="T2" fmla="*/ 43 w 43"/>
                <a:gd name="T3" fmla="*/ 33 h 39"/>
                <a:gd name="T4" fmla="*/ 39 w 43"/>
                <a:gd name="T5" fmla="*/ 37 h 39"/>
                <a:gd name="T6" fmla="*/ 8 w 43"/>
                <a:gd name="T7" fmla="*/ 36 h 39"/>
                <a:gd name="T8" fmla="*/ 4 w 43"/>
                <a:gd name="T9" fmla="*/ 35 h 39"/>
                <a:gd name="T10" fmla="*/ 3 w 43"/>
                <a:gd name="T11" fmla="*/ 5 h 39"/>
                <a:gd name="T12" fmla="*/ 6 w 43"/>
                <a:gd name="T13" fmla="*/ 2 h 39"/>
                <a:gd name="T14" fmla="*/ 25 w 43"/>
                <a:gd name="T15" fmla="*/ 0 h 39"/>
                <a:gd name="T16" fmla="*/ 37 w 43"/>
                <a:gd name="T17" fmla="*/ 5 h 39"/>
                <a:gd name="T18" fmla="*/ 35 w 43"/>
                <a:gd name="T19" fmla="*/ 30 h 39"/>
                <a:gd name="T20" fmla="*/ 31 w 43"/>
                <a:gd name="T21" fmla="*/ 12 h 39"/>
                <a:gd name="T22" fmla="*/ 28 w 43"/>
                <a:gd name="T23" fmla="*/ 9 h 39"/>
                <a:gd name="T24" fmla="*/ 21 w 43"/>
                <a:gd name="T25" fmla="*/ 9 h 39"/>
                <a:gd name="T26" fmla="*/ 10 w 43"/>
                <a:gd name="T27" fmla="*/ 10 h 39"/>
                <a:gd name="T28" fmla="*/ 10 w 43"/>
                <a:gd name="T29" fmla="*/ 31 h 39"/>
                <a:gd name="T30" fmla="*/ 35 w 43"/>
                <a:gd name="T3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39">
                  <a:moveTo>
                    <a:pt x="37" y="5"/>
                  </a:moveTo>
                  <a:cubicBezTo>
                    <a:pt x="41" y="13"/>
                    <a:pt x="43" y="24"/>
                    <a:pt x="43" y="33"/>
                  </a:cubicBezTo>
                  <a:cubicBezTo>
                    <a:pt x="42" y="36"/>
                    <a:pt x="41" y="37"/>
                    <a:pt x="39" y="37"/>
                  </a:cubicBezTo>
                  <a:cubicBezTo>
                    <a:pt x="28" y="38"/>
                    <a:pt x="18" y="39"/>
                    <a:pt x="8" y="36"/>
                  </a:cubicBezTo>
                  <a:cubicBezTo>
                    <a:pt x="6" y="37"/>
                    <a:pt x="5" y="37"/>
                    <a:pt x="4" y="35"/>
                  </a:cubicBezTo>
                  <a:cubicBezTo>
                    <a:pt x="0" y="26"/>
                    <a:pt x="1" y="15"/>
                    <a:pt x="3" y="5"/>
                  </a:cubicBezTo>
                  <a:cubicBezTo>
                    <a:pt x="3" y="4"/>
                    <a:pt x="4" y="3"/>
                    <a:pt x="6" y="2"/>
                  </a:cubicBezTo>
                  <a:cubicBezTo>
                    <a:pt x="12" y="1"/>
                    <a:pt x="18" y="0"/>
                    <a:pt x="25" y="0"/>
                  </a:cubicBezTo>
                  <a:cubicBezTo>
                    <a:pt x="29" y="1"/>
                    <a:pt x="35" y="1"/>
                    <a:pt x="37" y="5"/>
                  </a:cubicBezTo>
                  <a:close/>
                  <a:moveTo>
                    <a:pt x="35" y="30"/>
                  </a:moveTo>
                  <a:cubicBezTo>
                    <a:pt x="34" y="24"/>
                    <a:pt x="33" y="18"/>
                    <a:pt x="31" y="12"/>
                  </a:cubicBezTo>
                  <a:cubicBezTo>
                    <a:pt x="30" y="10"/>
                    <a:pt x="31" y="10"/>
                    <a:pt x="28" y="9"/>
                  </a:cubicBezTo>
                  <a:cubicBezTo>
                    <a:pt x="26" y="9"/>
                    <a:pt x="24" y="9"/>
                    <a:pt x="21" y="9"/>
                  </a:cubicBezTo>
                  <a:cubicBezTo>
                    <a:pt x="17" y="9"/>
                    <a:pt x="14" y="9"/>
                    <a:pt x="10" y="10"/>
                  </a:cubicBezTo>
                  <a:cubicBezTo>
                    <a:pt x="9" y="17"/>
                    <a:pt x="11" y="24"/>
                    <a:pt x="10" y="31"/>
                  </a:cubicBezTo>
                  <a:cubicBezTo>
                    <a:pt x="18" y="33"/>
                    <a:pt x="27" y="33"/>
                    <a:pt x="35"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3" name="Freeform 37"/>
            <p:cNvSpPr>
              <a:spLocks noEditPoints="1"/>
            </p:cNvSpPr>
            <p:nvPr/>
          </p:nvSpPr>
          <p:spPr bwMode="auto">
            <a:xfrm>
              <a:off x="5659865" y="2902359"/>
              <a:ext cx="173273" cy="191978"/>
            </a:xfrm>
            <a:custGeom>
              <a:avLst/>
              <a:gdLst>
                <a:gd name="T0" fmla="*/ 26 w 39"/>
                <a:gd name="T1" fmla="*/ 34 h 43"/>
                <a:gd name="T2" fmla="*/ 27 w 39"/>
                <a:gd name="T3" fmla="*/ 30 h 43"/>
                <a:gd name="T4" fmla="*/ 29 w 39"/>
                <a:gd name="T5" fmla="*/ 9 h 43"/>
                <a:gd name="T6" fmla="*/ 9 w 39"/>
                <a:gd name="T7" fmla="*/ 11 h 43"/>
                <a:gd name="T8" fmla="*/ 8 w 39"/>
                <a:gd name="T9" fmla="*/ 11 h 43"/>
                <a:gd name="T10" fmla="*/ 10 w 39"/>
                <a:gd name="T11" fmla="*/ 34 h 43"/>
                <a:gd name="T12" fmla="*/ 21 w 39"/>
                <a:gd name="T13" fmla="*/ 34 h 43"/>
                <a:gd name="T14" fmla="*/ 26 w 39"/>
                <a:gd name="T15" fmla="*/ 34 h 43"/>
                <a:gd name="T16" fmla="*/ 37 w 39"/>
                <a:gd name="T17" fmla="*/ 3 h 43"/>
                <a:gd name="T18" fmla="*/ 37 w 39"/>
                <a:gd name="T19" fmla="*/ 22 h 43"/>
                <a:gd name="T20" fmla="*/ 34 w 39"/>
                <a:gd name="T21" fmla="*/ 39 h 43"/>
                <a:gd name="T22" fmla="*/ 20 w 39"/>
                <a:gd name="T23" fmla="*/ 43 h 43"/>
                <a:gd name="T24" fmla="*/ 4 w 39"/>
                <a:gd name="T25" fmla="*/ 40 h 43"/>
                <a:gd name="T26" fmla="*/ 2 w 39"/>
                <a:gd name="T27" fmla="*/ 37 h 43"/>
                <a:gd name="T28" fmla="*/ 4 w 39"/>
                <a:gd name="T29" fmla="*/ 7 h 43"/>
                <a:gd name="T30" fmla="*/ 5 w 39"/>
                <a:gd name="T31" fmla="*/ 5 h 43"/>
                <a:gd name="T32" fmla="*/ 6 w 39"/>
                <a:gd name="T33" fmla="*/ 5 h 43"/>
                <a:gd name="T34" fmla="*/ 16 w 39"/>
                <a:gd name="T35" fmla="*/ 2 h 43"/>
                <a:gd name="T36" fmla="*/ 33 w 39"/>
                <a:gd name="T37" fmla="*/ 0 h 43"/>
                <a:gd name="T38" fmla="*/ 37 w 39"/>
                <a:gd name="T3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26" y="34"/>
                  </a:moveTo>
                  <a:cubicBezTo>
                    <a:pt x="27" y="33"/>
                    <a:pt x="27" y="31"/>
                    <a:pt x="27" y="30"/>
                  </a:cubicBezTo>
                  <a:cubicBezTo>
                    <a:pt x="29" y="23"/>
                    <a:pt x="30" y="16"/>
                    <a:pt x="29" y="9"/>
                  </a:cubicBezTo>
                  <a:cubicBezTo>
                    <a:pt x="22" y="10"/>
                    <a:pt x="14" y="11"/>
                    <a:pt x="9" y="11"/>
                  </a:cubicBezTo>
                  <a:cubicBezTo>
                    <a:pt x="8" y="11"/>
                    <a:pt x="8" y="11"/>
                    <a:pt x="8" y="11"/>
                  </a:cubicBezTo>
                  <a:cubicBezTo>
                    <a:pt x="7" y="19"/>
                    <a:pt x="9" y="26"/>
                    <a:pt x="10" y="34"/>
                  </a:cubicBezTo>
                  <a:cubicBezTo>
                    <a:pt x="14" y="35"/>
                    <a:pt x="18" y="35"/>
                    <a:pt x="21" y="34"/>
                  </a:cubicBezTo>
                  <a:cubicBezTo>
                    <a:pt x="23" y="34"/>
                    <a:pt x="26" y="33"/>
                    <a:pt x="26" y="34"/>
                  </a:cubicBezTo>
                  <a:close/>
                  <a:moveTo>
                    <a:pt x="37" y="3"/>
                  </a:moveTo>
                  <a:cubicBezTo>
                    <a:pt x="39" y="10"/>
                    <a:pt x="38" y="16"/>
                    <a:pt x="37" y="22"/>
                  </a:cubicBezTo>
                  <a:cubicBezTo>
                    <a:pt x="37" y="27"/>
                    <a:pt x="36" y="34"/>
                    <a:pt x="34" y="39"/>
                  </a:cubicBezTo>
                  <a:cubicBezTo>
                    <a:pt x="31" y="42"/>
                    <a:pt x="24" y="43"/>
                    <a:pt x="20" y="43"/>
                  </a:cubicBezTo>
                  <a:cubicBezTo>
                    <a:pt x="14" y="43"/>
                    <a:pt x="9" y="42"/>
                    <a:pt x="4" y="40"/>
                  </a:cubicBezTo>
                  <a:cubicBezTo>
                    <a:pt x="3" y="40"/>
                    <a:pt x="2" y="38"/>
                    <a:pt x="2" y="37"/>
                  </a:cubicBezTo>
                  <a:cubicBezTo>
                    <a:pt x="2" y="27"/>
                    <a:pt x="0" y="16"/>
                    <a:pt x="4" y="7"/>
                  </a:cubicBezTo>
                  <a:cubicBezTo>
                    <a:pt x="4" y="6"/>
                    <a:pt x="5" y="5"/>
                    <a:pt x="5" y="5"/>
                  </a:cubicBezTo>
                  <a:cubicBezTo>
                    <a:pt x="5" y="5"/>
                    <a:pt x="6" y="5"/>
                    <a:pt x="6" y="5"/>
                  </a:cubicBezTo>
                  <a:cubicBezTo>
                    <a:pt x="9" y="2"/>
                    <a:pt x="12" y="2"/>
                    <a:pt x="16" y="2"/>
                  </a:cubicBezTo>
                  <a:cubicBezTo>
                    <a:pt x="22" y="1"/>
                    <a:pt x="27" y="0"/>
                    <a:pt x="33" y="0"/>
                  </a:cubicBezTo>
                  <a:cubicBezTo>
                    <a:pt x="35" y="0"/>
                    <a:pt x="36" y="2"/>
                    <a:pt x="3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4" name="Freeform 38"/>
            <p:cNvSpPr>
              <a:spLocks noEditPoints="1"/>
            </p:cNvSpPr>
            <p:nvPr/>
          </p:nvSpPr>
          <p:spPr bwMode="auto">
            <a:xfrm>
              <a:off x="5654942" y="2554829"/>
              <a:ext cx="164412" cy="195916"/>
            </a:xfrm>
            <a:custGeom>
              <a:avLst/>
              <a:gdLst>
                <a:gd name="T0" fmla="*/ 36 w 37"/>
                <a:gd name="T1" fmla="*/ 23 h 44"/>
                <a:gd name="T2" fmla="*/ 33 w 37"/>
                <a:gd name="T3" fmla="*/ 38 h 44"/>
                <a:gd name="T4" fmla="*/ 4 w 37"/>
                <a:gd name="T5" fmla="*/ 44 h 44"/>
                <a:gd name="T6" fmla="*/ 0 w 37"/>
                <a:gd name="T7" fmla="*/ 40 h 44"/>
                <a:gd name="T8" fmla="*/ 5 w 37"/>
                <a:gd name="T9" fmla="*/ 7 h 44"/>
                <a:gd name="T10" fmla="*/ 9 w 37"/>
                <a:gd name="T11" fmla="*/ 9 h 44"/>
                <a:gd name="T12" fmla="*/ 9 w 37"/>
                <a:gd name="T13" fmla="*/ 10 h 44"/>
                <a:gd name="T14" fmla="*/ 10 w 37"/>
                <a:gd name="T15" fmla="*/ 10 h 44"/>
                <a:gd name="T16" fmla="*/ 11 w 37"/>
                <a:gd name="T17" fmla="*/ 10 h 44"/>
                <a:gd name="T18" fmla="*/ 17 w 37"/>
                <a:gd name="T19" fmla="*/ 7 h 44"/>
                <a:gd name="T20" fmla="*/ 26 w 37"/>
                <a:gd name="T21" fmla="*/ 2 h 44"/>
                <a:gd name="T22" fmla="*/ 32 w 37"/>
                <a:gd name="T23" fmla="*/ 4 h 44"/>
                <a:gd name="T24" fmla="*/ 36 w 37"/>
                <a:gd name="T25" fmla="*/ 23 h 44"/>
                <a:gd name="T26" fmla="*/ 26 w 37"/>
                <a:gd name="T27" fmla="*/ 32 h 44"/>
                <a:gd name="T28" fmla="*/ 28 w 37"/>
                <a:gd name="T29" fmla="*/ 27 h 44"/>
                <a:gd name="T30" fmla="*/ 28 w 37"/>
                <a:gd name="T31" fmla="*/ 21 h 44"/>
                <a:gd name="T32" fmla="*/ 26 w 37"/>
                <a:gd name="T33" fmla="*/ 12 h 44"/>
                <a:gd name="T34" fmla="*/ 11 w 37"/>
                <a:gd name="T35" fmla="*/ 19 h 44"/>
                <a:gd name="T36" fmla="*/ 8 w 37"/>
                <a:gd name="T37" fmla="*/ 19 h 44"/>
                <a:gd name="T38" fmla="*/ 8 w 37"/>
                <a:gd name="T39" fmla="*/ 36 h 44"/>
                <a:gd name="T40" fmla="*/ 26 w 37"/>
                <a:gd name="T4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4">
                  <a:moveTo>
                    <a:pt x="36" y="23"/>
                  </a:moveTo>
                  <a:cubicBezTo>
                    <a:pt x="36" y="27"/>
                    <a:pt x="37" y="36"/>
                    <a:pt x="33" y="38"/>
                  </a:cubicBezTo>
                  <a:cubicBezTo>
                    <a:pt x="24" y="42"/>
                    <a:pt x="14" y="44"/>
                    <a:pt x="4" y="44"/>
                  </a:cubicBezTo>
                  <a:cubicBezTo>
                    <a:pt x="2" y="44"/>
                    <a:pt x="0" y="42"/>
                    <a:pt x="0" y="40"/>
                  </a:cubicBezTo>
                  <a:cubicBezTo>
                    <a:pt x="1" y="29"/>
                    <a:pt x="1" y="17"/>
                    <a:pt x="5" y="7"/>
                  </a:cubicBezTo>
                  <a:cubicBezTo>
                    <a:pt x="6" y="5"/>
                    <a:pt x="10" y="6"/>
                    <a:pt x="9" y="9"/>
                  </a:cubicBezTo>
                  <a:cubicBezTo>
                    <a:pt x="9" y="9"/>
                    <a:pt x="9" y="9"/>
                    <a:pt x="9" y="10"/>
                  </a:cubicBezTo>
                  <a:cubicBezTo>
                    <a:pt x="9" y="10"/>
                    <a:pt x="10" y="10"/>
                    <a:pt x="10" y="10"/>
                  </a:cubicBezTo>
                  <a:cubicBezTo>
                    <a:pt x="10" y="10"/>
                    <a:pt x="10" y="10"/>
                    <a:pt x="11" y="10"/>
                  </a:cubicBezTo>
                  <a:cubicBezTo>
                    <a:pt x="13" y="9"/>
                    <a:pt x="15" y="8"/>
                    <a:pt x="17" y="7"/>
                  </a:cubicBezTo>
                  <a:cubicBezTo>
                    <a:pt x="20" y="5"/>
                    <a:pt x="23" y="3"/>
                    <a:pt x="26" y="2"/>
                  </a:cubicBezTo>
                  <a:cubicBezTo>
                    <a:pt x="29" y="0"/>
                    <a:pt x="32" y="1"/>
                    <a:pt x="32" y="4"/>
                  </a:cubicBezTo>
                  <a:cubicBezTo>
                    <a:pt x="34" y="10"/>
                    <a:pt x="36" y="17"/>
                    <a:pt x="36" y="23"/>
                  </a:cubicBezTo>
                  <a:close/>
                  <a:moveTo>
                    <a:pt x="26" y="32"/>
                  </a:moveTo>
                  <a:cubicBezTo>
                    <a:pt x="28" y="31"/>
                    <a:pt x="28" y="30"/>
                    <a:pt x="28" y="27"/>
                  </a:cubicBezTo>
                  <a:cubicBezTo>
                    <a:pt x="28" y="25"/>
                    <a:pt x="28" y="23"/>
                    <a:pt x="28" y="21"/>
                  </a:cubicBezTo>
                  <a:cubicBezTo>
                    <a:pt x="27" y="18"/>
                    <a:pt x="26" y="15"/>
                    <a:pt x="26" y="12"/>
                  </a:cubicBezTo>
                  <a:cubicBezTo>
                    <a:pt x="21" y="14"/>
                    <a:pt x="16" y="17"/>
                    <a:pt x="11" y="19"/>
                  </a:cubicBezTo>
                  <a:cubicBezTo>
                    <a:pt x="10" y="19"/>
                    <a:pt x="9" y="19"/>
                    <a:pt x="8" y="19"/>
                  </a:cubicBezTo>
                  <a:cubicBezTo>
                    <a:pt x="8" y="24"/>
                    <a:pt x="8" y="30"/>
                    <a:pt x="8" y="36"/>
                  </a:cubicBezTo>
                  <a:cubicBezTo>
                    <a:pt x="14" y="35"/>
                    <a:pt x="21" y="34"/>
                    <a:pt x="26"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 name="Freeform 39"/>
            <p:cNvSpPr>
              <a:spLocks noEditPoints="1"/>
            </p:cNvSpPr>
            <p:nvPr/>
          </p:nvSpPr>
          <p:spPr bwMode="auto">
            <a:xfrm>
              <a:off x="5650020" y="2260462"/>
              <a:ext cx="174257" cy="178195"/>
            </a:xfrm>
            <a:custGeom>
              <a:avLst/>
              <a:gdLst>
                <a:gd name="T0" fmla="*/ 36 w 39"/>
                <a:gd name="T1" fmla="*/ 3 h 40"/>
                <a:gd name="T2" fmla="*/ 31 w 39"/>
                <a:gd name="T3" fmla="*/ 33 h 40"/>
                <a:gd name="T4" fmla="*/ 4 w 39"/>
                <a:gd name="T5" fmla="*/ 38 h 40"/>
                <a:gd name="T6" fmla="*/ 1 w 39"/>
                <a:gd name="T7" fmla="*/ 34 h 40"/>
                <a:gd name="T8" fmla="*/ 3 w 39"/>
                <a:gd name="T9" fmla="*/ 7 h 40"/>
                <a:gd name="T10" fmla="*/ 7 w 39"/>
                <a:gd name="T11" fmla="*/ 5 h 40"/>
                <a:gd name="T12" fmla="*/ 7 w 39"/>
                <a:gd name="T13" fmla="*/ 5 h 40"/>
                <a:gd name="T14" fmla="*/ 10 w 39"/>
                <a:gd name="T15" fmla="*/ 4 h 40"/>
                <a:gd name="T16" fmla="*/ 10 w 39"/>
                <a:gd name="T17" fmla="*/ 4 h 40"/>
                <a:gd name="T18" fmla="*/ 11 w 39"/>
                <a:gd name="T19" fmla="*/ 3 h 40"/>
                <a:gd name="T20" fmla="*/ 14 w 39"/>
                <a:gd name="T21" fmla="*/ 3 h 40"/>
                <a:gd name="T22" fmla="*/ 20 w 39"/>
                <a:gd name="T23" fmla="*/ 2 h 40"/>
                <a:gd name="T24" fmla="*/ 32 w 39"/>
                <a:gd name="T25" fmla="*/ 0 h 40"/>
                <a:gd name="T26" fmla="*/ 36 w 39"/>
                <a:gd name="T27" fmla="*/ 3 h 40"/>
                <a:gd name="T28" fmla="*/ 26 w 39"/>
                <a:gd name="T29" fmla="*/ 26 h 40"/>
                <a:gd name="T30" fmla="*/ 28 w 39"/>
                <a:gd name="T31" fmla="*/ 9 h 40"/>
                <a:gd name="T32" fmla="*/ 16 w 39"/>
                <a:gd name="T33" fmla="*/ 12 h 40"/>
                <a:gd name="T34" fmla="*/ 8 w 39"/>
                <a:gd name="T35" fmla="*/ 11 h 40"/>
                <a:gd name="T36" fmla="*/ 9 w 39"/>
                <a:gd name="T37" fmla="*/ 30 h 40"/>
                <a:gd name="T38" fmla="*/ 26 w 39"/>
                <a:gd name="T3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0">
                  <a:moveTo>
                    <a:pt x="36" y="3"/>
                  </a:moveTo>
                  <a:cubicBezTo>
                    <a:pt x="39" y="13"/>
                    <a:pt x="39" y="25"/>
                    <a:pt x="31" y="33"/>
                  </a:cubicBezTo>
                  <a:cubicBezTo>
                    <a:pt x="24" y="40"/>
                    <a:pt x="14" y="40"/>
                    <a:pt x="4" y="38"/>
                  </a:cubicBezTo>
                  <a:cubicBezTo>
                    <a:pt x="2" y="38"/>
                    <a:pt x="1" y="36"/>
                    <a:pt x="1" y="34"/>
                  </a:cubicBezTo>
                  <a:cubicBezTo>
                    <a:pt x="1" y="25"/>
                    <a:pt x="0" y="15"/>
                    <a:pt x="3" y="7"/>
                  </a:cubicBezTo>
                  <a:cubicBezTo>
                    <a:pt x="4" y="4"/>
                    <a:pt x="6" y="4"/>
                    <a:pt x="7" y="5"/>
                  </a:cubicBezTo>
                  <a:cubicBezTo>
                    <a:pt x="7" y="5"/>
                    <a:pt x="7" y="5"/>
                    <a:pt x="7" y="5"/>
                  </a:cubicBezTo>
                  <a:cubicBezTo>
                    <a:pt x="8" y="4"/>
                    <a:pt x="9" y="4"/>
                    <a:pt x="10" y="4"/>
                  </a:cubicBezTo>
                  <a:cubicBezTo>
                    <a:pt x="10" y="4"/>
                    <a:pt x="10" y="4"/>
                    <a:pt x="10" y="4"/>
                  </a:cubicBezTo>
                  <a:cubicBezTo>
                    <a:pt x="10" y="4"/>
                    <a:pt x="11" y="4"/>
                    <a:pt x="11" y="3"/>
                  </a:cubicBezTo>
                  <a:cubicBezTo>
                    <a:pt x="12" y="3"/>
                    <a:pt x="13" y="3"/>
                    <a:pt x="14" y="3"/>
                  </a:cubicBezTo>
                  <a:cubicBezTo>
                    <a:pt x="16" y="3"/>
                    <a:pt x="18" y="2"/>
                    <a:pt x="20" y="2"/>
                  </a:cubicBezTo>
                  <a:cubicBezTo>
                    <a:pt x="24" y="1"/>
                    <a:pt x="28" y="0"/>
                    <a:pt x="32" y="0"/>
                  </a:cubicBezTo>
                  <a:cubicBezTo>
                    <a:pt x="34" y="0"/>
                    <a:pt x="36" y="2"/>
                    <a:pt x="36" y="3"/>
                  </a:cubicBezTo>
                  <a:close/>
                  <a:moveTo>
                    <a:pt x="26" y="26"/>
                  </a:moveTo>
                  <a:cubicBezTo>
                    <a:pt x="29" y="21"/>
                    <a:pt x="29" y="15"/>
                    <a:pt x="28" y="9"/>
                  </a:cubicBezTo>
                  <a:cubicBezTo>
                    <a:pt x="24" y="10"/>
                    <a:pt x="20" y="11"/>
                    <a:pt x="16" y="12"/>
                  </a:cubicBezTo>
                  <a:cubicBezTo>
                    <a:pt x="14" y="12"/>
                    <a:pt x="10" y="13"/>
                    <a:pt x="8" y="11"/>
                  </a:cubicBezTo>
                  <a:cubicBezTo>
                    <a:pt x="7" y="18"/>
                    <a:pt x="9" y="24"/>
                    <a:pt x="9" y="30"/>
                  </a:cubicBezTo>
                  <a:cubicBezTo>
                    <a:pt x="15" y="31"/>
                    <a:pt x="22" y="31"/>
                    <a:pt x="26"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 name="Freeform 40"/>
            <p:cNvSpPr>
              <a:spLocks noEditPoints="1"/>
            </p:cNvSpPr>
            <p:nvPr/>
          </p:nvSpPr>
          <p:spPr bwMode="auto">
            <a:xfrm>
              <a:off x="5637221" y="1962157"/>
              <a:ext cx="173273" cy="173273"/>
            </a:xfrm>
            <a:custGeom>
              <a:avLst/>
              <a:gdLst>
                <a:gd name="T0" fmla="*/ 39 w 39"/>
                <a:gd name="T1" fmla="*/ 29 h 39"/>
                <a:gd name="T2" fmla="*/ 36 w 39"/>
                <a:gd name="T3" fmla="*/ 33 h 39"/>
                <a:gd name="T4" fmla="*/ 5 w 39"/>
                <a:gd name="T5" fmla="*/ 36 h 39"/>
                <a:gd name="T6" fmla="*/ 1 w 39"/>
                <a:gd name="T7" fmla="*/ 32 h 39"/>
                <a:gd name="T8" fmla="*/ 3 w 39"/>
                <a:gd name="T9" fmla="*/ 7 h 39"/>
                <a:gd name="T10" fmla="*/ 6 w 39"/>
                <a:gd name="T11" fmla="*/ 5 h 39"/>
                <a:gd name="T12" fmla="*/ 9 w 39"/>
                <a:gd name="T13" fmla="*/ 4 h 39"/>
                <a:gd name="T14" fmla="*/ 9 w 39"/>
                <a:gd name="T15" fmla="*/ 4 h 39"/>
                <a:gd name="T16" fmla="*/ 12 w 39"/>
                <a:gd name="T17" fmla="*/ 3 h 39"/>
                <a:gd name="T18" fmla="*/ 18 w 39"/>
                <a:gd name="T19" fmla="*/ 2 h 39"/>
                <a:gd name="T20" fmla="*/ 30 w 39"/>
                <a:gd name="T21" fmla="*/ 1 h 39"/>
                <a:gd name="T22" fmla="*/ 33 w 39"/>
                <a:gd name="T23" fmla="*/ 3 h 39"/>
                <a:gd name="T24" fmla="*/ 39 w 39"/>
                <a:gd name="T25" fmla="*/ 29 h 39"/>
                <a:gd name="T26" fmla="*/ 30 w 39"/>
                <a:gd name="T27" fmla="*/ 26 h 39"/>
                <a:gd name="T28" fmla="*/ 27 w 39"/>
                <a:gd name="T29" fmla="*/ 10 h 39"/>
                <a:gd name="T30" fmla="*/ 11 w 39"/>
                <a:gd name="T31" fmla="*/ 13 h 39"/>
                <a:gd name="T32" fmla="*/ 8 w 39"/>
                <a:gd name="T33" fmla="*/ 12 h 39"/>
                <a:gd name="T34" fmla="*/ 9 w 39"/>
                <a:gd name="T35" fmla="*/ 28 h 39"/>
                <a:gd name="T36" fmla="*/ 30 w 39"/>
                <a:gd name="T3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9">
                  <a:moveTo>
                    <a:pt x="39" y="29"/>
                  </a:moveTo>
                  <a:cubicBezTo>
                    <a:pt x="39" y="31"/>
                    <a:pt x="38" y="32"/>
                    <a:pt x="36" y="33"/>
                  </a:cubicBezTo>
                  <a:cubicBezTo>
                    <a:pt x="26" y="36"/>
                    <a:pt x="15" y="39"/>
                    <a:pt x="5" y="36"/>
                  </a:cubicBezTo>
                  <a:cubicBezTo>
                    <a:pt x="3" y="35"/>
                    <a:pt x="1" y="33"/>
                    <a:pt x="1" y="32"/>
                  </a:cubicBezTo>
                  <a:cubicBezTo>
                    <a:pt x="2" y="23"/>
                    <a:pt x="0" y="15"/>
                    <a:pt x="3" y="7"/>
                  </a:cubicBezTo>
                  <a:cubicBezTo>
                    <a:pt x="3" y="5"/>
                    <a:pt x="5" y="5"/>
                    <a:pt x="6" y="5"/>
                  </a:cubicBezTo>
                  <a:cubicBezTo>
                    <a:pt x="7" y="4"/>
                    <a:pt x="8" y="4"/>
                    <a:pt x="9" y="4"/>
                  </a:cubicBezTo>
                  <a:cubicBezTo>
                    <a:pt x="9" y="4"/>
                    <a:pt x="9" y="4"/>
                    <a:pt x="9" y="4"/>
                  </a:cubicBezTo>
                  <a:cubicBezTo>
                    <a:pt x="10" y="4"/>
                    <a:pt x="11" y="4"/>
                    <a:pt x="12" y="3"/>
                  </a:cubicBezTo>
                  <a:cubicBezTo>
                    <a:pt x="14" y="3"/>
                    <a:pt x="16" y="3"/>
                    <a:pt x="18" y="2"/>
                  </a:cubicBezTo>
                  <a:cubicBezTo>
                    <a:pt x="22" y="2"/>
                    <a:pt x="26" y="1"/>
                    <a:pt x="30" y="1"/>
                  </a:cubicBezTo>
                  <a:cubicBezTo>
                    <a:pt x="31" y="0"/>
                    <a:pt x="33" y="1"/>
                    <a:pt x="33" y="3"/>
                  </a:cubicBezTo>
                  <a:cubicBezTo>
                    <a:pt x="37" y="11"/>
                    <a:pt x="39" y="20"/>
                    <a:pt x="39" y="29"/>
                  </a:cubicBezTo>
                  <a:close/>
                  <a:moveTo>
                    <a:pt x="30" y="26"/>
                  </a:moveTo>
                  <a:cubicBezTo>
                    <a:pt x="30" y="20"/>
                    <a:pt x="29" y="15"/>
                    <a:pt x="27" y="10"/>
                  </a:cubicBezTo>
                  <a:cubicBezTo>
                    <a:pt x="22" y="10"/>
                    <a:pt x="17" y="12"/>
                    <a:pt x="11" y="13"/>
                  </a:cubicBezTo>
                  <a:cubicBezTo>
                    <a:pt x="10" y="13"/>
                    <a:pt x="9" y="12"/>
                    <a:pt x="8" y="12"/>
                  </a:cubicBezTo>
                  <a:cubicBezTo>
                    <a:pt x="8" y="17"/>
                    <a:pt x="9" y="23"/>
                    <a:pt x="9" y="28"/>
                  </a:cubicBezTo>
                  <a:cubicBezTo>
                    <a:pt x="16" y="29"/>
                    <a:pt x="24" y="28"/>
                    <a:pt x="30"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7" name="Freeform 41"/>
            <p:cNvSpPr>
              <a:spLocks noEditPoints="1"/>
            </p:cNvSpPr>
            <p:nvPr/>
          </p:nvSpPr>
          <p:spPr bwMode="auto">
            <a:xfrm>
              <a:off x="5623438" y="1382285"/>
              <a:ext cx="156536" cy="169335"/>
            </a:xfrm>
            <a:custGeom>
              <a:avLst/>
              <a:gdLst>
                <a:gd name="T0" fmla="*/ 34 w 35"/>
                <a:gd name="T1" fmla="*/ 4 h 38"/>
                <a:gd name="T2" fmla="*/ 31 w 35"/>
                <a:gd name="T3" fmla="*/ 36 h 38"/>
                <a:gd name="T4" fmla="*/ 27 w 35"/>
                <a:gd name="T5" fmla="*/ 38 h 38"/>
                <a:gd name="T6" fmla="*/ 6 w 35"/>
                <a:gd name="T7" fmla="*/ 37 h 38"/>
                <a:gd name="T8" fmla="*/ 2 w 35"/>
                <a:gd name="T9" fmla="*/ 33 h 38"/>
                <a:gd name="T10" fmla="*/ 3 w 35"/>
                <a:gd name="T11" fmla="*/ 11 h 38"/>
                <a:gd name="T12" fmla="*/ 5 w 35"/>
                <a:gd name="T13" fmla="*/ 10 h 38"/>
                <a:gd name="T14" fmla="*/ 7 w 35"/>
                <a:gd name="T15" fmla="*/ 9 h 38"/>
                <a:gd name="T16" fmla="*/ 30 w 35"/>
                <a:gd name="T17" fmla="*/ 0 h 38"/>
                <a:gd name="T18" fmla="*/ 34 w 35"/>
                <a:gd name="T19" fmla="*/ 4 h 38"/>
                <a:gd name="T20" fmla="*/ 26 w 35"/>
                <a:gd name="T21" fmla="*/ 17 h 38"/>
                <a:gd name="T22" fmla="*/ 26 w 35"/>
                <a:gd name="T23" fmla="*/ 9 h 38"/>
                <a:gd name="T24" fmla="*/ 11 w 35"/>
                <a:gd name="T25" fmla="*/ 16 h 38"/>
                <a:gd name="T26" fmla="*/ 8 w 35"/>
                <a:gd name="T27" fmla="*/ 16 h 38"/>
                <a:gd name="T28" fmla="*/ 10 w 35"/>
                <a:gd name="T29" fmla="*/ 25 h 38"/>
                <a:gd name="T30" fmla="*/ 10 w 35"/>
                <a:gd name="T31" fmla="*/ 30 h 38"/>
                <a:gd name="T32" fmla="*/ 24 w 35"/>
                <a:gd name="T33" fmla="*/ 30 h 38"/>
                <a:gd name="T34" fmla="*/ 26 w 35"/>
                <a:gd name="T3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8">
                  <a:moveTo>
                    <a:pt x="34" y="4"/>
                  </a:moveTo>
                  <a:cubicBezTo>
                    <a:pt x="34" y="14"/>
                    <a:pt x="35" y="26"/>
                    <a:pt x="31" y="36"/>
                  </a:cubicBezTo>
                  <a:cubicBezTo>
                    <a:pt x="30" y="37"/>
                    <a:pt x="29" y="38"/>
                    <a:pt x="27" y="38"/>
                  </a:cubicBezTo>
                  <a:cubicBezTo>
                    <a:pt x="20" y="38"/>
                    <a:pt x="13" y="38"/>
                    <a:pt x="6" y="37"/>
                  </a:cubicBezTo>
                  <a:cubicBezTo>
                    <a:pt x="4" y="37"/>
                    <a:pt x="1" y="35"/>
                    <a:pt x="2" y="33"/>
                  </a:cubicBezTo>
                  <a:cubicBezTo>
                    <a:pt x="5" y="26"/>
                    <a:pt x="0" y="18"/>
                    <a:pt x="3" y="11"/>
                  </a:cubicBezTo>
                  <a:cubicBezTo>
                    <a:pt x="4" y="11"/>
                    <a:pt x="4" y="10"/>
                    <a:pt x="5" y="10"/>
                  </a:cubicBezTo>
                  <a:cubicBezTo>
                    <a:pt x="5" y="9"/>
                    <a:pt x="6" y="9"/>
                    <a:pt x="7" y="9"/>
                  </a:cubicBezTo>
                  <a:cubicBezTo>
                    <a:pt x="14" y="5"/>
                    <a:pt x="21" y="0"/>
                    <a:pt x="30" y="0"/>
                  </a:cubicBezTo>
                  <a:cubicBezTo>
                    <a:pt x="32" y="0"/>
                    <a:pt x="34" y="2"/>
                    <a:pt x="34" y="4"/>
                  </a:cubicBezTo>
                  <a:close/>
                  <a:moveTo>
                    <a:pt x="26" y="17"/>
                  </a:moveTo>
                  <a:cubicBezTo>
                    <a:pt x="26" y="14"/>
                    <a:pt x="26" y="12"/>
                    <a:pt x="26" y="9"/>
                  </a:cubicBezTo>
                  <a:cubicBezTo>
                    <a:pt x="20" y="11"/>
                    <a:pt x="16" y="14"/>
                    <a:pt x="11" y="16"/>
                  </a:cubicBezTo>
                  <a:cubicBezTo>
                    <a:pt x="10" y="16"/>
                    <a:pt x="9" y="16"/>
                    <a:pt x="8" y="16"/>
                  </a:cubicBezTo>
                  <a:cubicBezTo>
                    <a:pt x="8" y="19"/>
                    <a:pt x="10" y="22"/>
                    <a:pt x="10" y="25"/>
                  </a:cubicBezTo>
                  <a:cubicBezTo>
                    <a:pt x="10" y="27"/>
                    <a:pt x="10" y="28"/>
                    <a:pt x="10" y="30"/>
                  </a:cubicBezTo>
                  <a:cubicBezTo>
                    <a:pt x="15" y="30"/>
                    <a:pt x="20" y="30"/>
                    <a:pt x="24" y="30"/>
                  </a:cubicBezTo>
                  <a:cubicBezTo>
                    <a:pt x="26" y="26"/>
                    <a:pt x="26" y="21"/>
                    <a:pt x="26" y="1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8" name="Freeform 42"/>
            <p:cNvSpPr>
              <a:spLocks noEditPoints="1"/>
            </p:cNvSpPr>
            <p:nvPr/>
          </p:nvSpPr>
          <p:spPr bwMode="auto">
            <a:xfrm>
              <a:off x="5632299" y="1672713"/>
              <a:ext cx="156536" cy="169335"/>
            </a:xfrm>
            <a:custGeom>
              <a:avLst/>
              <a:gdLst>
                <a:gd name="T0" fmla="*/ 29 w 35"/>
                <a:gd name="T1" fmla="*/ 5 h 38"/>
                <a:gd name="T2" fmla="*/ 29 w 35"/>
                <a:gd name="T3" fmla="*/ 30 h 38"/>
                <a:gd name="T4" fmla="*/ 4 w 35"/>
                <a:gd name="T5" fmla="*/ 37 h 38"/>
                <a:gd name="T6" fmla="*/ 0 w 35"/>
                <a:gd name="T7" fmla="*/ 33 h 38"/>
                <a:gd name="T8" fmla="*/ 5 w 35"/>
                <a:gd name="T9" fmla="*/ 2 h 38"/>
                <a:gd name="T10" fmla="*/ 9 w 35"/>
                <a:gd name="T11" fmla="*/ 4 h 38"/>
                <a:gd name="T12" fmla="*/ 8 w 35"/>
                <a:gd name="T13" fmla="*/ 4 h 38"/>
                <a:gd name="T14" fmla="*/ 25 w 35"/>
                <a:gd name="T15" fmla="*/ 2 h 38"/>
                <a:gd name="T16" fmla="*/ 29 w 35"/>
                <a:gd name="T17" fmla="*/ 5 h 38"/>
                <a:gd name="T18" fmla="*/ 22 w 35"/>
                <a:gd name="T19" fmla="*/ 25 h 38"/>
                <a:gd name="T20" fmla="*/ 22 w 35"/>
                <a:gd name="T21" fmla="*/ 10 h 38"/>
                <a:gd name="T22" fmla="*/ 10 w 35"/>
                <a:gd name="T23" fmla="*/ 13 h 38"/>
                <a:gd name="T24" fmla="*/ 8 w 35"/>
                <a:gd name="T25" fmla="*/ 13 h 38"/>
                <a:gd name="T26" fmla="*/ 8 w 35"/>
                <a:gd name="T27" fmla="*/ 29 h 38"/>
                <a:gd name="T28" fmla="*/ 22 w 35"/>
                <a:gd name="T2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29" y="5"/>
                  </a:moveTo>
                  <a:cubicBezTo>
                    <a:pt x="33" y="13"/>
                    <a:pt x="35" y="23"/>
                    <a:pt x="29" y="30"/>
                  </a:cubicBezTo>
                  <a:cubicBezTo>
                    <a:pt x="23" y="37"/>
                    <a:pt x="13" y="38"/>
                    <a:pt x="4" y="37"/>
                  </a:cubicBezTo>
                  <a:cubicBezTo>
                    <a:pt x="2" y="36"/>
                    <a:pt x="0" y="35"/>
                    <a:pt x="0" y="33"/>
                  </a:cubicBezTo>
                  <a:cubicBezTo>
                    <a:pt x="0" y="23"/>
                    <a:pt x="1" y="12"/>
                    <a:pt x="5" y="2"/>
                  </a:cubicBezTo>
                  <a:cubicBezTo>
                    <a:pt x="6" y="0"/>
                    <a:pt x="9" y="2"/>
                    <a:pt x="9" y="4"/>
                  </a:cubicBezTo>
                  <a:cubicBezTo>
                    <a:pt x="9" y="4"/>
                    <a:pt x="8" y="4"/>
                    <a:pt x="8" y="4"/>
                  </a:cubicBezTo>
                  <a:cubicBezTo>
                    <a:pt x="14" y="2"/>
                    <a:pt x="19" y="2"/>
                    <a:pt x="25" y="2"/>
                  </a:cubicBezTo>
                  <a:cubicBezTo>
                    <a:pt x="27" y="2"/>
                    <a:pt x="29" y="3"/>
                    <a:pt x="29" y="5"/>
                  </a:cubicBezTo>
                  <a:close/>
                  <a:moveTo>
                    <a:pt x="22" y="25"/>
                  </a:moveTo>
                  <a:cubicBezTo>
                    <a:pt x="26" y="21"/>
                    <a:pt x="24" y="15"/>
                    <a:pt x="22" y="10"/>
                  </a:cubicBezTo>
                  <a:cubicBezTo>
                    <a:pt x="18" y="11"/>
                    <a:pt x="14" y="11"/>
                    <a:pt x="10" y="13"/>
                  </a:cubicBezTo>
                  <a:cubicBezTo>
                    <a:pt x="9" y="13"/>
                    <a:pt x="8" y="13"/>
                    <a:pt x="8" y="13"/>
                  </a:cubicBezTo>
                  <a:cubicBezTo>
                    <a:pt x="7" y="18"/>
                    <a:pt x="8" y="23"/>
                    <a:pt x="8" y="29"/>
                  </a:cubicBezTo>
                  <a:cubicBezTo>
                    <a:pt x="13" y="29"/>
                    <a:pt x="19" y="29"/>
                    <a:pt x="22" y="2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9" name="Freeform 43"/>
            <p:cNvSpPr>
              <a:spLocks noEditPoints="1"/>
            </p:cNvSpPr>
            <p:nvPr/>
          </p:nvSpPr>
          <p:spPr bwMode="auto">
            <a:xfrm>
              <a:off x="5076054" y="3058895"/>
              <a:ext cx="249080" cy="266801"/>
            </a:xfrm>
            <a:custGeom>
              <a:avLst/>
              <a:gdLst>
                <a:gd name="T0" fmla="*/ 56 w 56"/>
                <a:gd name="T1" fmla="*/ 7 h 60"/>
                <a:gd name="T2" fmla="*/ 56 w 56"/>
                <a:gd name="T3" fmla="*/ 55 h 60"/>
                <a:gd name="T4" fmla="*/ 51 w 56"/>
                <a:gd name="T5" fmla="*/ 59 h 60"/>
                <a:gd name="T6" fmla="*/ 6 w 56"/>
                <a:gd name="T7" fmla="*/ 56 h 60"/>
                <a:gd name="T8" fmla="*/ 3 w 56"/>
                <a:gd name="T9" fmla="*/ 52 h 60"/>
                <a:gd name="T10" fmla="*/ 3 w 56"/>
                <a:gd name="T11" fmla="*/ 51 h 60"/>
                <a:gd name="T12" fmla="*/ 2 w 56"/>
                <a:gd name="T13" fmla="*/ 30 h 60"/>
                <a:gd name="T14" fmla="*/ 5 w 56"/>
                <a:gd name="T15" fmla="*/ 3 h 60"/>
                <a:gd name="T16" fmla="*/ 9 w 56"/>
                <a:gd name="T17" fmla="*/ 0 h 60"/>
                <a:gd name="T18" fmla="*/ 53 w 56"/>
                <a:gd name="T19" fmla="*/ 3 h 60"/>
                <a:gd name="T20" fmla="*/ 56 w 56"/>
                <a:gd name="T21" fmla="*/ 7 h 60"/>
                <a:gd name="T22" fmla="*/ 47 w 56"/>
                <a:gd name="T23" fmla="*/ 50 h 60"/>
                <a:gd name="T24" fmla="*/ 47 w 56"/>
                <a:gd name="T25" fmla="*/ 11 h 60"/>
                <a:gd name="T26" fmla="*/ 13 w 56"/>
                <a:gd name="T27" fmla="*/ 9 h 60"/>
                <a:gd name="T28" fmla="*/ 11 w 56"/>
                <a:gd name="T29" fmla="*/ 33 h 60"/>
                <a:gd name="T30" fmla="*/ 11 w 56"/>
                <a:gd name="T31" fmla="*/ 49 h 60"/>
                <a:gd name="T32" fmla="*/ 47 w 56"/>
                <a:gd name="T33"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0">
                  <a:moveTo>
                    <a:pt x="56" y="7"/>
                  </a:moveTo>
                  <a:cubicBezTo>
                    <a:pt x="56" y="23"/>
                    <a:pt x="56" y="39"/>
                    <a:pt x="56" y="55"/>
                  </a:cubicBezTo>
                  <a:cubicBezTo>
                    <a:pt x="56" y="58"/>
                    <a:pt x="53" y="60"/>
                    <a:pt x="51" y="59"/>
                  </a:cubicBezTo>
                  <a:cubicBezTo>
                    <a:pt x="36" y="56"/>
                    <a:pt x="21" y="56"/>
                    <a:pt x="6" y="56"/>
                  </a:cubicBezTo>
                  <a:cubicBezTo>
                    <a:pt x="4" y="56"/>
                    <a:pt x="3" y="53"/>
                    <a:pt x="3" y="52"/>
                  </a:cubicBezTo>
                  <a:cubicBezTo>
                    <a:pt x="3" y="51"/>
                    <a:pt x="3" y="51"/>
                    <a:pt x="3" y="51"/>
                  </a:cubicBezTo>
                  <a:cubicBezTo>
                    <a:pt x="0" y="45"/>
                    <a:pt x="2" y="36"/>
                    <a:pt x="2" y="30"/>
                  </a:cubicBezTo>
                  <a:cubicBezTo>
                    <a:pt x="2" y="21"/>
                    <a:pt x="3" y="12"/>
                    <a:pt x="5" y="3"/>
                  </a:cubicBezTo>
                  <a:cubicBezTo>
                    <a:pt x="5" y="1"/>
                    <a:pt x="7" y="0"/>
                    <a:pt x="9" y="0"/>
                  </a:cubicBezTo>
                  <a:cubicBezTo>
                    <a:pt x="24" y="0"/>
                    <a:pt x="38" y="0"/>
                    <a:pt x="53" y="3"/>
                  </a:cubicBezTo>
                  <a:cubicBezTo>
                    <a:pt x="55" y="3"/>
                    <a:pt x="56" y="5"/>
                    <a:pt x="56" y="7"/>
                  </a:cubicBezTo>
                  <a:close/>
                  <a:moveTo>
                    <a:pt x="47" y="50"/>
                  </a:moveTo>
                  <a:cubicBezTo>
                    <a:pt x="47" y="37"/>
                    <a:pt x="47" y="24"/>
                    <a:pt x="47" y="11"/>
                  </a:cubicBezTo>
                  <a:cubicBezTo>
                    <a:pt x="36" y="9"/>
                    <a:pt x="24" y="9"/>
                    <a:pt x="13" y="9"/>
                  </a:cubicBezTo>
                  <a:cubicBezTo>
                    <a:pt x="12" y="17"/>
                    <a:pt x="11" y="25"/>
                    <a:pt x="11" y="33"/>
                  </a:cubicBezTo>
                  <a:cubicBezTo>
                    <a:pt x="11" y="37"/>
                    <a:pt x="12" y="44"/>
                    <a:pt x="11" y="49"/>
                  </a:cubicBezTo>
                  <a:cubicBezTo>
                    <a:pt x="23" y="48"/>
                    <a:pt x="35" y="49"/>
                    <a:pt x="47" y="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0" name="Freeform 44"/>
            <p:cNvSpPr/>
            <p:nvPr/>
          </p:nvSpPr>
          <p:spPr bwMode="auto">
            <a:xfrm>
              <a:off x="5053410" y="2616853"/>
              <a:ext cx="227420" cy="267785"/>
            </a:xfrm>
            <a:custGeom>
              <a:avLst/>
              <a:gdLst>
                <a:gd name="T0" fmla="*/ 47 w 51"/>
                <a:gd name="T1" fmla="*/ 3 h 60"/>
                <a:gd name="T2" fmla="*/ 50 w 51"/>
                <a:gd name="T3" fmla="*/ 7 h 60"/>
                <a:gd name="T4" fmla="*/ 50 w 51"/>
                <a:gd name="T5" fmla="*/ 55 h 60"/>
                <a:gd name="T6" fmla="*/ 46 w 51"/>
                <a:gd name="T7" fmla="*/ 60 h 60"/>
                <a:gd name="T8" fmla="*/ 3 w 51"/>
                <a:gd name="T9" fmla="*/ 58 h 60"/>
                <a:gd name="T10" fmla="*/ 3 w 51"/>
                <a:gd name="T11" fmla="*/ 53 h 60"/>
                <a:gd name="T12" fmla="*/ 42 w 51"/>
                <a:gd name="T13" fmla="*/ 51 h 60"/>
                <a:gd name="T14" fmla="*/ 42 w 51"/>
                <a:gd name="T15" fmla="*/ 11 h 60"/>
                <a:gd name="T16" fmla="*/ 16 w 51"/>
                <a:gd name="T17" fmla="*/ 11 h 60"/>
                <a:gd name="T18" fmla="*/ 14 w 51"/>
                <a:gd name="T19" fmla="*/ 31 h 60"/>
                <a:gd name="T20" fmla="*/ 12 w 51"/>
                <a:gd name="T21" fmla="*/ 43 h 60"/>
                <a:gd name="T22" fmla="*/ 12 w 51"/>
                <a:gd name="T23" fmla="*/ 47 h 60"/>
                <a:gd name="T24" fmla="*/ 12 w 51"/>
                <a:gd name="T25" fmla="*/ 49 h 60"/>
                <a:gd name="T26" fmla="*/ 12 w 51"/>
                <a:gd name="T27" fmla="*/ 47 h 60"/>
                <a:gd name="T28" fmla="*/ 12 w 51"/>
                <a:gd name="T29" fmla="*/ 47 h 60"/>
                <a:gd name="T30" fmla="*/ 12 w 51"/>
                <a:gd name="T31" fmla="*/ 48 h 60"/>
                <a:gd name="T32" fmla="*/ 12 w 51"/>
                <a:gd name="T33" fmla="*/ 48 h 60"/>
                <a:gd name="T34" fmla="*/ 9 w 51"/>
                <a:gd name="T35" fmla="*/ 51 h 60"/>
                <a:gd name="T36" fmla="*/ 4 w 51"/>
                <a:gd name="T37" fmla="*/ 37 h 60"/>
                <a:gd name="T38" fmla="*/ 7 w 51"/>
                <a:gd name="T39" fmla="*/ 7 h 60"/>
                <a:gd name="T40" fmla="*/ 10 w 51"/>
                <a:gd name="T41" fmla="*/ 3 h 60"/>
                <a:gd name="T42" fmla="*/ 47 w 51"/>
                <a:gd name="T4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60">
                  <a:moveTo>
                    <a:pt x="47" y="3"/>
                  </a:moveTo>
                  <a:cubicBezTo>
                    <a:pt x="49" y="3"/>
                    <a:pt x="51" y="5"/>
                    <a:pt x="50" y="7"/>
                  </a:cubicBezTo>
                  <a:cubicBezTo>
                    <a:pt x="50" y="23"/>
                    <a:pt x="50" y="39"/>
                    <a:pt x="50" y="55"/>
                  </a:cubicBezTo>
                  <a:cubicBezTo>
                    <a:pt x="50" y="57"/>
                    <a:pt x="48" y="60"/>
                    <a:pt x="46" y="60"/>
                  </a:cubicBezTo>
                  <a:cubicBezTo>
                    <a:pt x="32" y="58"/>
                    <a:pt x="18" y="58"/>
                    <a:pt x="3" y="58"/>
                  </a:cubicBezTo>
                  <a:cubicBezTo>
                    <a:pt x="0" y="58"/>
                    <a:pt x="0" y="53"/>
                    <a:pt x="3" y="53"/>
                  </a:cubicBezTo>
                  <a:cubicBezTo>
                    <a:pt x="16" y="52"/>
                    <a:pt x="29" y="52"/>
                    <a:pt x="42" y="51"/>
                  </a:cubicBezTo>
                  <a:cubicBezTo>
                    <a:pt x="42" y="38"/>
                    <a:pt x="42" y="24"/>
                    <a:pt x="42" y="11"/>
                  </a:cubicBezTo>
                  <a:cubicBezTo>
                    <a:pt x="33" y="9"/>
                    <a:pt x="24" y="9"/>
                    <a:pt x="16" y="11"/>
                  </a:cubicBezTo>
                  <a:cubicBezTo>
                    <a:pt x="15" y="18"/>
                    <a:pt x="14" y="24"/>
                    <a:pt x="14" y="31"/>
                  </a:cubicBezTo>
                  <a:cubicBezTo>
                    <a:pt x="13" y="35"/>
                    <a:pt x="13" y="39"/>
                    <a:pt x="12" y="43"/>
                  </a:cubicBezTo>
                  <a:cubicBezTo>
                    <a:pt x="12" y="45"/>
                    <a:pt x="12" y="46"/>
                    <a:pt x="12" y="47"/>
                  </a:cubicBezTo>
                  <a:cubicBezTo>
                    <a:pt x="12" y="48"/>
                    <a:pt x="12" y="49"/>
                    <a:pt x="12" y="49"/>
                  </a:cubicBezTo>
                  <a:cubicBezTo>
                    <a:pt x="12" y="49"/>
                    <a:pt x="12" y="48"/>
                    <a:pt x="12" y="47"/>
                  </a:cubicBezTo>
                  <a:cubicBezTo>
                    <a:pt x="12" y="47"/>
                    <a:pt x="12" y="47"/>
                    <a:pt x="12" y="47"/>
                  </a:cubicBezTo>
                  <a:cubicBezTo>
                    <a:pt x="12" y="48"/>
                    <a:pt x="12" y="48"/>
                    <a:pt x="12" y="48"/>
                  </a:cubicBezTo>
                  <a:cubicBezTo>
                    <a:pt x="12" y="48"/>
                    <a:pt x="12" y="48"/>
                    <a:pt x="12" y="48"/>
                  </a:cubicBezTo>
                  <a:cubicBezTo>
                    <a:pt x="11" y="49"/>
                    <a:pt x="10" y="50"/>
                    <a:pt x="9" y="51"/>
                  </a:cubicBezTo>
                  <a:cubicBezTo>
                    <a:pt x="2" y="53"/>
                    <a:pt x="4" y="40"/>
                    <a:pt x="4" y="37"/>
                  </a:cubicBezTo>
                  <a:cubicBezTo>
                    <a:pt x="5" y="27"/>
                    <a:pt x="7" y="17"/>
                    <a:pt x="7" y="7"/>
                  </a:cubicBezTo>
                  <a:cubicBezTo>
                    <a:pt x="7" y="5"/>
                    <a:pt x="8" y="3"/>
                    <a:pt x="10" y="3"/>
                  </a:cubicBezTo>
                  <a:cubicBezTo>
                    <a:pt x="22" y="0"/>
                    <a:pt x="36" y="0"/>
                    <a:pt x="4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1" name="Freeform 45"/>
            <p:cNvSpPr>
              <a:spLocks noEditPoints="1"/>
            </p:cNvSpPr>
            <p:nvPr/>
          </p:nvSpPr>
          <p:spPr bwMode="auto">
            <a:xfrm>
              <a:off x="5035689" y="2180717"/>
              <a:ext cx="231358" cy="289444"/>
            </a:xfrm>
            <a:custGeom>
              <a:avLst/>
              <a:gdLst>
                <a:gd name="T0" fmla="*/ 49 w 52"/>
                <a:gd name="T1" fmla="*/ 5 h 65"/>
                <a:gd name="T2" fmla="*/ 52 w 52"/>
                <a:gd name="T3" fmla="*/ 10 h 65"/>
                <a:gd name="T4" fmla="*/ 51 w 52"/>
                <a:gd name="T5" fmla="*/ 59 h 65"/>
                <a:gd name="T6" fmla="*/ 47 w 52"/>
                <a:gd name="T7" fmla="*/ 64 h 65"/>
                <a:gd name="T8" fmla="*/ 7 w 52"/>
                <a:gd name="T9" fmla="*/ 63 h 65"/>
                <a:gd name="T10" fmla="*/ 6 w 52"/>
                <a:gd name="T11" fmla="*/ 57 h 65"/>
                <a:gd name="T12" fmla="*/ 4 w 52"/>
                <a:gd name="T13" fmla="*/ 55 h 65"/>
                <a:gd name="T14" fmla="*/ 3 w 52"/>
                <a:gd name="T15" fmla="*/ 7 h 65"/>
                <a:gd name="T16" fmla="*/ 6 w 52"/>
                <a:gd name="T17" fmla="*/ 2 h 65"/>
                <a:gd name="T18" fmla="*/ 49 w 52"/>
                <a:gd name="T19" fmla="*/ 5 h 65"/>
                <a:gd name="T20" fmla="*/ 43 w 52"/>
                <a:gd name="T21" fmla="*/ 56 h 65"/>
                <a:gd name="T22" fmla="*/ 42 w 52"/>
                <a:gd name="T23" fmla="*/ 13 h 65"/>
                <a:gd name="T24" fmla="*/ 12 w 52"/>
                <a:gd name="T25" fmla="*/ 10 h 65"/>
                <a:gd name="T26" fmla="*/ 11 w 52"/>
                <a:gd name="T27" fmla="*/ 55 h 65"/>
                <a:gd name="T28" fmla="*/ 9 w 52"/>
                <a:gd name="T29" fmla="*/ 57 h 65"/>
                <a:gd name="T30" fmla="*/ 43 w 52"/>
                <a:gd name="T31"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5">
                  <a:moveTo>
                    <a:pt x="49" y="5"/>
                  </a:moveTo>
                  <a:cubicBezTo>
                    <a:pt x="51" y="6"/>
                    <a:pt x="52" y="8"/>
                    <a:pt x="52" y="10"/>
                  </a:cubicBezTo>
                  <a:cubicBezTo>
                    <a:pt x="49" y="26"/>
                    <a:pt x="49" y="43"/>
                    <a:pt x="51" y="59"/>
                  </a:cubicBezTo>
                  <a:cubicBezTo>
                    <a:pt x="52" y="61"/>
                    <a:pt x="50" y="64"/>
                    <a:pt x="47" y="64"/>
                  </a:cubicBezTo>
                  <a:cubicBezTo>
                    <a:pt x="34" y="63"/>
                    <a:pt x="20" y="65"/>
                    <a:pt x="7" y="63"/>
                  </a:cubicBezTo>
                  <a:cubicBezTo>
                    <a:pt x="4" y="62"/>
                    <a:pt x="4" y="59"/>
                    <a:pt x="6" y="57"/>
                  </a:cubicBezTo>
                  <a:cubicBezTo>
                    <a:pt x="5" y="57"/>
                    <a:pt x="4" y="56"/>
                    <a:pt x="4" y="55"/>
                  </a:cubicBezTo>
                  <a:cubicBezTo>
                    <a:pt x="0" y="40"/>
                    <a:pt x="3" y="22"/>
                    <a:pt x="3" y="7"/>
                  </a:cubicBezTo>
                  <a:cubicBezTo>
                    <a:pt x="3" y="5"/>
                    <a:pt x="4" y="3"/>
                    <a:pt x="6" y="2"/>
                  </a:cubicBezTo>
                  <a:cubicBezTo>
                    <a:pt x="20" y="0"/>
                    <a:pt x="35" y="2"/>
                    <a:pt x="49" y="5"/>
                  </a:cubicBezTo>
                  <a:close/>
                  <a:moveTo>
                    <a:pt x="43" y="56"/>
                  </a:moveTo>
                  <a:cubicBezTo>
                    <a:pt x="41" y="42"/>
                    <a:pt x="41" y="27"/>
                    <a:pt x="42" y="13"/>
                  </a:cubicBezTo>
                  <a:cubicBezTo>
                    <a:pt x="32" y="11"/>
                    <a:pt x="22" y="9"/>
                    <a:pt x="12" y="10"/>
                  </a:cubicBezTo>
                  <a:cubicBezTo>
                    <a:pt x="12" y="25"/>
                    <a:pt x="14" y="42"/>
                    <a:pt x="11" y="55"/>
                  </a:cubicBezTo>
                  <a:cubicBezTo>
                    <a:pt x="10" y="56"/>
                    <a:pt x="10" y="57"/>
                    <a:pt x="9" y="57"/>
                  </a:cubicBezTo>
                  <a:cubicBezTo>
                    <a:pt x="21" y="58"/>
                    <a:pt x="32" y="57"/>
                    <a:pt x="43"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2" name="Freeform 46"/>
            <p:cNvSpPr>
              <a:spLocks noEditPoints="1"/>
            </p:cNvSpPr>
            <p:nvPr/>
          </p:nvSpPr>
          <p:spPr bwMode="auto">
            <a:xfrm>
              <a:off x="4700958" y="2630636"/>
              <a:ext cx="245141" cy="240219"/>
            </a:xfrm>
            <a:custGeom>
              <a:avLst/>
              <a:gdLst>
                <a:gd name="T0" fmla="*/ 54 w 55"/>
                <a:gd name="T1" fmla="*/ 48 h 54"/>
                <a:gd name="T2" fmla="*/ 50 w 55"/>
                <a:gd name="T3" fmla="*/ 54 h 54"/>
                <a:gd name="T4" fmla="*/ 16 w 55"/>
                <a:gd name="T5" fmla="*/ 51 h 54"/>
                <a:gd name="T6" fmla="*/ 11 w 55"/>
                <a:gd name="T7" fmla="*/ 53 h 54"/>
                <a:gd name="T8" fmla="*/ 8 w 55"/>
                <a:gd name="T9" fmla="*/ 50 h 54"/>
                <a:gd name="T10" fmla="*/ 7 w 55"/>
                <a:gd name="T11" fmla="*/ 50 h 54"/>
                <a:gd name="T12" fmla="*/ 5 w 55"/>
                <a:gd name="T13" fmla="*/ 46 h 54"/>
                <a:gd name="T14" fmla="*/ 6 w 55"/>
                <a:gd name="T15" fmla="*/ 17 h 54"/>
                <a:gd name="T16" fmla="*/ 48 w 55"/>
                <a:gd name="T17" fmla="*/ 0 h 54"/>
                <a:gd name="T18" fmla="*/ 52 w 55"/>
                <a:gd name="T19" fmla="*/ 5 h 54"/>
                <a:gd name="T20" fmla="*/ 54 w 55"/>
                <a:gd name="T21" fmla="*/ 48 h 54"/>
                <a:gd name="T22" fmla="*/ 45 w 55"/>
                <a:gd name="T23" fmla="*/ 45 h 54"/>
                <a:gd name="T24" fmla="*/ 43 w 55"/>
                <a:gd name="T25" fmla="*/ 9 h 54"/>
                <a:gd name="T26" fmla="*/ 14 w 55"/>
                <a:gd name="T27" fmla="*/ 22 h 54"/>
                <a:gd name="T28" fmla="*/ 15 w 55"/>
                <a:gd name="T29" fmla="*/ 45 h 54"/>
                <a:gd name="T30" fmla="*/ 45 w 55"/>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4">
                  <a:moveTo>
                    <a:pt x="54" y="48"/>
                  </a:moveTo>
                  <a:cubicBezTo>
                    <a:pt x="55" y="51"/>
                    <a:pt x="53" y="54"/>
                    <a:pt x="50" y="54"/>
                  </a:cubicBezTo>
                  <a:cubicBezTo>
                    <a:pt x="39" y="54"/>
                    <a:pt x="27" y="53"/>
                    <a:pt x="16" y="51"/>
                  </a:cubicBezTo>
                  <a:cubicBezTo>
                    <a:pt x="15" y="53"/>
                    <a:pt x="13" y="54"/>
                    <a:pt x="11" y="53"/>
                  </a:cubicBezTo>
                  <a:cubicBezTo>
                    <a:pt x="10" y="52"/>
                    <a:pt x="9" y="51"/>
                    <a:pt x="8" y="50"/>
                  </a:cubicBezTo>
                  <a:cubicBezTo>
                    <a:pt x="8" y="50"/>
                    <a:pt x="7" y="50"/>
                    <a:pt x="7" y="50"/>
                  </a:cubicBezTo>
                  <a:cubicBezTo>
                    <a:pt x="5" y="49"/>
                    <a:pt x="5" y="48"/>
                    <a:pt x="5" y="46"/>
                  </a:cubicBezTo>
                  <a:cubicBezTo>
                    <a:pt x="0" y="38"/>
                    <a:pt x="0" y="26"/>
                    <a:pt x="6" y="17"/>
                  </a:cubicBezTo>
                  <a:cubicBezTo>
                    <a:pt x="16" y="4"/>
                    <a:pt x="32" y="0"/>
                    <a:pt x="48" y="0"/>
                  </a:cubicBezTo>
                  <a:cubicBezTo>
                    <a:pt x="51" y="0"/>
                    <a:pt x="52" y="3"/>
                    <a:pt x="52" y="5"/>
                  </a:cubicBezTo>
                  <a:cubicBezTo>
                    <a:pt x="50" y="20"/>
                    <a:pt x="49" y="34"/>
                    <a:pt x="54" y="48"/>
                  </a:cubicBezTo>
                  <a:close/>
                  <a:moveTo>
                    <a:pt x="45" y="45"/>
                  </a:moveTo>
                  <a:cubicBezTo>
                    <a:pt x="41" y="33"/>
                    <a:pt x="41" y="21"/>
                    <a:pt x="43" y="9"/>
                  </a:cubicBezTo>
                  <a:cubicBezTo>
                    <a:pt x="32" y="10"/>
                    <a:pt x="20" y="13"/>
                    <a:pt x="14" y="22"/>
                  </a:cubicBezTo>
                  <a:cubicBezTo>
                    <a:pt x="8" y="31"/>
                    <a:pt x="11" y="37"/>
                    <a:pt x="15" y="45"/>
                  </a:cubicBezTo>
                  <a:cubicBezTo>
                    <a:pt x="25" y="46"/>
                    <a:pt x="35" y="46"/>
                    <a:pt x="45" y="4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3" name="Freeform 47"/>
            <p:cNvSpPr>
              <a:spLocks noEditPoints="1"/>
            </p:cNvSpPr>
            <p:nvPr/>
          </p:nvSpPr>
          <p:spPr bwMode="auto">
            <a:xfrm>
              <a:off x="4652717" y="3022468"/>
              <a:ext cx="280584" cy="312088"/>
            </a:xfrm>
            <a:custGeom>
              <a:avLst/>
              <a:gdLst>
                <a:gd name="T0" fmla="*/ 63 w 63"/>
                <a:gd name="T1" fmla="*/ 7 h 70"/>
                <a:gd name="T2" fmla="*/ 63 w 63"/>
                <a:gd name="T3" fmla="*/ 63 h 70"/>
                <a:gd name="T4" fmla="*/ 59 w 63"/>
                <a:gd name="T5" fmla="*/ 67 h 70"/>
                <a:gd name="T6" fmla="*/ 23 w 63"/>
                <a:gd name="T7" fmla="*/ 66 h 70"/>
                <a:gd name="T8" fmla="*/ 17 w 63"/>
                <a:gd name="T9" fmla="*/ 69 h 70"/>
                <a:gd name="T10" fmla="*/ 7 w 63"/>
                <a:gd name="T11" fmla="*/ 68 h 70"/>
                <a:gd name="T12" fmla="*/ 6 w 63"/>
                <a:gd name="T13" fmla="*/ 63 h 70"/>
                <a:gd name="T14" fmla="*/ 5 w 63"/>
                <a:gd name="T15" fmla="*/ 61 h 70"/>
                <a:gd name="T16" fmla="*/ 13 w 63"/>
                <a:gd name="T17" fmla="*/ 14 h 70"/>
                <a:gd name="T18" fmla="*/ 59 w 63"/>
                <a:gd name="T19" fmla="*/ 2 h 70"/>
                <a:gd name="T20" fmla="*/ 63 w 63"/>
                <a:gd name="T21" fmla="*/ 7 h 70"/>
                <a:gd name="T22" fmla="*/ 54 w 63"/>
                <a:gd name="T23" fmla="*/ 59 h 70"/>
                <a:gd name="T24" fmla="*/ 54 w 63"/>
                <a:gd name="T25" fmla="*/ 11 h 70"/>
                <a:gd name="T26" fmla="*/ 19 w 63"/>
                <a:gd name="T27" fmla="*/ 21 h 70"/>
                <a:gd name="T28" fmla="*/ 12 w 63"/>
                <a:gd name="T29" fmla="*/ 61 h 70"/>
                <a:gd name="T30" fmla="*/ 10 w 63"/>
                <a:gd name="T31" fmla="*/ 63 h 70"/>
                <a:gd name="T32" fmla="*/ 14 w 63"/>
                <a:gd name="T33" fmla="*/ 64 h 70"/>
                <a:gd name="T34" fmla="*/ 16 w 63"/>
                <a:gd name="T35" fmla="*/ 61 h 70"/>
                <a:gd name="T36" fmla="*/ 54 w 63"/>
                <a:gd name="T37"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70">
                  <a:moveTo>
                    <a:pt x="63" y="7"/>
                  </a:moveTo>
                  <a:cubicBezTo>
                    <a:pt x="63" y="26"/>
                    <a:pt x="63" y="44"/>
                    <a:pt x="63" y="63"/>
                  </a:cubicBezTo>
                  <a:cubicBezTo>
                    <a:pt x="63" y="65"/>
                    <a:pt x="61" y="67"/>
                    <a:pt x="59" y="67"/>
                  </a:cubicBezTo>
                  <a:cubicBezTo>
                    <a:pt x="47" y="66"/>
                    <a:pt x="35" y="66"/>
                    <a:pt x="23" y="66"/>
                  </a:cubicBezTo>
                  <a:cubicBezTo>
                    <a:pt x="21" y="67"/>
                    <a:pt x="19" y="69"/>
                    <a:pt x="17" y="69"/>
                  </a:cubicBezTo>
                  <a:cubicBezTo>
                    <a:pt x="13" y="70"/>
                    <a:pt x="10" y="70"/>
                    <a:pt x="7" y="68"/>
                  </a:cubicBezTo>
                  <a:cubicBezTo>
                    <a:pt x="5" y="67"/>
                    <a:pt x="5" y="65"/>
                    <a:pt x="6" y="63"/>
                  </a:cubicBezTo>
                  <a:cubicBezTo>
                    <a:pt x="6" y="63"/>
                    <a:pt x="5" y="62"/>
                    <a:pt x="5" y="61"/>
                  </a:cubicBezTo>
                  <a:cubicBezTo>
                    <a:pt x="0" y="48"/>
                    <a:pt x="4" y="25"/>
                    <a:pt x="13" y="14"/>
                  </a:cubicBezTo>
                  <a:cubicBezTo>
                    <a:pt x="23" y="0"/>
                    <a:pt x="43" y="1"/>
                    <a:pt x="59" y="2"/>
                  </a:cubicBezTo>
                  <a:cubicBezTo>
                    <a:pt x="61" y="3"/>
                    <a:pt x="63" y="4"/>
                    <a:pt x="63" y="7"/>
                  </a:cubicBezTo>
                  <a:close/>
                  <a:moveTo>
                    <a:pt x="54" y="59"/>
                  </a:moveTo>
                  <a:cubicBezTo>
                    <a:pt x="54" y="43"/>
                    <a:pt x="54" y="27"/>
                    <a:pt x="54" y="11"/>
                  </a:cubicBezTo>
                  <a:cubicBezTo>
                    <a:pt x="42" y="10"/>
                    <a:pt x="26" y="9"/>
                    <a:pt x="19" y="21"/>
                  </a:cubicBezTo>
                  <a:cubicBezTo>
                    <a:pt x="11" y="34"/>
                    <a:pt x="16" y="48"/>
                    <a:pt x="12" y="61"/>
                  </a:cubicBezTo>
                  <a:cubicBezTo>
                    <a:pt x="11" y="62"/>
                    <a:pt x="11" y="63"/>
                    <a:pt x="10" y="63"/>
                  </a:cubicBezTo>
                  <a:cubicBezTo>
                    <a:pt x="11" y="64"/>
                    <a:pt x="12" y="64"/>
                    <a:pt x="14" y="64"/>
                  </a:cubicBezTo>
                  <a:cubicBezTo>
                    <a:pt x="13" y="62"/>
                    <a:pt x="14" y="61"/>
                    <a:pt x="16" y="61"/>
                  </a:cubicBezTo>
                  <a:cubicBezTo>
                    <a:pt x="29" y="59"/>
                    <a:pt x="42" y="60"/>
                    <a:pt x="54" y="5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4" name="Freeform 48"/>
            <p:cNvSpPr>
              <a:spLocks noEditPoints="1"/>
            </p:cNvSpPr>
            <p:nvPr/>
          </p:nvSpPr>
          <p:spPr bwMode="auto">
            <a:xfrm>
              <a:off x="4688159" y="2154136"/>
              <a:ext cx="245141" cy="347530"/>
            </a:xfrm>
            <a:custGeom>
              <a:avLst/>
              <a:gdLst>
                <a:gd name="T0" fmla="*/ 52 w 55"/>
                <a:gd name="T1" fmla="*/ 10 h 78"/>
                <a:gd name="T2" fmla="*/ 55 w 55"/>
                <a:gd name="T3" fmla="*/ 71 h 78"/>
                <a:gd name="T4" fmla="*/ 51 w 55"/>
                <a:gd name="T5" fmla="*/ 75 h 78"/>
                <a:gd name="T6" fmla="*/ 7 w 55"/>
                <a:gd name="T7" fmla="*/ 76 h 78"/>
                <a:gd name="T8" fmla="*/ 2 w 55"/>
                <a:gd name="T9" fmla="*/ 75 h 78"/>
                <a:gd name="T10" fmla="*/ 3 w 55"/>
                <a:gd name="T11" fmla="*/ 46 h 78"/>
                <a:gd name="T12" fmla="*/ 6 w 55"/>
                <a:gd name="T13" fmla="*/ 7 h 78"/>
                <a:gd name="T14" fmla="*/ 10 w 55"/>
                <a:gd name="T15" fmla="*/ 3 h 78"/>
                <a:gd name="T16" fmla="*/ 49 w 55"/>
                <a:gd name="T17" fmla="*/ 6 h 78"/>
                <a:gd name="T18" fmla="*/ 52 w 55"/>
                <a:gd name="T19" fmla="*/ 10 h 78"/>
                <a:gd name="T20" fmla="*/ 47 w 55"/>
                <a:gd name="T21" fmla="*/ 68 h 78"/>
                <a:gd name="T22" fmla="*/ 44 w 55"/>
                <a:gd name="T23" fmla="*/ 13 h 78"/>
                <a:gd name="T24" fmla="*/ 15 w 55"/>
                <a:gd name="T25" fmla="*/ 11 h 78"/>
                <a:gd name="T26" fmla="*/ 9 w 55"/>
                <a:gd name="T27" fmla="*/ 72 h 78"/>
                <a:gd name="T28" fmla="*/ 47 w 55"/>
                <a:gd name="T29"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8">
                  <a:moveTo>
                    <a:pt x="52" y="10"/>
                  </a:moveTo>
                  <a:cubicBezTo>
                    <a:pt x="53" y="30"/>
                    <a:pt x="55" y="51"/>
                    <a:pt x="55" y="71"/>
                  </a:cubicBezTo>
                  <a:cubicBezTo>
                    <a:pt x="55" y="74"/>
                    <a:pt x="53" y="75"/>
                    <a:pt x="51" y="75"/>
                  </a:cubicBezTo>
                  <a:cubicBezTo>
                    <a:pt x="36" y="77"/>
                    <a:pt x="22" y="77"/>
                    <a:pt x="7" y="76"/>
                  </a:cubicBezTo>
                  <a:cubicBezTo>
                    <a:pt x="6" y="78"/>
                    <a:pt x="3" y="77"/>
                    <a:pt x="2" y="75"/>
                  </a:cubicBezTo>
                  <a:cubicBezTo>
                    <a:pt x="0" y="66"/>
                    <a:pt x="3" y="56"/>
                    <a:pt x="3" y="46"/>
                  </a:cubicBezTo>
                  <a:cubicBezTo>
                    <a:pt x="5" y="33"/>
                    <a:pt x="6" y="20"/>
                    <a:pt x="6" y="7"/>
                  </a:cubicBezTo>
                  <a:cubicBezTo>
                    <a:pt x="6" y="5"/>
                    <a:pt x="8" y="3"/>
                    <a:pt x="10" y="3"/>
                  </a:cubicBezTo>
                  <a:cubicBezTo>
                    <a:pt x="22" y="0"/>
                    <a:pt x="37" y="2"/>
                    <a:pt x="49" y="6"/>
                  </a:cubicBezTo>
                  <a:cubicBezTo>
                    <a:pt x="51" y="6"/>
                    <a:pt x="52" y="8"/>
                    <a:pt x="52" y="10"/>
                  </a:cubicBezTo>
                  <a:close/>
                  <a:moveTo>
                    <a:pt x="47" y="68"/>
                  </a:moveTo>
                  <a:cubicBezTo>
                    <a:pt x="46" y="50"/>
                    <a:pt x="44" y="32"/>
                    <a:pt x="44" y="13"/>
                  </a:cubicBezTo>
                  <a:cubicBezTo>
                    <a:pt x="35" y="11"/>
                    <a:pt x="25" y="10"/>
                    <a:pt x="15" y="11"/>
                  </a:cubicBezTo>
                  <a:cubicBezTo>
                    <a:pt x="15" y="31"/>
                    <a:pt x="14" y="53"/>
                    <a:pt x="9" y="72"/>
                  </a:cubicBezTo>
                  <a:cubicBezTo>
                    <a:pt x="22" y="71"/>
                    <a:pt x="34" y="70"/>
                    <a:pt x="47" y="6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5" name="Freeform 49"/>
            <p:cNvSpPr>
              <a:spLocks noEditPoints="1"/>
            </p:cNvSpPr>
            <p:nvPr/>
          </p:nvSpPr>
          <p:spPr bwMode="auto">
            <a:xfrm>
              <a:off x="4349490" y="2595193"/>
              <a:ext cx="276646" cy="289444"/>
            </a:xfrm>
            <a:custGeom>
              <a:avLst/>
              <a:gdLst>
                <a:gd name="T0" fmla="*/ 58 w 62"/>
                <a:gd name="T1" fmla="*/ 5 h 65"/>
                <a:gd name="T2" fmla="*/ 62 w 62"/>
                <a:gd name="T3" fmla="*/ 10 h 65"/>
                <a:gd name="T4" fmla="*/ 56 w 62"/>
                <a:gd name="T5" fmla="*/ 61 h 65"/>
                <a:gd name="T6" fmla="*/ 52 w 62"/>
                <a:gd name="T7" fmla="*/ 64 h 65"/>
                <a:gd name="T8" fmla="*/ 9 w 62"/>
                <a:gd name="T9" fmla="*/ 63 h 65"/>
                <a:gd name="T10" fmla="*/ 4 w 62"/>
                <a:gd name="T11" fmla="*/ 63 h 65"/>
                <a:gd name="T12" fmla="*/ 2 w 62"/>
                <a:gd name="T13" fmla="*/ 58 h 65"/>
                <a:gd name="T14" fmla="*/ 1 w 62"/>
                <a:gd name="T15" fmla="*/ 36 h 65"/>
                <a:gd name="T16" fmla="*/ 5 w 62"/>
                <a:gd name="T17" fmla="*/ 3 h 65"/>
                <a:gd name="T18" fmla="*/ 9 w 62"/>
                <a:gd name="T19" fmla="*/ 0 h 65"/>
                <a:gd name="T20" fmla="*/ 58 w 62"/>
                <a:gd name="T21" fmla="*/ 5 h 65"/>
                <a:gd name="T22" fmla="*/ 48 w 62"/>
                <a:gd name="T23" fmla="*/ 56 h 65"/>
                <a:gd name="T24" fmla="*/ 53 w 62"/>
                <a:gd name="T25" fmla="*/ 13 h 65"/>
                <a:gd name="T26" fmla="*/ 13 w 62"/>
                <a:gd name="T27" fmla="*/ 9 h 65"/>
                <a:gd name="T28" fmla="*/ 10 w 62"/>
                <a:gd name="T29" fmla="*/ 36 h 65"/>
                <a:gd name="T30" fmla="*/ 11 w 62"/>
                <a:gd name="T31" fmla="*/ 57 h 65"/>
                <a:gd name="T32" fmla="*/ 48 w 62"/>
                <a:gd name="T33"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5">
                  <a:moveTo>
                    <a:pt x="58" y="5"/>
                  </a:moveTo>
                  <a:cubicBezTo>
                    <a:pt x="60" y="6"/>
                    <a:pt x="62" y="8"/>
                    <a:pt x="62" y="10"/>
                  </a:cubicBezTo>
                  <a:cubicBezTo>
                    <a:pt x="61" y="27"/>
                    <a:pt x="59" y="44"/>
                    <a:pt x="56" y="61"/>
                  </a:cubicBezTo>
                  <a:cubicBezTo>
                    <a:pt x="56" y="63"/>
                    <a:pt x="54" y="65"/>
                    <a:pt x="52" y="64"/>
                  </a:cubicBezTo>
                  <a:cubicBezTo>
                    <a:pt x="38" y="63"/>
                    <a:pt x="23" y="63"/>
                    <a:pt x="9" y="63"/>
                  </a:cubicBezTo>
                  <a:cubicBezTo>
                    <a:pt x="7" y="64"/>
                    <a:pt x="5" y="65"/>
                    <a:pt x="4" y="63"/>
                  </a:cubicBezTo>
                  <a:cubicBezTo>
                    <a:pt x="1" y="63"/>
                    <a:pt x="1" y="60"/>
                    <a:pt x="2" y="58"/>
                  </a:cubicBezTo>
                  <a:cubicBezTo>
                    <a:pt x="0" y="51"/>
                    <a:pt x="1" y="43"/>
                    <a:pt x="1" y="36"/>
                  </a:cubicBezTo>
                  <a:cubicBezTo>
                    <a:pt x="2" y="25"/>
                    <a:pt x="3" y="14"/>
                    <a:pt x="5" y="3"/>
                  </a:cubicBezTo>
                  <a:cubicBezTo>
                    <a:pt x="5" y="1"/>
                    <a:pt x="8" y="0"/>
                    <a:pt x="9" y="0"/>
                  </a:cubicBezTo>
                  <a:cubicBezTo>
                    <a:pt x="26" y="0"/>
                    <a:pt x="42" y="3"/>
                    <a:pt x="58" y="5"/>
                  </a:cubicBezTo>
                  <a:close/>
                  <a:moveTo>
                    <a:pt x="48" y="56"/>
                  </a:moveTo>
                  <a:cubicBezTo>
                    <a:pt x="51" y="42"/>
                    <a:pt x="53" y="28"/>
                    <a:pt x="53" y="13"/>
                  </a:cubicBezTo>
                  <a:cubicBezTo>
                    <a:pt x="40" y="11"/>
                    <a:pt x="27" y="9"/>
                    <a:pt x="13" y="9"/>
                  </a:cubicBezTo>
                  <a:cubicBezTo>
                    <a:pt x="12" y="18"/>
                    <a:pt x="11" y="27"/>
                    <a:pt x="10" y="36"/>
                  </a:cubicBezTo>
                  <a:cubicBezTo>
                    <a:pt x="10" y="43"/>
                    <a:pt x="11" y="50"/>
                    <a:pt x="11" y="57"/>
                  </a:cubicBezTo>
                  <a:cubicBezTo>
                    <a:pt x="23" y="57"/>
                    <a:pt x="36" y="58"/>
                    <a:pt x="48"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6" name="Freeform 50"/>
            <p:cNvSpPr>
              <a:spLocks noEditPoints="1"/>
            </p:cNvSpPr>
            <p:nvPr/>
          </p:nvSpPr>
          <p:spPr bwMode="auto">
            <a:xfrm>
              <a:off x="4353428" y="2131492"/>
              <a:ext cx="258925" cy="289444"/>
            </a:xfrm>
            <a:custGeom>
              <a:avLst/>
              <a:gdLst>
                <a:gd name="T0" fmla="*/ 54 w 58"/>
                <a:gd name="T1" fmla="*/ 0 h 65"/>
                <a:gd name="T2" fmla="*/ 58 w 58"/>
                <a:gd name="T3" fmla="*/ 4 h 65"/>
                <a:gd name="T4" fmla="*/ 55 w 58"/>
                <a:gd name="T5" fmla="*/ 60 h 65"/>
                <a:gd name="T6" fmla="*/ 51 w 58"/>
                <a:gd name="T7" fmla="*/ 65 h 65"/>
                <a:gd name="T8" fmla="*/ 3 w 58"/>
                <a:gd name="T9" fmla="*/ 63 h 65"/>
                <a:gd name="T10" fmla="*/ 3 w 58"/>
                <a:gd name="T11" fmla="*/ 58 h 65"/>
                <a:gd name="T12" fmla="*/ 5 w 58"/>
                <a:gd name="T13" fmla="*/ 58 h 65"/>
                <a:gd name="T14" fmla="*/ 2 w 58"/>
                <a:gd name="T15" fmla="*/ 38 h 65"/>
                <a:gd name="T16" fmla="*/ 1 w 58"/>
                <a:gd name="T17" fmla="*/ 4 h 65"/>
                <a:gd name="T18" fmla="*/ 6 w 58"/>
                <a:gd name="T19" fmla="*/ 0 h 65"/>
                <a:gd name="T20" fmla="*/ 54 w 58"/>
                <a:gd name="T21" fmla="*/ 0 h 65"/>
                <a:gd name="T22" fmla="*/ 49 w 58"/>
                <a:gd name="T23" fmla="*/ 9 h 65"/>
                <a:gd name="T24" fmla="*/ 10 w 58"/>
                <a:gd name="T25" fmla="*/ 9 h 65"/>
                <a:gd name="T26" fmla="*/ 12 w 58"/>
                <a:gd name="T27" fmla="*/ 57 h 65"/>
                <a:gd name="T28" fmla="*/ 12 w 58"/>
                <a:gd name="T29" fmla="*/ 57 h 65"/>
                <a:gd name="T30" fmla="*/ 47 w 58"/>
                <a:gd name="T31" fmla="*/ 56 h 65"/>
                <a:gd name="T32" fmla="*/ 49 w 58"/>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5">
                  <a:moveTo>
                    <a:pt x="54" y="0"/>
                  </a:moveTo>
                  <a:cubicBezTo>
                    <a:pt x="56" y="0"/>
                    <a:pt x="58" y="2"/>
                    <a:pt x="58" y="4"/>
                  </a:cubicBezTo>
                  <a:cubicBezTo>
                    <a:pt x="58" y="23"/>
                    <a:pt x="56" y="42"/>
                    <a:pt x="55" y="60"/>
                  </a:cubicBezTo>
                  <a:cubicBezTo>
                    <a:pt x="55" y="62"/>
                    <a:pt x="53" y="65"/>
                    <a:pt x="51" y="65"/>
                  </a:cubicBezTo>
                  <a:cubicBezTo>
                    <a:pt x="35" y="63"/>
                    <a:pt x="19" y="63"/>
                    <a:pt x="3" y="63"/>
                  </a:cubicBezTo>
                  <a:cubicBezTo>
                    <a:pt x="0" y="63"/>
                    <a:pt x="0" y="58"/>
                    <a:pt x="3" y="58"/>
                  </a:cubicBezTo>
                  <a:cubicBezTo>
                    <a:pt x="4" y="58"/>
                    <a:pt x="4" y="58"/>
                    <a:pt x="5" y="58"/>
                  </a:cubicBezTo>
                  <a:cubicBezTo>
                    <a:pt x="1" y="52"/>
                    <a:pt x="2" y="44"/>
                    <a:pt x="2" y="38"/>
                  </a:cubicBezTo>
                  <a:cubicBezTo>
                    <a:pt x="1" y="27"/>
                    <a:pt x="1" y="15"/>
                    <a:pt x="1" y="4"/>
                  </a:cubicBezTo>
                  <a:cubicBezTo>
                    <a:pt x="1" y="2"/>
                    <a:pt x="3" y="0"/>
                    <a:pt x="6" y="0"/>
                  </a:cubicBezTo>
                  <a:cubicBezTo>
                    <a:pt x="22" y="0"/>
                    <a:pt x="38" y="0"/>
                    <a:pt x="54" y="0"/>
                  </a:cubicBezTo>
                  <a:close/>
                  <a:moveTo>
                    <a:pt x="49" y="9"/>
                  </a:moveTo>
                  <a:cubicBezTo>
                    <a:pt x="36" y="9"/>
                    <a:pt x="23" y="9"/>
                    <a:pt x="10" y="9"/>
                  </a:cubicBezTo>
                  <a:cubicBezTo>
                    <a:pt x="10" y="25"/>
                    <a:pt x="9" y="41"/>
                    <a:pt x="12" y="57"/>
                  </a:cubicBezTo>
                  <a:cubicBezTo>
                    <a:pt x="12" y="57"/>
                    <a:pt x="12" y="57"/>
                    <a:pt x="12" y="57"/>
                  </a:cubicBezTo>
                  <a:cubicBezTo>
                    <a:pt x="23" y="57"/>
                    <a:pt x="35" y="57"/>
                    <a:pt x="47" y="56"/>
                  </a:cubicBezTo>
                  <a:cubicBezTo>
                    <a:pt x="47" y="40"/>
                    <a:pt x="49" y="25"/>
                    <a:pt x="49" y="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7" name="Freeform 51"/>
            <p:cNvSpPr>
              <a:spLocks noEditPoints="1"/>
            </p:cNvSpPr>
            <p:nvPr/>
          </p:nvSpPr>
          <p:spPr bwMode="auto">
            <a:xfrm>
              <a:off x="4326846" y="3045112"/>
              <a:ext cx="271723" cy="298305"/>
            </a:xfrm>
            <a:custGeom>
              <a:avLst/>
              <a:gdLst>
                <a:gd name="T0" fmla="*/ 10 w 61"/>
                <a:gd name="T1" fmla="*/ 62 h 67"/>
                <a:gd name="T2" fmla="*/ 12 w 61"/>
                <a:gd name="T3" fmla="*/ 61 h 67"/>
                <a:gd name="T4" fmla="*/ 51 w 61"/>
                <a:gd name="T5" fmla="*/ 59 h 67"/>
                <a:gd name="T6" fmla="*/ 53 w 61"/>
                <a:gd name="T7" fmla="*/ 9 h 67"/>
                <a:gd name="T8" fmla="*/ 15 w 61"/>
                <a:gd name="T9" fmla="*/ 9 h 67"/>
                <a:gd name="T10" fmla="*/ 11 w 61"/>
                <a:gd name="T11" fmla="*/ 40 h 67"/>
                <a:gd name="T12" fmla="*/ 10 w 61"/>
                <a:gd name="T13" fmla="*/ 62 h 67"/>
                <a:gd name="T14" fmla="*/ 10 w 61"/>
                <a:gd name="T15" fmla="*/ 62 h 67"/>
                <a:gd name="T16" fmla="*/ 9 w 61"/>
                <a:gd name="T17" fmla="*/ 63 h 67"/>
                <a:gd name="T18" fmla="*/ 3 w 61"/>
                <a:gd name="T19" fmla="*/ 62 h 67"/>
                <a:gd name="T20" fmla="*/ 3 w 61"/>
                <a:gd name="T21" fmla="*/ 34 h 67"/>
                <a:gd name="T22" fmla="*/ 7 w 61"/>
                <a:gd name="T23" fmla="*/ 3 h 67"/>
                <a:gd name="T24" fmla="*/ 12 w 61"/>
                <a:gd name="T25" fmla="*/ 0 h 67"/>
                <a:gd name="T26" fmla="*/ 57 w 61"/>
                <a:gd name="T27" fmla="*/ 0 h 67"/>
                <a:gd name="T28" fmla="*/ 61 w 61"/>
                <a:gd name="T29" fmla="*/ 5 h 67"/>
                <a:gd name="T30" fmla="*/ 58 w 61"/>
                <a:gd name="T31" fmla="*/ 64 h 67"/>
                <a:gd name="T32" fmla="*/ 54 w 61"/>
                <a:gd name="T33" fmla="*/ 67 h 67"/>
                <a:gd name="T34" fmla="*/ 12 w 61"/>
                <a:gd name="T35" fmla="*/ 66 h 67"/>
                <a:gd name="T36" fmla="*/ 9 w 61"/>
                <a:gd name="T37" fmla="*/ 63 h 67"/>
                <a:gd name="T38" fmla="*/ 10 w 61"/>
                <a:gd name="T39"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10" y="62"/>
                  </a:moveTo>
                  <a:cubicBezTo>
                    <a:pt x="10" y="61"/>
                    <a:pt x="11" y="61"/>
                    <a:pt x="12" y="61"/>
                  </a:cubicBezTo>
                  <a:cubicBezTo>
                    <a:pt x="25" y="60"/>
                    <a:pt x="38" y="60"/>
                    <a:pt x="51" y="59"/>
                  </a:cubicBezTo>
                  <a:cubicBezTo>
                    <a:pt x="53" y="43"/>
                    <a:pt x="53" y="26"/>
                    <a:pt x="53" y="9"/>
                  </a:cubicBezTo>
                  <a:cubicBezTo>
                    <a:pt x="40" y="9"/>
                    <a:pt x="28" y="9"/>
                    <a:pt x="15" y="9"/>
                  </a:cubicBezTo>
                  <a:cubicBezTo>
                    <a:pt x="13" y="19"/>
                    <a:pt x="12" y="30"/>
                    <a:pt x="11" y="40"/>
                  </a:cubicBezTo>
                  <a:cubicBezTo>
                    <a:pt x="11" y="47"/>
                    <a:pt x="12" y="55"/>
                    <a:pt x="10" y="62"/>
                  </a:cubicBezTo>
                  <a:close/>
                  <a:moveTo>
                    <a:pt x="10" y="62"/>
                  </a:moveTo>
                  <a:cubicBezTo>
                    <a:pt x="10" y="62"/>
                    <a:pt x="10" y="62"/>
                    <a:pt x="9" y="63"/>
                  </a:cubicBezTo>
                  <a:cubicBezTo>
                    <a:pt x="8" y="65"/>
                    <a:pt x="4" y="65"/>
                    <a:pt x="3" y="62"/>
                  </a:cubicBezTo>
                  <a:cubicBezTo>
                    <a:pt x="0" y="54"/>
                    <a:pt x="2" y="42"/>
                    <a:pt x="3" y="34"/>
                  </a:cubicBezTo>
                  <a:cubicBezTo>
                    <a:pt x="3" y="24"/>
                    <a:pt x="4" y="13"/>
                    <a:pt x="7" y="3"/>
                  </a:cubicBezTo>
                  <a:cubicBezTo>
                    <a:pt x="8" y="1"/>
                    <a:pt x="10" y="0"/>
                    <a:pt x="12" y="0"/>
                  </a:cubicBezTo>
                  <a:cubicBezTo>
                    <a:pt x="27" y="0"/>
                    <a:pt x="42" y="0"/>
                    <a:pt x="57" y="0"/>
                  </a:cubicBezTo>
                  <a:cubicBezTo>
                    <a:pt x="59" y="0"/>
                    <a:pt x="61" y="2"/>
                    <a:pt x="61" y="5"/>
                  </a:cubicBezTo>
                  <a:cubicBezTo>
                    <a:pt x="61" y="25"/>
                    <a:pt x="61" y="45"/>
                    <a:pt x="58" y="64"/>
                  </a:cubicBezTo>
                  <a:cubicBezTo>
                    <a:pt x="58" y="66"/>
                    <a:pt x="56" y="67"/>
                    <a:pt x="54" y="67"/>
                  </a:cubicBezTo>
                  <a:cubicBezTo>
                    <a:pt x="40" y="66"/>
                    <a:pt x="26" y="66"/>
                    <a:pt x="12" y="66"/>
                  </a:cubicBezTo>
                  <a:cubicBezTo>
                    <a:pt x="10" y="66"/>
                    <a:pt x="9" y="64"/>
                    <a:pt x="9" y="63"/>
                  </a:cubicBezTo>
                  <a:cubicBezTo>
                    <a:pt x="10" y="62"/>
                    <a:pt x="10" y="62"/>
                    <a:pt x="10" y="6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8" name="Freeform 52"/>
            <p:cNvSpPr/>
            <p:nvPr/>
          </p:nvSpPr>
          <p:spPr bwMode="auto">
            <a:xfrm>
              <a:off x="4367211" y="3321757"/>
              <a:ext cx="4923" cy="393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97"/>
            <p:cNvSpPr>
              <a:spLocks noEditPoints="1"/>
            </p:cNvSpPr>
            <p:nvPr/>
          </p:nvSpPr>
          <p:spPr bwMode="auto">
            <a:xfrm>
              <a:off x="5936247" y="745447"/>
              <a:ext cx="283333" cy="301534"/>
            </a:xfrm>
            <a:custGeom>
              <a:avLst/>
              <a:gdLst>
                <a:gd name="T0" fmla="*/ 109 w 257"/>
                <a:gd name="T1" fmla="*/ 272 h 273"/>
                <a:gd name="T2" fmla="*/ 146 w 257"/>
                <a:gd name="T3" fmla="*/ 101 h 273"/>
                <a:gd name="T4" fmla="*/ 179 w 257"/>
                <a:gd name="T5" fmla="*/ 142 h 273"/>
                <a:gd name="T6" fmla="*/ 151 w 257"/>
                <a:gd name="T7" fmla="*/ 255 h 273"/>
                <a:gd name="T8" fmla="*/ 187 w 257"/>
                <a:gd name="T9" fmla="*/ 169 h 273"/>
                <a:gd name="T10" fmla="*/ 85 w 257"/>
                <a:gd name="T11" fmla="*/ 251 h 273"/>
                <a:gd name="T12" fmla="*/ 21 w 257"/>
                <a:gd name="T13" fmla="*/ 97 h 273"/>
                <a:gd name="T14" fmla="*/ 70 w 257"/>
                <a:gd name="T15" fmla="*/ 169 h 273"/>
                <a:gd name="T16" fmla="*/ 60 w 257"/>
                <a:gd name="T17" fmla="*/ 116 h 273"/>
                <a:gd name="T18" fmla="*/ 246 w 257"/>
                <a:gd name="T19" fmla="*/ 91 h 273"/>
                <a:gd name="T20" fmla="*/ 91 w 257"/>
                <a:gd name="T21" fmla="*/ 53 h 273"/>
                <a:gd name="T22" fmla="*/ 44 w 257"/>
                <a:gd name="T23" fmla="*/ 123 h 273"/>
                <a:gd name="T24" fmla="*/ 83 w 257"/>
                <a:gd name="T25" fmla="*/ 25 h 273"/>
                <a:gd name="T26" fmla="*/ 105 w 257"/>
                <a:gd name="T27" fmla="*/ 74 h 273"/>
                <a:gd name="T28" fmla="*/ 88 w 257"/>
                <a:gd name="T29" fmla="*/ 266 h 273"/>
                <a:gd name="T30" fmla="*/ 146 w 257"/>
                <a:gd name="T31" fmla="*/ 51 h 273"/>
                <a:gd name="T32" fmla="*/ 81 w 257"/>
                <a:gd name="T33" fmla="*/ 105 h 273"/>
                <a:gd name="T34" fmla="*/ 114 w 257"/>
                <a:gd name="T35" fmla="*/ 86 h 273"/>
                <a:gd name="T36" fmla="*/ 80 w 257"/>
                <a:gd name="T37" fmla="*/ 241 h 273"/>
                <a:gd name="T38" fmla="*/ 81 w 257"/>
                <a:gd name="T39" fmla="*/ 270 h 273"/>
                <a:gd name="T40" fmla="*/ 204 w 257"/>
                <a:gd name="T41" fmla="*/ 117 h 273"/>
                <a:gd name="T42" fmla="*/ 156 w 257"/>
                <a:gd name="T43" fmla="*/ 31 h 273"/>
                <a:gd name="T44" fmla="*/ 168 w 257"/>
                <a:gd name="T45" fmla="*/ 201 h 273"/>
                <a:gd name="T46" fmla="*/ 138 w 257"/>
                <a:gd name="T47" fmla="*/ 250 h 273"/>
                <a:gd name="T48" fmla="*/ 194 w 257"/>
                <a:gd name="T49" fmla="*/ 167 h 273"/>
                <a:gd name="T50" fmla="*/ 24 w 257"/>
                <a:gd name="T51" fmla="*/ 164 h 273"/>
                <a:gd name="T52" fmla="*/ 245 w 257"/>
                <a:gd name="T53" fmla="*/ 155 h 273"/>
                <a:gd name="T54" fmla="*/ 89 w 257"/>
                <a:gd name="T55" fmla="*/ 66 h 273"/>
                <a:gd name="T56" fmla="*/ 112 w 257"/>
                <a:gd name="T57" fmla="*/ 23 h 273"/>
                <a:gd name="T58" fmla="*/ 51 w 257"/>
                <a:gd name="T59" fmla="*/ 157 h 273"/>
                <a:gd name="T60" fmla="*/ 150 w 257"/>
                <a:gd name="T61" fmla="*/ 46 h 273"/>
                <a:gd name="T62" fmla="*/ 143 w 257"/>
                <a:gd name="T63" fmla="*/ 238 h 273"/>
                <a:gd name="T64" fmla="*/ 92 w 257"/>
                <a:gd name="T65" fmla="*/ 182 h 273"/>
                <a:gd name="T66" fmla="*/ 204 w 257"/>
                <a:gd name="T67" fmla="*/ 169 h 273"/>
                <a:gd name="T68" fmla="*/ 189 w 257"/>
                <a:gd name="T69" fmla="*/ 119 h 273"/>
                <a:gd name="T70" fmla="*/ 61 w 257"/>
                <a:gd name="T71" fmla="*/ 133 h 273"/>
                <a:gd name="T72" fmla="*/ 16 w 257"/>
                <a:gd name="T73" fmla="*/ 124 h 273"/>
                <a:gd name="T74" fmla="*/ 121 w 257"/>
                <a:gd name="T75" fmla="*/ 16 h 273"/>
                <a:gd name="T76" fmla="*/ 50 w 257"/>
                <a:gd name="T77" fmla="*/ 135 h 273"/>
                <a:gd name="T78" fmla="*/ 85 w 257"/>
                <a:gd name="T79" fmla="*/ 235 h 273"/>
                <a:gd name="T80" fmla="*/ 212 w 257"/>
                <a:gd name="T81" fmla="*/ 117 h 273"/>
                <a:gd name="T82" fmla="*/ 181 w 257"/>
                <a:gd name="T83" fmla="*/ 104 h 273"/>
                <a:gd name="T84" fmla="*/ 163 w 257"/>
                <a:gd name="T85" fmla="*/ 42 h 273"/>
                <a:gd name="T86" fmla="*/ 176 w 257"/>
                <a:gd name="T87" fmla="*/ 184 h 273"/>
                <a:gd name="T88" fmla="*/ 109 w 257"/>
                <a:gd name="T89" fmla="*/ 252 h 273"/>
                <a:gd name="T90" fmla="*/ 92 w 257"/>
                <a:gd name="T91" fmla="*/ 23 h 273"/>
                <a:gd name="T92" fmla="*/ 232 w 257"/>
                <a:gd name="T93" fmla="*/ 117 h 273"/>
                <a:gd name="T94" fmla="*/ 69 w 257"/>
                <a:gd name="T95" fmla="*/ 156 h 273"/>
                <a:gd name="T96" fmla="*/ 136 w 257"/>
                <a:gd name="T97" fmla="*/ 222 h 273"/>
                <a:gd name="T98" fmla="*/ 121 w 257"/>
                <a:gd name="T99" fmla="*/ 257 h 273"/>
                <a:gd name="T100" fmla="*/ 149 w 257"/>
                <a:gd name="T101" fmla="*/ 51 h 273"/>
                <a:gd name="T102" fmla="*/ 123 w 257"/>
                <a:gd name="T103" fmla="*/ 254 h 273"/>
                <a:gd name="T104" fmla="*/ 105 w 257"/>
                <a:gd name="T105" fmla="*/ 261 h 273"/>
                <a:gd name="T106" fmla="*/ 100 w 257"/>
                <a:gd name="T107" fmla="*/ 263 h 273"/>
                <a:gd name="T108" fmla="*/ 239 w 257"/>
                <a:gd name="T109" fmla="*/ 116 h 273"/>
                <a:gd name="T110" fmla="*/ 20 w 257"/>
                <a:gd name="T111" fmla="*/ 151 h 273"/>
                <a:gd name="T112" fmla="*/ 239 w 257"/>
                <a:gd name="T113" fmla="*/ 145 h 273"/>
                <a:gd name="T114" fmla="*/ 102 w 257"/>
                <a:gd name="T115" fmla="*/ 188 h 273"/>
                <a:gd name="T116" fmla="*/ 92 w 257"/>
                <a:gd name="T117" fmla="*/ 14 h 273"/>
                <a:gd name="T118" fmla="*/ 55 w 257"/>
                <a:gd name="T119" fmla="*/ 131 h 273"/>
                <a:gd name="T120" fmla="*/ 79 w 257"/>
                <a:gd name="T121" fmla="*/ 70 h 273"/>
                <a:gd name="T122" fmla="*/ 69 w 257"/>
                <a:gd name="T123" fmla="*/ 116 h 273"/>
                <a:gd name="T124" fmla="*/ 213 w 257"/>
                <a:gd name="T125" fmla="*/ 1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 h="273">
                  <a:moveTo>
                    <a:pt x="74" y="86"/>
                  </a:moveTo>
                  <a:cubicBezTo>
                    <a:pt x="75" y="85"/>
                    <a:pt x="75" y="85"/>
                    <a:pt x="75" y="84"/>
                  </a:cubicBezTo>
                  <a:cubicBezTo>
                    <a:pt x="75" y="84"/>
                    <a:pt x="75" y="84"/>
                    <a:pt x="76" y="84"/>
                  </a:cubicBezTo>
                  <a:cubicBezTo>
                    <a:pt x="76" y="82"/>
                    <a:pt x="76" y="80"/>
                    <a:pt x="76" y="79"/>
                  </a:cubicBezTo>
                  <a:cubicBezTo>
                    <a:pt x="76" y="73"/>
                    <a:pt x="76" y="67"/>
                    <a:pt x="76" y="61"/>
                  </a:cubicBezTo>
                  <a:cubicBezTo>
                    <a:pt x="76" y="58"/>
                    <a:pt x="76" y="56"/>
                    <a:pt x="75" y="53"/>
                  </a:cubicBezTo>
                  <a:cubicBezTo>
                    <a:pt x="75" y="49"/>
                    <a:pt x="75" y="45"/>
                    <a:pt x="75" y="42"/>
                  </a:cubicBezTo>
                  <a:cubicBezTo>
                    <a:pt x="74" y="37"/>
                    <a:pt x="74" y="33"/>
                    <a:pt x="74" y="28"/>
                  </a:cubicBezTo>
                  <a:cubicBezTo>
                    <a:pt x="74" y="27"/>
                    <a:pt x="74" y="25"/>
                    <a:pt x="74" y="24"/>
                  </a:cubicBezTo>
                  <a:cubicBezTo>
                    <a:pt x="74" y="21"/>
                    <a:pt x="74" y="18"/>
                    <a:pt x="74" y="15"/>
                  </a:cubicBezTo>
                  <a:cubicBezTo>
                    <a:pt x="74" y="14"/>
                    <a:pt x="74" y="12"/>
                    <a:pt x="73" y="11"/>
                  </a:cubicBezTo>
                  <a:cubicBezTo>
                    <a:pt x="73" y="11"/>
                    <a:pt x="73" y="10"/>
                    <a:pt x="73" y="10"/>
                  </a:cubicBezTo>
                  <a:cubicBezTo>
                    <a:pt x="73" y="10"/>
                    <a:pt x="73" y="9"/>
                    <a:pt x="74" y="9"/>
                  </a:cubicBezTo>
                  <a:cubicBezTo>
                    <a:pt x="73" y="8"/>
                    <a:pt x="73" y="8"/>
                    <a:pt x="73" y="7"/>
                  </a:cubicBezTo>
                  <a:cubicBezTo>
                    <a:pt x="73" y="6"/>
                    <a:pt x="74" y="6"/>
                    <a:pt x="74" y="5"/>
                  </a:cubicBezTo>
                  <a:cubicBezTo>
                    <a:pt x="74" y="5"/>
                    <a:pt x="74" y="4"/>
                    <a:pt x="74" y="4"/>
                  </a:cubicBezTo>
                  <a:cubicBezTo>
                    <a:pt x="73" y="3"/>
                    <a:pt x="73" y="3"/>
                    <a:pt x="74" y="3"/>
                  </a:cubicBezTo>
                  <a:cubicBezTo>
                    <a:pt x="74" y="1"/>
                    <a:pt x="76" y="1"/>
                    <a:pt x="77" y="2"/>
                  </a:cubicBezTo>
                  <a:cubicBezTo>
                    <a:pt x="77" y="2"/>
                    <a:pt x="77" y="3"/>
                    <a:pt x="77" y="3"/>
                  </a:cubicBezTo>
                  <a:cubicBezTo>
                    <a:pt x="82" y="3"/>
                    <a:pt x="87" y="3"/>
                    <a:pt x="92" y="3"/>
                  </a:cubicBezTo>
                  <a:cubicBezTo>
                    <a:pt x="97" y="3"/>
                    <a:pt x="103" y="4"/>
                    <a:pt x="108" y="4"/>
                  </a:cubicBezTo>
                  <a:cubicBezTo>
                    <a:pt x="117" y="4"/>
                    <a:pt x="125" y="4"/>
                    <a:pt x="134" y="4"/>
                  </a:cubicBezTo>
                  <a:cubicBezTo>
                    <a:pt x="137" y="4"/>
                    <a:pt x="141" y="4"/>
                    <a:pt x="145" y="4"/>
                  </a:cubicBezTo>
                  <a:cubicBezTo>
                    <a:pt x="152" y="3"/>
                    <a:pt x="158" y="2"/>
                    <a:pt x="165" y="1"/>
                  </a:cubicBezTo>
                  <a:cubicBezTo>
                    <a:pt x="168" y="1"/>
                    <a:pt x="170" y="1"/>
                    <a:pt x="173" y="1"/>
                  </a:cubicBezTo>
                  <a:cubicBezTo>
                    <a:pt x="175" y="0"/>
                    <a:pt x="176" y="1"/>
                    <a:pt x="176" y="3"/>
                  </a:cubicBezTo>
                  <a:cubicBezTo>
                    <a:pt x="176" y="4"/>
                    <a:pt x="176" y="5"/>
                    <a:pt x="175" y="6"/>
                  </a:cubicBezTo>
                  <a:cubicBezTo>
                    <a:pt x="175" y="9"/>
                    <a:pt x="175" y="11"/>
                    <a:pt x="175" y="13"/>
                  </a:cubicBezTo>
                  <a:cubicBezTo>
                    <a:pt x="174" y="20"/>
                    <a:pt x="174" y="27"/>
                    <a:pt x="174" y="34"/>
                  </a:cubicBezTo>
                  <a:cubicBezTo>
                    <a:pt x="174" y="41"/>
                    <a:pt x="174" y="48"/>
                    <a:pt x="175" y="54"/>
                  </a:cubicBezTo>
                  <a:cubicBezTo>
                    <a:pt x="175" y="59"/>
                    <a:pt x="176" y="63"/>
                    <a:pt x="176" y="67"/>
                  </a:cubicBezTo>
                  <a:cubicBezTo>
                    <a:pt x="177" y="72"/>
                    <a:pt x="177" y="78"/>
                    <a:pt x="178" y="83"/>
                  </a:cubicBezTo>
                  <a:cubicBezTo>
                    <a:pt x="178" y="84"/>
                    <a:pt x="178" y="85"/>
                    <a:pt x="178" y="85"/>
                  </a:cubicBezTo>
                  <a:cubicBezTo>
                    <a:pt x="178" y="85"/>
                    <a:pt x="178" y="85"/>
                    <a:pt x="178" y="85"/>
                  </a:cubicBezTo>
                  <a:cubicBezTo>
                    <a:pt x="186" y="86"/>
                    <a:pt x="193" y="86"/>
                    <a:pt x="201" y="86"/>
                  </a:cubicBezTo>
                  <a:cubicBezTo>
                    <a:pt x="205" y="86"/>
                    <a:pt x="210" y="86"/>
                    <a:pt x="214" y="86"/>
                  </a:cubicBezTo>
                  <a:cubicBezTo>
                    <a:pt x="222" y="86"/>
                    <a:pt x="231" y="86"/>
                    <a:pt x="240" y="86"/>
                  </a:cubicBezTo>
                  <a:cubicBezTo>
                    <a:pt x="242" y="86"/>
                    <a:pt x="244" y="86"/>
                    <a:pt x="246" y="86"/>
                  </a:cubicBezTo>
                  <a:cubicBezTo>
                    <a:pt x="246" y="86"/>
                    <a:pt x="246" y="86"/>
                    <a:pt x="247" y="86"/>
                  </a:cubicBezTo>
                  <a:cubicBezTo>
                    <a:pt x="247" y="86"/>
                    <a:pt x="247" y="86"/>
                    <a:pt x="247" y="85"/>
                  </a:cubicBezTo>
                  <a:cubicBezTo>
                    <a:pt x="247" y="85"/>
                    <a:pt x="247" y="84"/>
                    <a:pt x="248" y="84"/>
                  </a:cubicBezTo>
                  <a:cubicBezTo>
                    <a:pt x="248" y="83"/>
                    <a:pt x="249" y="83"/>
                    <a:pt x="250" y="84"/>
                  </a:cubicBezTo>
                  <a:cubicBezTo>
                    <a:pt x="250" y="84"/>
                    <a:pt x="250" y="84"/>
                    <a:pt x="250" y="85"/>
                  </a:cubicBezTo>
                  <a:cubicBezTo>
                    <a:pt x="250" y="86"/>
                    <a:pt x="251" y="86"/>
                    <a:pt x="251" y="87"/>
                  </a:cubicBezTo>
                  <a:cubicBezTo>
                    <a:pt x="251" y="89"/>
                    <a:pt x="251" y="90"/>
                    <a:pt x="251" y="92"/>
                  </a:cubicBezTo>
                  <a:cubicBezTo>
                    <a:pt x="252" y="95"/>
                    <a:pt x="253" y="99"/>
                    <a:pt x="253" y="103"/>
                  </a:cubicBezTo>
                  <a:cubicBezTo>
                    <a:pt x="253" y="112"/>
                    <a:pt x="253" y="120"/>
                    <a:pt x="253" y="129"/>
                  </a:cubicBezTo>
                  <a:cubicBezTo>
                    <a:pt x="253" y="133"/>
                    <a:pt x="253" y="137"/>
                    <a:pt x="253" y="140"/>
                  </a:cubicBezTo>
                  <a:cubicBezTo>
                    <a:pt x="253" y="143"/>
                    <a:pt x="253" y="146"/>
                    <a:pt x="254" y="149"/>
                  </a:cubicBezTo>
                  <a:cubicBezTo>
                    <a:pt x="254" y="151"/>
                    <a:pt x="254" y="154"/>
                    <a:pt x="254" y="157"/>
                  </a:cubicBezTo>
                  <a:cubicBezTo>
                    <a:pt x="255" y="160"/>
                    <a:pt x="255" y="163"/>
                    <a:pt x="256" y="167"/>
                  </a:cubicBezTo>
                  <a:cubicBezTo>
                    <a:pt x="256" y="168"/>
                    <a:pt x="257" y="170"/>
                    <a:pt x="257" y="171"/>
                  </a:cubicBezTo>
                  <a:cubicBezTo>
                    <a:pt x="257" y="172"/>
                    <a:pt x="257" y="173"/>
                    <a:pt x="257" y="173"/>
                  </a:cubicBezTo>
                  <a:cubicBezTo>
                    <a:pt x="256" y="174"/>
                    <a:pt x="256" y="174"/>
                    <a:pt x="256" y="174"/>
                  </a:cubicBezTo>
                  <a:cubicBezTo>
                    <a:pt x="256" y="176"/>
                    <a:pt x="256" y="176"/>
                    <a:pt x="255" y="177"/>
                  </a:cubicBezTo>
                  <a:cubicBezTo>
                    <a:pt x="252" y="177"/>
                    <a:pt x="249" y="178"/>
                    <a:pt x="246" y="178"/>
                  </a:cubicBezTo>
                  <a:cubicBezTo>
                    <a:pt x="230" y="179"/>
                    <a:pt x="213" y="179"/>
                    <a:pt x="197" y="179"/>
                  </a:cubicBezTo>
                  <a:cubicBezTo>
                    <a:pt x="196" y="179"/>
                    <a:pt x="195" y="179"/>
                    <a:pt x="194" y="179"/>
                  </a:cubicBezTo>
                  <a:cubicBezTo>
                    <a:pt x="194" y="179"/>
                    <a:pt x="193" y="179"/>
                    <a:pt x="193" y="179"/>
                  </a:cubicBezTo>
                  <a:cubicBezTo>
                    <a:pt x="191" y="179"/>
                    <a:pt x="188" y="179"/>
                    <a:pt x="186" y="179"/>
                  </a:cubicBezTo>
                  <a:cubicBezTo>
                    <a:pt x="184" y="179"/>
                    <a:pt x="182" y="179"/>
                    <a:pt x="180" y="179"/>
                  </a:cubicBezTo>
                  <a:cubicBezTo>
                    <a:pt x="180" y="179"/>
                    <a:pt x="180" y="179"/>
                    <a:pt x="179" y="179"/>
                  </a:cubicBezTo>
                  <a:cubicBezTo>
                    <a:pt x="179" y="180"/>
                    <a:pt x="179" y="180"/>
                    <a:pt x="179" y="180"/>
                  </a:cubicBezTo>
                  <a:cubicBezTo>
                    <a:pt x="179" y="185"/>
                    <a:pt x="179" y="190"/>
                    <a:pt x="180" y="195"/>
                  </a:cubicBezTo>
                  <a:cubicBezTo>
                    <a:pt x="180" y="197"/>
                    <a:pt x="180" y="200"/>
                    <a:pt x="180" y="203"/>
                  </a:cubicBezTo>
                  <a:cubicBezTo>
                    <a:pt x="180" y="206"/>
                    <a:pt x="180" y="209"/>
                    <a:pt x="180" y="212"/>
                  </a:cubicBezTo>
                  <a:cubicBezTo>
                    <a:pt x="180" y="215"/>
                    <a:pt x="180" y="218"/>
                    <a:pt x="181" y="221"/>
                  </a:cubicBezTo>
                  <a:cubicBezTo>
                    <a:pt x="181" y="228"/>
                    <a:pt x="181" y="235"/>
                    <a:pt x="181" y="242"/>
                  </a:cubicBezTo>
                  <a:cubicBezTo>
                    <a:pt x="181" y="247"/>
                    <a:pt x="182" y="253"/>
                    <a:pt x="182" y="258"/>
                  </a:cubicBezTo>
                  <a:cubicBezTo>
                    <a:pt x="182" y="259"/>
                    <a:pt x="182" y="259"/>
                    <a:pt x="182" y="260"/>
                  </a:cubicBezTo>
                  <a:cubicBezTo>
                    <a:pt x="183" y="260"/>
                    <a:pt x="184" y="260"/>
                    <a:pt x="185" y="262"/>
                  </a:cubicBezTo>
                  <a:cubicBezTo>
                    <a:pt x="185" y="263"/>
                    <a:pt x="184" y="264"/>
                    <a:pt x="183" y="264"/>
                  </a:cubicBezTo>
                  <a:cubicBezTo>
                    <a:pt x="183" y="265"/>
                    <a:pt x="184" y="266"/>
                    <a:pt x="184" y="267"/>
                  </a:cubicBezTo>
                  <a:cubicBezTo>
                    <a:pt x="184" y="267"/>
                    <a:pt x="184" y="267"/>
                    <a:pt x="184" y="267"/>
                  </a:cubicBezTo>
                  <a:cubicBezTo>
                    <a:pt x="185" y="267"/>
                    <a:pt x="185" y="267"/>
                    <a:pt x="185" y="268"/>
                  </a:cubicBezTo>
                  <a:cubicBezTo>
                    <a:pt x="185" y="269"/>
                    <a:pt x="185" y="269"/>
                    <a:pt x="184" y="270"/>
                  </a:cubicBezTo>
                  <a:cubicBezTo>
                    <a:pt x="183" y="270"/>
                    <a:pt x="183" y="270"/>
                    <a:pt x="182" y="270"/>
                  </a:cubicBezTo>
                  <a:cubicBezTo>
                    <a:pt x="181" y="270"/>
                    <a:pt x="180" y="270"/>
                    <a:pt x="179" y="270"/>
                  </a:cubicBezTo>
                  <a:cubicBezTo>
                    <a:pt x="179" y="271"/>
                    <a:pt x="179" y="271"/>
                    <a:pt x="178" y="271"/>
                  </a:cubicBezTo>
                  <a:cubicBezTo>
                    <a:pt x="177" y="270"/>
                    <a:pt x="175" y="270"/>
                    <a:pt x="174" y="270"/>
                  </a:cubicBezTo>
                  <a:cubicBezTo>
                    <a:pt x="170" y="270"/>
                    <a:pt x="167" y="270"/>
                    <a:pt x="163" y="270"/>
                  </a:cubicBezTo>
                  <a:cubicBezTo>
                    <a:pt x="155" y="271"/>
                    <a:pt x="148" y="271"/>
                    <a:pt x="140" y="271"/>
                  </a:cubicBezTo>
                  <a:cubicBezTo>
                    <a:pt x="137" y="271"/>
                    <a:pt x="133" y="271"/>
                    <a:pt x="130" y="271"/>
                  </a:cubicBezTo>
                  <a:cubicBezTo>
                    <a:pt x="128" y="271"/>
                    <a:pt x="127" y="271"/>
                    <a:pt x="125" y="271"/>
                  </a:cubicBezTo>
                  <a:cubicBezTo>
                    <a:pt x="120" y="272"/>
                    <a:pt x="115" y="272"/>
                    <a:pt x="109" y="272"/>
                  </a:cubicBezTo>
                  <a:cubicBezTo>
                    <a:pt x="105" y="272"/>
                    <a:pt x="102" y="272"/>
                    <a:pt x="98" y="272"/>
                  </a:cubicBezTo>
                  <a:cubicBezTo>
                    <a:pt x="97" y="272"/>
                    <a:pt x="97" y="272"/>
                    <a:pt x="96" y="273"/>
                  </a:cubicBezTo>
                  <a:cubicBezTo>
                    <a:pt x="96" y="273"/>
                    <a:pt x="95" y="273"/>
                    <a:pt x="95" y="273"/>
                  </a:cubicBezTo>
                  <a:cubicBezTo>
                    <a:pt x="94" y="272"/>
                    <a:pt x="94" y="272"/>
                    <a:pt x="93" y="272"/>
                  </a:cubicBezTo>
                  <a:cubicBezTo>
                    <a:pt x="91" y="272"/>
                    <a:pt x="88" y="272"/>
                    <a:pt x="86" y="272"/>
                  </a:cubicBezTo>
                  <a:cubicBezTo>
                    <a:pt x="83" y="272"/>
                    <a:pt x="81" y="272"/>
                    <a:pt x="79" y="273"/>
                  </a:cubicBezTo>
                  <a:cubicBezTo>
                    <a:pt x="79" y="273"/>
                    <a:pt x="78" y="273"/>
                    <a:pt x="78" y="273"/>
                  </a:cubicBezTo>
                  <a:cubicBezTo>
                    <a:pt x="77" y="273"/>
                    <a:pt x="76" y="272"/>
                    <a:pt x="76" y="271"/>
                  </a:cubicBezTo>
                  <a:cubicBezTo>
                    <a:pt x="76" y="271"/>
                    <a:pt x="76" y="270"/>
                    <a:pt x="76" y="270"/>
                  </a:cubicBezTo>
                  <a:cubicBezTo>
                    <a:pt x="75" y="270"/>
                    <a:pt x="75" y="269"/>
                    <a:pt x="75" y="268"/>
                  </a:cubicBezTo>
                  <a:cubicBezTo>
                    <a:pt x="76" y="266"/>
                    <a:pt x="76" y="263"/>
                    <a:pt x="76" y="260"/>
                  </a:cubicBezTo>
                  <a:cubicBezTo>
                    <a:pt x="76" y="257"/>
                    <a:pt x="76" y="253"/>
                    <a:pt x="77" y="249"/>
                  </a:cubicBezTo>
                  <a:cubicBezTo>
                    <a:pt x="77" y="247"/>
                    <a:pt x="76" y="245"/>
                    <a:pt x="76" y="242"/>
                  </a:cubicBezTo>
                  <a:cubicBezTo>
                    <a:pt x="76" y="240"/>
                    <a:pt x="76" y="239"/>
                    <a:pt x="76" y="237"/>
                  </a:cubicBezTo>
                  <a:cubicBezTo>
                    <a:pt x="76" y="229"/>
                    <a:pt x="76" y="221"/>
                    <a:pt x="75" y="213"/>
                  </a:cubicBezTo>
                  <a:cubicBezTo>
                    <a:pt x="75" y="213"/>
                    <a:pt x="75" y="212"/>
                    <a:pt x="75" y="211"/>
                  </a:cubicBezTo>
                  <a:cubicBezTo>
                    <a:pt x="75" y="210"/>
                    <a:pt x="75" y="210"/>
                    <a:pt x="75" y="209"/>
                  </a:cubicBezTo>
                  <a:cubicBezTo>
                    <a:pt x="75" y="207"/>
                    <a:pt x="75" y="206"/>
                    <a:pt x="75" y="204"/>
                  </a:cubicBezTo>
                  <a:cubicBezTo>
                    <a:pt x="75" y="199"/>
                    <a:pt x="74" y="195"/>
                    <a:pt x="74" y="190"/>
                  </a:cubicBezTo>
                  <a:cubicBezTo>
                    <a:pt x="74" y="186"/>
                    <a:pt x="74" y="183"/>
                    <a:pt x="74" y="179"/>
                  </a:cubicBezTo>
                  <a:cubicBezTo>
                    <a:pt x="74" y="179"/>
                    <a:pt x="74" y="179"/>
                    <a:pt x="74" y="179"/>
                  </a:cubicBezTo>
                  <a:cubicBezTo>
                    <a:pt x="74" y="179"/>
                    <a:pt x="73" y="179"/>
                    <a:pt x="73" y="179"/>
                  </a:cubicBezTo>
                  <a:cubicBezTo>
                    <a:pt x="67" y="180"/>
                    <a:pt x="62" y="180"/>
                    <a:pt x="56" y="181"/>
                  </a:cubicBezTo>
                  <a:cubicBezTo>
                    <a:pt x="52" y="181"/>
                    <a:pt x="47" y="181"/>
                    <a:pt x="43" y="181"/>
                  </a:cubicBezTo>
                  <a:cubicBezTo>
                    <a:pt x="40" y="181"/>
                    <a:pt x="37" y="181"/>
                    <a:pt x="34" y="182"/>
                  </a:cubicBezTo>
                  <a:cubicBezTo>
                    <a:pt x="31" y="182"/>
                    <a:pt x="27" y="182"/>
                    <a:pt x="23" y="183"/>
                  </a:cubicBezTo>
                  <a:cubicBezTo>
                    <a:pt x="21" y="183"/>
                    <a:pt x="18" y="183"/>
                    <a:pt x="15" y="183"/>
                  </a:cubicBezTo>
                  <a:cubicBezTo>
                    <a:pt x="15" y="183"/>
                    <a:pt x="14" y="183"/>
                    <a:pt x="13" y="183"/>
                  </a:cubicBezTo>
                  <a:cubicBezTo>
                    <a:pt x="13" y="184"/>
                    <a:pt x="12" y="184"/>
                    <a:pt x="12" y="184"/>
                  </a:cubicBezTo>
                  <a:cubicBezTo>
                    <a:pt x="11" y="184"/>
                    <a:pt x="11" y="184"/>
                    <a:pt x="10" y="184"/>
                  </a:cubicBezTo>
                  <a:cubicBezTo>
                    <a:pt x="9" y="184"/>
                    <a:pt x="9" y="183"/>
                    <a:pt x="9" y="182"/>
                  </a:cubicBezTo>
                  <a:cubicBezTo>
                    <a:pt x="8" y="182"/>
                    <a:pt x="7" y="182"/>
                    <a:pt x="7" y="182"/>
                  </a:cubicBezTo>
                  <a:cubicBezTo>
                    <a:pt x="7" y="181"/>
                    <a:pt x="6" y="181"/>
                    <a:pt x="6" y="180"/>
                  </a:cubicBezTo>
                  <a:cubicBezTo>
                    <a:pt x="5" y="180"/>
                    <a:pt x="4" y="180"/>
                    <a:pt x="4" y="181"/>
                  </a:cubicBezTo>
                  <a:cubicBezTo>
                    <a:pt x="3" y="182"/>
                    <a:pt x="3" y="182"/>
                    <a:pt x="2" y="182"/>
                  </a:cubicBezTo>
                  <a:cubicBezTo>
                    <a:pt x="2" y="181"/>
                    <a:pt x="1" y="181"/>
                    <a:pt x="1" y="180"/>
                  </a:cubicBezTo>
                  <a:cubicBezTo>
                    <a:pt x="1" y="180"/>
                    <a:pt x="1" y="179"/>
                    <a:pt x="1" y="179"/>
                  </a:cubicBezTo>
                  <a:cubicBezTo>
                    <a:pt x="2" y="175"/>
                    <a:pt x="2" y="171"/>
                    <a:pt x="2" y="167"/>
                  </a:cubicBezTo>
                  <a:cubicBezTo>
                    <a:pt x="3" y="155"/>
                    <a:pt x="3" y="143"/>
                    <a:pt x="3" y="131"/>
                  </a:cubicBezTo>
                  <a:cubicBezTo>
                    <a:pt x="3" y="128"/>
                    <a:pt x="2" y="126"/>
                    <a:pt x="2" y="124"/>
                  </a:cubicBezTo>
                  <a:cubicBezTo>
                    <a:pt x="2" y="119"/>
                    <a:pt x="2" y="114"/>
                    <a:pt x="1" y="110"/>
                  </a:cubicBezTo>
                  <a:cubicBezTo>
                    <a:pt x="1" y="105"/>
                    <a:pt x="1" y="101"/>
                    <a:pt x="0" y="96"/>
                  </a:cubicBezTo>
                  <a:cubicBezTo>
                    <a:pt x="0" y="94"/>
                    <a:pt x="0" y="93"/>
                    <a:pt x="0" y="91"/>
                  </a:cubicBezTo>
                  <a:cubicBezTo>
                    <a:pt x="0" y="90"/>
                    <a:pt x="1" y="89"/>
                    <a:pt x="2" y="89"/>
                  </a:cubicBezTo>
                  <a:cubicBezTo>
                    <a:pt x="2" y="89"/>
                    <a:pt x="2" y="89"/>
                    <a:pt x="2" y="89"/>
                  </a:cubicBezTo>
                  <a:cubicBezTo>
                    <a:pt x="3" y="88"/>
                    <a:pt x="4" y="88"/>
                    <a:pt x="4" y="88"/>
                  </a:cubicBezTo>
                  <a:cubicBezTo>
                    <a:pt x="7" y="87"/>
                    <a:pt x="9" y="87"/>
                    <a:pt x="11" y="87"/>
                  </a:cubicBezTo>
                  <a:cubicBezTo>
                    <a:pt x="17" y="87"/>
                    <a:pt x="22" y="87"/>
                    <a:pt x="28" y="87"/>
                  </a:cubicBezTo>
                  <a:cubicBezTo>
                    <a:pt x="33" y="87"/>
                    <a:pt x="38" y="86"/>
                    <a:pt x="43" y="86"/>
                  </a:cubicBezTo>
                  <a:cubicBezTo>
                    <a:pt x="50" y="86"/>
                    <a:pt x="57" y="86"/>
                    <a:pt x="63" y="86"/>
                  </a:cubicBezTo>
                  <a:cubicBezTo>
                    <a:pt x="67" y="86"/>
                    <a:pt x="70" y="86"/>
                    <a:pt x="73" y="86"/>
                  </a:cubicBezTo>
                  <a:cubicBezTo>
                    <a:pt x="74" y="86"/>
                    <a:pt x="74" y="86"/>
                    <a:pt x="74" y="86"/>
                  </a:cubicBezTo>
                  <a:close/>
                  <a:moveTo>
                    <a:pt x="65" y="137"/>
                  </a:moveTo>
                  <a:cubicBezTo>
                    <a:pt x="65" y="136"/>
                    <a:pt x="65" y="136"/>
                    <a:pt x="65" y="135"/>
                  </a:cubicBezTo>
                  <a:cubicBezTo>
                    <a:pt x="65" y="135"/>
                    <a:pt x="65" y="135"/>
                    <a:pt x="65" y="135"/>
                  </a:cubicBezTo>
                  <a:cubicBezTo>
                    <a:pt x="65" y="136"/>
                    <a:pt x="65" y="136"/>
                    <a:pt x="65" y="137"/>
                  </a:cubicBezTo>
                  <a:cubicBezTo>
                    <a:pt x="65" y="137"/>
                    <a:pt x="66" y="138"/>
                    <a:pt x="66" y="138"/>
                  </a:cubicBezTo>
                  <a:cubicBezTo>
                    <a:pt x="66" y="138"/>
                    <a:pt x="66" y="137"/>
                    <a:pt x="65" y="137"/>
                  </a:cubicBezTo>
                  <a:close/>
                  <a:moveTo>
                    <a:pt x="81" y="109"/>
                  </a:moveTo>
                  <a:cubicBezTo>
                    <a:pt x="81" y="109"/>
                    <a:pt x="81" y="109"/>
                    <a:pt x="81" y="109"/>
                  </a:cubicBezTo>
                  <a:cubicBezTo>
                    <a:pt x="79" y="112"/>
                    <a:pt x="77" y="114"/>
                    <a:pt x="76" y="117"/>
                  </a:cubicBezTo>
                  <a:cubicBezTo>
                    <a:pt x="76" y="117"/>
                    <a:pt x="76" y="117"/>
                    <a:pt x="76" y="117"/>
                  </a:cubicBezTo>
                  <a:cubicBezTo>
                    <a:pt x="76" y="117"/>
                    <a:pt x="76" y="117"/>
                    <a:pt x="76" y="117"/>
                  </a:cubicBezTo>
                  <a:cubicBezTo>
                    <a:pt x="78" y="114"/>
                    <a:pt x="79" y="112"/>
                    <a:pt x="81" y="109"/>
                  </a:cubicBezTo>
                  <a:cubicBezTo>
                    <a:pt x="81" y="109"/>
                    <a:pt x="81" y="109"/>
                    <a:pt x="81" y="109"/>
                  </a:cubicBezTo>
                  <a:cubicBezTo>
                    <a:pt x="82" y="108"/>
                    <a:pt x="82" y="108"/>
                    <a:pt x="82" y="108"/>
                  </a:cubicBezTo>
                  <a:cubicBezTo>
                    <a:pt x="82" y="108"/>
                    <a:pt x="82" y="108"/>
                    <a:pt x="82" y="108"/>
                  </a:cubicBezTo>
                  <a:cubicBezTo>
                    <a:pt x="82" y="108"/>
                    <a:pt x="82" y="108"/>
                    <a:pt x="81" y="109"/>
                  </a:cubicBezTo>
                  <a:close/>
                  <a:moveTo>
                    <a:pt x="131" y="198"/>
                  </a:moveTo>
                  <a:cubicBezTo>
                    <a:pt x="131" y="197"/>
                    <a:pt x="131" y="197"/>
                    <a:pt x="132" y="196"/>
                  </a:cubicBezTo>
                  <a:cubicBezTo>
                    <a:pt x="134" y="196"/>
                    <a:pt x="135" y="195"/>
                    <a:pt x="137" y="193"/>
                  </a:cubicBezTo>
                  <a:cubicBezTo>
                    <a:pt x="138" y="192"/>
                    <a:pt x="139" y="190"/>
                    <a:pt x="140" y="189"/>
                  </a:cubicBezTo>
                  <a:cubicBezTo>
                    <a:pt x="142" y="187"/>
                    <a:pt x="144" y="184"/>
                    <a:pt x="146" y="182"/>
                  </a:cubicBezTo>
                  <a:cubicBezTo>
                    <a:pt x="149" y="179"/>
                    <a:pt x="152" y="176"/>
                    <a:pt x="156" y="172"/>
                  </a:cubicBezTo>
                  <a:cubicBezTo>
                    <a:pt x="158" y="170"/>
                    <a:pt x="160" y="168"/>
                    <a:pt x="161" y="165"/>
                  </a:cubicBezTo>
                  <a:cubicBezTo>
                    <a:pt x="163" y="164"/>
                    <a:pt x="164" y="162"/>
                    <a:pt x="165" y="161"/>
                  </a:cubicBezTo>
                  <a:cubicBezTo>
                    <a:pt x="167" y="158"/>
                    <a:pt x="169" y="155"/>
                    <a:pt x="171" y="152"/>
                  </a:cubicBezTo>
                  <a:cubicBezTo>
                    <a:pt x="173" y="149"/>
                    <a:pt x="175" y="145"/>
                    <a:pt x="177" y="141"/>
                  </a:cubicBezTo>
                  <a:cubicBezTo>
                    <a:pt x="178" y="137"/>
                    <a:pt x="179" y="133"/>
                    <a:pt x="180" y="129"/>
                  </a:cubicBezTo>
                  <a:cubicBezTo>
                    <a:pt x="181" y="122"/>
                    <a:pt x="180" y="116"/>
                    <a:pt x="177" y="110"/>
                  </a:cubicBezTo>
                  <a:cubicBezTo>
                    <a:pt x="176" y="108"/>
                    <a:pt x="174" y="105"/>
                    <a:pt x="172" y="103"/>
                  </a:cubicBezTo>
                  <a:cubicBezTo>
                    <a:pt x="170" y="102"/>
                    <a:pt x="169" y="101"/>
                    <a:pt x="167" y="100"/>
                  </a:cubicBezTo>
                  <a:cubicBezTo>
                    <a:pt x="166" y="99"/>
                    <a:pt x="164" y="99"/>
                    <a:pt x="162" y="99"/>
                  </a:cubicBezTo>
                  <a:cubicBezTo>
                    <a:pt x="160" y="99"/>
                    <a:pt x="157" y="99"/>
                    <a:pt x="155" y="99"/>
                  </a:cubicBezTo>
                  <a:cubicBezTo>
                    <a:pt x="152" y="99"/>
                    <a:pt x="149" y="100"/>
                    <a:pt x="146" y="101"/>
                  </a:cubicBezTo>
                  <a:cubicBezTo>
                    <a:pt x="143" y="102"/>
                    <a:pt x="140" y="103"/>
                    <a:pt x="138" y="105"/>
                  </a:cubicBezTo>
                  <a:cubicBezTo>
                    <a:pt x="136" y="106"/>
                    <a:pt x="135" y="107"/>
                    <a:pt x="134" y="108"/>
                  </a:cubicBezTo>
                  <a:cubicBezTo>
                    <a:pt x="134" y="108"/>
                    <a:pt x="134" y="108"/>
                    <a:pt x="134" y="108"/>
                  </a:cubicBezTo>
                  <a:cubicBezTo>
                    <a:pt x="134" y="110"/>
                    <a:pt x="134" y="111"/>
                    <a:pt x="132" y="111"/>
                  </a:cubicBezTo>
                  <a:cubicBezTo>
                    <a:pt x="132" y="111"/>
                    <a:pt x="132" y="111"/>
                    <a:pt x="132" y="111"/>
                  </a:cubicBezTo>
                  <a:cubicBezTo>
                    <a:pt x="131" y="112"/>
                    <a:pt x="130" y="112"/>
                    <a:pt x="130" y="113"/>
                  </a:cubicBezTo>
                  <a:cubicBezTo>
                    <a:pt x="130" y="113"/>
                    <a:pt x="130" y="113"/>
                    <a:pt x="130" y="113"/>
                  </a:cubicBezTo>
                  <a:cubicBezTo>
                    <a:pt x="128" y="113"/>
                    <a:pt x="126" y="112"/>
                    <a:pt x="126" y="110"/>
                  </a:cubicBezTo>
                  <a:cubicBezTo>
                    <a:pt x="126" y="110"/>
                    <a:pt x="126" y="110"/>
                    <a:pt x="127" y="110"/>
                  </a:cubicBezTo>
                  <a:cubicBezTo>
                    <a:pt x="126" y="109"/>
                    <a:pt x="126" y="109"/>
                    <a:pt x="125" y="108"/>
                  </a:cubicBezTo>
                  <a:cubicBezTo>
                    <a:pt x="123" y="106"/>
                    <a:pt x="120" y="105"/>
                    <a:pt x="117" y="104"/>
                  </a:cubicBezTo>
                  <a:cubicBezTo>
                    <a:pt x="114" y="104"/>
                    <a:pt x="111" y="103"/>
                    <a:pt x="108" y="103"/>
                  </a:cubicBezTo>
                  <a:cubicBezTo>
                    <a:pt x="105" y="103"/>
                    <a:pt x="102" y="103"/>
                    <a:pt x="99" y="103"/>
                  </a:cubicBezTo>
                  <a:cubicBezTo>
                    <a:pt x="96" y="103"/>
                    <a:pt x="94" y="104"/>
                    <a:pt x="92" y="105"/>
                  </a:cubicBezTo>
                  <a:cubicBezTo>
                    <a:pt x="89" y="107"/>
                    <a:pt x="86" y="109"/>
                    <a:pt x="84" y="112"/>
                  </a:cubicBezTo>
                  <a:cubicBezTo>
                    <a:pt x="83" y="112"/>
                    <a:pt x="83" y="113"/>
                    <a:pt x="83" y="113"/>
                  </a:cubicBezTo>
                  <a:cubicBezTo>
                    <a:pt x="81" y="116"/>
                    <a:pt x="80" y="118"/>
                    <a:pt x="80" y="121"/>
                  </a:cubicBezTo>
                  <a:cubicBezTo>
                    <a:pt x="79" y="123"/>
                    <a:pt x="79" y="126"/>
                    <a:pt x="79" y="128"/>
                  </a:cubicBezTo>
                  <a:cubicBezTo>
                    <a:pt x="79" y="133"/>
                    <a:pt x="80" y="137"/>
                    <a:pt x="83" y="140"/>
                  </a:cubicBezTo>
                  <a:cubicBezTo>
                    <a:pt x="84" y="143"/>
                    <a:pt x="86" y="145"/>
                    <a:pt x="88" y="147"/>
                  </a:cubicBezTo>
                  <a:cubicBezTo>
                    <a:pt x="89" y="149"/>
                    <a:pt x="90" y="150"/>
                    <a:pt x="91" y="151"/>
                  </a:cubicBezTo>
                  <a:cubicBezTo>
                    <a:pt x="92" y="152"/>
                    <a:pt x="94" y="153"/>
                    <a:pt x="95" y="154"/>
                  </a:cubicBezTo>
                  <a:cubicBezTo>
                    <a:pt x="98" y="157"/>
                    <a:pt x="100" y="160"/>
                    <a:pt x="103" y="163"/>
                  </a:cubicBezTo>
                  <a:cubicBezTo>
                    <a:pt x="104" y="163"/>
                    <a:pt x="104" y="164"/>
                    <a:pt x="105" y="164"/>
                  </a:cubicBezTo>
                  <a:cubicBezTo>
                    <a:pt x="107" y="167"/>
                    <a:pt x="109" y="169"/>
                    <a:pt x="111" y="171"/>
                  </a:cubicBezTo>
                  <a:cubicBezTo>
                    <a:pt x="114" y="174"/>
                    <a:pt x="118" y="178"/>
                    <a:pt x="121" y="181"/>
                  </a:cubicBezTo>
                  <a:cubicBezTo>
                    <a:pt x="122" y="183"/>
                    <a:pt x="123" y="184"/>
                    <a:pt x="125" y="185"/>
                  </a:cubicBezTo>
                  <a:cubicBezTo>
                    <a:pt x="125" y="186"/>
                    <a:pt x="126" y="187"/>
                    <a:pt x="127" y="188"/>
                  </a:cubicBezTo>
                  <a:cubicBezTo>
                    <a:pt x="128" y="189"/>
                    <a:pt x="128" y="190"/>
                    <a:pt x="129" y="190"/>
                  </a:cubicBezTo>
                  <a:cubicBezTo>
                    <a:pt x="130" y="190"/>
                    <a:pt x="130" y="191"/>
                    <a:pt x="130" y="192"/>
                  </a:cubicBezTo>
                  <a:cubicBezTo>
                    <a:pt x="130" y="193"/>
                    <a:pt x="130" y="193"/>
                    <a:pt x="129" y="194"/>
                  </a:cubicBezTo>
                  <a:cubicBezTo>
                    <a:pt x="128" y="194"/>
                    <a:pt x="127" y="194"/>
                    <a:pt x="127" y="193"/>
                  </a:cubicBezTo>
                  <a:cubicBezTo>
                    <a:pt x="127" y="193"/>
                    <a:pt x="126" y="192"/>
                    <a:pt x="126" y="192"/>
                  </a:cubicBezTo>
                  <a:cubicBezTo>
                    <a:pt x="126" y="191"/>
                    <a:pt x="125" y="190"/>
                    <a:pt x="125" y="189"/>
                  </a:cubicBezTo>
                  <a:cubicBezTo>
                    <a:pt x="123" y="187"/>
                    <a:pt x="122" y="185"/>
                    <a:pt x="121" y="184"/>
                  </a:cubicBezTo>
                  <a:cubicBezTo>
                    <a:pt x="117" y="180"/>
                    <a:pt x="114" y="176"/>
                    <a:pt x="110" y="172"/>
                  </a:cubicBezTo>
                  <a:cubicBezTo>
                    <a:pt x="108" y="171"/>
                    <a:pt x="107" y="170"/>
                    <a:pt x="106" y="168"/>
                  </a:cubicBezTo>
                  <a:cubicBezTo>
                    <a:pt x="104" y="166"/>
                    <a:pt x="102" y="165"/>
                    <a:pt x="101" y="163"/>
                  </a:cubicBezTo>
                  <a:cubicBezTo>
                    <a:pt x="97" y="159"/>
                    <a:pt x="93" y="155"/>
                    <a:pt x="89" y="151"/>
                  </a:cubicBezTo>
                  <a:cubicBezTo>
                    <a:pt x="88" y="151"/>
                    <a:pt x="88" y="150"/>
                    <a:pt x="87" y="149"/>
                  </a:cubicBezTo>
                  <a:cubicBezTo>
                    <a:pt x="85" y="147"/>
                    <a:pt x="83" y="144"/>
                    <a:pt x="81" y="142"/>
                  </a:cubicBezTo>
                  <a:cubicBezTo>
                    <a:pt x="79" y="139"/>
                    <a:pt x="78" y="135"/>
                    <a:pt x="77" y="132"/>
                  </a:cubicBezTo>
                  <a:cubicBezTo>
                    <a:pt x="77" y="132"/>
                    <a:pt x="77" y="131"/>
                    <a:pt x="77" y="131"/>
                  </a:cubicBezTo>
                  <a:cubicBezTo>
                    <a:pt x="77" y="131"/>
                    <a:pt x="76" y="132"/>
                    <a:pt x="76" y="132"/>
                  </a:cubicBezTo>
                  <a:cubicBezTo>
                    <a:pt x="76" y="134"/>
                    <a:pt x="76" y="135"/>
                    <a:pt x="77" y="137"/>
                  </a:cubicBezTo>
                  <a:cubicBezTo>
                    <a:pt x="78" y="141"/>
                    <a:pt x="81" y="145"/>
                    <a:pt x="83" y="148"/>
                  </a:cubicBezTo>
                  <a:cubicBezTo>
                    <a:pt x="85" y="150"/>
                    <a:pt x="87" y="152"/>
                    <a:pt x="88" y="154"/>
                  </a:cubicBezTo>
                  <a:cubicBezTo>
                    <a:pt x="90" y="157"/>
                    <a:pt x="93" y="160"/>
                    <a:pt x="96" y="163"/>
                  </a:cubicBezTo>
                  <a:cubicBezTo>
                    <a:pt x="97" y="163"/>
                    <a:pt x="98" y="164"/>
                    <a:pt x="99" y="165"/>
                  </a:cubicBezTo>
                  <a:cubicBezTo>
                    <a:pt x="99" y="166"/>
                    <a:pt x="99" y="166"/>
                    <a:pt x="99" y="167"/>
                  </a:cubicBezTo>
                  <a:cubicBezTo>
                    <a:pt x="99" y="167"/>
                    <a:pt x="100" y="168"/>
                    <a:pt x="100" y="168"/>
                  </a:cubicBezTo>
                  <a:cubicBezTo>
                    <a:pt x="103" y="171"/>
                    <a:pt x="105" y="173"/>
                    <a:pt x="108" y="176"/>
                  </a:cubicBezTo>
                  <a:cubicBezTo>
                    <a:pt x="112" y="180"/>
                    <a:pt x="115" y="183"/>
                    <a:pt x="119" y="187"/>
                  </a:cubicBezTo>
                  <a:cubicBezTo>
                    <a:pt x="122" y="190"/>
                    <a:pt x="126" y="193"/>
                    <a:pt x="129" y="196"/>
                  </a:cubicBezTo>
                  <a:cubicBezTo>
                    <a:pt x="130" y="197"/>
                    <a:pt x="130" y="197"/>
                    <a:pt x="131" y="198"/>
                  </a:cubicBezTo>
                  <a:close/>
                  <a:moveTo>
                    <a:pt x="134" y="199"/>
                  </a:moveTo>
                  <a:cubicBezTo>
                    <a:pt x="135" y="200"/>
                    <a:pt x="135" y="200"/>
                    <a:pt x="135" y="199"/>
                  </a:cubicBezTo>
                  <a:cubicBezTo>
                    <a:pt x="137" y="197"/>
                    <a:pt x="140" y="195"/>
                    <a:pt x="142" y="192"/>
                  </a:cubicBezTo>
                  <a:cubicBezTo>
                    <a:pt x="146" y="188"/>
                    <a:pt x="149" y="184"/>
                    <a:pt x="153" y="180"/>
                  </a:cubicBezTo>
                  <a:cubicBezTo>
                    <a:pt x="153" y="180"/>
                    <a:pt x="154" y="179"/>
                    <a:pt x="154" y="179"/>
                  </a:cubicBezTo>
                  <a:cubicBezTo>
                    <a:pt x="156" y="177"/>
                    <a:pt x="158" y="174"/>
                    <a:pt x="161" y="172"/>
                  </a:cubicBezTo>
                  <a:cubicBezTo>
                    <a:pt x="162" y="171"/>
                    <a:pt x="163" y="170"/>
                    <a:pt x="164" y="169"/>
                  </a:cubicBezTo>
                  <a:cubicBezTo>
                    <a:pt x="166" y="166"/>
                    <a:pt x="168" y="164"/>
                    <a:pt x="170" y="161"/>
                  </a:cubicBezTo>
                  <a:cubicBezTo>
                    <a:pt x="170" y="161"/>
                    <a:pt x="170" y="160"/>
                    <a:pt x="170" y="160"/>
                  </a:cubicBezTo>
                  <a:cubicBezTo>
                    <a:pt x="170" y="159"/>
                    <a:pt x="171" y="158"/>
                    <a:pt x="172" y="158"/>
                  </a:cubicBezTo>
                  <a:cubicBezTo>
                    <a:pt x="172" y="158"/>
                    <a:pt x="172" y="157"/>
                    <a:pt x="173" y="157"/>
                  </a:cubicBezTo>
                  <a:cubicBezTo>
                    <a:pt x="175" y="154"/>
                    <a:pt x="176" y="151"/>
                    <a:pt x="178" y="148"/>
                  </a:cubicBezTo>
                  <a:cubicBezTo>
                    <a:pt x="180" y="145"/>
                    <a:pt x="182" y="141"/>
                    <a:pt x="183" y="138"/>
                  </a:cubicBezTo>
                  <a:cubicBezTo>
                    <a:pt x="184" y="136"/>
                    <a:pt x="185" y="134"/>
                    <a:pt x="185" y="132"/>
                  </a:cubicBezTo>
                  <a:cubicBezTo>
                    <a:pt x="186" y="131"/>
                    <a:pt x="186" y="129"/>
                    <a:pt x="186" y="128"/>
                  </a:cubicBezTo>
                  <a:cubicBezTo>
                    <a:pt x="186" y="124"/>
                    <a:pt x="186" y="121"/>
                    <a:pt x="185" y="118"/>
                  </a:cubicBezTo>
                  <a:cubicBezTo>
                    <a:pt x="185" y="116"/>
                    <a:pt x="184" y="115"/>
                    <a:pt x="184" y="113"/>
                  </a:cubicBezTo>
                  <a:cubicBezTo>
                    <a:pt x="183" y="113"/>
                    <a:pt x="183" y="113"/>
                    <a:pt x="183" y="113"/>
                  </a:cubicBezTo>
                  <a:cubicBezTo>
                    <a:pt x="183" y="114"/>
                    <a:pt x="182" y="114"/>
                    <a:pt x="182" y="113"/>
                  </a:cubicBezTo>
                  <a:cubicBezTo>
                    <a:pt x="181" y="113"/>
                    <a:pt x="181" y="112"/>
                    <a:pt x="181" y="112"/>
                  </a:cubicBezTo>
                  <a:cubicBezTo>
                    <a:pt x="181" y="111"/>
                    <a:pt x="182" y="111"/>
                    <a:pt x="182" y="111"/>
                  </a:cubicBezTo>
                  <a:cubicBezTo>
                    <a:pt x="182" y="110"/>
                    <a:pt x="182" y="110"/>
                    <a:pt x="182" y="109"/>
                  </a:cubicBezTo>
                  <a:cubicBezTo>
                    <a:pt x="179" y="105"/>
                    <a:pt x="176" y="102"/>
                    <a:pt x="173" y="100"/>
                  </a:cubicBezTo>
                  <a:cubicBezTo>
                    <a:pt x="172" y="99"/>
                    <a:pt x="172" y="99"/>
                    <a:pt x="171" y="99"/>
                  </a:cubicBezTo>
                  <a:cubicBezTo>
                    <a:pt x="171" y="99"/>
                    <a:pt x="171" y="100"/>
                    <a:pt x="171" y="100"/>
                  </a:cubicBezTo>
                  <a:cubicBezTo>
                    <a:pt x="171" y="100"/>
                    <a:pt x="172" y="101"/>
                    <a:pt x="173" y="101"/>
                  </a:cubicBezTo>
                  <a:cubicBezTo>
                    <a:pt x="174" y="103"/>
                    <a:pt x="176" y="104"/>
                    <a:pt x="177" y="105"/>
                  </a:cubicBezTo>
                  <a:cubicBezTo>
                    <a:pt x="179" y="109"/>
                    <a:pt x="181" y="114"/>
                    <a:pt x="182" y="119"/>
                  </a:cubicBezTo>
                  <a:cubicBezTo>
                    <a:pt x="182" y="122"/>
                    <a:pt x="182" y="124"/>
                    <a:pt x="182" y="127"/>
                  </a:cubicBezTo>
                  <a:cubicBezTo>
                    <a:pt x="182" y="132"/>
                    <a:pt x="180" y="137"/>
                    <a:pt x="179" y="142"/>
                  </a:cubicBezTo>
                  <a:cubicBezTo>
                    <a:pt x="178" y="143"/>
                    <a:pt x="177" y="145"/>
                    <a:pt x="177" y="146"/>
                  </a:cubicBezTo>
                  <a:cubicBezTo>
                    <a:pt x="174" y="151"/>
                    <a:pt x="171" y="156"/>
                    <a:pt x="167" y="161"/>
                  </a:cubicBezTo>
                  <a:cubicBezTo>
                    <a:pt x="166" y="163"/>
                    <a:pt x="165" y="164"/>
                    <a:pt x="163" y="166"/>
                  </a:cubicBezTo>
                  <a:cubicBezTo>
                    <a:pt x="161" y="169"/>
                    <a:pt x="159" y="172"/>
                    <a:pt x="156" y="175"/>
                  </a:cubicBezTo>
                  <a:cubicBezTo>
                    <a:pt x="153" y="178"/>
                    <a:pt x="150" y="181"/>
                    <a:pt x="147" y="184"/>
                  </a:cubicBezTo>
                  <a:cubicBezTo>
                    <a:pt x="142" y="189"/>
                    <a:pt x="138" y="194"/>
                    <a:pt x="134" y="199"/>
                  </a:cubicBezTo>
                  <a:close/>
                  <a:moveTo>
                    <a:pt x="79" y="92"/>
                  </a:moveTo>
                  <a:cubicBezTo>
                    <a:pt x="78" y="92"/>
                    <a:pt x="78" y="92"/>
                    <a:pt x="77" y="92"/>
                  </a:cubicBezTo>
                  <a:cubicBezTo>
                    <a:pt x="76" y="91"/>
                    <a:pt x="74" y="91"/>
                    <a:pt x="72" y="91"/>
                  </a:cubicBezTo>
                  <a:cubicBezTo>
                    <a:pt x="68" y="90"/>
                    <a:pt x="63" y="90"/>
                    <a:pt x="59" y="90"/>
                  </a:cubicBezTo>
                  <a:cubicBezTo>
                    <a:pt x="53" y="90"/>
                    <a:pt x="47" y="90"/>
                    <a:pt x="41" y="90"/>
                  </a:cubicBezTo>
                  <a:cubicBezTo>
                    <a:pt x="37" y="90"/>
                    <a:pt x="33" y="90"/>
                    <a:pt x="29" y="90"/>
                  </a:cubicBezTo>
                  <a:cubicBezTo>
                    <a:pt x="26" y="91"/>
                    <a:pt x="23" y="91"/>
                    <a:pt x="20" y="91"/>
                  </a:cubicBezTo>
                  <a:cubicBezTo>
                    <a:pt x="20" y="92"/>
                    <a:pt x="19" y="92"/>
                    <a:pt x="19" y="92"/>
                  </a:cubicBezTo>
                  <a:cubicBezTo>
                    <a:pt x="20" y="92"/>
                    <a:pt x="21" y="92"/>
                    <a:pt x="22" y="92"/>
                  </a:cubicBezTo>
                  <a:cubicBezTo>
                    <a:pt x="24" y="92"/>
                    <a:pt x="26" y="92"/>
                    <a:pt x="28" y="92"/>
                  </a:cubicBezTo>
                  <a:cubicBezTo>
                    <a:pt x="32" y="92"/>
                    <a:pt x="37" y="92"/>
                    <a:pt x="41" y="92"/>
                  </a:cubicBezTo>
                  <a:cubicBezTo>
                    <a:pt x="49" y="92"/>
                    <a:pt x="56" y="91"/>
                    <a:pt x="64" y="92"/>
                  </a:cubicBezTo>
                  <a:cubicBezTo>
                    <a:pt x="69" y="92"/>
                    <a:pt x="74" y="93"/>
                    <a:pt x="79" y="93"/>
                  </a:cubicBezTo>
                  <a:cubicBezTo>
                    <a:pt x="79" y="93"/>
                    <a:pt x="79" y="93"/>
                    <a:pt x="80" y="93"/>
                  </a:cubicBezTo>
                  <a:cubicBezTo>
                    <a:pt x="79" y="92"/>
                    <a:pt x="79" y="92"/>
                    <a:pt x="79" y="92"/>
                  </a:cubicBezTo>
                  <a:close/>
                  <a:moveTo>
                    <a:pt x="119" y="50"/>
                  </a:moveTo>
                  <a:cubicBezTo>
                    <a:pt x="121" y="50"/>
                    <a:pt x="123" y="50"/>
                    <a:pt x="124" y="50"/>
                  </a:cubicBezTo>
                  <a:cubicBezTo>
                    <a:pt x="125" y="50"/>
                    <a:pt x="125" y="50"/>
                    <a:pt x="125" y="50"/>
                  </a:cubicBezTo>
                  <a:cubicBezTo>
                    <a:pt x="125" y="49"/>
                    <a:pt x="125" y="49"/>
                    <a:pt x="125" y="48"/>
                  </a:cubicBezTo>
                  <a:cubicBezTo>
                    <a:pt x="125" y="48"/>
                    <a:pt x="126" y="47"/>
                    <a:pt x="126" y="46"/>
                  </a:cubicBezTo>
                  <a:cubicBezTo>
                    <a:pt x="126" y="45"/>
                    <a:pt x="127" y="45"/>
                    <a:pt x="128" y="46"/>
                  </a:cubicBezTo>
                  <a:cubicBezTo>
                    <a:pt x="128" y="46"/>
                    <a:pt x="128" y="46"/>
                    <a:pt x="128" y="46"/>
                  </a:cubicBezTo>
                  <a:cubicBezTo>
                    <a:pt x="131" y="46"/>
                    <a:pt x="132" y="45"/>
                    <a:pt x="133" y="43"/>
                  </a:cubicBezTo>
                  <a:cubicBezTo>
                    <a:pt x="132" y="43"/>
                    <a:pt x="131" y="43"/>
                    <a:pt x="130" y="43"/>
                  </a:cubicBezTo>
                  <a:cubicBezTo>
                    <a:pt x="129" y="43"/>
                    <a:pt x="128" y="43"/>
                    <a:pt x="127" y="43"/>
                  </a:cubicBezTo>
                  <a:cubicBezTo>
                    <a:pt x="126" y="43"/>
                    <a:pt x="125" y="44"/>
                    <a:pt x="124" y="44"/>
                  </a:cubicBezTo>
                  <a:cubicBezTo>
                    <a:pt x="124" y="44"/>
                    <a:pt x="123" y="45"/>
                    <a:pt x="123" y="45"/>
                  </a:cubicBezTo>
                  <a:cubicBezTo>
                    <a:pt x="122" y="46"/>
                    <a:pt x="121" y="48"/>
                    <a:pt x="120" y="49"/>
                  </a:cubicBezTo>
                  <a:cubicBezTo>
                    <a:pt x="119" y="49"/>
                    <a:pt x="119" y="49"/>
                    <a:pt x="119" y="50"/>
                  </a:cubicBezTo>
                  <a:close/>
                  <a:moveTo>
                    <a:pt x="154" y="245"/>
                  </a:moveTo>
                  <a:cubicBezTo>
                    <a:pt x="153" y="247"/>
                    <a:pt x="153" y="249"/>
                    <a:pt x="152" y="251"/>
                  </a:cubicBezTo>
                  <a:cubicBezTo>
                    <a:pt x="152" y="251"/>
                    <a:pt x="153" y="252"/>
                    <a:pt x="154" y="252"/>
                  </a:cubicBezTo>
                  <a:cubicBezTo>
                    <a:pt x="155" y="253"/>
                    <a:pt x="155" y="254"/>
                    <a:pt x="154" y="255"/>
                  </a:cubicBezTo>
                  <a:cubicBezTo>
                    <a:pt x="154" y="255"/>
                    <a:pt x="154" y="255"/>
                    <a:pt x="154" y="255"/>
                  </a:cubicBezTo>
                  <a:cubicBezTo>
                    <a:pt x="155" y="256"/>
                    <a:pt x="155" y="257"/>
                    <a:pt x="156" y="258"/>
                  </a:cubicBezTo>
                  <a:cubicBezTo>
                    <a:pt x="156" y="258"/>
                    <a:pt x="157" y="258"/>
                    <a:pt x="157" y="258"/>
                  </a:cubicBezTo>
                  <a:cubicBezTo>
                    <a:pt x="158" y="258"/>
                    <a:pt x="158" y="258"/>
                    <a:pt x="159" y="258"/>
                  </a:cubicBezTo>
                  <a:cubicBezTo>
                    <a:pt x="158" y="253"/>
                    <a:pt x="156" y="249"/>
                    <a:pt x="154" y="245"/>
                  </a:cubicBezTo>
                  <a:close/>
                  <a:moveTo>
                    <a:pt x="149" y="226"/>
                  </a:moveTo>
                  <a:cubicBezTo>
                    <a:pt x="151" y="226"/>
                    <a:pt x="152" y="226"/>
                    <a:pt x="153" y="225"/>
                  </a:cubicBezTo>
                  <a:cubicBezTo>
                    <a:pt x="155" y="221"/>
                    <a:pt x="158" y="216"/>
                    <a:pt x="161" y="211"/>
                  </a:cubicBezTo>
                  <a:cubicBezTo>
                    <a:pt x="160" y="211"/>
                    <a:pt x="160" y="211"/>
                    <a:pt x="160" y="211"/>
                  </a:cubicBezTo>
                  <a:cubicBezTo>
                    <a:pt x="159" y="212"/>
                    <a:pt x="157" y="213"/>
                    <a:pt x="156" y="214"/>
                  </a:cubicBezTo>
                  <a:cubicBezTo>
                    <a:pt x="156" y="215"/>
                    <a:pt x="156" y="215"/>
                    <a:pt x="155" y="215"/>
                  </a:cubicBezTo>
                  <a:cubicBezTo>
                    <a:pt x="154" y="217"/>
                    <a:pt x="153" y="220"/>
                    <a:pt x="152" y="222"/>
                  </a:cubicBezTo>
                  <a:cubicBezTo>
                    <a:pt x="152" y="222"/>
                    <a:pt x="151" y="222"/>
                    <a:pt x="151" y="223"/>
                  </a:cubicBezTo>
                  <a:cubicBezTo>
                    <a:pt x="151" y="223"/>
                    <a:pt x="151" y="223"/>
                    <a:pt x="151" y="224"/>
                  </a:cubicBezTo>
                  <a:cubicBezTo>
                    <a:pt x="150" y="224"/>
                    <a:pt x="150" y="225"/>
                    <a:pt x="149" y="226"/>
                  </a:cubicBezTo>
                  <a:close/>
                  <a:moveTo>
                    <a:pt x="122" y="29"/>
                  </a:moveTo>
                  <a:cubicBezTo>
                    <a:pt x="122" y="29"/>
                    <a:pt x="122" y="29"/>
                    <a:pt x="122" y="29"/>
                  </a:cubicBezTo>
                  <a:cubicBezTo>
                    <a:pt x="120" y="29"/>
                    <a:pt x="118" y="29"/>
                    <a:pt x="116" y="30"/>
                  </a:cubicBezTo>
                  <a:cubicBezTo>
                    <a:pt x="115" y="30"/>
                    <a:pt x="115" y="30"/>
                    <a:pt x="115" y="30"/>
                  </a:cubicBezTo>
                  <a:cubicBezTo>
                    <a:pt x="115" y="32"/>
                    <a:pt x="114" y="33"/>
                    <a:pt x="114" y="35"/>
                  </a:cubicBezTo>
                  <a:cubicBezTo>
                    <a:pt x="114" y="35"/>
                    <a:pt x="114" y="35"/>
                    <a:pt x="113" y="36"/>
                  </a:cubicBezTo>
                  <a:cubicBezTo>
                    <a:pt x="116" y="35"/>
                    <a:pt x="119" y="34"/>
                    <a:pt x="122" y="33"/>
                  </a:cubicBezTo>
                  <a:cubicBezTo>
                    <a:pt x="122" y="32"/>
                    <a:pt x="122" y="30"/>
                    <a:pt x="122" y="29"/>
                  </a:cubicBezTo>
                  <a:close/>
                  <a:moveTo>
                    <a:pt x="66" y="178"/>
                  </a:moveTo>
                  <a:cubicBezTo>
                    <a:pt x="66" y="178"/>
                    <a:pt x="66" y="178"/>
                    <a:pt x="66" y="178"/>
                  </a:cubicBezTo>
                  <a:cubicBezTo>
                    <a:pt x="66" y="178"/>
                    <a:pt x="66" y="178"/>
                    <a:pt x="65" y="178"/>
                  </a:cubicBezTo>
                  <a:cubicBezTo>
                    <a:pt x="61" y="178"/>
                    <a:pt x="56" y="178"/>
                    <a:pt x="51" y="178"/>
                  </a:cubicBezTo>
                  <a:cubicBezTo>
                    <a:pt x="50" y="178"/>
                    <a:pt x="49" y="178"/>
                    <a:pt x="48" y="178"/>
                  </a:cubicBezTo>
                  <a:cubicBezTo>
                    <a:pt x="46" y="178"/>
                    <a:pt x="44" y="178"/>
                    <a:pt x="41" y="178"/>
                  </a:cubicBezTo>
                  <a:cubicBezTo>
                    <a:pt x="41" y="178"/>
                    <a:pt x="40" y="178"/>
                    <a:pt x="40" y="179"/>
                  </a:cubicBezTo>
                  <a:cubicBezTo>
                    <a:pt x="40" y="179"/>
                    <a:pt x="39" y="179"/>
                    <a:pt x="39" y="179"/>
                  </a:cubicBezTo>
                  <a:cubicBezTo>
                    <a:pt x="38" y="178"/>
                    <a:pt x="37" y="179"/>
                    <a:pt x="36" y="179"/>
                  </a:cubicBezTo>
                  <a:cubicBezTo>
                    <a:pt x="33" y="179"/>
                    <a:pt x="30" y="179"/>
                    <a:pt x="28" y="179"/>
                  </a:cubicBezTo>
                  <a:cubicBezTo>
                    <a:pt x="24" y="180"/>
                    <a:pt x="21" y="180"/>
                    <a:pt x="18" y="181"/>
                  </a:cubicBezTo>
                  <a:cubicBezTo>
                    <a:pt x="17" y="181"/>
                    <a:pt x="15" y="181"/>
                    <a:pt x="14" y="181"/>
                  </a:cubicBezTo>
                  <a:cubicBezTo>
                    <a:pt x="15" y="181"/>
                    <a:pt x="15" y="181"/>
                    <a:pt x="16" y="181"/>
                  </a:cubicBezTo>
                  <a:cubicBezTo>
                    <a:pt x="18" y="181"/>
                    <a:pt x="20" y="181"/>
                    <a:pt x="23" y="181"/>
                  </a:cubicBezTo>
                  <a:cubicBezTo>
                    <a:pt x="26" y="180"/>
                    <a:pt x="30" y="180"/>
                    <a:pt x="34" y="180"/>
                  </a:cubicBezTo>
                  <a:cubicBezTo>
                    <a:pt x="36" y="180"/>
                    <a:pt x="39" y="179"/>
                    <a:pt x="42" y="179"/>
                  </a:cubicBezTo>
                  <a:cubicBezTo>
                    <a:pt x="46" y="179"/>
                    <a:pt x="49" y="179"/>
                    <a:pt x="53" y="179"/>
                  </a:cubicBezTo>
                  <a:cubicBezTo>
                    <a:pt x="56" y="179"/>
                    <a:pt x="59" y="179"/>
                    <a:pt x="62" y="178"/>
                  </a:cubicBezTo>
                  <a:cubicBezTo>
                    <a:pt x="63" y="178"/>
                    <a:pt x="65" y="178"/>
                    <a:pt x="66" y="178"/>
                  </a:cubicBezTo>
                  <a:close/>
                  <a:moveTo>
                    <a:pt x="152" y="259"/>
                  </a:moveTo>
                  <a:cubicBezTo>
                    <a:pt x="153" y="259"/>
                    <a:pt x="153" y="259"/>
                    <a:pt x="154" y="259"/>
                  </a:cubicBezTo>
                  <a:cubicBezTo>
                    <a:pt x="153" y="258"/>
                    <a:pt x="152" y="256"/>
                    <a:pt x="151" y="255"/>
                  </a:cubicBezTo>
                  <a:cubicBezTo>
                    <a:pt x="151" y="255"/>
                    <a:pt x="151" y="255"/>
                    <a:pt x="151" y="255"/>
                  </a:cubicBezTo>
                  <a:cubicBezTo>
                    <a:pt x="150" y="255"/>
                    <a:pt x="149" y="255"/>
                    <a:pt x="148" y="255"/>
                  </a:cubicBezTo>
                  <a:cubicBezTo>
                    <a:pt x="147" y="255"/>
                    <a:pt x="147" y="255"/>
                    <a:pt x="146" y="255"/>
                  </a:cubicBezTo>
                  <a:cubicBezTo>
                    <a:pt x="146" y="255"/>
                    <a:pt x="146" y="255"/>
                    <a:pt x="145" y="255"/>
                  </a:cubicBezTo>
                  <a:cubicBezTo>
                    <a:pt x="144" y="255"/>
                    <a:pt x="143" y="255"/>
                    <a:pt x="142" y="255"/>
                  </a:cubicBezTo>
                  <a:cubicBezTo>
                    <a:pt x="143" y="256"/>
                    <a:pt x="143" y="257"/>
                    <a:pt x="144" y="258"/>
                  </a:cubicBezTo>
                  <a:cubicBezTo>
                    <a:pt x="146" y="258"/>
                    <a:pt x="148" y="258"/>
                    <a:pt x="150" y="258"/>
                  </a:cubicBezTo>
                  <a:cubicBezTo>
                    <a:pt x="151" y="258"/>
                    <a:pt x="152" y="258"/>
                    <a:pt x="152" y="259"/>
                  </a:cubicBezTo>
                  <a:close/>
                  <a:moveTo>
                    <a:pt x="103" y="48"/>
                  </a:moveTo>
                  <a:cubicBezTo>
                    <a:pt x="103" y="48"/>
                    <a:pt x="103" y="48"/>
                    <a:pt x="103" y="48"/>
                  </a:cubicBezTo>
                  <a:cubicBezTo>
                    <a:pt x="104" y="48"/>
                    <a:pt x="104" y="48"/>
                    <a:pt x="104" y="48"/>
                  </a:cubicBezTo>
                  <a:cubicBezTo>
                    <a:pt x="107" y="47"/>
                    <a:pt x="110" y="46"/>
                    <a:pt x="113" y="45"/>
                  </a:cubicBezTo>
                  <a:cubicBezTo>
                    <a:pt x="115" y="45"/>
                    <a:pt x="115" y="44"/>
                    <a:pt x="116" y="43"/>
                  </a:cubicBezTo>
                  <a:cubicBezTo>
                    <a:pt x="116" y="43"/>
                    <a:pt x="115" y="43"/>
                    <a:pt x="115" y="43"/>
                  </a:cubicBezTo>
                  <a:cubicBezTo>
                    <a:pt x="113" y="43"/>
                    <a:pt x="111" y="43"/>
                    <a:pt x="108" y="43"/>
                  </a:cubicBezTo>
                  <a:cubicBezTo>
                    <a:pt x="107" y="44"/>
                    <a:pt x="107" y="44"/>
                    <a:pt x="106" y="45"/>
                  </a:cubicBezTo>
                  <a:cubicBezTo>
                    <a:pt x="105" y="46"/>
                    <a:pt x="104" y="47"/>
                    <a:pt x="103" y="48"/>
                  </a:cubicBezTo>
                  <a:close/>
                  <a:moveTo>
                    <a:pt x="172" y="39"/>
                  </a:moveTo>
                  <a:cubicBezTo>
                    <a:pt x="172" y="39"/>
                    <a:pt x="172" y="39"/>
                    <a:pt x="172" y="39"/>
                  </a:cubicBezTo>
                  <a:cubicBezTo>
                    <a:pt x="172" y="36"/>
                    <a:pt x="172" y="32"/>
                    <a:pt x="172" y="29"/>
                  </a:cubicBezTo>
                  <a:cubicBezTo>
                    <a:pt x="172" y="28"/>
                    <a:pt x="172" y="27"/>
                    <a:pt x="172" y="25"/>
                  </a:cubicBezTo>
                  <a:cubicBezTo>
                    <a:pt x="172" y="19"/>
                    <a:pt x="171" y="13"/>
                    <a:pt x="171" y="7"/>
                  </a:cubicBezTo>
                  <a:cubicBezTo>
                    <a:pt x="171" y="7"/>
                    <a:pt x="171" y="6"/>
                    <a:pt x="170" y="5"/>
                  </a:cubicBezTo>
                  <a:cubicBezTo>
                    <a:pt x="170" y="6"/>
                    <a:pt x="170" y="7"/>
                    <a:pt x="170" y="8"/>
                  </a:cubicBezTo>
                  <a:cubicBezTo>
                    <a:pt x="170" y="12"/>
                    <a:pt x="170" y="16"/>
                    <a:pt x="170" y="20"/>
                  </a:cubicBezTo>
                  <a:cubicBezTo>
                    <a:pt x="171" y="21"/>
                    <a:pt x="171" y="22"/>
                    <a:pt x="171" y="23"/>
                  </a:cubicBezTo>
                  <a:cubicBezTo>
                    <a:pt x="171" y="27"/>
                    <a:pt x="171" y="31"/>
                    <a:pt x="171" y="35"/>
                  </a:cubicBezTo>
                  <a:cubicBezTo>
                    <a:pt x="171" y="36"/>
                    <a:pt x="172" y="38"/>
                    <a:pt x="172" y="39"/>
                  </a:cubicBezTo>
                  <a:close/>
                  <a:moveTo>
                    <a:pt x="164" y="250"/>
                  </a:moveTo>
                  <a:cubicBezTo>
                    <a:pt x="163" y="251"/>
                    <a:pt x="163" y="252"/>
                    <a:pt x="162" y="252"/>
                  </a:cubicBezTo>
                  <a:cubicBezTo>
                    <a:pt x="162" y="253"/>
                    <a:pt x="162" y="253"/>
                    <a:pt x="162" y="253"/>
                  </a:cubicBezTo>
                  <a:cubicBezTo>
                    <a:pt x="162" y="254"/>
                    <a:pt x="161" y="255"/>
                    <a:pt x="161" y="255"/>
                  </a:cubicBezTo>
                  <a:cubicBezTo>
                    <a:pt x="161" y="256"/>
                    <a:pt x="161" y="257"/>
                    <a:pt x="161" y="257"/>
                  </a:cubicBezTo>
                  <a:cubicBezTo>
                    <a:pt x="161" y="257"/>
                    <a:pt x="162" y="257"/>
                    <a:pt x="162" y="257"/>
                  </a:cubicBezTo>
                  <a:cubicBezTo>
                    <a:pt x="163" y="257"/>
                    <a:pt x="165" y="257"/>
                    <a:pt x="166" y="256"/>
                  </a:cubicBezTo>
                  <a:cubicBezTo>
                    <a:pt x="167" y="256"/>
                    <a:pt x="167" y="256"/>
                    <a:pt x="167" y="256"/>
                  </a:cubicBezTo>
                  <a:cubicBezTo>
                    <a:pt x="168" y="256"/>
                    <a:pt x="168" y="255"/>
                    <a:pt x="168" y="255"/>
                  </a:cubicBezTo>
                  <a:cubicBezTo>
                    <a:pt x="166" y="253"/>
                    <a:pt x="165" y="252"/>
                    <a:pt x="164" y="250"/>
                  </a:cubicBezTo>
                  <a:close/>
                  <a:moveTo>
                    <a:pt x="51" y="174"/>
                  </a:moveTo>
                  <a:cubicBezTo>
                    <a:pt x="52" y="174"/>
                    <a:pt x="52" y="174"/>
                    <a:pt x="52" y="174"/>
                  </a:cubicBezTo>
                  <a:cubicBezTo>
                    <a:pt x="59" y="174"/>
                    <a:pt x="66" y="174"/>
                    <a:pt x="74" y="174"/>
                  </a:cubicBezTo>
                  <a:cubicBezTo>
                    <a:pt x="74" y="174"/>
                    <a:pt x="74" y="174"/>
                    <a:pt x="74" y="174"/>
                  </a:cubicBezTo>
                  <a:cubicBezTo>
                    <a:pt x="74" y="174"/>
                    <a:pt x="74" y="174"/>
                    <a:pt x="74" y="174"/>
                  </a:cubicBezTo>
                  <a:cubicBezTo>
                    <a:pt x="73" y="173"/>
                    <a:pt x="73" y="173"/>
                    <a:pt x="73" y="173"/>
                  </a:cubicBezTo>
                  <a:cubicBezTo>
                    <a:pt x="73" y="172"/>
                    <a:pt x="72" y="172"/>
                    <a:pt x="72" y="172"/>
                  </a:cubicBezTo>
                  <a:cubicBezTo>
                    <a:pt x="69" y="172"/>
                    <a:pt x="66" y="173"/>
                    <a:pt x="62" y="173"/>
                  </a:cubicBezTo>
                  <a:cubicBezTo>
                    <a:pt x="62" y="173"/>
                    <a:pt x="62" y="173"/>
                    <a:pt x="62" y="173"/>
                  </a:cubicBezTo>
                  <a:cubicBezTo>
                    <a:pt x="61" y="174"/>
                    <a:pt x="60" y="174"/>
                    <a:pt x="59" y="173"/>
                  </a:cubicBezTo>
                  <a:cubicBezTo>
                    <a:pt x="59" y="173"/>
                    <a:pt x="59" y="173"/>
                    <a:pt x="58" y="173"/>
                  </a:cubicBezTo>
                  <a:cubicBezTo>
                    <a:pt x="56" y="173"/>
                    <a:pt x="54" y="173"/>
                    <a:pt x="52" y="173"/>
                  </a:cubicBezTo>
                  <a:cubicBezTo>
                    <a:pt x="52" y="173"/>
                    <a:pt x="51" y="173"/>
                    <a:pt x="51" y="173"/>
                  </a:cubicBezTo>
                  <a:cubicBezTo>
                    <a:pt x="51" y="173"/>
                    <a:pt x="51" y="174"/>
                    <a:pt x="51" y="174"/>
                  </a:cubicBezTo>
                  <a:close/>
                  <a:moveTo>
                    <a:pt x="103" y="37"/>
                  </a:moveTo>
                  <a:cubicBezTo>
                    <a:pt x="105" y="37"/>
                    <a:pt x="107" y="37"/>
                    <a:pt x="108" y="37"/>
                  </a:cubicBezTo>
                  <a:cubicBezTo>
                    <a:pt x="108" y="37"/>
                    <a:pt x="109" y="37"/>
                    <a:pt x="109" y="37"/>
                  </a:cubicBezTo>
                  <a:cubicBezTo>
                    <a:pt x="110" y="36"/>
                    <a:pt x="110" y="35"/>
                    <a:pt x="111" y="35"/>
                  </a:cubicBezTo>
                  <a:cubicBezTo>
                    <a:pt x="111" y="35"/>
                    <a:pt x="111" y="34"/>
                    <a:pt x="111" y="34"/>
                  </a:cubicBezTo>
                  <a:cubicBezTo>
                    <a:pt x="111" y="33"/>
                    <a:pt x="112" y="32"/>
                    <a:pt x="112" y="31"/>
                  </a:cubicBezTo>
                  <a:cubicBezTo>
                    <a:pt x="111" y="31"/>
                    <a:pt x="111" y="31"/>
                    <a:pt x="111" y="31"/>
                  </a:cubicBezTo>
                  <a:cubicBezTo>
                    <a:pt x="109" y="32"/>
                    <a:pt x="107" y="33"/>
                    <a:pt x="105" y="34"/>
                  </a:cubicBezTo>
                  <a:cubicBezTo>
                    <a:pt x="104" y="35"/>
                    <a:pt x="104" y="35"/>
                    <a:pt x="103" y="37"/>
                  </a:cubicBezTo>
                  <a:close/>
                  <a:moveTo>
                    <a:pt x="81" y="22"/>
                  </a:moveTo>
                  <a:cubicBezTo>
                    <a:pt x="81" y="22"/>
                    <a:pt x="81" y="22"/>
                    <a:pt x="81" y="22"/>
                  </a:cubicBezTo>
                  <a:cubicBezTo>
                    <a:pt x="81" y="22"/>
                    <a:pt x="81" y="21"/>
                    <a:pt x="81" y="21"/>
                  </a:cubicBezTo>
                  <a:cubicBezTo>
                    <a:pt x="81" y="19"/>
                    <a:pt x="81" y="18"/>
                    <a:pt x="81" y="16"/>
                  </a:cubicBezTo>
                  <a:cubicBezTo>
                    <a:pt x="82" y="14"/>
                    <a:pt x="83" y="12"/>
                    <a:pt x="85" y="12"/>
                  </a:cubicBezTo>
                  <a:cubicBezTo>
                    <a:pt x="85" y="12"/>
                    <a:pt x="86" y="12"/>
                    <a:pt x="86" y="12"/>
                  </a:cubicBezTo>
                  <a:cubicBezTo>
                    <a:pt x="86" y="11"/>
                    <a:pt x="86" y="10"/>
                    <a:pt x="86" y="9"/>
                  </a:cubicBezTo>
                  <a:cubicBezTo>
                    <a:pt x="85" y="9"/>
                    <a:pt x="84" y="9"/>
                    <a:pt x="82" y="9"/>
                  </a:cubicBezTo>
                  <a:cubicBezTo>
                    <a:pt x="82" y="9"/>
                    <a:pt x="81" y="9"/>
                    <a:pt x="81" y="9"/>
                  </a:cubicBezTo>
                  <a:cubicBezTo>
                    <a:pt x="81" y="9"/>
                    <a:pt x="81" y="9"/>
                    <a:pt x="81" y="10"/>
                  </a:cubicBezTo>
                  <a:cubicBezTo>
                    <a:pt x="81" y="12"/>
                    <a:pt x="81" y="15"/>
                    <a:pt x="81" y="18"/>
                  </a:cubicBezTo>
                  <a:cubicBezTo>
                    <a:pt x="81" y="19"/>
                    <a:pt x="81" y="21"/>
                    <a:pt x="81" y="22"/>
                  </a:cubicBezTo>
                  <a:close/>
                  <a:moveTo>
                    <a:pt x="21" y="118"/>
                  </a:moveTo>
                  <a:cubicBezTo>
                    <a:pt x="19" y="117"/>
                    <a:pt x="16" y="117"/>
                    <a:pt x="14" y="117"/>
                  </a:cubicBezTo>
                  <a:cubicBezTo>
                    <a:pt x="13" y="117"/>
                    <a:pt x="13" y="117"/>
                    <a:pt x="13" y="117"/>
                  </a:cubicBezTo>
                  <a:cubicBezTo>
                    <a:pt x="12" y="118"/>
                    <a:pt x="12" y="119"/>
                    <a:pt x="11" y="120"/>
                  </a:cubicBezTo>
                  <a:cubicBezTo>
                    <a:pt x="10" y="120"/>
                    <a:pt x="10" y="120"/>
                    <a:pt x="11" y="121"/>
                  </a:cubicBezTo>
                  <a:cubicBezTo>
                    <a:pt x="12" y="121"/>
                    <a:pt x="12" y="120"/>
                    <a:pt x="13" y="120"/>
                  </a:cubicBezTo>
                  <a:cubicBezTo>
                    <a:pt x="14" y="120"/>
                    <a:pt x="14" y="120"/>
                    <a:pt x="14" y="120"/>
                  </a:cubicBezTo>
                  <a:cubicBezTo>
                    <a:pt x="15" y="120"/>
                    <a:pt x="15" y="120"/>
                    <a:pt x="16" y="120"/>
                  </a:cubicBezTo>
                  <a:cubicBezTo>
                    <a:pt x="18" y="120"/>
                    <a:pt x="19" y="120"/>
                    <a:pt x="20" y="119"/>
                  </a:cubicBezTo>
                  <a:cubicBezTo>
                    <a:pt x="21" y="119"/>
                    <a:pt x="21" y="118"/>
                    <a:pt x="21" y="118"/>
                  </a:cubicBezTo>
                  <a:close/>
                  <a:moveTo>
                    <a:pt x="189" y="172"/>
                  </a:moveTo>
                  <a:cubicBezTo>
                    <a:pt x="188" y="171"/>
                    <a:pt x="188" y="171"/>
                    <a:pt x="188" y="170"/>
                  </a:cubicBezTo>
                  <a:cubicBezTo>
                    <a:pt x="188" y="170"/>
                    <a:pt x="187" y="169"/>
                    <a:pt x="187" y="169"/>
                  </a:cubicBezTo>
                  <a:cubicBezTo>
                    <a:pt x="184" y="169"/>
                    <a:pt x="181" y="169"/>
                    <a:pt x="178" y="169"/>
                  </a:cubicBezTo>
                  <a:cubicBezTo>
                    <a:pt x="177" y="169"/>
                    <a:pt x="177" y="169"/>
                    <a:pt x="177" y="169"/>
                  </a:cubicBezTo>
                  <a:cubicBezTo>
                    <a:pt x="177" y="170"/>
                    <a:pt x="177" y="170"/>
                    <a:pt x="177" y="170"/>
                  </a:cubicBezTo>
                  <a:cubicBezTo>
                    <a:pt x="178" y="170"/>
                    <a:pt x="178" y="171"/>
                    <a:pt x="178" y="172"/>
                  </a:cubicBezTo>
                  <a:cubicBezTo>
                    <a:pt x="182" y="171"/>
                    <a:pt x="185" y="172"/>
                    <a:pt x="189" y="172"/>
                  </a:cubicBezTo>
                  <a:close/>
                  <a:moveTo>
                    <a:pt x="252" y="174"/>
                  </a:moveTo>
                  <a:cubicBezTo>
                    <a:pt x="252" y="174"/>
                    <a:pt x="251" y="175"/>
                    <a:pt x="250" y="175"/>
                  </a:cubicBezTo>
                  <a:cubicBezTo>
                    <a:pt x="249" y="175"/>
                    <a:pt x="248" y="176"/>
                    <a:pt x="247" y="176"/>
                  </a:cubicBezTo>
                  <a:cubicBezTo>
                    <a:pt x="243" y="176"/>
                    <a:pt x="238" y="176"/>
                    <a:pt x="233" y="176"/>
                  </a:cubicBezTo>
                  <a:cubicBezTo>
                    <a:pt x="230" y="176"/>
                    <a:pt x="226" y="176"/>
                    <a:pt x="223" y="176"/>
                  </a:cubicBezTo>
                  <a:cubicBezTo>
                    <a:pt x="220" y="176"/>
                    <a:pt x="218" y="177"/>
                    <a:pt x="216" y="177"/>
                  </a:cubicBezTo>
                  <a:cubicBezTo>
                    <a:pt x="216" y="177"/>
                    <a:pt x="216" y="177"/>
                    <a:pt x="216" y="177"/>
                  </a:cubicBezTo>
                  <a:cubicBezTo>
                    <a:pt x="216" y="177"/>
                    <a:pt x="217" y="177"/>
                    <a:pt x="217" y="177"/>
                  </a:cubicBezTo>
                  <a:cubicBezTo>
                    <a:pt x="223" y="177"/>
                    <a:pt x="229" y="177"/>
                    <a:pt x="235" y="177"/>
                  </a:cubicBezTo>
                  <a:cubicBezTo>
                    <a:pt x="239" y="177"/>
                    <a:pt x="244" y="176"/>
                    <a:pt x="249" y="176"/>
                  </a:cubicBezTo>
                  <a:cubicBezTo>
                    <a:pt x="250" y="176"/>
                    <a:pt x="252" y="175"/>
                    <a:pt x="253" y="175"/>
                  </a:cubicBezTo>
                  <a:cubicBezTo>
                    <a:pt x="253" y="175"/>
                    <a:pt x="252" y="174"/>
                    <a:pt x="252" y="174"/>
                  </a:cubicBezTo>
                  <a:close/>
                  <a:moveTo>
                    <a:pt x="139" y="96"/>
                  </a:moveTo>
                  <a:cubicBezTo>
                    <a:pt x="139" y="97"/>
                    <a:pt x="139" y="97"/>
                    <a:pt x="139" y="97"/>
                  </a:cubicBezTo>
                  <a:cubicBezTo>
                    <a:pt x="139" y="96"/>
                    <a:pt x="139" y="96"/>
                    <a:pt x="140" y="96"/>
                  </a:cubicBezTo>
                  <a:cubicBezTo>
                    <a:pt x="141" y="96"/>
                    <a:pt x="142" y="95"/>
                    <a:pt x="144" y="95"/>
                  </a:cubicBezTo>
                  <a:cubicBezTo>
                    <a:pt x="145" y="94"/>
                    <a:pt x="145" y="94"/>
                    <a:pt x="145" y="93"/>
                  </a:cubicBezTo>
                  <a:cubicBezTo>
                    <a:pt x="146" y="92"/>
                    <a:pt x="146" y="91"/>
                    <a:pt x="146" y="91"/>
                  </a:cubicBezTo>
                  <a:cubicBezTo>
                    <a:pt x="144" y="90"/>
                    <a:pt x="143" y="90"/>
                    <a:pt x="141" y="90"/>
                  </a:cubicBezTo>
                  <a:cubicBezTo>
                    <a:pt x="141" y="90"/>
                    <a:pt x="141" y="90"/>
                    <a:pt x="141" y="90"/>
                  </a:cubicBezTo>
                  <a:cubicBezTo>
                    <a:pt x="141" y="91"/>
                    <a:pt x="141" y="92"/>
                    <a:pt x="141" y="93"/>
                  </a:cubicBezTo>
                  <a:cubicBezTo>
                    <a:pt x="140" y="94"/>
                    <a:pt x="139" y="95"/>
                    <a:pt x="139" y="96"/>
                  </a:cubicBezTo>
                  <a:close/>
                  <a:moveTo>
                    <a:pt x="176" y="248"/>
                  </a:moveTo>
                  <a:cubicBezTo>
                    <a:pt x="176" y="249"/>
                    <a:pt x="176" y="249"/>
                    <a:pt x="176" y="249"/>
                  </a:cubicBezTo>
                  <a:cubicBezTo>
                    <a:pt x="176" y="251"/>
                    <a:pt x="176" y="252"/>
                    <a:pt x="176" y="253"/>
                  </a:cubicBezTo>
                  <a:cubicBezTo>
                    <a:pt x="176" y="254"/>
                    <a:pt x="176" y="255"/>
                    <a:pt x="175" y="256"/>
                  </a:cubicBezTo>
                  <a:cubicBezTo>
                    <a:pt x="175" y="257"/>
                    <a:pt x="175" y="258"/>
                    <a:pt x="175" y="258"/>
                  </a:cubicBezTo>
                  <a:cubicBezTo>
                    <a:pt x="175" y="259"/>
                    <a:pt x="175" y="260"/>
                    <a:pt x="174" y="260"/>
                  </a:cubicBezTo>
                  <a:cubicBezTo>
                    <a:pt x="175" y="260"/>
                    <a:pt x="176" y="260"/>
                    <a:pt x="177" y="261"/>
                  </a:cubicBezTo>
                  <a:cubicBezTo>
                    <a:pt x="178" y="259"/>
                    <a:pt x="178" y="250"/>
                    <a:pt x="177" y="248"/>
                  </a:cubicBezTo>
                  <a:cubicBezTo>
                    <a:pt x="177" y="248"/>
                    <a:pt x="177" y="248"/>
                    <a:pt x="176" y="248"/>
                  </a:cubicBezTo>
                  <a:close/>
                  <a:moveTo>
                    <a:pt x="108" y="189"/>
                  </a:moveTo>
                  <a:cubicBezTo>
                    <a:pt x="107" y="189"/>
                    <a:pt x="106" y="188"/>
                    <a:pt x="105" y="187"/>
                  </a:cubicBezTo>
                  <a:cubicBezTo>
                    <a:pt x="104" y="188"/>
                    <a:pt x="103" y="189"/>
                    <a:pt x="102" y="190"/>
                  </a:cubicBezTo>
                  <a:cubicBezTo>
                    <a:pt x="103" y="192"/>
                    <a:pt x="105" y="193"/>
                    <a:pt x="106" y="195"/>
                  </a:cubicBezTo>
                  <a:cubicBezTo>
                    <a:pt x="107" y="194"/>
                    <a:pt x="107" y="193"/>
                    <a:pt x="108" y="193"/>
                  </a:cubicBezTo>
                  <a:cubicBezTo>
                    <a:pt x="107" y="192"/>
                    <a:pt x="107" y="190"/>
                    <a:pt x="108" y="189"/>
                  </a:cubicBezTo>
                  <a:close/>
                  <a:moveTo>
                    <a:pt x="127" y="93"/>
                  </a:moveTo>
                  <a:cubicBezTo>
                    <a:pt x="128" y="93"/>
                    <a:pt x="128" y="93"/>
                    <a:pt x="128" y="93"/>
                  </a:cubicBezTo>
                  <a:cubicBezTo>
                    <a:pt x="130" y="93"/>
                    <a:pt x="132" y="93"/>
                    <a:pt x="134" y="93"/>
                  </a:cubicBezTo>
                  <a:cubicBezTo>
                    <a:pt x="134" y="93"/>
                    <a:pt x="134" y="92"/>
                    <a:pt x="134" y="92"/>
                  </a:cubicBezTo>
                  <a:cubicBezTo>
                    <a:pt x="135" y="90"/>
                    <a:pt x="135" y="89"/>
                    <a:pt x="136" y="87"/>
                  </a:cubicBezTo>
                  <a:cubicBezTo>
                    <a:pt x="136" y="87"/>
                    <a:pt x="136" y="87"/>
                    <a:pt x="136" y="87"/>
                  </a:cubicBezTo>
                  <a:cubicBezTo>
                    <a:pt x="133" y="89"/>
                    <a:pt x="130" y="90"/>
                    <a:pt x="128" y="92"/>
                  </a:cubicBezTo>
                  <a:cubicBezTo>
                    <a:pt x="128" y="93"/>
                    <a:pt x="127" y="93"/>
                    <a:pt x="127" y="93"/>
                  </a:cubicBezTo>
                  <a:close/>
                  <a:moveTo>
                    <a:pt x="159" y="21"/>
                  </a:moveTo>
                  <a:cubicBezTo>
                    <a:pt x="160" y="18"/>
                    <a:pt x="160" y="15"/>
                    <a:pt x="160" y="13"/>
                  </a:cubicBezTo>
                  <a:cubicBezTo>
                    <a:pt x="160" y="13"/>
                    <a:pt x="159" y="13"/>
                    <a:pt x="159" y="13"/>
                  </a:cubicBezTo>
                  <a:cubicBezTo>
                    <a:pt x="158" y="13"/>
                    <a:pt x="158" y="13"/>
                    <a:pt x="158" y="14"/>
                  </a:cubicBezTo>
                  <a:cubicBezTo>
                    <a:pt x="157" y="16"/>
                    <a:pt x="156" y="18"/>
                    <a:pt x="155" y="19"/>
                  </a:cubicBezTo>
                  <a:cubicBezTo>
                    <a:pt x="155" y="20"/>
                    <a:pt x="155" y="20"/>
                    <a:pt x="155" y="20"/>
                  </a:cubicBezTo>
                  <a:cubicBezTo>
                    <a:pt x="157" y="20"/>
                    <a:pt x="158" y="20"/>
                    <a:pt x="159" y="21"/>
                  </a:cubicBezTo>
                  <a:close/>
                  <a:moveTo>
                    <a:pt x="132" y="81"/>
                  </a:moveTo>
                  <a:cubicBezTo>
                    <a:pt x="132" y="82"/>
                    <a:pt x="131" y="84"/>
                    <a:pt x="130" y="85"/>
                  </a:cubicBezTo>
                  <a:cubicBezTo>
                    <a:pt x="131" y="85"/>
                    <a:pt x="131" y="85"/>
                    <a:pt x="131" y="85"/>
                  </a:cubicBezTo>
                  <a:cubicBezTo>
                    <a:pt x="131" y="85"/>
                    <a:pt x="132" y="85"/>
                    <a:pt x="133" y="85"/>
                  </a:cubicBezTo>
                  <a:cubicBezTo>
                    <a:pt x="133" y="85"/>
                    <a:pt x="133" y="85"/>
                    <a:pt x="134" y="84"/>
                  </a:cubicBezTo>
                  <a:cubicBezTo>
                    <a:pt x="134" y="83"/>
                    <a:pt x="135" y="83"/>
                    <a:pt x="136" y="83"/>
                  </a:cubicBezTo>
                  <a:cubicBezTo>
                    <a:pt x="136" y="83"/>
                    <a:pt x="137" y="83"/>
                    <a:pt x="138" y="83"/>
                  </a:cubicBezTo>
                  <a:cubicBezTo>
                    <a:pt x="138" y="82"/>
                    <a:pt x="139" y="81"/>
                    <a:pt x="139" y="79"/>
                  </a:cubicBezTo>
                  <a:cubicBezTo>
                    <a:pt x="138" y="80"/>
                    <a:pt x="137" y="80"/>
                    <a:pt x="136" y="80"/>
                  </a:cubicBezTo>
                  <a:cubicBezTo>
                    <a:pt x="135" y="80"/>
                    <a:pt x="135" y="80"/>
                    <a:pt x="135" y="81"/>
                  </a:cubicBezTo>
                  <a:cubicBezTo>
                    <a:pt x="134" y="82"/>
                    <a:pt x="134" y="82"/>
                    <a:pt x="132" y="81"/>
                  </a:cubicBezTo>
                  <a:close/>
                  <a:moveTo>
                    <a:pt x="130" y="81"/>
                  </a:moveTo>
                  <a:cubicBezTo>
                    <a:pt x="130" y="81"/>
                    <a:pt x="130" y="81"/>
                    <a:pt x="130" y="81"/>
                  </a:cubicBezTo>
                  <a:cubicBezTo>
                    <a:pt x="127" y="83"/>
                    <a:pt x="125" y="84"/>
                    <a:pt x="122" y="86"/>
                  </a:cubicBezTo>
                  <a:cubicBezTo>
                    <a:pt x="122" y="86"/>
                    <a:pt x="121" y="87"/>
                    <a:pt x="121" y="88"/>
                  </a:cubicBezTo>
                  <a:cubicBezTo>
                    <a:pt x="123" y="88"/>
                    <a:pt x="125" y="87"/>
                    <a:pt x="128" y="86"/>
                  </a:cubicBezTo>
                  <a:cubicBezTo>
                    <a:pt x="128" y="86"/>
                    <a:pt x="128" y="86"/>
                    <a:pt x="128" y="86"/>
                  </a:cubicBezTo>
                  <a:cubicBezTo>
                    <a:pt x="129" y="84"/>
                    <a:pt x="129" y="83"/>
                    <a:pt x="130" y="81"/>
                  </a:cubicBezTo>
                  <a:close/>
                  <a:moveTo>
                    <a:pt x="84" y="247"/>
                  </a:moveTo>
                  <a:cubicBezTo>
                    <a:pt x="84" y="247"/>
                    <a:pt x="84" y="247"/>
                    <a:pt x="84" y="247"/>
                  </a:cubicBezTo>
                  <a:cubicBezTo>
                    <a:pt x="83" y="248"/>
                    <a:pt x="82" y="249"/>
                    <a:pt x="81" y="250"/>
                  </a:cubicBezTo>
                  <a:cubicBezTo>
                    <a:pt x="81" y="250"/>
                    <a:pt x="81" y="250"/>
                    <a:pt x="81" y="250"/>
                  </a:cubicBezTo>
                  <a:cubicBezTo>
                    <a:pt x="81" y="252"/>
                    <a:pt x="81" y="253"/>
                    <a:pt x="81" y="254"/>
                  </a:cubicBezTo>
                  <a:cubicBezTo>
                    <a:pt x="81" y="255"/>
                    <a:pt x="81" y="255"/>
                    <a:pt x="81" y="256"/>
                  </a:cubicBezTo>
                  <a:cubicBezTo>
                    <a:pt x="81" y="257"/>
                    <a:pt x="81" y="257"/>
                    <a:pt x="81" y="258"/>
                  </a:cubicBezTo>
                  <a:cubicBezTo>
                    <a:pt x="81" y="258"/>
                    <a:pt x="81" y="258"/>
                    <a:pt x="81" y="257"/>
                  </a:cubicBezTo>
                  <a:cubicBezTo>
                    <a:pt x="82" y="256"/>
                    <a:pt x="82" y="255"/>
                    <a:pt x="83" y="254"/>
                  </a:cubicBezTo>
                  <a:cubicBezTo>
                    <a:pt x="83" y="253"/>
                    <a:pt x="84" y="252"/>
                    <a:pt x="85" y="251"/>
                  </a:cubicBezTo>
                  <a:cubicBezTo>
                    <a:pt x="85" y="250"/>
                    <a:pt x="85" y="248"/>
                    <a:pt x="84" y="247"/>
                  </a:cubicBezTo>
                  <a:close/>
                  <a:moveTo>
                    <a:pt x="153" y="66"/>
                  </a:moveTo>
                  <a:cubicBezTo>
                    <a:pt x="151" y="66"/>
                    <a:pt x="149" y="66"/>
                    <a:pt x="147" y="66"/>
                  </a:cubicBezTo>
                  <a:cubicBezTo>
                    <a:pt x="147" y="66"/>
                    <a:pt x="147" y="67"/>
                    <a:pt x="147" y="67"/>
                  </a:cubicBezTo>
                  <a:cubicBezTo>
                    <a:pt x="146" y="68"/>
                    <a:pt x="146" y="68"/>
                    <a:pt x="146" y="70"/>
                  </a:cubicBezTo>
                  <a:cubicBezTo>
                    <a:pt x="147" y="70"/>
                    <a:pt x="148" y="70"/>
                    <a:pt x="149" y="70"/>
                  </a:cubicBezTo>
                  <a:cubicBezTo>
                    <a:pt x="150" y="70"/>
                    <a:pt x="151" y="70"/>
                    <a:pt x="151" y="69"/>
                  </a:cubicBezTo>
                  <a:cubicBezTo>
                    <a:pt x="152" y="69"/>
                    <a:pt x="152" y="68"/>
                    <a:pt x="152" y="68"/>
                  </a:cubicBezTo>
                  <a:cubicBezTo>
                    <a:pt x="153" y="67"/>
                    <a:pt x="153" y="67"/>
                    <a:pt x="153" y="66"/>
                  </a:cubicBezTo>
                  <a:close/>
                  <a:moveTo>
                    <a:pt x="29" y="175"/>
                  </a:moveTo>
                  <a:cubicBezTo>
                    <a:pt x="30" y="175"/>
                    <a:pt x="34" y="175"/>
                    <a:pt x="35" y="175"/>
                  </a:cubicBezTo>
                  <a:cubicBezTo>
                    <a:pt x="34" y="173"/>
                    <a:pt x="33" y="172"/>
                    <a:pt x="33" y="171"/>
                  </a:cubicBezTo>
                  <a:cubicBezTo>
                    <a:pt x="31" y="171"/>
                    <a:pt x="30" y="171"/>
                    <a:pt x="28" y="171"/>
                  </a:cubicBezTo>
                  <a:cubicBezTo>
                    <a:pt x="28" y="172"/>
                    <a:pt x="29" y="173"/>
                    <a:pt x="29" y="175"/>
                  </a:cubicBezTo>
                  <a:close/>
                  <a:moveTo>
                    <a:pt x="66" y="159"/>
                  </a:moveTo>
                  <a:cubicBezTo>
                    <a:pt x="66" y="159"/>
                    <a:pt x="66" y="159"/>
                    <a:pt x="66" y="159"/>
                  </a:cubicBezTo>
                  <a:cubicBezTo>
                    <a:pt x="66" y="160"/>
                    <a:pt x="67" y="161"/>
                    <a:pt x="67" y="161"/>
                  </a:cubicBezTo>
                  <a:cubicBezTo>
                    <a:pt x="67" y="162"/>
                    <a:pt x="68" y="162"/>
                    <a:pt x="69" y="162"/>
                  </a:cubicBezTo>
                  <a:cubicBezTo>
                    <a:pt x="69" y="162"/>
                    <a:pt x="70" y="162"/>
                    <a:pt x="71" y="163"/>
                  </a:cubicBezTo>
                  <a:cubicBezTo>
                    <a:pt x="72" y="163"/>
                    <a:pt x="73" y="163"/>
                    <a:pt x="73" y="163"/>
                  </a:cubicBezTo>
                  <a:cubicBezTo>
                    <a:pt x="73" y="161"/>
                    <a:pt x="73" y="160"/>
                    <a:pt x="73" y="159"/>
                  </a:cubicBezTo>
                  <a:cubicBezTo>
                    <a:pt x="70" y="159"/>
                    <a:pt x="68" y="159"/>
                    <a:pt x="66" y="159"/>
                  </a:cubicBezTo>
                  <a:close/>
                  <a:moveTo>
                    <a:pt x="248" y="158"/>
                  </a:moveTo>
                  <a:cubicBezTo>
                    <a:pt x="248" y="158"/>
                    <a:pt x="248" y="159"/>
                    <a:pt x="247" y="160"/>
                  </a:cubicBezTo>
                  <a:cubicBezTo>
                    <a:pt x="247" y="160"/>
                    <a:pt x="247" y="161"/>
                    <a:pt x="247" y="161"/>
                  </a:cubicBezTo>
                  <a:cubicBezTo>
                    <a:pt x="247" y="162"/>
                    <a:pt x="247" y="162"/>
                    <a:pt x="247" y="162"/>
                  </a:cubicBezTo>
                  <a:cubicBezTo>
                    <a:pt x="246" y="163"/>
                    <a:pt x="246" y="163"/>
                    <a:pt x="246" y="163"/>
                  </a:cubicBezTo>
                  <a:cubicBezTo>
                    <a:pt x="246" y="164"/>
                    <a:pt x="245" y="164"/>
                    <a:pt x="245" y="164"/>
                  </a:cubicBezTo>
                  <a:cubicBezTo>
                    <a:pt x="245" y="165"/>
                    <a:pt x="246" y="165"/>
                    <a:pt x="247" y="166"/>
                  </a:cubicBezTo>
                  <a:cubicBezTo>
                    <a:pt x="247" y="166"/>
                    <a:pt x="247" y="166"/>
                    <a:pt x="247" y="166"/>
                  </a:cubicBezTo>
                  <a:cubicBezTo>
                    <a:pt x="248" y="166"/>
                    <a:pt x="249" y="166"/>
                    <a:pt x="249" y="166"/>
                  </a:cubicBezTo>
                  <a:cubicBezTo>
                    <a:pt x="250" y="165"/>
                    <a:pt x="249" y="158"/>
                    <a:pt x="248" y="158"/>
                  </a:cubicBezTo>
                  <a:close/>
                  <a:moveTo>
                    <a:pt x="27" y="97"/>
                  </a:moveTo>
                  <a:cubicBezTo>
                    <a:pt x="27" y="97"/>
                    <a:pt x="27" y="97"/>
                    <a:pt x="27" y="97"/>
                  </a:cubicBezTo>
                  <a:cubicBezTo>
                    <a:pt x="26" y="97"/>
                    <a:pt x="26" y="97"/>
                    <a:pt x="25" y="97"/>
                  </a:cubicBezTo>
                  <a:cubicBezTo>
                    <a:pt x="25" y="97"/>
                    <a:pt x="24" y="97"/>
                    <a:pt x="24" y="98"/>
                  </a:cubicBezTo>
                  <a:cubicBezTo>
                    <a:pt x="22" y="100"/>
                    <a:pt x="20" y="103"/>
                    <a:pt x="18" y="105"/>
                  </a:cubicBezTo>
                  <a:cubicBezTo>
                    <a:pt x="18" y="105"/>
                    <a:pt x="18" y="106"/>
                    <a:pt x="18" y="106"/>
                  </a:cubicBezTo>
                  <a:cubicBezTo>
                    <a:pt x="20" y="106"/>
                    <a:pt x="21" y="106"/>
                    <a:pt x="22" y="105"/>
                  </a:cubicBezTo>
                  <a:cubicBezTo>
                    <a:pt x="21" y="105"/>
                    <a:pt x="21" y="105"/>
                    <a:pt x="21" y="105"/>
                  </a:cubicBezTo>
                  <a:cubicBezTo>
                    <a:pt x="21" y="104"/>
                    <a:pt x="21" y="103"/>
                    <a:pt x="22" y="103"/>
                  </a:cubicBezTo>
                  <a:cubicBezTo>
                    <a:pt x="22" y="103"/>
                    <a:pt x="23" y="103"/>
                    <a:pt x="23" y="103"/>
                  </a:cubicBezTo>
                  <a:cubicBezTo>
                    <a:pt x="23" y="102"/>
                    <a:pt x="24" y="103"/>
                    <a:pt x="24" y="102"/>
                  </a:cubicBezTo>
                  <a:cubicBezTo>
                    <a:pt x="25" y="102"/>
                    <a:pt x="25" y="101"/>
                    <a:pt x="26" y="100"/>
                  </a:cubicBezTo>
                  <a:cubicBezTo>
                    <a:pt x="26" y="100"/>
                    <a:pt x="25" y="100"/>
                    <a:pt x="25" y="100"/>
                  </a:cubicBezTo>
                  <a:cubicBezTo>
                    <a:pt x="24" y="100"/>
                    <a:pt x="24" y="99"/>
                    <a:pt x="24" y="99"/>
                  </a:cubicBezTo>
                  <a:cubicBezTo>
                    <a:pt x="24" y="98"/>
                    <a:pt x="24" y="98"/>
                    <a:pt x="25" y="98"/>
                  </a:cubicBezTo>
                  <a:cubicBezTo>
                    <a:pt x="25" y="98"/>
                    <a:pt x="25" y="98"/>
                    <a:pt x="26" y="98"/>
                  </a:cubicBezTo>
                  <a:cubicBezTo>
                    <a:pt x="26" y="98"/>
                    <a:pt x="27" y="97"/>
                    <a:pt x="27" y="97"/>
                  </a:cubicBezTo>
                  <a:close/>
                  <a:moveTo>
                    <a:pt x="74" y="98"/>
                  </a:moveTo>
                  <a:cubicBezTo>
                    <a:pt x="73" y="98"/>
                    <a:pt x="73" y="98"/>
                    <a:pt x="73" y="98"/>
                  </a:cubicBezTo>
                  <a:cubicBezTo>
                    <a:pt x="72" y="97"/>
                    <a:pt x="70" y="97"/>
                    <a:pt x="69" y="97"/>
                  </a:cubicBezTo>
                  <a:cubicBezTo>
                    <a:pt x="67" y="97"/>
                    <a:pt x="67" y="97"/>
                    <a:pt x="65" y="99"/>
                  </a:cubicBezTo>
                  <a:cubicBezTo>
                    <a:pt x="65" y="99"/>
                    <a:pt x="65" y="99"/>
                    <a:pt x="65" y="99"/>
                  </a:cubicBezTo>
                  <a:cubicBezTo>
                    <a:pt x="65" y="100"/>
                    <a:pt x="64" y="100"/>
                    <a:pt x="64" y="100"/>
                  </a:cubicBezTo>
                  <a:cubicBezTo>
                    <a:pt x="66" y="100"/>
                    <a:pt x="68" y="100"/>
                    <a:pt x="70" y="100"/>
                  </a:cubicBezTo>
                  <a:cubicBezTo>
                    <a:pt x="70" y="101"/>
                    <a:pt x="70" y="100"/>
                    <a:pt x="71" y="100"/>
                  </a:cubicBezTo>
                  <a:cubicBezTo>
                    <a:pt x="72" y="100"/>
                    <a:pt x="73" y="99"/>
                    <a:pt x="74" y="98"/>
                  </a:cubicBezTo>
                  <a:close/>
                  <a:moveTo>
                    <a:pt x="50" y="99"/>
                  </a:moveTo>
                  <a:cubicBezTo>
                    <a:pt x="52" y="99"/>
                    <a:pt x="53" y="99"/>
                    <a:pt x="55" y="99"/>
                  </a:cubicBezTo>
                  <a:cubicBezTo>
                    <a:pt x="55" y="99"/>
                    <a:pt x="56" y="99"/>
                    <a:pt x="56" y="99"/>
                  </a:cubicBezTo>
                  <a:cubicBezTo>
                    <a:pt x="57" y="100"/>
                    <a:pt x="58" y="100"/>
                    <a:pt x="59" y="100"/>
                  </a:cubicBezTo>
                  <a:cubicBezTo>
                    <a:pt x="59" y="100"/>
                    <a:pt x="60" y="99"/>
                    <a:pt x="60" y="99"/>
                  </a:cubicBezTo>
                  <a:cubicBezTo>
                    <a:pt x="61" y="98"/>
                    <a:pt x="61" y="98"/>
                    <a:pt x="62" y="97"/>
                  </a:cubicBezTo>
                  <a:cubicBezTo>
                    <a:pt x="62" y="97"/>
                    <a:pt x="62" y="97"/>
                    <a:pt x="62" y="97"/>
                  </a:cubicBezTo>
                  <a:cubicBezTo>
                    <a:pt x="58" y="97"/>
                    <a:pt x="55" y="97"/>
                    <a:pt x="52" y="97"/>
                  </a:cubicBezTo>
                  <a:cubicBezTo>
                    <a:pt x="52" y="97"/>
                    <a:pt x="52" y="97"/>
                    <a:pt x="52" y="97"/>
                  </a:cubicBezTo>
                  <a:cubicBezTo>
                    <a:pt x="51" y="98"/>
                    <a:pt x="51" y="98"/>
                    <a:pt x="50" y="99"/>
                  </a:cubicBezTo>
                  <a:close/>
                  <a:moveTo>
                    <a:pt x="79" y="162"/>
                  </a:moveTo>
                  <a:cubicBezTo>
                    <a:pt x="80" y="161"/>
                    <a:pt x="80" y="160"/>
                    <a:pt x="79" y="160"/>
                  </a:cubicBezTo>
                  <a:cubicBezTo>
                    <a:pt x="79" y="159"/>
                    <a:pt x="78" y="159"/>
                    <a:pt x="78" y="159"/>
                  </a:cubicBezTo>
                  <a:cubicBezTo>
                    <a:pt x="78" y="158"/>
                    <a:pt x="78" y="158"/>
                    <a:pt x="78" y="158"/>
                  </a:cubicBezTo>
                  <a:cubicBezTo>
                    <a:pt x="76" y="155"/>
                    <a:pt x="74" y="153"/>
                    <a:pt x="72" y="151"/>
                  </a:cubicBezTo>
                  <a:cubicBezTo>
                    <a:pt x="72" y="151"/>
                    <a:pt x="72" y="151"/>
                    <a:pt x="72" y="151"/>
                  </a:cubicBezTo>
                  <a:cubicBezTo>
                    <a:pt x="72" y="153"/>
                    <a:pt x="72" y="155"/>
                    <a:pt x="72" y="156"/>
                  </a:cubicBezTo>
                  <a:cubicBezTo>
                    <a:pt x="73" y="156"/>
                    <a:pt x="73" y="156"/>
                    <a:pt x="74" y="156"/>
                  </a:cubicBezTo>
                  <a:cubicBezTo>
                    <a:pt x="74" y="156"/>
                    <a:pt x="75" y="156"/>
                    <a:pt x="75" y="157"/>
                  </a:cubicBezTo>
                  <a:cubicBezTo>
                    <a:pt x="76" y="157"/>
                    <a:pt x="76" y="157"/>
                    <a:pt x="76" y="158"/>
                  </a:cubicBezTo>
                  <a:cubicBezTo>
                    <a:pt x="76" y="158"/>
                    <a:pt x="76" y="158"/>
                    <a:pt x="76" y="158"/>
                  </a:cubicBezTo>
                  <a:cubicBezTo>
                    <a:pt x="77" y="160"/>
                    <a:pt x="78" y="161"/>
                    <a:pt x="79" y="162"/>
                  </a:cubicBezTo>
                  <a:close/>
                  <a:moveTo>
                    <a:pt x="13" y="101"/>
                  </a:moveTo>
                  <a:cubicBezTo>
                    <a:pt x="14" y="101"/>
                    <a:pt x="15" y="101"/>
                    <a:pt x="16" y="102"/>
                  </a:cubicBezTo>
                  <a:cubicBezTo>
                    <a:pt x="16" y="102"/>
                    <a:pt x="16" y="101"/>
                    <a:pt x="17" y="101"/>
                  </a:cubicBezTo>
                  <a:cubicBezTo>
                    <a:pt x="18" y="100"/>
                    <a:pt x="19" y="99"/>
                    <a:pt x="20" y="98"/>
                  </a:cubicBezTo>
                  <a:cubicBezTo>
                    <a:pt x="20" y="98"/>
                    <a:pt x="21" y="98"/>
                    <a:pt x="21" y="97"/>
                  </a:cubicBezTo>
                  <a:cubicBezTo>
                    <a:pt x="21" y="97"/>
                    <a:pt x="20" y="97"/>
                    <a:pt x="20" y="97"/>
                  </a:cubicBezTo>
                  <a:cubicBezTo>
                    <a:pt x="19" y="97"/>
                    <a:pt x="17" y="97"/>
                    <a:pt x="16" y="97"/>
                  </a:cubicBezTo>
                  <a:cubicBezTo>
                    <a:pt x="15" y="97"/>
                    <a:pt x="15" y="97"/>
                    <a:pt x="15" y="98"/>
                  </a:cubicBezTo>
                  <a:cubicBezTo>
                    <a:pt x="14" y="99"/>
                    <a:pt x="14" y="100"/>
                    <a:pt x="13" y="101"/>
                  </a:cubicBezTo>
                  <a:cubicBezTo>
                    <a:pt x="13" y="101"/>
                    <a:pt x="13" y="101"/>
                    <a:pt x="13" y="101"/>
                  </a:cubicBezTo>
                  <a:close/>
                  <a:moveTo>
                    <a:pt x="194" y="123"/>
                  </a:moveTo>
                  <a:cubicBezTo>
                    <a:pt x="194" y="124"/>
                    <a:pt x="194" y="124"/>
                    <a:pt x="193" y="124"/>
                  </a:cubicBezTo>
                  <a:cubicBezTo>
                    <a:pt x="193" y="126"/>
                    <a:pt x="192" y="128"/>
                    <a:pt x="191" y="129"/>
                  </a:cubicBezTo>
                  <a:cubicBezTo>
                    <a:pt x="191" y="130"/>
                    <a:pt x="191" y="130"/>
                    <a:pt x="192" y="130"/>
                  </a:cubicBezTo>
                  <a:cubicBezTo>
                    <a:pt x="192" y="131"/>
                    <a:pt x="193" y="132"/>
                    <a:pt x="194" y="133"/>
                  </a:cubicBezTo>
                  <a:cubicBezTo>
                    <a:pt x="194" y="134"/>
                    <a:pt x="194" y="134"/>
                    <a:pt x="194" y="134"/>
                  </a:cubicBezTo>
                  <a:cubicBezTo>
                    <a:pt x="194" y="134"/>
                    <a:pt x="194" y="134"/>
                    <a:pt x="194" y="134"/>
                  </a:cubicBezTo>
                  <a:cubicBezTo>
                    <a:pt x="194" y="131"/>
                    <a:pt x="195" y="129"/>
                    <a:pt x="195" y="126"/>
                  </a:cubicBezTo>
                  <a:cubicBezTo>
                    <a:pt x="195" y="125"/>
                    <a:pt x="194" y="124"/>
                    <a:pt x="194" y="123"/>
                  </a:cubicBezTo>
                  <a:close/>
                  <a:moveTo>
                    <a:pt x="158" y="234"/>
                  </a:moveTo>
                  <a:cubicBezTo>
                    <a:pt x="158" y="234"/>
                    <a:pt x="158" y="234"/>
                    <a:pt x="158" y="234"/>
                  </a:cubicBezTo>
                  <a:cubicBezTo>
                    <a:pt x="158" y="234"/>
                    <a:pt x="158" y="233"/>
                    <a:pt x="158" y="233"/>
                  </a:cubicBezTo>
                  <a:cubicBezTo>
                    <a:pt x="159" y="232"/>
                    <a:pt x="160" y="231"/>
                    <a:pt x="161" y="229"/>
                  </a:cubicBezTo>
                  <a:cubicBezTo>
                    <a:pt x="161" y="229"/>
                    <a:pt x="161" y="229"/>
                    <a:pt x="161" y="228"/>
                  </a:cubicBezTo>
                  <a:cubicBezTo>
                    <a:pt x="161" y="226"/>
                    <a:pt x="161" y="225"/>
                    <a:pt x="161" y="223"/>
                  </a:cubicBezTo>
                  <a:cubicBezTo>
                    <a:pt x="161" y="223"/>
                    <a:pt x="161" y="223"/>
                    <a:pt x="161" y="223"/>
                  </a:cubicBezTo>
                  <a:cubicBezTo>
                    <a:pt x="161" y="223"/>
                    <a:pt x="160" y="223"/>
                    <a:pt x="160" y="223"/>
                  </a:cubicBezTo>
                  <a:cubicBezTo>
                    <a:pt x="159" y="225"/>
                    <a:pt x="158" y="227"/>
                    <a:pt x="158" y="229"/>
                  </a:cubicBezTo>
                  <a:cubicBezTo>
                    <a:pt x="157" y="229"/>
                    <a:pt x="157" y="229"/>
                    <a:pt x="157" y="230"/>
                  </a:cubicBezTo>
                  <a:cubicBezTo>
                    <a:pt x="157" y="231"/>
                    <a:pt x="158" y="232"/>
                    <a:pt x="158" y="234"/>
                  </a:cubicBezTo>
                  <a:close/>
                  <a:moveTo>
                    <a:pt x="200" y="159"/>
                  </a:moveTo>
                  <a:cubicBezTo>
                    <a:pt x="201" y="157"/>
                    <a:pt x="202" y="153"/>
                    <a:pt x="202" y="152"/>
                  </a:cubicBezTo>
                  <a:cubicBezTo>
                    <a:pt x="202" y="152"/>
                    <a:pt x="202" y="152"/>
                    <a:pt x="202" y="152"/>
                  </a:cubicBezTo>
                  <a:cubicBezTo>
                    <a:pt x="201" y="152"/>
                    <a:pt x="201" y="152"/>
                    <a:pt x="201" y="151"/>
                  </a:cubicBezTo>
                  <a:cubicBezTo>
                    <a:pt x="201" y="150"/>
                    <a:pt x="201" y="150"/>
                    <a:pt x="201" y="150"/>
                  </a:cubicBezTo>
                  <a:cubicBezTo>
                    <a:pt x="201" y="150"/>
                    <a:pt x="201" y="149"/>
                    <a:pt x="201" y="149"/>
                  </a:cubicBezTo>
                  <a:cubicBezTo>
                    <a:pt x="200" y="150"/>
                    <a:pt x="199" y="151"/>
                    <a:pt x="198" y="152"/>
                  </a:cubicBezTo>
                  <a:cubicBezTo>
                    <a:pt x="198" y="153"/>
                    <a:pt x="198" y="153"/>
                    <a:pt x="198" y="153"/>
                  </a:cubicBezTo>
                  <a:cubicBezTo>
                    <a:pt x="198" y="155"/>
                    <a:pt x="199" y="157"/>
                    <a:pt x="200" y="159"/>
                  </a:cubicBezTo>
                  <a:close/>
                  <a:moveTo>
                    <a:pt x="101" y="241"/>
                  </a:moveTo>
                  <a:cubicBezTo>
                    <a:pt x="103" y="239"/>
                    <a:pt x="104" y="237"/>
                    <a:pt x="106" y="235"/>
                  </a:cubicBezTo>
                  <a:cubicBezTo>
                    <a:pt x="105" y="234"/>
                    <a:pt x="104" y="233"/>
                    <a:pt x="103" y="232"/>
                  </a:cubicBezTo>
                  <a:cubicBezTo>
                    <a:pt x="102" y="232"/>
                    <a:pt x="102" y="233"/>
                    <a:pt x="101" y="233"/>
                  </a:cubicBezTo>
                  <a:cubicBezTo>
                    <a:pt x="101" y="234"/>
                    <a:pt x="101" y="235"/>
                    <a:pt x="101" y="235"/>
                  </a:cubicBezTo>
                  <a:cubicBezTo>
                    <a:pt x="101" y="236"/>
                    <a:pt x="102" y="237"/>
                    <a:pt x="102" y="237"/>
                  </a:cubicBezTo>
                  <a:cubicBezTo>
                    <a:pt x="102" y="238"/>
                    <a:pt x="102" y="239"/>
                    <a:pt x="101" y="239"/>
                  </a:cubicBezTo>
                  <a:cubicBezTo>
                    <a:pt x="101" y="239"/>
                    <a:pt x="101" y="239"/>
                    <a:pt x="100" y="239"/>
                  </a:cubicBezTo>
                  <a:cubicBezTo>
                    <a:pt x="101" y="240"/>
                    <a:pt x="101" y="240"/>
                    <a:pt x="101" y="241"/>
                  </a:cubicBezTo>
                  <a:close/>
                  <a:moveTo>
                    <a:pt x="104" y="207"/>
                  </a:moveTo>
                  <a:cubicBezTo>
                    <a:pt x="103" y="206"/>
                    <a:pt x="103" y="205"/>
                    <a:pt x="102" y="205"/>
                  </a:cubicBezTo>
                  <a:cubicBezTo>
                    <a:pt x="100" y="206"/>
                    <a:pt x="99" y="207"/>
                    <a:pt x="98" y="208"/>
                  </a:cubicBezTo>
                  <a:cubicBezTo>
                    <a:pt x="99" y="209"/>
                    <a:pt x="100" y="210"/>
                    <a:pt x="100" y="211"/>
                  </a:cubicBezTo>
                  <a:cubicBezTo>
                    <a:pt x="102" y="210"/>
                    <a:pt x="103" y="209"/>
                    <a:pt x="104" y="207"/>
                  </a:cubicBezTo>
                  <a:close/>
                  <a:moveTo>
                    <a:pt x="161" y="233"/>
                  </a:moveTo>
                  <a:cubicBezTo>
                    <a:pt x="161" y="233"/>
                    <a:pt x="161" y="233"/>
                    <a:pt x="161" y="233"/>
                  </a:cubicBezTo>
                  <a:cubicBezTo>
                    <a:pt x="160" y="234"/>
                    <a:pt x="159" y="236"/>
                    <a:pt x="158" y="237"/>
                  </a:cubicBezTo>
                  <a:cubicBezTo>
                    <a:pt x="158" y="237"/>
                    <a:pt x="158" y="237"/>
                    <a:pt x="158" y="238"/>
                  </a:cubicBezTo>
                  <a:cubicBezTo>
                    <a:pt x="158" y="239"/>
                    <a:pt x="158" y="240"/>
                    <a:pt x="159" y="241"/>
                  </a:cubicBezTo>
                  <a:cubicBezTo>
                    <a:pt x="160" y="241"/>
                    <a:pt x="160" y="242"/>
                    <a:pt x="160" y="242"/>
                  </a:cubicBezTo>
                  <a:cubicBezTo>
                    <a:pt x="161" y="243"/>
                    <a:pt x="161" y="243"/>
                    <a:pt x="161" y="243"/>
                  </a:cubicBezTo>
                  <a:cubicBezTo>
                    <a:pt x="161" y="240"/>
                    <a:pt x="161" y="236"/>
                    <a:pt x="161" y="233"/>
                  </a:cubicBezTo>
                  <a:close/>
                  <a:moveTo>
                    <a:pt x="107" y="237"/>
                  </a:moveTo>
                  <a:cubicBezTo>
                    <a:pt x="105" y="239"/>
                    <a:pt x="103" y="241"/>
                    <a:pt x="102" y="243"/>
                  </a:cubicBezTo>
                  <a:cubicBezTo>
                    <a:pt x="103" y="244"/>
                    <a:pt x="103" y="245"/>
                    <a:pt x="104" y="246"/>
                  </a:cubicBezTo>
                  <a:cubicBezTo>
                    <a:pt x="104" y="245"/>
                    <a:pt x="105" y="244"/>
                    <a:pt x="105" y="244"/>
                  </a:cubicBezTo>
                  <a:cubicBezTo>
                    <a:pt x="105" y="243"/>
                    <a:pt x="105" y="242"/>
                    <a:pt x="106" y="242"/>
                  </a:cubicBezTo>
                  <a:cubicBezTo>
                    <a:pt x="106" y="242"/>
                    <a:pt x="106" y="242"/>
                    <a:pt x="106" y="242"/>
                  </a:cubicBezTo>
                  <a:cubicBezTo>
                    <a:pt x="107" y="242"/>
                    <a:pt x="108" y="240"/>
                    <a:pt x="108" y="240"/>
                  </a:cubicBezTo>
                  <a:cubicBezTo>
                    <a:pt x="108" y="240"/>
                    <a:pt x="108" y="239"/>
                    <a:pt x="108" y="239"/>
                  </a:cubicBezTo>
                  <a:cubicBezTo>
                    <a:pt x="107" y="239"/>
                    <a:pt x="107" y="238"/>
                    <a:pt x="107" y="237"/>
                  </a:cubicBezTo>
                  <a:close/>
                  <a:moveTo>
                    <a:pt x="90" y="169"/>
                  </a:moveTo>
                  <a:cubicBezTo>
                    <a:pt x="88" y="171"/>
                    <a:pt x="87" y="174"/>
                    <a:pt x="85" y="176"/>
                  </a:cubicBezTo>
                  <a:cubicBezTo>
                    <a:pt x="86" y="176"/>
                    <a:pt x="86" y="176"/>
                    <a:pt x="87" y="177"/>
                  </a:cubicBezTo>
                  <a:cubicBezTo>
                    <a:pt x="89" y="175"/>
                    <a:pt x="90" y="173"/>
                    <a:pt x="92" y="172"/>
                  </a:cubicBezTo>
                  <a:cubicBezTo>
                    <a:pt x="91" y="171"/>
                    <a:pt x="91" y="170"/>
                    <a:pt x="90" y="169"/>
                  </a:cubicBezTo>
                  <a:close/>
                  <a:moveTo>
                    <a:pt x="137" y="51"/>
                  </a:moveTo>
                  <a:cubicBezTo>
                    <a:pt x="136" y="51"/>
                    <a:pt x="135" y="51"/>
                    <a:pt x="134" y="51"/>
                  </a:cubicBezTo>
                  <a:cubicBezTo>
                    <a:pt x="134" y="51"/>
                    <a:pt x="134" y="51"/>
                    <a:pt x="134" y="51"/>
                  </a:cubicBezTo>
                  <a:cubicBezTo>
                    <a:pt x="133" y="53"/>
                    <a:pt x="132" y="54"/>
                    <a:pt x="131" y="55"/>
                  </a:cubicBezTo>
                  <a:cubicBezTo>
                    <a:pt x="131" y="56"/>
                    <a:pt x="131" y="56"/>
                    <a:pt x="131" y="56"/>
                  </a:cubicBezTo>
                  <a:cubicBezTo>
                    <a:pt x="132" y="56"/>
                    <a:pt x="134" y="55"/>
                    <a:pt x="136" y="55"/>
                  </a:cubicBezTo>
                  <a:cubicBezTo>
                    <a:pt x="136" y="54"/>
                    <a:pt x="137" y="52"/>
                    <a:pt x="137" y="51"/>
                  </a:cubicBezTo>
                  <a:close/>
                  <a:moveTo>
                    <a:pt x="197" y="142"/>
                  </a:moveTo>
                  <a:cubicBezTo>
                    <a:pt x="196" y="142"/>
                    <a:pt x="196" y="143"/>
                    <a:pt x="196" y="143"/>
                  </a:cubicBezTo>
                  <a:cubicBezTo>
                    <a:pt x="195" y="145"/>
                    <a:pt x="195" y="147"/>
                    <a:pt x="196" y="148"/>
                  </a:cubicBezTo>
                  <a:cubicBezTo>
                    <a:pt x="197" y="149"/>
                    <a:pt x="197" y="150"/>
                    <a:pt x="197" y="151"/>
                  </a:cubicBezTo>
                  <a:cubicBezTo>
                    <a:pt x="198" y="149"/>
                    <a:pt x="199" y="148"/>
                    <a:pt x="200" y="147"/>
                  </a:cubicBezTo>
                  <a:cubicBezTo>
                    <a:pt x="199" y="146"/>
                    <a:pt x="198" y="144"/>
                    <a:pt x="197" y="142"/>
                  </a:cubicBezTo>
                  <a:close/>
                  <a:moveTo>
                    <a:pt x="62" y="168"/>
                  </a:moveTo>
                  <a:cubicBezTo>
                    <a:pt x="65" y="169"/>
                    <a:pt x="67" y="169"/>
                    <a:pt x="70" y="169"/>
                  </a:cubicBezTo>
                  <a:cubicBezTo>
                    <a:pt x="70" y="169"/>
                    <a:pt x="70" y="169"/>
                    <a:pt x="70" y="169"/>
                  </a:cubicBezTo>
                  <a:cubicBezTo>
                    <a:pt x="69" y="168"/>
                    <a:pt x="69" y="167"/>
                    <a:pt x="68" y="167"/>
                  </a:cubicBezTo>
                  <a:cubicBezTo>
                    <a:pt x="68" y="166"/>
                    <a:pt x="68" y="166"/>
                    <a:pt x="67" y="166"/>
                  </a:cubicBezTo>
                  <a:cubicBezTo>
                    <a:pt x="66" y="166"/>
                    <a:pt x="64" y="166"/>
                    <a:pt x="62" y="166"/>
                  </a:cubicBezTo>
                  <a:cubicBezTo>
                    <a:pt x="62" y="166"/>
                    <a:pt x="62" y="166"/>
                    <a:pt x="62" y="166"/>
                  </a:cubicBezTo>
                  <a:cubicBezTo>
                    <a:pt x="62" y="167"/>
                    <a:pt x="62" y="168"/>
                    <a:pt x="62" y="168"/>
                  </a:cubicBezTo>
                  <a:close/>
                  <a:moveTo>
                    <a:pt x="123" y="20"/>
                  </a:moveTo>
                  <a:cubicBezTo>
                    <a:pt x="122" y="20"/>
                    <a:pt x="121" y="20"/>
                    <a:pt x="119" y="20"/>
                  </a:cubicBezTo>
                  <a:cubicBezTo>
                    <a:pt x="119" y="20"/>
                    <a:pt x="119" y="20"/>
                    <a:pt x="119" y="20"/>
                  </a:cubicBezTo>
                  <a:cubicBezTo>
                    <a:pt x="119" y="21"/>
                    <a:pt x="118" y="22"/>
                    <a:pt x="118" y="23"/>
                  </a:cubicBezTo>
                  <a:cubicBezTo>
                    <a:pt x="118" y="23"/>
                    <a:pt x="118" y="23"/>
                    <a:pt x="117" y="24"/>
                  </a:cubicBezTo>
                  <a:cubicBezTo>
                    <a:pt x="119" y="24"/>
                    <a:pt x="121" y="24"/>
                    <a:pt x="123" y="23"/>
                  </a:cubicBezTo>
                  <a:cubicBezTo>
                    <a:pt x="123" y="22"/>
                    <a:pt x="123" y="21"/>
                    <a:pt x="123" y="20"/>
                  </a:cubicBezTo>
                  <a:close/>
                  <a:moveTo>
                    <a:pt x="108" y="250"/>
                  </a:moveTo>
                  <a:cubicBezTo>
                    <a:pt x="108" y="250"/>
                    <a:pt x="108" y="250"/>
                    <a:pt x="109" y="249"/>
                  </a:cubicBezTo>
                  <a:cubicBezTo>
                    <a:pt x="109" y="249"/>
                    <a:pt x="110" y="248"/>
                    <a:pt x="110" y="247"/>
                  </a:cubicBezTo>
                  <a:cubicBezTo>
                    <a:pt x="111" y="247"/>
                    <a:pt x="111" y="247"/>
                    <a:pt x="110" y="246"/>
                  </a:cubicBezTo>
                  <a:cubicBezTo>
                    <a:pt x="110" y="245"/>
                    <a:pt x="110" y="244"/>
                    <a:pt x="108" y="244"/>
                  </a:cubicBezTo>
                  <a:cubicBezTo>
                    <a:pt x="108" y="244"/>
                    <a:pt x="108" y="244"/>
                    <a:pt x="108" y="244"/>
                  </a:cubicBezTo>
                  <a:cubicBezTo>
                    <a:pt x="107" y="244"/>
                    <a:pt x="107" y="244"/>
                    <a:pt x="107" y="245"/>
                  </a:cubicBezTo>
                  <a:cubicBezTo>
                    <a:pt x="107" y="245"/>
                    <a:pt x="107" y="245"/>
                    <a:pt x="106" y="245"/>
                  </a:cubicBezTo>
                  <a:cubicBezTo>
                    <a:pt x="106" y="246"/>
                    <a:pt x="106" y="247"/>
                    <a:pt x="105" y="247"/>
                  </a:cubicBezTo>
                  <a:cubicBezTo>
                    <a:pt x="106" y="248"/>
                    <a:pt x="106" y="248"/>
                    <a:pt x="107" y="249"/>
                  </a:cubicBezTo>
                  <a:cubicBezTo>
                    <a:pt x="107" y="250"/>
                    <a:pt x="107" y="250"/>
                    <a:pt x="108" y="250"/>
                  </a:cubicBezTo>
                  <a:close/>
                  <a:moveTo>
                    <a:pt x="63" y="107"/>
                  </a:moveTo>
                  <a:cubicBezTo>
                    <a:pt x="63" y="107"/>
                    <a:pt x="63" y="107"/>
                    <a:pt x="63" y="107"/>
                  </a:cubicBezTo>
                  <a:cubicBezTo>
                    <a:pt x="61" y="107"/>
                    <a:pt x="60" y="107"/>
                    <a:pt x="59" y="107"/>
                  </a:cubicBezTo>
                  <a:cubicBezTo>
                    <a:pt x="58" y="107"/>
                    <a:pt x="58" y="108"/>
                    <a:pt x="57" y="108"/>
                  </a:cubicBezTo>
                  <a:cubicBezTo>
                    <a:pt x="57" y="109"/>
                    <a:pt x="56" y="110"/>
                    <a:pt x="55" y="111"/>
                  </a:cubicBezTo>
                  <a:cubicBezTo>
                    <a:pt x="55" y="111"/>
                    <a:pt x="55" y="111"/>
                    <a:pt x="55" y="111"/>
                  </a:cubicBezTo>
                  <a:cubicBezTo>
                    <a:pt x="56" y="111"/>
                    <a:pt x="57" y="111"/>
                    <a:pt x="58" y="111"/>
                  </a:cubicBezTo>
                  <a:cubicBezTo>
                    <a:pt x="58" y="112"/>
                    <a:pt x="59" y="111"/>
                    <a:pt x="59" y="111"/>
                  </a:cubicBezTo>
                  <a:cubicBezTo>
                    <a:pt x="60" y="110"/>
                    <a:pt x="61" y="109"/>
                    <a:pt x="62" y="108"/>
                  </a:cubicBezTo>
                  <a:cubicBezTo>
                    <a:pt x="63" y="108"/>
                    <a:pt x="63" y="107"/>
                    <a:pt x="63" y="107"/>
                  </a:cubicBezTo>
                  <a:close/>
                  <a:moveTo>
                    <a:pt x="149" y="24"/>
                  </a:moveTo>
                  <a:cubicBezTo>
                    <a:pt x="147" y="24"/>
                    <a:pt x="146" y="24"/>
                    <a:pt x="144" y="24"/>
                  </a:cubicBezTo>
                  <a:cubicBezTo>
                    <a:pt x="144" y="25"/>
                    <a:pt x="143" y="27"/>
                    <a:pt x="143" y="28"/>
                  </a:cubicBezTo>
                  <a:cubicBezTo>
                    <a:pt x="145" y="28"/>
                    <a:pt x="146" y="27"/>
                    <a:pt x="148" y="27"/>
                  </a:cubicBezTo>
                  <a:cubicBezTo>
                    <a:pt x="148" y="26"/>
                    <a:pt x="148" y="25"/>
                    <a:pt x="149" y="24"/>
                  </a:cubicBezTo>
                  <a:close/>
                  <a:moveTo>
                    <a:pt x="125" y="104"/>
                  </a:moveTo>
                  <a:cubicBezTo>
                    <a:pt x="125" y="104"/>
                    <a:pt x="126" y="105"/>
                    <a:pt x="127" y="105"/>
                  </a:cubicBezTo>
                  <a:cubicBezTo>
                    <a:pt x="128" y="106"/>
                    <a:pt x="129" y="106"/>
                    <a:pt x="130" y="107"/>
                  </a:cubicBezTo>
                  <a:cubicBezTo>
                    <a:pt x="131" y="107"/>
                    <a:pt x="132" y="107"/>
                    <a:pt x="132" y="106"/>
                  </a:cubicBezTo>
                  <a:cubicBezTo>
                    <a:pt x="134" y="105"/>
                    <a:pt x="136" y="104"/>
                    <a:pt x="138" y="102"/>
                  </a:cubicBezTo>
                  <a:cubicBezTo>
                    <a:pt x="138" y="102"/>
                    <a:pt x="138" y="102"/>
                    <a:pt x="139" y="102"/>
                  </a:cubicBezTo>
                  <a:cubicBezTo>
                    <a:pt x="138" y="102"/>
                    <a:pt x="137" y="102"/>
                    <a:pt x="136" y="102"/>
                  </a:cubicBezTo>
                  <a:cubicBezTo>
                    <a:pt x="135" y="102"/>
                    <a:pt x="135" y="103"/>
                    <a:pt x="135" y="103"/>
                  </a:cubicBezTo>
                  <a:cubicBezTo>
                    <a:pt x="134" y="104"/>
                    <a:pt x="134" y="104"/>
                    <a:pt x="133" y="105"/>
                  </a:cubicBezTo>
                  <a:cubicBezTo>
                    <a:pt x="132" y="106"/>
                    <a:pt x="131" y="106"/>
                    <a:pt x="131" y="105"/>
                  </a:cubicBezTo>
                  <a:cubicBezTo>
                    <a:pt x="131" y="105"/>
                    <a:pt x="131" y="104"/>
                    <a:pt x="131" y="104"/>
                  </a:cubicBezTo>
                  <a:cubicBezTo>
                    <a:pt x="129" y="105"/>
                    <a:pt x="129" y="105"/>
                    <a:pt x="128" y="104"/>
                  </a:cubicBezTo>
                  <a:cubicBezTo>
                    <a:pt x="127" y="104"/>
                    <a:pt x="126" y="103"/>
                    <a:pt x="126" y="103"/>
                  </a:cubicBezTo>
                  <a:cubicBezTo>
                    <a:pt x="126" y="103"/>
                    <a:pt x="125" y="103"/>
                    <a:pt x="125" y="103"/>
                  </a:cubicBezTo>
                  <a:cubicBezTo>
                    <a:pt x="125" y="103"/>
                    <a:pt x="125" y="103"/>
                    <a:pt x="125" y="104"/>
                  </a:cubicBezTo>
                  <a:close/>
                  <a:moveTo>
                    <a:pt x="126" y="90"/>
                  </a:moveTo>
                  <a:cubicBezTo>
                    <a:pt x="126" y="90"/>
                    <a:pt x="126" y="90"/>
                    <a:pt x="126" y="90"/>
                  </a:cubicBezTo>
                  <a:cubicBezTo>
                    <a:pt x="124" y="90"/>
                    <a:pt x="121" y="91"/>
                    <a:pt x="119" y="91"/>
                  </a:cubicBezTo>
                  <a:cubicBezTo>
                    <a:pt x="119" y="91"/>
                    <a:pt x="119" y="91"/>
                    <a:pt x="119" y="91"/>
                  </a:cubicBezTo>
                  <a:cubicBezTo>
                    <a:pt x="118" y="92"/>
                    <a:pt x="118" y="92"/>
                    <a:pt x="118" y="93"/>
                  </a:cubicBezTo>
                  <a:cubicBezTo>
                    <a:pt x="120" y="93"/>
                    <a:pt x="122" y="93"/>
                    <a:pt x="124" y="93"/>
                  </a:cubicBezTo>
                  <a:cubicBezTo>
                    <a:pt x="125" y="93"/>
                    <a:pt x="125" y="92"/>
                    <a:pt x="125" y="92"/>
                  </a:cubicBezTo>
                  <a:cubicBezTo>
                    <a:pt x="126" y="92"/>
                    <a:pt x="126" y="91"/>
                    <a:pt x="126" y="90"/>
                  </a:cubicBezTo>
                  <a:close/>
                  <a:moveTo>
                    <a:pt x="157" y="54"/>
                  </a:moveTo>
                  <a:cubicBezTo>
                    <a:pt x="157" y="56"/>
                    <a:pt x="157" y="58"/>
                    <a:pt x="157" y="60"/>
                  </a:cubicBezTo>
                  <a:cubicBezTo>
                    <a:pt x="158" y="60"/>
                    <a:pt x="159" y="60"/>
                    <a:pt x="160" y="60"/>
                  </a:cubicBezTo>
                  <a:cubicBezTo>
                    <a:pt x="160" y="58"/>
                    <a:pt x="160" y="56"/>
                    <a:pt x="160" y="54"/>
                  </a:cubicBezTo>
                  <a:cubicBezTo>
                    <a:pt x="159" y="54"/>
                    <a:pt x="158" y="54"/>
                    <a:pt x="157" y="54"/>
                  </a:cubicBezTo>
                  <a:close/>
                  <a:moveTo>
                    <a:pt x="210" y="97"/>
                  </a:moveTo>
                  <a:cubicBezTo>
                    <a:pt x="210" y="97"/>
                    <a:pt x="209" y="97"/>
                    <a:pt x="209" y="97"/>
                  </a:cubicBezTo>
                  <a:cubicBezTo>
                    <a:pt x="208" y="97"/>
                    <a:pt x="208" y="97"/>
                    <a:pt x="207" y="98"/>
                  </a:cubicBezTo>
                  <a:cubicBezTo>
                    <a:pt x="206" y="99"/>
                    <a:pt x="206" y="100"/>
                    <a:pt x="207" y="102"/>
                  </a:cubicBezTo>
                  <a:cubicBezTo>
                    <a:pt x="208" y="102"/>
                    <a:pt x="208" y="103"/>
                    <a:pt x="209" y="104"/>
                  </a:cubicBezTo>
                  <a:cubicBezTo>
                    <a:pt x="209" y="104"/>
                    <a:pt x="210" y="103"/>
                    <a:pt x="210" y="103"/>
                  </a:cubicBezTo>
                  <a:cubicBezTo>
                    <a:pt x="209" y="101"/>
                    <a:pt x="209" y="101"/>
                    <a:pt x="210" y="100"/>
                  </a:cubicBezTo>
                  <a:cubicBezTo>
                    <a:pt x="210" y="100"/>
                    <a:pt x="210" y="100"/>
                    <a:pt x="210" y="99"/>
                  </a:cubicBezTo>
                  <a:cubicBezTo>
                    <a:pt x="210" y="99"/>
                    <a:pt x="210" y="98"/>
                    <a:pt x="210" y="97"/>
                  </a:cubicBezTo>
                  <a:close/>
                  <a:moveTo>
                    <a:pt x="60" y="116"/>
                  </a:moveTo>
                  <a:cubicBezTo>
                    <a:pt x="59" y="116"/>
                    <a:pt x="58" y="116"/>
                    <a:pt x="57" y="116"/>
                  </a:cubicBezTo>
                  <a:cubicBezTo>
                    <a:pt x="56" y="116"/>
                    <a:pt x="56" y="116"/>
                    <a:pt x="56" y="117"/>
                  </a:cubicBezTo>
                  <a:cubicBezTo>
                    <a:pt x="55" y="117"/>
                    <a:pt x="54" y="118"/>
                    <a:pt x="53" y="119"/>
                  </a:cubicBezTo>
                  <a:cubicBezTo>
                    <a:pt x="53" y="119"/>
                    <a:pt x="53" y="120"/>
                    <a:pt x="53" y="120"/>
                  </a:cubicBezTo>
                  <a:cubicBezTo>
                    <a:pt x="54" y="120"/>
                    <a:pt x="55" y="120"/>
                    <a:pt x="56" y="120"/>
                  </a:cubicBezTo>
                  <a:cubicBezTo>
                    <a:pt x="57" y="120"/>
                    <a:pt x="57" y="120"/>
                    <a:pt x="57" y="120"/>
                  </a:cubicBezTo>
                  <a:cubicBezTo>
                    <a:pt x="58" y="119"/>
                    <a:pt x="59" y="118"/>
                    <a:pt x="60" y="117"/>
                  </a:cubicBezTo>
                  <a:cubicBezTo>
                    <a:pt x="60" y="116"/>
                    <a:pt x="60" y="116"/>
                    <a:pt x="60" y="116"/>
                  </a:cubicBezTo>
                  <a:close/>
                  <a:moveTo>
                    <a:pt x="200" y="136"/>
                  </a:moveTo>
                  <a:cubicBezTo>
                    <a:pt x="202" y="136"/>
                    <a:pt x="202" y="136"/>
                    <a:pt x="203" y="136"/>
                  </a:cubicBezTo>
                  <a:cubicBezTo>
                    <a:pt x="203" y="135"/>
                    <a:pt x="204" y="135"/>
                    <a:pt x="204" y="134"/>
                  </a:cubicBezTo>
                  <a:cubicBezTo>
                    <a:pt x="204" y="134"/>
                    <a:pt x="204" y="134"/>
                    <a:pt x="203" y="133"/>
                  </a:cubicBezTo>
                  <a:cubicBezTo>
                    <a:pt x="203" y="132"/>
                    <a:pt x="202" y="131"/>
                    <a:pt x="201" y="129"/>
                  </a:cubicBezTo>
                  <a:cubicBezTo>
                    <a:pt x="200" y="130"/>
                    <a:pt x="200" y="131"/>
                    <a:pt x="200" y="132"/>
                  </a:cubicBezTo>
                  <a:cubicBezTo>
                    <a:pt x="200" y="133"/>
                    <a:pt x="200" y="133"/>
                    <a:pt x="200" y="134"/>
                  </a:cubicBezTo>
                  <a:cubicBezTo>
                    <a:pt x="200" y="135"/>
                    <a:pt x="200" y="135"/>
                    <a:pt x="200" y="136"/>
                  </a:cubicBezTo>
                  <a:close/>
                  <a:moveTo>
                    <a:pt x="86" y="16"/>
                  </a:moveTo>
                  <a:cubicBezTo>
                    <a:pt x="85" y="16"/>
                    <a:pt x="84" y="16"/>
                    <a:pt x="84" y="15"/>
                  </a:cubicBezTo>
                  <a:cubicBezTo>
                    <a:pt x="83" y="18"/>
                    <a:pt x="83" y="20"/>
                    <a:pt x="83" y="22"/>
                  </a:cubicBezTo>
                  <a:cubicBezTo>
                    <a:pt x="84" y="22"/>
                    <a:pt x="85" y="22"/>
                    <a:pt x="86" y="21"/>
                  </a:cubicBezTo>
                  <a:cubicBezTo>
                    <a:pt x="86" y="20"/>
                    <a:pt x="86" y="18"/>
                    <a:pt x="86" y="16"/>
                  </a:cubicBezTo>
                  <a:close/>
                  <a:moveTo>
                    <a:pt x="161" y="77"/>
                  </a:moveTo>
                  <a:cubicBezTo>
                    <a:pt x="163" y="77"/>
                    <a:pt x="165" y="77"/>
                    <a:pt x="167" y="77"/>
                  </a:cubicBezTo>
                  <a:cubicBezTo>
                    <a:pt x="166" y="76"/>
                    <a:pt x="166" y="74"/>
                    <a:pt x="166" y="73"/>
                  </a:cubicBezTo>
                  <a:cubicBezTo>
                    <a:pt x="165" y="73"/>
                    <a:pt x="164" y="73"/>
                    <a:pt x="162" y="73"/>
                  </a:cubicBezTo>
                  <a:cubicBezTo>
                    <a:pt x="162" y="74"/>
                    <a:pt x="162" y="75"/>
                    <a:pt x="161" y="77"/>
                  </a:cubicBezTo>
                  <a:close/>
                  <a:moveTo>
                    <a:pt x="81" y="197"/>
                  </a:moveTo>
                  <a:cubicBezTo>
                    <a:pt x="81" y="197"/>
                    <a:pt x="81" y="197"/>
                    <a:pt x="81" y="197"/>
                  </a:cubicBezTo>
                  <a:cubicBezTo>
                    <a:pt x="81" y="195"/>
                    <a:pt x="81" y="194"/>
                    <a:pt x="81" y="192"/>
                  </a:cubicBezTo>
                  <a:cubicBezTo>
                    <a:pt x="81" y="191"/>
                    <a:pt x="81" y="190"/>
                    <a:pt x="81" y="189"/>
                  </a:cubicBezTo>
                  <a:cubicBezTo>
                    <a:pt x="82" y="187"/>
                    <a:pt x="82" y="185"/>
                    <a:pt x="82" y="183"/>
                  </a:cubicBezTo>
                  <a:cubicBezTo>
                    <a:pt x="82" y="182"/>
                    <a:pt x="81" y="181"/>
                    <a:pt x="81" y="181"/>
                  </a:cubicBezTo>
                  <a:cubicBezTo>
                    <a:pt x="81" y="181"/>
                    <a:pt x="80" y="181"/>
                    <a:pt x="80" y="181"/>
                  </a:cubicBezTo>
                  <a:cubicBezTo>
                    <a:pt x="79" y="182"/>
                    <a:pt x="80" y="184"/>
                    <a:pt x="80" y="185"/>
                  </a:cubicBezTo>
                  <a:cubicBezTo>
                    <a:pt x="80" y="187"/>
                    <a:pt x="80" y="189"/>
                    <a:pt x="81" y="191"/>
                  </a:cubicBezTo>
                  <a:cubicBezTo>
                    <a:pt x="81" y="193"/>
                    <a:pt x="81" y="195"/>
                    <a:pt x="81" y="197"/>
                  </a:cubicBezTo>
                  <a:close/>
                  <a:moveTo>
                    <a:pt x="14" y="176"/>
                  </a:moveTo>
                  <a:cubicBezTo>
                    <a:pt x="14" y="175"/>
                    <a:pt x="13" y="174"/>
                    <a:pt x="12" y="174"/>
                  </a:cubicBezTo>
                  <a:cubicBezTo>
                    <a:pt x="12" y="174"/>
                    <a:pt x="12" y="174"/>
                    <a:pt x="12" y="174"/>
                  </a:cubicBezTo>
                  <a:cubicBezTo>
                    <a:pt x="11" y="174"/>
                    <a:pt x="11" y="173"/>
                    <a:pt x="11" y="172"/>
                  </a:cubicBezTo>
                  <a:cubicBezTo>
                    <a:pt x="12" y="172"/>
                    <a:pt x="12" y="172"/>
                    <a:pt x="12" y="171"/>
                  </a:cubicBezTo>
                  <a:cubicBezTo>
                    <a:pt x="11" y="170"/>
                    <a:pt x="10" y="169"/>
                    <a:pt x="10" y="168"/>
                  </a:cubicBezTo>
                  <a:cubicBezTo>
                    <a:pt x="10" y="168"/>
                    <a:pt x="10" y="168"/>
                    <a:pt x="10" y="168"/>
                  </a:cubicBezTo>
                  <a:cubicBezTo>
                    <a:pt x="10" y="171"/>
                    <a:pt x="9" y="174"/>
                    <a:pt x="9" y="176"/>
                  </a:cubicBezTo>
                  <a:cubicBezTo>
                    <a:pt x="11" y="176"/>
                    <a:pt x="13" y="176"/>
                    <a:pt x="14" y="176"/>
                  </a:cubicBezTo>
                  <a:close/>
                  <a:moveTo>
                    <a:pt x="119" y="62"/>
                  </a:moveTo>
                  <a:cubicBezTo>
                    <a:pt x="120" y="62"/>
                    <a:pt x="121" y="61"/>
                    <a:pt x="122" y="61"/>
                  </a:cubicBezTo>
                  <a:cubicBezTo>
                    <a:pt x="122" y="60"/>
                    <a:pt x="122" y="59"/>
                    <a:pt x="123" y="59"/>
                  </a:cubicBezTo>
                  <a:cubicBezTo>
                    <a:pt x="123" y="59"/>
                    <a:pt x="123" y="58"/>
                    <a:pt x="123" y="58"/>
                  </a:cubicBezTo>
                  <a:cubicBezTo>
                    <a:pt x="123" y="57"/>
                    <a:pt x="123" y="56"/>
                    <a:pt x="124" y="55"/>
                  </a:cubicBezTo>
                  <a:cubicBezTo>
                    <a:pt x="124" y="55"/>
                    <a:pt x="123" y="55"/>
                    <a:pt x="123" y="55"/>
                  </a:cubicBezTo>
                  <a:cubicBezTo>
                    <a:pt x="122" y="56"/>
                    <a:pt x="120" y="58"/>
                    <a:pt x="119" y="59"/>
                  </a:cubicBezTo>
                  <a:cubicBezTo>
                    <a:pt x="119" y="59"/>
                    <a:pt x="119" y="60"/>
                    <a:pt x="119" y="60"/>
                  </a:cubicBezTo>
                  <a:cubicBezTo>
                    <a:pt x="119" y="60"/>
                    <a:pt x="119" y="61"/>
                    <a:pt x="119" y="62"/>
                  </a:cubicBezTo>
                  <a:close/>
                  <a:moveTo>
                    <a:pt x="187" y="164"/>
                  </a:moveTo>
                  <a:cubicBezTo>
                    <a:pt x="189" y="164"/>
                    <a:pt x="191" y="164"/>
                    <a:pt x="193" y="164"/>
                  </a:cubicBezTo>
                  <a:cubicBezTo>
                    <a:pt x="193" y="162"/>
                    <a:pt x="193" y="160"/>
                    <a:pt x="193" y="158"/>
                  </a:cubicBezTo>
                  <a:cubicBezTo>
                    <a:pt x="192" y="159"/>
                    <a:pt x="191" y="160"/>
                    <a:pt x="191" y="161"/>
                  </a:cubicBezTo>
                  <a:cubicBezTo>
                    <a:pt x="190" y="161"/>
                    <a:pt x="190" y="161"/>
                    <a:pt x="190" y="162"/>
                  </a:cubicBezTo>
                  <a:cubicBezTo>
                    <a:pt x="190" y="163"/>
                    <a:pt x="190" y="163"/>
                    <a:pt x="189" y="163"/>
                  </a:cubicBezTo>
                  <a:cubicBezTo>
                    <a:pt x="189" y="163"/>
                    <a:pt x="189" y="163"/>
                    <a:pt x="188" y="163"/>
                  </a:cubicBezTo>
                  <a:cubicBezTo>
                    <a:pt x="188" y="163"/>
                    <a:pt x="188" y="163"/>
                    <a:pt x="187" y="163"/>
                  </a:cubicBezTo>
                  <a:cubicBezTo>
                    <a:pt x="187" y="163"/>
                    <a:pt x="187" y="163"/>
                    <a:pt x="186" y="163"/>
                  </a:cubicBezTo>
                  <a:cubicBezTo>
                    <a:pt x="187" y="163"/>
                    <a:pt x="187" y="164"/>
                    <a:pt x="187" y="164"/>
                  </a:cubicBezTo>
                  <a:close/>
                  <a:moveTo>
                    <a:pt x="56" y="154"/>
                  </a:moveTo>
                  <a:cubicBezTo>
                    <a:pt x="55" y="153"/>
                    <a:pt x="55" y="153"/>
                    <a:pt x="55" y="152"/>
                  </a:cubicBezTo>
                  <a:cubicBezTo>
                    <a:pt x="53" y="152"/>
                    <a:pt x="51" y="152"/>
                    <a:pt x="49" y="152"/>
                  </a:cubicBezTo>
                  <a:cubicBezTo>
                    <a:pt x="49" y="153"/>
                    <a:pt x="49" y="153"/>
                    <a:pt x="49" y="154"/>
                  </a:cubicBezTo>
                  <a:cubicBezTo>
                    <a:pt x="51" y="154"/>
                    <a:pt x="53" y="154"/>
                    <a:pt x="56" y="154"/>
                  </a:cubicBezTo>
                  <a:close/>
                  <a:moveTo>
                    <a:pt x="188" y="148"/>
                  </a:moveTo>
                  <a:cubicBezTo>
                    <a:pt x="187" y="148"/>
                    <a:pt x="187" y="148"/>
                    <a:pt x="187" y="149"/>
                  </a:cubicBezTo>
                  <a:cubicBezTo>
                    <a:pt x="187" y="149"/>
                    <a:pt x="186" y="150"/>
                    <a:pt x="187" y="150"/>
                  </a:cubicBezTo>
                  <a:cubicBezTo>
                    <a:pt x="187" y="152"/>
                    <a:pt x="188" y="153"/>
                    <a:pt x="188" y="155"/>
                  </a:cubicBezTo>
                  <a:cubicBezTo>
                    <a:pt x="188" y="155"/>
                    <a:pt x="188" y="155"/>
                    <a:pt x="188" y="156"/>
                  </a:cubicBezTo>
                  <a:cubicBezTo>
                    <a:pt x="189" y="156"/>
                    <a:pt x="189" y="156"/>
                    <a:pt x="189" y="155"/>
                  </a:cubicBezTo>
                  <a:cubicBezTo>
                    <a:pt x="189" y="154"/>
                    <a:pt x="190" y="153"/>
                    <a:pt x="190" y="152"/>
                  </a:cubicBezTo>
                  <a:cubicBezTo>
                    <a:pt x="190" y="151"/>
                    <a:pt x="190" y="151"/>
                    <a:pt x="190" y="151"/>
                  </a:cubicBezTo>
                  <a:cubicBezTo>
                    <a:pt x="189" y="150"/>
                    <a:pt x="189" y="149"/>
                    <a:pt x="188" y="148"/>
                  </a:cubicBezTo>
                  <a:close/>
                  <a:moveTo>
                    <a:pt x="100" y="45"/>
                  </a:moveTo>
                  <a:cubicBezTo>
                    <a:pt x="100" y="45"/>
                    <a:pt x="100" y="44"/>
                    <a:pt x="100" y="44"/>
                  </a:cubicBezTo>
                  <a:cubicBezTo>
                    <a:pt x="98" y="45"/>
                    <a:pt x="95" y="45"/>
                    <a:pt x="93" y="45"/>
                  </a:cubicBezTo>
                  <a:cubicBezTo>
                    <a:pt x="93" y="46"/>
                    <a:pt x="93" y="46"/>
                    <a:pt x="92" y="46"/>
                  </a:cubicBezTo>
                  <a:cubicBezTo>
                    <a:pt x="92" y="47"/>
                    <a:pt x="91" y="47"/>
                    <a:pt x="91" y="48"/>
                  </a:cubicBezTo>
                  <a:cubicBezTo>
                    <a:pt x="91" y="48"/>
                    <a:pt x="92" y="48"/>
                    <a:pt x="93" y="48"/>
                  </a:cubicBezTo>
                  <a:cubicBezTo>
                    <a:pt x="93" y="49"/>
                    <a:pt x="94" y="48"/>
                    <a:pt x="94" y="48"/>
                  </a:cubicBezTo>
                  <a:cubicBezTo>
                    <a:pt x="95" y="47"/>
                    <a:pt x="96" y="47"/>
                    <a:pt x="98" y="46"/>
                  </a:cubicBezTo>
                  <a:cubicBezTo>
                    <a:pt x="98" y="45"/>
                    <a:pt x="99" y="45"/>
                    <a:pt x="100" y="45"/>
                  </a:cubicBezTo>
                  <a:close/>
                  <a:moveTo>
                    <a:pt x="58" y="133"/>
                  </a:moveTo>
                  <a:cubicBezTo>
                    <a:pt x="56" y="133"/>
                    <a:pt x="55" y="133"/>
                    <a:pt x="53" y="134"/>
                  </a:cubicBezTo>
                  <a:cubicBezTo>
                    <a:pt x="54" y="135"/>
                    <a:pt x="54" y="136"/>
                    <a:pt x="54" y="137"/>
                  </a:cubicBezTo>
                  <a:cubicBezTo>
                    <a:pt x="55" y="137"/>
                    <a:pt x="57" y="137"/>
                    <a:pt x="58" y="137"/>
                  </a:cubicBezTo>
                  <a:cubicBezTo>
                    <a:pt x="58" y="136"/>
                    <a:pt x="58" y="135"/>
                    <a:pt x="58" y="133"/>
                  </a:cubicBezTo>
                  <a:close/>
                  <a:moveTo>
                    <a:pt x="246" y="91"/>
                  </a:moveTo>
                  <a:cubicBezTo>
                    <a:pt x="246" y="91"/>
                    <a:pt x="246" y="91"/>
                    <a:pt x="246" y="91"/>
                  </a:cubicBezTo>
                  <a:cubicBezTo>
                    <a:pt x="246" y="91"/>
                    <a:pt x="246" y="91"/>
                    <a:pt x="246" y="91"/>
                  </a:cubicBezTo>
                  <a:cubicBezTo>
                    <a:pt x="245" y="91"/>
                    <a:pt x="244" y="91"/>
                    <a:pt x="243" y="91"/>
                  </a:cubicBezTo>
                  <a:cubicBezTo>
                    <a:pt x="238" y="91"/>
                    <a:pt x="234" y="91"/>
                    <a:pt x="229" y="91"/>
                  </a:cubicBezTo>
                  <a:cubicBezTo>
                    <a:pt x="228" y="91"/>
                    <a:pt x="226" y="91"/>
                    <a:pt x="225" y="91"/>
                  </a:cubicBezTo>
                  <a:cubicBezTo>
                    <a:pt x="225" y="91"/>
                    <a:pt x="225" y="91"/>
                    <a:pt x="224" y="91"/>
                  </a:cubicBezTo>
                  <a:cubicBezTo>
                    <a:pt x="224" y="91"/>
                    <a:pt x="224" y="91"/>
                    <a:pt x="224" y="91"/>
                  </a:cubicBezTo>
                  <a:cubicBezTo>
                    <a:pt x="225" y="91"/>
                    <a:pt x="225" y="91"/>
                    <a:pt x="225" y="91"/>
                  </a:cubicBezTo>
                  <a:cubicBezTo>
                    <a:pt x="230" y="91"/>
                    <a:pt x="236" y="91"/>
                    <a:pt x="241" y="91"/>
                  </a:cubicBezTo>
                  <a:cubicBezTo>
                    <a:pt x="242" y="91"/>
                    <a:pt x="242" y="91"/>
                    <a:pt x="243" y="91"/>
                  </a:cubicBezTo>
                  <a:cubicBezTo>
                    <a:pt x="244" y="91"/>
                    <a:pt x="244" y="91"/>
                    <a:pt x="244" y="91"/>
                  </a:cubicBezTo>
                  <a:cubicBezTo>
                    <a:pt x="245" y="91"/>
                    <a:pt x="245" y="91"/>
                    <a:pt x="246" y="91"/>
                  </a:cubicBezTo>
                  <a:close/>
                  <a:moveTo>
                    <a:pt x="71" y="166"/>
                  </a:moveTo>
                  <a:cubicBezTo>
                    <a:pt x="71" y="166"/>
                    <a:pt x="71" y="166"/>
                    <a:pt x="71" y="166"/>
                  </a:cubicBezTo>
                  <a:cubicBezTo>
                    <a:pt x="72" y="168"/>
                    <a:pt x="72" y="169"/>
                    <a:pt x="74" y="170"/>
                  </a:cubicBezTo>
                  <a:cubicBezTo>
                    <a:pt x="74" y="170"/>
                    <a:pt x="74" y="171"/>
                    <a:pt x="74" y="171"/>
                  </a:cubicBezTo>
                  <a:cubicBezTo>
                    <a:pt x="74" y="172"/>
                    <a:pt x="75" y="172"/>
                    <a:pt x="76" y="173"/>
                  </a:cubicBezTo>
                  <a:cubicBezTo>
                    <a:pt x="76" y="170"/>
                    <a:pt x="75" y="168"/>
                    <a:pt x="74" y="166"/>
                  </a:cubicBezTo>
                  <a:cubicBezTo>
                    <a:pt x="73" y="166"/>
                    <a:pt x="72" y="166"/>
                    <a:pt x="71" y="166"/>
                  </a:cubicBezTo>
                  <a:close/>
                  <a:moveTo>
                    <a:pt x="40" y="132"/>
                  </a:moveTo>
                  <a:cubicBezTo>
                    <a:pt x="42" y="132"/>
                    <a:pt x="44" y="132"/>
                    <a:pt x="46" y="132"/>
                  </a:cubicBezTo>
                  <a:cubicBezTo>
                    <a:pt x="46" y="131"/>
                    <a:pt x="46" y="131"/>
                    <a:pt x="46" y="130"/>
                  </a:cubicBezTo>
                  <a:cubicBezTo>
                    <a:pt x="45" y="130"/>
                    <a:pt x="44" y="130"/>
                    <a:pt x="43" y="130"/>
                  </a:cubicBezTo>
                  <a:cubicBezTo>
                    <a:pt x="42" y="129"/>
                    <a:pt x="40" y="130"/>
                    <a:pt x="39" y="130"/>
                  </a:cubicBezTo>
                  <a:cubicBezTo>
                    <a:pt x="39" y="131"/>
                    <a:pt x="40" y="132"/>
                    <a:pt x="40" y="132"/>
                  </a:cubicBezTo>
                  <a:close/>
                  <a:moveTo>
                    <a:pt x="80" y="230"/>
                  </a:moveTo>
                  <a:cubicBezTo>
                    <a:pt x="81" y="229"/>
                    <a:pt x="81" y="228"/>
                    <a:pt x="81" y="227"/>
                  </a:cubicBezTo>
                  <a:cubicBezTo>
                    <a:pt x="81" y="224"/>
                    <a:pt x="81" y="222"/>
                    <a:pt x="81" y="219"/>
                  </a:cubicBezTo>
                  <a:cubicBezTo>
                    <a:pt x="81" y="219"/>
                    <a:pt x="81" y="218"/>
                    <a:pt x="81" y="218"/>
                  </a:cubicBezTo>
                  <a:cubicBezTo>
                    <a:pt x="80" y="218"/>
                    <a:pt x="80" y="218"/>
                    <a:pt x="79" y="217"/>
                  </a:cubicBezTo>
                  <a:cubicBezTo>
                    <a:pt x="79" y="221"/>
                    <a:pt x="79" y="225"/>
                    <a:pt x="80" y="230"/>
                  </a:cubicBezTo>
                  <a:close/>
                  <a:moveTo>
                    <a:pt x="34" y="120"/>
                  </a:moveTo>
                  <a:cubicBezTo>
                    <a:pt x="32" y="120"/>
                    <a:pt x="31" y="120"/>
                    <a:pt x="30" y="120"/>
                  </a:cubicBezTo>
                  <a:cubicBezTo>
                    <a:pt x="28" y="120"/>
                    <a:pt x="27" y="121"/>
                    <a:pt x="25" y="121"/>
                  </a:cubicBezTo>
                  <a:cubicBezTo>
                    <a:pt x="24" y="121"/>
                    <a:pt x="23" y="121"/>
                    <a:pt x="22" y="122"/>
                  </a:cubicBezTo>
                  <a:cubicBezTo>
                    <a:pt x="22" y="122"/>
                    <a:pt x="21" y="122"/>
                    <a:pt x="20" y="122"/>
                  </a:cubicBezTo>
                  <a:cubicBezTo>
                    <a:pt x="20" y="122"/>
                    <a:pt x="20" y="122"/>
                    <a:pt x="20" y="122"/>
                  </a:cubicBezTo>
                  <a:cubicBezTo>
                    <a:pt x="20" y="123"/>
                    <a:pt x="20" y="123"/>
                    <a:pt x="20" y="123"/>
                  </a:cubicBezTo>
                  <a:cubicBezTo>
                    <a:pt x="21" y="123"/>
                    <a:pt x="22" y="123"/>
                    <a:pt x="23" y="122"/>
                  </a:cubicBezTo>
                  <a:cubicBezTo>
                    <a:pt x="27" y="122"/>
                    <a:pt x="30" y="121"/>
                    <a:pt x="33" y="121"/>
                  </a:cubicBezTo>
                  <a:cubicBezTo>
                    <a:pt x="33" y="121"/>
                    <a:pt x="33" y="121"/>
                    <a:pt x="34" y="121"/>
                  </a:cubicBezTo>
                  <a:cubicBezTo>
                    <a:pt x="34" y="120"/>
                    <a:pt x="34" y="120"/>
                    <a:pt x="34" y="120"/>
                  </a:cubicBezTo>
                  <a:close/>
                  <a:moveTo>
                    <a:pt x="199" y="91"/>
                  </a:moveTo>
                  <a:cubicBezTo>
                    <a:pt x="199" y="91"/>
                    <a:pt x="199" y="91"/>
                    <a:pt x="199" y="91"/>
                  </a:cubicBezTo>
                  <a:cubicBezTo>
                    <a:pt x="195" y="91"/>
                    <a:pt x="191" y="90"/>
                    <a:pt x="186" y="90"/>
                  </a:cubicBezTo>
                  <a:cubicBezTo>
                    <a:pt x="184" y="90"/>
                    <a:pt x="183" y="90"/>
                    <a:pt x="181" y="91"/>
                  </a:cubicBezTo>
                  <a:cubicBezTo>
                    <a:pt x="181" y="92"/>
                    <a:pt x="181" y="92"/>
                    <a:pt x="181" y="92"/>
                  </a:cubicBezTo>
                  <a:cubicBezTo>
                    <a:pt x="180" y="92"/>
                    <a:pt x="179" y="92"/>
                    <a:pt x="178" y="91"/>
                  </a:cubicBezTo>
                  <a:cubicBezTo>
                    <a:pt x="178" y="91"/>
                    <a:pt x="178" y="91"/>
                    <a:pt x="178" y="90"/>
                  </a:cubicBezTo>
                  <a:cubicBezTo>
                    <a:pt x="177" y="90"/>
                    <a:pt x="177" y="90"/>
                    <a:pt x="176" y="90"/>
                  </a:cubicBezTo>
                  <a:cubicBezTo>
                    <a:pt x="176" y="91"/>
                    <a:pt x="176" y="92"/>
                    <a:pt x="175" y="92"/>
                  </a:cubicBezTo>
                  <a:cubicBezTo>
                    <a:pt x="177" y="92"/>
                    <a:pt x="179" y="92"/>
                    <a:pt x="181" y="92"/>
                  </a:cubicBezTo>
                  <a:cubicBezTo>
                    <a:pt x="181" y="92"/>
                    <a:pt x="181" y="92"/>
                    <a:pt x="182" y="92"/>
                  </a:cubicBezTo>
                  <a:cubicBezTo>
                    <a:pt x="182" y="92"/>
                    <a:pt x="183" y="91"/>
                    <a:pt x="183" y="91"/>
                  </a:cubicBezTo>
                  <a:cubicBezTo>
                    <a:pt x="184" y="91"/>
                    <a:pt x="184" y="91"/>
                    <a:pt x="185" y="91"/>
                  </a:cubicBezTo>
                  <a:cubicBezTo>
                    <a:pt x="187" y="91"/>
                    <a:pt x="188" y="91"/>
                    <a:pt x="189" y="91"/>
                  </a:cubicBezTo>
                  <a:cubicBezTo>
                    <a:pt x="190" y="91"/>
                    <a:pt x="190" y="91"/>
                    <a:pt x="190" y="91"/>
                  </a:cubicBezTo>
                  <a:cubicBezTo>
                    <a:pt x="191" y="91"/>
                    <a:pt x="191" y="91"/>
                    <a:pt x="191" y="91"/>
                  </a:cubicBezTo>
                  <a:cubicBezTo>
                    <a:pt x="192" y="91"/>
                    <a:pt x="192" y="91"/>
                    <a:pt x="192" y="91"/>
                  </a:cubicBezTo>
                  <a:cubicBezTo>
                    <a:pt x="194" y="91"/>
                    <a:pt x="197" y="91"/>
                    <a:pt x="199" y="91"/>
                  </a:cubicBezTo>
                  <a:close/>
                  <a:moveTo>
                    <a:pt x="188" y="106"/>
                  </a:moveTo>
                  <a:cubicBezTo>
                    <a:pt x="189" y="104"/>
                    <a:pt x="191" y="102"/>
                    <a:pt x="192" y="100"/>
                  </a:cubicBezTo>
                  <a:cubicBezTo>
                    <a:pt x="192" y="100"/>
                    <a:pt x="192" y="100"/>
                    <a:pt x="192" y="99"/>
                  </a:cubicBezTo>
                  <a:cubicBezTo>
                    <a:pt x="192" y="99"/>
                    <a:pt x="192" y="98"/>
                    <a:pt x="192" y="97"/>
                  </a:cubicBezTo>
                  <a:cubicBezTo>
                    <a:pt x="191" y="97"/>
                    <a:pt x="191" y="97"/>
                    <a:pt x="191" y="97"/>
                  </a:cubicBezTo>
                  <a:cubicBezTo>
                    <a:pt x="190" y="99"/>
                    <a:pt x="190" y="100"/>
                    <a:pt x="189" y="102"/>
                  </a:cubicBezTo>
                  <a:cubicBezTo>
                    <a:pt x="188" y="103"/>
                    <a:pt x="188" y="104"/>
                    <a:pt x="187" y="105"/>
                  </a:cubicBezTo>
                  <a:cubicBezTo>
                    <a:pt x="187" y="105"/>
                    <a:pt x="187" y="105"/>
                    <a:pt x="188" y="106"/>
                  </a:cubicBezTo>
                  <a:close/>
                  <a:moveTo>
                    <a:pt x="171" y="258"/>
                  </a:moveTo>
                  <a:cubicBezTo>
                    <a:pt x="170" y="259"/>
                    <a:pt x="170" y="259"/>
                    <a:pt x="170" y="259"/>
                  </a:cubicBezTo>
                  <a:cubicBezTo>
                    <a:pt x="169" y="260"/>
                    <a:pt x="169" y="260"/>
                    <a:pt x="168" y="260"/>
                  </a:cubicBezTo>
                  <a:cubicBezTo>
                    <a:pt x="166" y="260"/>
                    <a:pt x="165" y="260"/>
                    <a:pt x="163" y="260"/>
                  </a:cubicBezTo>
                  <a:cubicBezTo>
                    <a:pt x="163" y="260"/>
                    <a:pt x="162" y="260"/>
                    <a:pt x="162" y="260"/>
                  </a:cubicBezTo>
                  <a:cubicBezTo>
                    <a:pt x="162" y="261"/>
                    <a:pt x="162" y="261"/>
                    <a:pt x="162" y="261"/>
                  </a:cubicBezTo>
                  <a:cubicBezTo>
                    <a:pt x="162" y="261"/>
                    <a:pt x="162" y="261"/>
                    <a:pt x="162" y="262"/>
                  </a:cubicBezTo>
                  <a:cubicBezTo>
                    <a:pt x="166" y="262"/>
                    <a:pt x="170" y="261"/>
                    <a:pt x="173" y="260"/>
                  </a:cubicBezTo>
                  <a:cubicBezTo>
                    <a:pt x="172" y="260"/>
                    <a:pt x="172" y="259"/>
                    <a:pt x="171" y="258"/>
                  </a:cubicBezTo>
                  <a:close/>
                  <a:moveTo>
                    <a:pt x="91" y="53"/>
                  </a:moveTo>
                  <a:cubicBezTo>
                    <a:pt x="90" y="53"/>
                    <a:pt x="90" y="52"/>
                    <a:pt x="90" y="52"/>
                  </a:cubicBezTo>
                  <a:cubicBezTo>
                    <a:pt x="90" y="51"/>
                    <a:pt x="91" y="51"/>
                    <a:pt x="91" y="50"/>
                  </a:cubicBezTo>
                  <a:cubicBezTo>
                    <a:pt x="91" y="50"/>
                    <a:pt x="90" y="50"/>
                    <a:pt x="90" y="50"/>
                  </a:cubicBezTo>
                  <a:cubicBezTo>
                    <a:pt x="90" y="50"/>
                    <a:pt x="89" y="50"/>
                    <a:pt x="89" y="51"/>
                  </a:cubicBezTo>
                  <a:cubicBezTo>
                    <a:pt x="88" y="52"/>
                    <a:pt x="87" y="53"/>
                    <a:pt x="87" y="54"/>
                  </a:cubicBezTo>
                  <a:cubicBezTo>
                    <a:pt x="86" y="55"/>
                    <a:pt x="86" y="56"/>
                    <a:pt x="87" y="57"/>
                  </a:cubicBezTo>
                  <a:cubicBezTo>
                    <a:pt x="88" y="56"/>
                    <a:pt x="89" y="55"/>
                    <a:pt x="91" y="53"/>
                  </a:cubicBezTo>
                  <a:close/>
                  <a:moveTo>
                    <a:pt x="11" y="161"/>
                  </a:moveTo>
                  <a:cubicBezTo>
                    <a:pt x="11" y="161"/>
                    <a:pt x="11" y="162"/>
                    <a:pt x="11" y="162"/>
                  </a:cubicBezTo>
                  <a:cubicBezTo>
                    <a:pt x="11" y="163"/>
                    <a:pt x="10" y="163"/>
                    <a:pt x="10" y="163"/>
                  </a:cubicBezTo>
                  <a:cubicBezTo>
                    <a:pt x="9" y="163"/>
                    <a:pt x="9" y="163"/>
                    <a:pt x="9" y="162"/>
                  </a:cubicBezTo>
                  <a:cubicBezTo>
                    <a:pt x="9" y="162"/>
                    <a:pt x="9" y="162"/>
                    <a:pt x="9" y="161"/>
                  </a:cubicBezTo>
                  <a:cubicBezTo>
                    <a:pt x="8" y="162"/>
                    <a:pt x="8" y="162"/>
                    <a:pt x="8" y="164"/>
                  </a:cubicBezTo>
                  <a:cubicBezTo>
                    <a:pt x="9" y="164"/>
                    <a:pt x="10" y="164"/>
                    <a:pt x="10" y="165"/>
                  </a:cubicBezTo>
                  <a:cubicBezTo>
                    <a:pt x="10" y="165"/>
                    <a:pt x="11" y="166"/>
                    <a:pt x="11" y="166"/>
                  </a:cubicBezTo>
                  <a:cubicBezTo>
                    <a:pt x="12" y="166"/>
                    <a:pt x="12" y="165"/>
                    <a:pt x="13" y="165"/>
                  </a:cubicBezTo>
                  <a:cubicBezTo>
                    <a:pt x="13" y="164"/>
                    <a:pt x="13" y="163"/>
                    <a:pt x="13" y="162"/>
                  </a:cubicBezTo>
                  <a:cubicBezTo>
                    <a:pt x="12" y="161"/>
                    <a:pt x="11" y="161"/>
                    <a:pt x="11" y="161"/>
                  </a:cubicBezTo>
                  <a:close/>
                  <a:moveTo>
                    <a:pt x="114" y="190"/>
                  </a:moveTo>
                  <a:cubicBezTo>
                    <a:pt x="116" y="191"/>
                    <a:pt x="117" y="192"/>
                    <a:pt x="118" y="194"/>
                  </a:cubicBezTo>
                  <a:cubicBezTo>
                    <a:pt x="119" y="194"/>
                    <a:pt x="119" y="194"/>
                    <a:pt x="120" y="194"/>
                  </a:cubicBezTo>
                  <a:cubicBezTo>
                    <a:pt x="120" y="195"/>
                    <a:pt x="120" y="195"/>
                    <a:pt x="120" y="195"/>
                  </a:cubicBezTo>
                  <a:cubicBezTo>
                    <a:pt x="121" y="195"/>
                    <a:pt x="121" y="196"/>
                    <a:pt x="122" y="196"/>
                  </a:cubicBezTo>
                  <a:cubicBezTo>
                    <a:pt x="123" y="197"/>
                    <a:pt x="124" y="197"/>
                    <a:pt x="124" y="198"/>
                  </a:cubicBezTo>
                  <a:cubicBezTo>
                    <a:pt x="122" y="195"/>
                    <a:pt x="119" y="192"/>
                    <a:pt x="115" y="189"/>
                  </a:cubicBezTo>
                  <a:cubicBezTo>
                    <a:pt x="115" y="189"/>
                    <a:pt x="115" y="190"/>
                    <a:pt x="114" y="190"/>
                  </a:cubicBezTo>
                  <a:close/>
                  <a:moveTo>
                    <a:pt x="106" y="55"/>
                  </a:moveTo>
                  <a:cubicBezTo>
                    <a:pt x="106" y="55"/>
                    <a:pt x="106" y="55"/>
                    <a:pt x="106" y="55"/>
                  </a:cubicBezTo>
                  <a:cubicBezTo>
                    <a:pt x="108" y="55"/>
                    <a:pt x="109" y="55"/>
                    <a:pt x="111" y="54"/>
                  </a:cubicBezTo>
                  <a:cubicBezTo>
                    <a:pt x="111" y="54"/>
                    <a:pt x="112" y="54"/>
                    <a:pt x="112" y="54"/>
                  </a:cubicBezTo>
                  <a:cubicBezTo>
                    <a:pt x="112" y="53"/>
                    <a:pt x="112" y="52"/>
                    <a:pt x="113" y="51"/>
                  </a:cubicBezTo>
                  <a:cubicBezTo>
                    <a:pt x="112" y="51"/>
                    <a:pt x="111" y="51"/>
                    <a:pt x="110" y="51"/>
                  </a:cubicBezTo>
                  <a:cubicBezTo>
                    <a:pt x="110" y="51"/>
                    <a:pt x="110" y="51"/>
                    <a:pt x="110" y="52"/>
                  </a:cubicBezTo>
                  <a:cubicBezTo>
                    <a:pt x="108" y="53"/>
                    <a:pt x="107" y="54"/>
                    <a:pt x="106" y="55"/>
                  </a:cubicBezTo>
                  <a:close/>
                  <a:moveTo>
                    <a:pt x="88" y="168"/>
                  </a:moveTo>
                  <a:cubicBezTo>
                    <a:pt x="85" y="170"/>
                    <a:pt x="83" y="172"/>
                    <a:pt x="80" y="175"/>
                  </a:cubicBezTo>
                  <a:cubicBezTo>
                    <a:pt x="81" y="175"/>
                    <a:pt x="81" y="175"/>
                    <a:pt x="82" y="175"/>
                  </a:cubicBezTo>
                  <a:cubicBezTo>
                    <a:pt x="83" y="175"/>
                    <a:pt x="83" y="175"/>
                    <a:pt x="84" y="175"/>
                  </a:cubicBezTo>
                  <a:cubicBezTo>
                    <a:pt x="84" y="175"/>
                    <a:pt x="84" y="174"/>
                    <a:pt x="84" y="174"/>
                  </a:cubicBezTo>
                  <a:cubicBezTo>
                    <a:pt x="85" y="173"/>
                    <a:pt x="86" y="171"/>
                    <a:pt x="88" y="169"/>
                  </a:cubicBezTo>
                  <a:cubicBezTo>
                    <a:pt x="88" y="169"/>
                    <a:pt x="88" y="169"/>
                    <a:pt x="88" y="168"/>
                  </a:cubicBezTo>
                  <a:close/>
                  <a:moveTo>
                    <a:pt x="166" y="71"/>
                  </a:moveTo>
                  <a:cubicBezTo>
                    <a:pt x="166" y="68"/>
                    <a:pt x="166" y="66"/>
                    <a:pt x="165" y="64"/>
                  </a:cubicBezTo>
                  <a:cubicBezTo>
                    <a:pt x="165" y="64"/>
                    <a:pt x="165" y="64"/>
                    <a:pt x="165" y="64"/>
                  </a:cubicBezTo>
                  <a:cubicBezTo>
                    <a:pt x="164" y="64"/>
                    <a:pt x="164" y="65"/>
                    <a:pt x="164" y="65"/>
                  </a:cubicBezTo>
                  <a:cubicBezTo>
                    <a:pt x="164" y="66"/>
                    <a:pt x="163" y="67"/>
                    <a:pt x="163" y="67"/>
                  </a:cubicBezTo>
                  <a:cubicBezTo>
                    <a:pt x="163" y="68"/>
                    <a:pt x="163" y="68"/>
                    <a:pt x="163" y="69"/>
                  </a:cubicBezTo>
                  <a:cubicBezTo>
                    <a:pt x="163" y="70"/>
                    <a:pt x="163" y="70"/>
                    <a:pt x="164" y="70"/>
                  </a:cubicBezTo>
                  <a:cubicBezTo>
                    <a:pt x="164" y="70"/>
                    <a:pt x="165" y="70"/>
                    <a:pt x="166" y="71"/>
                  </a:cubicBezTo>
                  <a:close/>
                  <a:moveTo>
                    <a:pt x="4" y="169"/>
                  </a:moveTo>
                  <a:cubicBezTo>
                    <a:pt x="4" y="169"/>
                    <a:pt x="4" y="169"/>
                    <a:pt x="4" y="169"/>
                  </a:cubicBezTo>
                  <a:cubicBezTo>
                    <a:pt x="3" y="172"/>
                    <a:pt x="3" y="175"/>
                    <a:pt x="3" y="179"/>
                  </a:cubicBezTo>
                  <a:cubicBezTo>
                    <a:pt x="4" y="179"/>
                    <a:pt x="4" y="179"/>
                    <a:pt x="4" y="179"/>
                  </a:cubicBezTo>
                  <a:cubicBezTo>
                    <a:pt x="4" y="178"/>
                    <a:pt x="5" y="178"/>
                    <a:pt x="5" y="178"/>
                  </a:cubicBezTo>
                  <a:cubicBezTo>
                    <a:pt x="6" y="177"/>
                    <a:pt x="6" y="177"/>
                    <a:pt x="6" y="176"/>
                  </a:cubicBezTo>
                  <a:cubicBezTo>
                    <a:pt x="5" y="174"/>
                    <a:pt x="5" y="173"/>
                    <a:pt x="4" y="171"/>
                  </a:cubicBezTo>
                  <a:cubicBezTo>
                    <a:pt x="4" y="170"/>
                    <a:pt x="4" y="169"/>
                    <a:pt x="4" y="169"/>
                  </a:cubicBezTo>
                  <a:close/>
                  <a:moveTo>
                    <a:pt x="209" y="163"/>
                  </a:moveTo>
                  <a:cubicBezTo>
                    <a:pt x="211" y="163"/>
                    <a:pt x="213" y="162"/>
                    <a:pt x="215" y="162"/>
                  </a:cubicBezTo>
                  <a:cubicBezTo>
                    <a:pt x="215" y="162"/>
                    <a:pt x="215" y="161"/>
                    <a:pt x="215" y="160"/>
                  </a:cubicBezTo>
                  <a:cubicBezTo>
                    <a:pt x="213" y="160"/>
                    <a:pt x="212" y="160"/>
                    <a:pt x="211" y="160"/>
                  </a:cubicBezTo>
                  <a:cubicBezTo>
                    <a:pt x="210" y="160"/>
                    <a:pt x="210" y="160"/>
                    <a:pt x="209" y="160"/>
                  </a:cubicBezTo>
                  <a:cubicBezTo>
                    <a:pt x="209" y="161"/>
                    <a:pt x="209" y="160"/>
                    <a:pt x="209" y="160"/>
                  </a:cubicBezTo>
                  <a:cubicBezTo>
                    <a:pt x="208" y="160"/>
                    <a:pt x="208" y="160"/>
                    <a:pt x="208" y="160"/>
                  </a:cubicBezTo>
                  <a:cubicBezTo>
                    <a:pt x="208" y="160"/>
                    <a:pt x="208" y="160"/>
                    <a:pt x="208" y="160"/>
                  </a:cubicBezTo>
                  <a:cubicBezTo>
                    <a:pt x="208" y="161"/>
                    <a:pt x="209" y="162"/>
                    <a:pt x="209" y="163"/>
                  </a:cubicBezTo>
                  <a:close/>
                  <a:moveTo>
                    <a:pt x="120" y="218"/>
                  </a:moveTo>
                  <a:cubicBezTo>
                    <a:pt x="120" y="218"/>
                    <a:pt x="121" y="217"/>
                    <a:pt x="121" y="217"/>
                  </a:cubicBezTo>
                  <a:cubicBezTo>
                    <a:pt x="120" y="215"/>
                    <a:pt x="119" y="214"/>
                    <a:pt x="118" y="212"/>
                  </a:cubicBezTo>
                  <a:cubicBezTo>
                    <a:pt x="117" y="213"/>
                    <a:pt x="117" y="214"/>
                    <a:pt x="116" y="215"/>
                  </a:cubicBezTo>
                  <a:cubicBezTo>
                    <a:pt x="117" y="216"/>
                    <a:pt x="118" y="217"/>
                    <a:pt x="120" y="218"/>
                  </a:cubicBezTo>
                  <a:close/>
                  <a:moveTo>
                    <a:pt x="98" y="202"/>
                  </a:moveTo>
                  <a:cubicBezTo>
                    <a:pt x="97" y="201"/>
                    <a:pt x="96" y="200"/>
                    <a:pt x="95" y="199"/>
                  </a:cubicBezTo>
                  <a:cubicBezTo>
                    <a:pt x="94" y="199"/>
                    <a:pt x="94" y="200"/>
                    <a:pt x="93" y="201"/>
                  </a:cubicBezTo>
                  <a:cubicBezTo>
                    <a:pt x="94" y="202"/>
                    <a:pt x="95" y="203"/>
                    <a:pt x="96" y="204"/>
                  </a:cubicBezTo>
                  <a:cubicBezTo>
                    <a:pt x="97" y="203"/>
                    <a:pt x="97" y="203"/>
                    <a:pt x="98" y="202"/>
                  </a:cubicBezTo>
                  <a:close/>
                  <a:moveTo>
                    <a:pt x="73" y="107"/>
                  </a:moveTo>
                  <a:cubicBezTo>
                    <a:pt x="75" y="106"/>
                    <a:pt x="77" y="104"/>
                    <a:pt x="80" y="102"/>
                  </a:cubicBezTo>
                  <a:cubicBezTo>
                    <a:pt x="79" y="102"/>
                    <a:pt x="79" y="102"/>
                    <a:pt x="79" y="102"/>
                  </a:cubicBezTo>
                  <a:cubicBezTo>
                    <a:pt x="77" y="102"/>
                    <a:pt x="76" y="103"/>
                    <a:pt x="74" y="103"/>
                  </a:cubicBezTo>
                  <a:cubicBezTo>
                    <a:pt x="74" y="103"/>
                    <a:pt x="74" y="104"/>
                    <a:pt x="74" y="104"/>
                  </a:cubicBezTo>
                  <a:cubicBezTo>
                    <a:pt x="73" y="104"/>
                    <a:pt x="73" y="105"/>
                    <a:pt x="72" y="106"/>
                  </a:cubicBezTo>
                  <a:cubicBezTo>
                    <a:pt x="72" y="106"/>
                    <a:pt x="73" y="107"/>
                    <a:pt x="73" y="107"/>
                  </a:cubicBezTo>
                  <a:close/>
                  <a:moveTo>
                    <a:pt x="110" y="214"/>
                  </a:moveTo>
                  <a:cubicBezTo>
                    <a:pt x="110" y="213"/>
                    <a:pt x="110" y="213"/>
                    <a:pt x="110" y="212"/>
                  </a:cubicBezTo>
                  <a:cubicBezTo>
                    <a:pt x="110" y="211"/>
                    <a:pt x="109" y="211"/>
                    <a:pt x="108" y="210"/>
                  </a:cubicBezTo>
                  <a:cubicBezTo>
                    <a:pt x="108" y="212"/>
                    <a:pt x="107" y="213"/>
                    <a:pt x="106" y="214"/>
                  </a:cubicBezTo>
                  <a:cubicBezTo>
                    <a:pt x="107" y="214"/>
                    <a:pt x="107" y="216"/>
                    <a:pt x="109" y="216"/>
                  </a:cubicBezTo>
                  <a:cubicBezTo>
                    <a:pt x="109" y="215"/>
                    <a:pt x="110" y="215"/>
                    <a:pt x="110" y="214"/>
                  </a:cubicBezTo>
                  <a:close/>
                  <a:moveTo>
                    <a:pt x="38" y="124"/>
                  </a:moveTo>
                  <a:cubicBezTo>
                    <a:pt x="38" y="124"/>
                    <a:pt x="38" y="124"/>
                    <a:pt x="38" y="124"/>
                  </a:cubicBezTo>
                  <a:cubicBezTo>
                    <a:pt x="40" y="124"/>
                    <a:pt x="42" y="123"/>
                    <a:pt x="44" y="123"/>
                  </a:cubicBezTo>
                  <a:cubicBezTo>
                    <a:pt x="44" y="123"/>
                    <a:pt x="44" y="122"/>
                    <a:pt x="45" y="121"/>
                  </a:cubicBezTo>
                  <a:cubicBezTo>
                    <a:pt x="43" y="121"/>
                    <a:pt x="42" y="121"/>
                    <a:pt x="41" y="121"/>
                  </a:cubicBezTo>
                  <a:cubicBezTo>
                    <a:pt x="41" y="121"/>
                    <a:pt x="40" y="121"/>
                    <a:pt x="40" y="121"/>
                  </a:cubicBezTo>
                  <a:cubicBezTo>
                    <a:pt x="39" y="122"/>
                    <a:pt x="38" y="123"/>
                    <a:pt x="38" y="124"/>
                  </a:cubicBezTo>
                  <a:close/>
                  <a:moveTo>
                    <a:pt x="32" y="94"/>
                  </a:moveTo>
                  <a:cubicBezTo>
                    <a:pt x="32" y="94"/>
                    <a:pt x="32" y="94"/>
                    <a:pt x="32" y="94"/>
                  </a:cubicBezTo>
                  <a:cubicBezTo>
                    <a:pt x="29" y="94"/>
                    <a:pt x="27" y="94"/>
                    <a:pt x="24" y="94"/>
                  </a:cubicBezTo>
                  <a:cubicBezTo>
                    <a:pt x="22" y="94"/>
                    <a:pt x="20" y="94"/>
                    <a:pt x="18" y="94"/>
                  </a:cubicBezTo>
                  <a:cubicBezTo>
                    <a:pt x="17" y="94"/>
                    <a:pt x="17" y="94"/>
                    <a:pt x="17" y="95"/>
                  </a:cubicBezTo>
                  <a:cubicBezTo>
                    <a:pt x="19" y="95"/>
                    <a:pt x="21" y="95"/>
                    <a:pt x="22" y="95"/>
                  </a:cubicBezTo>
                  <a:cubicBezTo>
                    <a:pt x="23" y="95"/>
                    <a:pt x="23" y="95"/>
                    <a:pt x="24" y="95"/>
                  </a:cubicBezTo>
                  <a:cubicBezTo>
                    <a:pt x="24" y="95"/>
                    <a:pt x="25" y="95"/>
                    <a:pt x="25" y="95"/>
                  </a:cubicBezTo>
                  <a:cubicBezTo>
                    <a:pt x="25" y="95"/>
                    <a:pt x="25" y="95"/>
                    <a:pt x="26" y="95"/>
                  </a:cubicBezTo>
                  <a:cubicBezTo>
                    <a:pt x="27" y="95"/>
                    <a:pt x="29" y="95"/>
                    <a:pt x="31" y="95"/>
                  </a:cubicBezTo>
                  <a:cubicBezTo>
                    <a:pt x="31" y="95"/>
                    <a:pt x="32" y="95"/>
                    <a:pt x="32" y="94"/>
                  </a:cubicBezTo>
                  <a:close/>
                  <a:moveTo>
                    <a:pt x="128" y="19"/>
                  </a:moveTo>
                  <a:cubicBezTo>
                    <a:pt x="127" y="19"/>
                    <a:pt x="126" y="19"/>
                    <a:pt x="125" y="19"/>
                  </a:cubicBezTo>
                  <a:cubicBezTo>
                    <a:pt x="125" y="21"/>
                    <a:pt x="125" y="22"/>
                    <a:pt x="125" y="24"/>
                  </a:cubicBezTo>
                  <a:cubicBezTo>
                    <a:pt x="125" y="24"/>
                    <a:pt x="126" y="24"/>
                    <a:pt x="126" y="24"/>
                  </a:cubicBezTo>
                  <a:cubicBezTo>
                    <a:pt x="128" y="24"/>
                    <a:pt x="128" y="24"/>
                    <a:pt x="129" y="22"/>
                  </a:cubicBezTo>
                  <a:cubicBezTo>
                    <a:pt x="129" y="22"/>
                    <a:pt x="129" y="22"/>
                    <a:pt x="129" y="22"/>
                  </a:cubicBezTo>
                  <a:cubicBezTo>
                    <a:pt x="127" y="21"/>
                    <a:pt x="127" y="21"/>
                    <a:pt x="128" y="19"/>
                  </a:cubicBezTo>
                  <a:close/>
                  <a:moveTo>
                    <a:pt x="227" y="172"/>
                  </a:moveTo>
                  <a:cubicBezTo>
                    <a:pt x="230" y="172"/>
                    <a:pt x="233" y="172"/>
                    <a:pt x="236" y="172"/>
                  </a:cubicBezTo>
                  <a:cubicBezTo>
                    <a:pt x="235" y="171"/>
                    <a:pt x="235" y="171"/>
                    <a:pt x="235" y="170"/>
                  </a:cubicBezTo>
                  <a:cubicBezTo>
                    <a:pt x="234" y="170"/>
                    <a:pt x="234" y="170"/>
                    <a:pt x="233" y="170"/>
                  </a:cubicBezTo>
                  <a:cubicBezTo>
                    <a:pt x="232" y="170"/>
                    <a:pt x="231" y="170"/>
                    <a:pt x="230" y="170"/>
                  </a:cubicBezTo>
                  <a:cubicBezTo>
                    <a:pt x="229" y="170"/>
                    <a:pt x="228" y="170"/>
                    <a:pt x="227" y="171"/>
                  </a:cubicBezTo>
                  <a:cubicBezTo>
                    <a:pt x="227" y="171"/>
                    <a:pt x="227" y="171"/>
                    <a:pt x="227" y="172"/>
                  </a:cubicBezTo>
                  <a:close/>
                  <a:moveTo>
                    <a:pt x="145" y="60"/>
                  </a:moveTo>
                  <a:cubicBezTo>
                    <a:pt x="145" y="59"/>
                    <a:pt x="145" y="57"/>
                    <a:pt x="146" y="55"/>
                  </a:cubicBezTo>
                  <a:cubicBezTo>
                    <a:pt x="144" y="56"/>
                    <a:pt x="143" y="56"/>
                    <a:pt x="142" y="56"/>
                  </a:cubicBezTo>
                  <a:cubicBezTo>
                    <a:pt x="142" y="57"/>
                    <a:pt x="142" y="58"/>
                    <a:pt x="142" y="58"/>
                  </a:cubicBezTo>
                  <a:cubicBezTo>
                    <a:pt x="142" y="59"/>
                    <a:pt x="142" y="60"/>
                    <a:pt x="142" y="60"/>
                  </a:cubicBezTo>
                  <a:cubicBezTo>
                    <a:pt x="143" y="60"/>
                    <a:pt x="144" y="60"/>
                    <a:pt x="145" y="60"/>
                  </a:cubicBezTo>
                  <a:close/>
                  <a:moveTo>
                    <a:pt x="110" y="76"/>
                  </a:moveTo>
                  <a:cubicBezTo>
                    <a:pt x="110" y="76"/>
                    <a:pt x="110" y="76"/>
                    <a:pt x="110" y="76"/>
                  </a:cubicBezTo>
                  <a:cubicBezTo>
                    <a:pt x="112" y="75"/>
                    <a:pt x="114" y="75"/>
                    <a:pt x="116" y="74"/>
                  </a:cubicBezTo>
                  <a:cubicBezTo>
                    <a:pt x="117" y="74"/>
                    <a:pt x="117" y="73"/>
                    <a:pt x="117" y="73"/>
                  </a:cubicBezTo>
                  <a:cubicBezTo>
                    <a:pt x="118" y="73"/>
                    <a:pt x="118" y="73"/>
                    <a:pt x="118" y="72"/>
                  </a:cubicBezTo>
                  <a:cubicBezTo>
                    <a:pt x="115" y="73"/>
                    <a:pt x="113" y="73"/>
                    <a:pt x="111" y="73"/>
                  </a:cubicBezTo>
                  <a:cubicBezTo>
                    <a:pt x="111" y="73"/>
                    <a:pt x="111" y="73"/>
                    <a:pt x="111" y="73"/>
                  </a:cubicBezTo>
                  <a:cubicBezTo>
                    <a:pt x="110" y="74"/>
                    <a:pt x="110" y="75"/>
                    <a:pt x="110" y="76"/>
                  </a:cubicBezTo>
                  <a:close/>
                  <a:moveTo>
                    <a:pt x="151" y="98"/>
                  </a:moveTo>
                  <a:cubicBezTo>
                    <a:pt x="151" y="98"/>
                    <a:pt x="152" y="98"/>
                    <a:pt x="152" y="98"/>
                  </a:cubicBezTo>
                  <a:cubicBezTo>
                    <a:pt x="156" y="97"/>
                    <a:pt x="159" y="97"/>
                    <a:pt x="162" y="97"/>
                  </a:cubicBezTo>
                  <a:cubicBezTo>
                    <a:pt x="164" y="97"/>
                    <a:pt x="166" y="97"/>
                    <a:pt x="168" y="99"/>
                  </a:cubicBezTo>
                  <a:cubicBezTo>
                    <a:pt x="169" y="99"/>
                    <a:pt x="169" y="99"/>
                    <a:pt x="169" y="99"/>
                  </a:cubicBezTo>
                  <a:cubicBezTo>
                    <a:pt x="169" y="97"/>
                    <a:pt x="169" y="97"/>
                    <a:pt x="168" y="97"/>
                  </a:cubicBezTo>
                  <a:cubicBezTo>
                    <a:pt x="166" y="96"/>
                    <a:pt x="165" y="96"/>
                    <a:pt x="163" y="96"/>
                  </a:cubicBezTo>
                  <a:cubicBezTo>
                    <a:pt x="160" y="96"/>
                    <a:pt x="158" y="96"/>
                    <a:pt x="155" y="97"/>
                  </a:cubicBezTo>
                  <a:cubicBezTo>
                    <a:pt x="154" y="97"/>
                    <a:pt x="152" y="97"/>
                    <a:pt x="151" y="98"/>
                  </a:cubicBezTo>
                  <a:close/>
                  <a:moveTo>
                    <a:pt x="123" y="76"/>
                  </a:moveTo>
                  <a:cubicBezTo>
                    <a:pt x="123" y="78"/>
                    <a:pt x="122" y="79"/>
                    <a:pt x="122" y="80"/>
                  </a:cubicBezTo>
                  <a:cubicBezTo>
                    <a:pt x="123" y="80"/>
                    <a:pt x="124" y="80"/>
                    <a:pt x="124" y="80"/>
                  </a:cubicBezTo>
                  <a:cubicBezTo>
                    <a:pt x="125" y="78"/>
                    <a:pt x="126" y="76"/>
                    <a:pt x="128" y="75"/>
                  </a:cubicBezTo>
                  <a:cubicBezTo>
                    <a:pt x="128" y="74"/>
                    <a:pt x="128" y="74"/>
                    <a:pt x="128" y="74"/>
                  </a:cubicBezTo>
                  <a:cubicBezTo>
                    <a:pt x="126" y="75"/>
                    <a:pt x="124" y="76"/>
                    <a:pt x="123" y="76"/>
                  </a:cubicBezTo>
                  <a:close/>
                  <a:moveTo>
                    <a:pt x="191" y="149"/>
                  </a:moveTo>
                  <a:cubicBezTo>
                    <a:pt x="192" y="148"/>
                    <a:pt x="192" y="147"/>
                    <a:pt x="193" y="146"/>
                  </a:cubicBezTo>
                  <a:cubicBezTo>
                    <a:pt x="193" y="145"/>
                    <a:pt x="193" y="145"/>
                    <a:pt x="193" y="144"/>
                  </a:cubicBezTo>
                  <a:cubicBezTo>
                    <a:pt x="193" y="144"/>
                    <a:pt x="192" y="143"/>
                    <a:pt x="192" y="142"/>
                  </a:cubicBezTo>
                  <a:cubicBezTo>
                    <a:pt x="191" y="144"/>
                    <a:pt x="190" y="145"/>
                    <a:pt x="189" y="146"/>
                  </a:cubicBezTo>
                  <a:cubicBezTo>
                    <a:pt x="190" y="147"/>
                    <a:pt x="191" y="148"/>
                    <a:pt x="191" y="149"/>
                  </a:cubicBezTo>
                  <a:close/>
                  <a:moveTo>
                    <a:pt x="200" y="97"/>
                  </a:moveTo>
                  <a:cubicBezTo>
                    <a:pt x="199" y="97"/>
                    <a:pt x="199" y="97"/>
                    <a:pt x="199" y="97"/>
                  </a:cubicBezTo>
                  <a:cubicBezTo>
                    <a:pt x="198" y="99"/>
                    <a:pt x="198" y="100"/>
                    <a:pt x="197" y="101"/>
                  </a:cubicBezTo>
                  <a:cubicBezTo>
                    <a:pt x="197" y="101"/>
                    <a:pt x="197" y="101"/>
                    <a:pt x="197" y="102"/>
                  </a:cubicBezTo>
                  <a:cubicBezTo>
                    <a:pt x="197" y="102"/>
                    <a:pt x="197" y="103"/>
                    <a:pt x="198" y="104"/>
                  </a:cubicBezTo>
                  <a:cubicBezTo>
                    <a:pt x="199" y="103"/>
                    <a:pt x="199" y="102"/>
                    <a:pt x="200" y="101"/>
                  </a:cubicBezTo>
                  <a:cubicBezTo>
                    <a:pt x="200" y="101"/>
                    <a:pt x="200" y="101"/>
                    <a:pt x="200" y="100"/>
                  </a:cubicBezTo>
                  <a:cubicBezTo>
                    <a:pt x="200" y="99"/>
                    <a:pt x="200" y="98"/>
                    <a:pt x="200" y="97"/>
                  </a:cubicBezTo>
                  <a:close/>
                  <a:moveTo>
                    <a:pt x="137" y="24"/>
                  </a:moveTo>
                  <a:cubicBezTo>
                    <a:pt x="137" y="24"/>
                    <a:pt x="137" y="24"/>
                    <a:pt x="137" y="25"/>
                  </a:cubicBezTo>
                  <a:cubicBezTo>
                    <a:pt x="138" y="25"/>
                    <a:pt x="138" y="25"/>
                    <a:pt x="139" y="25"/>
                  </a:cubicBezTo>
                  <a:cubicBezTo>
                    <a:pt x="139" y="25"/>
                    <a:pt x="140" y="25"/>
                    <a:pt x="140" y="26"/>
                  </a:cubicBezTo>
                  <a:cubicBezTo>
                    <a:pt x="140" y="27"/>
                    <a:pt x="140" y="27"/>
                    <a:pt x="139" y="27"/>
                  </a:cubicBezTo>
                  <a:cubicBezTo>
                    <a:pt x="138" y="27"/>
                    <a:pt x="138" y="27"/>
                    <a:pt x="137" y="28"/>
                  </a:cubicBezTo>
                  <a:cubicBezTo>
                    <a:pt x="137" y="28"/>
                    <a:pt x="137" y="28"/>
                    <a:pt x="137" y="28"/>
                  </a:cubicBezTo>
                  <a:cubicBezTo>
                    <a:pt x="138" y="28"/>
                    <a:pt x="139" y="28"/>
                    <a:pt x="140" y="28"/>
                  </a:cubicBezTo>
                  <a:cubicBezTo>
                    <a:pt x="140" y="28"/>
                    <a:pt x="141" y="28"/>
                    <a:pt x="141" y="28"/>
                  </a:cubicBezTo>
                  <a:cubicBezTo>
                    <a:pt x="141" y="27"/>
                    <a:pt x="141" y="26"/>
                    <a:pt x="142" y="25"/>
                  </a:cubicBezTo>
                  <a:cubicBezTo>
                    <a:pt x="142" y="24"/>
                    <a:pt x="142" y="24"/>
                    <a:pt x="142" y="24"/>
                  </a:cubicBezTo>
                  <a:cubicBezTo>
                    <a:pt x="140" y="24"/>
                    <a:pt x="139" y="24"/>
                    <a:pt x="137" y="24"/>
                  </a:cubicBezTo>
                  <a:close/>
                  <a:moveTo>
                    <a:pt x="83" y="25"/>
                  </a:moveTo>
                  <a:cubicBezTo>
                    <a:pt x="83" y="28"/>
                    <a:pt x="84" y="31"/>
                    <a:pt x="84" y="33"/>
                  </a:cubicBezTo>
                  <a:cubicBezTo>
                    <a:pt x="84" y="33"/>
                    <a:pt x="85" y="33"/>
                    <a:pt x="85" y="33"/>
                  </a:cubicBezTo>
                  <a:cubicBezTo>
                    <a:pt x="85" y="32"/>
                    <a:pt x="85" y="31"/>
                    <a:pt x="85" y="30"/>
                  </a:cubicBezTo>
                  <a:cubicBezTo>
                    <a:pt x="84" y="29"/>
                    <a:pt x="84" y="28"/>
                    <a:pt x="85" y="27"/>
                  </a:cubicBezTo>
                  <a:cubicBezTo>
                    <a:pt x="86" y="27"/>
                    <a:pt x="86" y="26"/>
                    <a:pt x="86" y="25"/>
                  </a:cubicBezTo>
                  <a:cubicBezTo>
                    <a:pt x="85" y="25"/>
                    <a:pt x="84" y="25"/>
                    <a:pt x="83" y="25"/>
                  </a:cubicBezTo>
                  <a:close/>
                  <a:moveTo>
                    <a:pt x="166" y="17"/>
                  </a:moveTo>
                  <a:cubicBezTo>
                    <a:pt x="166" y="17"/>
                    <a:pt x="166" y="17"/>
                    <a:pt x="166" y="17"/>
                  </a:cubicBezTo>
                  <a:cubicBezTo>
                    <a:pt x="166" y="18"/>
                    <a:pt x="166" y="19"/>
                    <a:pt x="166" y="19"/>
                  </a:cubicBezTo>
                  <a:cubicBezTo>
                    <a:pt x="165" y="21"/>
                    <a:pt x="164" y="23"/>
                    <a:pt x="165" y="26"/>
                  </a:cubicBezTo>
                  <a:cubicBezTo>
                    <a:pt x="165" y="26"/>
                    <a:pt x="165" y="26"/>
                    <a:pt x="165" y="26"/>
                  </a:cubicBezTo>
                  <a:cubicBezTo>
                    <a:pt x="165" y="27"/>
                    <a:pt x="166" y="29"/>
                    <a:pt x="166" y="30"/>
                  </a:cubicBezTo>
                  <a:cubicBezTo>
                    <a:pt x="166" y="26"/>
                    <a:pt x="167" y="21"/>
                    <a:pt x="166" y="17"/>
                  </a:cubicBezTo>
                  <a:close/>
                  <a:moveTo>
                    <a:pt x="144" y="19"/>
                  </a:moveTo>
                  <a:cubicBezTo>
                    <a:pt x="143" y="19"/>
                    <a:pt x="138" y="19"/>
                    <a:pt x="137" y="19"/>
                  </a:cubicBezTo>
                  <a:cubicBezTo>
                    <a:pt x="137" y="20"/>
                    <a:pt x="137" y="20"/>
                    <a:pt x="137" y="21"/>
                  </a:cubicBezTo>
                  <a:cubicBezTo>
                    <a:pt x="137" y="21"/>
                    <a:pt x="137" y="21"/>
                    <a:pt x="137" y="21"/>
                  </a:cubicBezTo>
                  <a:cubicBezTo>
                    <a:pt x="139" y="21"/>
                    <a:pt x="141" y="21"/>
                    <a:pt x="143" y="21"/>
                  </a:cubicBezTo>
                  <a:cubicBezTo>
                    <a:pt x="143" y="21"/>
                    <a:pt x="144" y="21"/>
                    <a:pt x="144" y="20"/>
                  </a:cubicBezTo>
                  <a:cubicBezTo>
                    <a:pt x="144" y="20"/>
                    <a:pt x="144" y="20"/>
                    <a:pt x="144" y="19"/>
                  </a:cubicBezTo>
                  <a:close/>
                  <a:moveTo>
                    <a:pt x="147" y="37"/>
                  </a:moveTo>
                  <a:cubicBezTo>
                    <a:pt x="146" y="37"/>
                    <a:pt x="145" y="37"/>
                    <a:pt x="144" y="37"/>
                  </a:cubicBezTo>
                  <a:cubicBezTo>
                    <a:pt x="144" y="37"/>
                    <a:pt x="144" y="37"/>
                    <a:pt x="144" y="37"/>
                  </a:cubicBezTo>
                  <a:cubicBezTo>
                    <a:pt x="143" y="38"/>
                    <a:pt x="143" y="39"/>
                    <a:pt x="142" y="40"/>
                  </a:cubicBezTo>
                  <a:cubicBezTo>
                    <a:pt x="142" y="40"/>
                    <a:pt x="142" y="40"/>
                    <a:pt x="142" y="40"/>
                  </a:cubicBezTo>
                  <a:cubicBezTo>
                    <a:pt x="143" y="40"/>
                    <a:pt x="145" y="40"/>
                    <a:pt x="146" y="40"/>
                  </a:cubicBezTo>
                  <a:cubicBezTo>
                    <a:pt x="146" y="39"/>
                    <a:pt x="147" y="38"/>
                    <a:pt x="147" y="37"/>
                  </a:cubicBezTo>
                  <a:close/>
                  <a:moveTo>
                    <a:pt x="158" y="65"/>
                  </a:moveTo>
                  <a:cubicBezTo>
                    <a:pt x="157" y="67"/>
                    <a:pt x="157" y="68"/>
                    <a:pt x="157" y="70"/>
                  </a:cubicBezTo>
                  <a:cubicBezTo>
                    <a:pt x="158" y="70"/>
                    <a:pt x="159" y="70"/>
                    <a:pt x="160" y="70"/>
                  </a:cubicBezTo>
                  <a:cubicBezTo>
                    <a:pt x="160" y="68"/>
                    <a:pt x="160" y="67"/>
                    <a:pt x="160" y="65"/>
                  </a:cubicBezTo>
                  <a:cubicBezTo>
                    <a:pt x="159" y="65"/>
                    <a:pt x="158" y="65"/>
                    <a:pt x="158" y="65"/>
                  </a:cubicBezTo>
                  <a:close/>
                  <a:moveTo>
                    <a:pt x="130" y="212"/>
                  </a:moveTo>
                  <a:cubicBezTo>
                    <a:pt x="129" y="213"/>
                    <a:pt x="129" y="214"/>
                    <a:pt x="128" y="214"/>
                  </a:cubicBezTo>
                  <a:cubicBezTo>
                    <a:pt x="129" y="216"/>
                    <a:pt x="131" y="217"/>
                    <a:pt x="132" y="218"/>
                  </a:cubicBezTo>
                  <a:cubicBezTo>
                    <a:pt x="133" y="218"/>
                    <a:pt x="133" y="217"/>
                    <a:pt x="133" y="217"/>
                  </a:cubicBezTo>
                  <a:cubicBezTo>
                    <a:pt x="132" y="215"/>
                    <a:pt x="131" y="214"/>
                    <a:pt x="130" y="212"/>
                  </a:cubicBezTo>
                  <a:close/>
                  <a:moveTo>
                    <a:pt x="51" y="127"/>
                  </a:moveTo>
                  <a:cubicBezTo>
                    <a:pt x="52" y="127"/>
                    <a:pt x="52" y="128"/>
                    <a:pt x="52" y="128"/>
                  </a:cubicBezTo>
                  <a:cubicBezTo>
                    <a:pt x="52" y="128"/>
                    <a:pt x="52" y="129"/>
                    <a:pt x="52" y="129"/>
                  </a:cubicBezTo>
                  <a:cubicBezTo>
                    <a:pt x="54" y="129"/>
                    <a:pt x="56" y="129"/>
                    <a:pt x="58" y="129"/>
                  </a:cubicBezTo>
                  <a:cubicBezTo>
                    <a:pt x="58" y="128"/>
                    <a:pt x="58" y="127"/>
                    <a:pt x="58" y="126"/>
                  </a:cubicBezTo>
                  <a:cubicBezTo>
                    <a:pt x="57" y="126"/>
                    <a:pt x="57" y="126"/>
                    <a:pt x="57" y="126"/>
                  </a:cubicBezTo>
                  <a:cubicBezTo>
                    <a:pt x="56" y="127"/>
                    <a:pt x="56" y="127"/>
                    <a:pt x="55" y="128"/>
                  </a:cubicBezTo>
                  <a:cubicBezTo>
                    <a:pt x="54" y="128"/>
                    <a:pt x="53" y="128"/>
                    <a:pt x="53" y="126"/>
                  </a:cubicBezTo>
                  <a:cubicBezTo>
                    <a:pt x="53" y="126"/>
                    <a:pt x="53" y="126"/>
                    <a:pt x="53" y="126"/>
                  </a:cubicBezTo>
                  <a:cubicBezTo>
                    <a:pt x="52" y="126"/>
                    <a:pt x="52" y="127"/>
                    <a:pt x="51" y="127"/>
                  </a:cubicBezTo>
                  <a:close/>
                  <a:moveTo>
                    <a:pt x="139" y="227"/>
                  </a:moveTo>
                  <a:cubicBezTo>
                    <a:pt x="138" y="229"/>
                    <a:pt x="137" y="231"/>
                    <a:pt x="136" y="232"/>
                  </a:cubicBezTo>
                  <a:cubicBezTo>
                    <a:pt x="136" y="233"/>
                    <a:pt x="137" y="233"/>
                    <a:pt x="137" y="234"/>
                  </a:cubicBezTo>
                  <a:cubicBezTo>
                    <a:pt x="138" y="232"/>
                    <a:pt x="140" y="230"/>
                    <a:pt x="141" y="228"/>
                  </a:cubicBezTo>
                  <a:cubicBezTo>
                    <a:pt x="140" y="228"/>
                    <a:pt x="140" y="227"/>
                    <a:pt x="139" y="227"/>
                  </a:cubicBezTo>
                  <a:close/>
                  <a:moveTo>
                    <a:pt x="245" y="111"/>
                  </a:moveTo>
                  <a:cubicBezTo>
                    <a:pt x="245" y="112"/>
                    <a:pt x="245" y="112"/>
                    <a:pt x="245" y="112"/>
                  </a:cubicBezTo>
                  <a:cubicBezTo>
                    <a:pt x="244" y="113"/>
                    <a:pt x="243" y="115"/>
                    <a:pt x="242" y="116"/>
                  </a:cubicBezTo>
                  <a:cubicBezTo>
                    <a:pt x="242" y="117"/>
                    <a:pt x="242" y="117"/>
                    <a:pt x="242" y="118"/>
                  </a:cubicBezTo>
                  <a:cubicBezTo>
                    <a:pt x="243" y="118"/>
                    <a:pt x="244" y="118"/>
                    <a:pt x="244" y="119"/>
                  </a:cubicBezTo>
                  <a:cubicBezTo>
                    <a:pt x="245" y="118"/>
                    <a:pt x="245" y="118"/>
                    <a:pt x="245" y="117"/>
                  </a:cubicBezTo>
                  <a:cubicBezTo>
                    <a:pt x="245" y="116"/>
                    <a:pt x="245" y="115"/>
                    <a:pt x="245" y="114"/>
                  </a:cubicBezTo>
                  <a:cubicBezTo>
                    <a:pt x="245" y="113"/>
                    <a:pt x="245" y="112"/>
                    <a:pt x="245" y="111"/>
                  </a:cubicBezTo>
                  <a:close/>
                  <a:moveTo>
                    <a:pt x="153" y="27"/>
                  </a:moveTo>
                  <a:cubicBezTo>
                    <a:pt x="155" y="27"/>
                    <a:pt x="157" y="26"/>
                    <a:pt x="159" y="26"/>
                  </a:cubicBezTo>
                  <a:cubicBezTo>
                    <a:pt x="159" y="26"/>
                    <a:pt x="159" y="26"/>
                    <a:pt x="159" y="25"/>
                  </a:cubicBezTo>
                  <a:cubicBezTo>
                    <a:pt x="159" y="25"/>
                    <a:pt x="159" y="25"/>
                    <a:pt x="159" y="25"/>
                  </a:cubicBezTo>
                  <a:cubicBezTo>
                    <a:pt x="158" y="24"/>
                    <a:pt x="155" y="24"/>
                    <a:pt x="154" y="24"/>
                  </a:cubicBezTo>
                  <a:cubicBezTo>
                    <a:pt x="153" y="25"/>
                    <a:pt x="153" y="26"/>
                    <a:pt x="153" y="27"/>
                  </a:cubicBezTo>
                  <a:close/>
                  <a:moveTo>
                    <a:pt x="122" y="251"/>
                  </a:moveTo>
                  <a:cubicBezTo>
                    <a:pt x="122" y="250"/>
                    <a:pt x="123" y="249"/>
                    <a:pt x="124" y="248"/>
                  </a:cubicBezTo>
                  <a:cubicBezTo>
                    <a:pt x="124" y="247"/>
                    <a:pt x="124" y="247"/>
                    <a:pt x="123" y="247"/>
                  </a:cubicBezTo>
                  <a:cubicBezTo>
                    <a:pt x="123" y="246"/>
                    <a:pt x="122" y="246"/>
                    <a:pt x="121" y="246"/>
                  </a:cubicBezTo>
                  <a:cubicBezTo>
                    <a:pt x="121" y="247"/>
                    <a:pt x="120" y="248"/>
                    <a:pt x="119" y="249"/>
                  </a:cubicBezTo>
                  <a:cubicBezTo>
                    <a:pt x="120" y="250"/>
                    <a:pt x="120" y="251"/>
                    <a:pt x="122" y="251"/>
                  </a:cubicBezTo>
                  <a:close/>
                  <a:moveTo>
                    <a:pt x="23" y="113"/>
                  </a:moveTo>
                  <a:cubicBezTo>
                    <a:pt x="23" y="113"/>
                    <a:pt x="23" y="113"/>
                    <a:pt x="23" y="113"/>
                  </a:cubicBezTo>
                  <a:cubicBezTo>
                    <a:pt x="21" y="114"/>
                    <a:pt x="19" y="114"/>
                    <a:pt x="17" y="114"/>
                  </a:cubicBezTo>
                  <a:cubicBezTo>
                    <a:pt x="16" y="114"/>
                    <a:pt x="16" y="115"/>
                    <a:pt x="15" y="115"/>
                  </a:cubicBezTo>
                  <a:cubicBezTo>
                    <a:pt x="17" y="115"/>
                    <a:pt x="20" y="116"/>
                    <a:pt x="22" y="116"/>
                  </a:cubicBezTo>
                  <a:cubicBezTo>
                    <a:pt x="22" y="115"/>
                    <a:pt x="23" y="114"/>
                    <a:pt x="23" y="113"/>
                  </a:cubicBezTo>
                  <a:close/>
                  <a:moveTo>
                    <a:pt x="105" y="74"/>
                  </a:moveTo>
                  <a:cubicBezTo>
                    <a:pt x="104" y="74"/>
                    <a:pt x="104" y="74"/>
                    <a:pt x="104" y="74"/>
                  </a:cubicBezTo>
                  <a:cubicBezTo>
                    <a:pt x="103" y="75"/>
                    <a:pt x="101" y="75"/>
                    <a:pt x="100" y="76"/>
                  </a:cubicBezTo>
                  <a:cubicBezTo>
                    <a:pt x="100" y="76"/>
                    <a:pt x="99" y="77"/>
                    <a:pt x="99" y="78"/>
                  </a:cubicBezTo>
                  <a:cubicBezTo>
                    <a:pt x="100" y="78"/>
                    <a:pt x="101" y="78"/>
                    <a:pt x="102" y="77"/>
                  </a:cubicBezTo>
                  <a:cubicBezTo>
                    <a:pt x="103" y="77"/>
                    <a:pt x="104" y="77"/>
                    <a:pt x="104" y="76"/>
                  </a:cubicBezTo>
                  <a:cubicBezTo>
                    <a:pt x="105" y="75"/>
                    <a:pt x="105" y="75"/>
                    <a:pt x="105" y="74"/>
                  </a:cubicBezTo>
                  <a:close/>
                  <a:moveTo>
                    <a:pt x="206" y="110"/>
                  </a:moveTo>
                  <a:cubicBezTo>
                    <a:pt x="206" y="111"/>
                    <a:pt x="205" y="111"/>
                    <a:pt x="205" y="113"/>
                  </a:cubicBezTo>
                  <a:cubicBezTo>
                    <a:pt x="205" y="114"/>
                    <a:pt x="205" y="116"/>
                    <a:pt x="206" y="117"/>
                  </a:cubicBezTo>
                  <a:cubicBezTo>
                    <a:pt x="206" y="117"/>
                    <a:pt x="206" y="117"/>
                    <a:pt x="206" y="118"/>
                  </a:cubicBezTo>
                  <a:cubicBezTo>
                    <a:pt x="206" y="118"/>
                    <a:pt x="206" y="118"/>
                    <a:pt x="206" y="118"/>
                  </a:cubicBezTo>
                  <a:cubicBezTo>
                    <a:pt x="206" y="117"/>
                    <a:pt x="206" y="117"/>
                    <a:pt x="207" y="116"/>
                  </a:cubicBezTo>
                  <a:cubicBezTo>
                    <a:pt x="207" y="115"/>
                    <a:pt x="208" y="114"/>
                    <a:pt x="208" y="113"/>
                  </a:cubicBezTo>
                  <a:cubicBezTo>
                    <a:pt x="208" y="112"/>
                    <a:pt x="208" y="112"/>
                    <a:pt x="208" y="112"/>
                  </a:cubicBezTo>
                  <a:cubicBezTo>
                    <a:pt x="207" y="111"/>
                    <a:pt x="207" y="111"/>
                    <a:pt x="206" y="110"/>
                  </a:cubicBezTo>
                  <a:close/>
                  <a:moveTo>
                    <a:pt x="189" y="108"/>
                  </a:moveTo>
                  <a:cubicBezTo>
                    <a:pt x="189" y="108"/>
                    <a:pt x="190" y="109"/>
                    <a:pt x="190" y="110"/>
                  </a:cubicBezTo>
                  <a:cubicBezTo>
                    <a:pt x="190" y="110"/>
                    <a:pt x="190" y="110"/>
                    <a:pt x="190" y="110"/>
                  </a:cubicBezTo>
                  <a:cubicBezTo>
                    <a:pt x="191" y="108"/>
                    <a:pt x="192" y="106"/>
                    <a:pt x="193" y="104"/>
                  </a:cubicBezTo>
                  <a:cubicBezTo>
                    <a:pt x="193" y="104"/>
                    <a:pt x="193" y="103"/>
                    <a:pt x="193" y="102"/>
                  </a:cubicBezTo>
                  <a:cubicBezTo>
                    <a:pt x="191" y="104"/>
                    <a:pt x="190" y="106"/>
                    <a:pt x="189" y="108"/>
                  </a:cubicBezTo>
                  <a:close/>
                  <a:moveTo>
                    <a:pt x="168" y="264"/>
                  </a:moveTo>
                  <a:cubicBezTo>
                    <a:pt x="166" y="264"/>
                    <a:pt x="165" y="264"/>
                    <a:pt x="163" y="264"/>
                  </a:cubicBezTo>
                  <a:cubicBezTo>
                    <a:pt x="163" y="264"/>
                    <a:pt x="162" y="264"/>
                    <a:pt x="162" y="264"/>
                  </a:cubicBezTo>
                  <a:cubicBezTo>
                    <a:pt x="162" y="265"/>
                    <a:pt x="161" y="265"/>
                    <a:pt x="160" y="265"/>
                  </a:cubicBezTo>
                  <a:cubicBezTo>
                    <a:pt x="160" y="264"/>
                    <a:pt x="159" y="264"/>
                    <a:pt x="159" y="264"/>
                  </a:cubicBezTo>
                  <a:cubicBezTo>
                    <a:pt x="157" y="265"/>
                    <a:pt x="156" y="265"/>
                    <a:pt x="155" y="265"/>
                  </a:cubicBezTo>
                  <a:cubicBezTo>
                    <a:pt x="153" y="265"/>
                    <a:pt x="152" y="265"/>
                    <a:pt x="151" y="265"/>
                  </a:cubicBezTo>
                  <a:cubicBezTo>
                    <a:pt x="151" y="265"/>
                    <a:pt x="151" y="265"/>
                    <a:pt x="151" y="265"/>
                  </a:cubicBezTo>
                  <a:cubicBezTo>
                    <a:pt x="155" y="265"/>
                    <a:pt x="159" y="265"/>
                    <a:pt x="163" y="265"/>
                  </a:cubicBezTo>
                  <a:cubicBezTo>
                    <a:pt x="164" y="265"/>
                    <a:pt x="166" y="265"/>
                    <a:pt x="168" y="264"/>
                  </a:cubicBezTo>
                  <a:cubicBezTo>
                    <a:pt x="168" y="264"/>
                    <a:pt x="168" y="264"/>
                    <a:pt x="168" y="264"/>
                  </a:cubicBezTo>
                  <a:close/>
                  <a:moveTo>
                    <a:pt x="165" y="9"/>
                  </a:moveTo>
                  <a:cubicBezTo>
                    <a:pt x="165" y="11"/>
                    <a:pt x="165" y="13"/>
                    <a:pt x="165" y="15"/>
                  </a:cubicBezTo>
                  <a:cubicBezTo>
                    <a:pt x="165" y="15"/>
                    <a:pt x="165" y="15"/>
                    <a:pt x="165" y="15"/>
                  </a:cubicBezTo>
                  <a:cubicBezTo>
                    <a:pt x="165" y="15"/>
                    <a:pt x="165" y="14"/>
                    <a:pt x="165" y="14"/>
                  </a:cubicBezTo>
                  <a:cubicBezTo>
                    <a:pt x="165" y="14"/>
                    <a:pt x="166" y="13"/>
                    <a:pt x="166" y="12"/>
                  </a:cubicBezTo>
                  <a:cubicBezTo>
                    <a:pt x="166" y="11"/>
                    <a:pt x="167" y="11"/>
                    <a:pt x="168" y="12"/>
                  </a:cubicBezTo>
                  <a:cubicBezTo>
                    <a:pt x="168" y="12"/>
                    <a:pt x="168" y="12"/>
                    <a:pt x="168" y="12"/>
                  </a:cubicBezTo>
                  <a:cubicBezTo>
                    <a:pt x="168" y="10"/>
                    <a:pt x="168" y="9"/>
                    <a:pt x="168" y="8"/>
                  </a:cubicBezTo>
                  <a:cubicBezTo>
                    <a:pt x="167" y="8"/>
                    <a:pt x="166" y="8"/>
                    <a:pt x="165" y="9"/>
                  </a:cubicBezTo>
                  <a:close/>
                  <a:moveTo>
                    <a:pt x="86" y="87"/>
                  </a:moveTo>
                  <a:cubicBezTo>
                    <a:pt x="87" y="87"/>
                    <a:pt x="87" y="87"/>
                    <a:pt x="88" y="86"/>
                  </a:cubicBezTo>
                  <a:cubicBezTo>
                    <a:pt x="88" y="85"/>
                    <a:pt x="89" y="85"/>
                    <a:pt x="89" y="84"/>
                  </a:cubicBezTo>
                  <a:cubicBezTo>
                    <a:pt x="89" y="84"/>
                    <a:pt x="88" y="83"/>
                    <a:pt x="88" y="83"/>
                  </a:cubicBezTo>
                  <a:cubicBezTo>
                    <a:pt x="88" y="82"/>
                    <a:pt x="88" y="82"/>
                    <a:pt x="88" y="81"/>
                  </a:cubicBezTo>
                  <a:cubicBezTo>
                    <a:pt x="87" y="81"/>
                    <a:pt x="87" y="81"/>
                    <a:pt x="87" y="81"/>
                  </a:cubicBezTo>
                  <a:cubicBezTo>
                    <a:pt x="86" y="83"/>
                    <a:pt x="86" y="85"/>
                    <a:pt x="86" y="87"/>
                  </a:cubicBezTo>
                  <a:close/>
                  <a:moveTo>
                    <a:pt x="61" y="111"/>
                  </a:moveTo>
                  <a:cubicBezTo>
                    <a:pt x="61" y="112"/>
                    <a:pt x="61" y="112"/>
                    <a:pt x="61" y="112"/>
                  </a:cubicBezTo>
                  <a:cubicBezTo>
                    <a:pt x="62" y="112"/>
                    <a:pt x="62" y="112"/>
                    <a:pt x="63" y="112"/>
                  </a:cubicBezTo>
                  <a:cubicBezTo>
                    <a:pt x="64" y="112"/>
                    <a:pt x="64" y="112"/>
                    <a:pt x="64" y="111"/>
                  </a:cubicBezTo>
                  <a:cubicBezTo>
                    <a:pt x="65" y="110"/>
                    <a:pt x="66" y="109"/>
                    <a:pt x="68" y="108"/>
                  </a:cubicBezTo>
                  <a:cubicBezTo>
                    <a:pt x="68" y="107"/>
                    <a:pt x="68" y="107"/>
                    <a:pt x="68" y="107"/>
                  </a:cubicBezTo>
                  <a:cubicBezTo>
                    <a:pt x="67" y="107"/>
                    <a:pt x="67" y="107"/>
                    <a:pt x="66" y="107"/>
                  </a:cubicBezTo>
                  <a:cubicBezTo>
                    <a:pt x="66" y="107"/>
                    <a:pt x="66" y="107"/>
                    <a:pt x="66" y="107"/>
                  </a:cubicBezTo>
                  <a:cubicBezTo>
                    <a:pt x="64" y="109"/>
                    <a:pt x="63" y="110"/>
                    <a:pt x="61" y="111"/>
                  </a:cubicBezTo>
                  <a:close/>
                  <a:moveTo>
                    <a:pt x="218" y="102"/>
                  </a:moveTo>
                  <a:cubicBezTo>
                    <a:pt x="219" y="102"/>
                    <a:pt x="220" y="102"/>
                    <a:pt x="222" y="102"/>
                  </a:cubicBezTo>
                  <a:cubicBezTo>
                    <a:pt x="222" y="101"/>
                    <a:pt x="223" y="100"/>
                    <a:pt x="223" y="99"/>
                  </a:cubicBezTo>
                  <a:cubicBezTo>
                    <a:pt x="222" y="99"/>
                    <a:pt x="220" y="99"/>
                    <a:pt x="219" y="99"/>
                  </a:cubicBezTo>
                  <a:cubicBezTo>
                    <a:pt x="219" y="99"/>
                    <a:pt x="219" y="99"/>
                    <a:pt x="219" y="100"/>
                  </a:cubicBezTo>
                  <a:cubicBezTo>
                    <a:pt x="219" y="100"/>
                    <a:pt x="218" y="101"/>
                    <a:pt x="218" y="102"/>
                  </a:cubicBezTo>
                  <a:close/>
                  <a:moveTo>
                    <a:pt x="170" y="42"/>
                  </a:moveTo>
                  <a:cubicBezTo>
                    <a:pt x="170" y="40"/>
                    <a:pt x="170" y="38"/>
                    <a:pt x="169" y="36"/>
                  </a:cubicBezTo>
                  <a:cubicBezTo>
                    <a:pt x="169" y="37"/>
                    <a:pt x="169" y="37"/>
                    <a:pt x="168" y="38"/>
                  </a:cubicBezTo>
                  <a:cubicBezTo>
                    <a:pt x="168" y="40"/>
                    <a:pt x="168" y="42"/>
                    <a:pt x="168" y="44"/>
                  </a:cubicBezTo>
                  <a:cubicBezTo>
                    <a:pt x="168" y="45"/>
                    <a:pt x="168" y="45"/>
                    <a:pt x="168" y="45"/>
                  </a:cubicBezTo>
                  <a:cubicBezTo>
                    <a:pt x="169" y="44"/>
                    <a:pt x="169" y="43"/>
                    <a:pt x="170" y="42"/>
                  </a:cubicBezTo>
                  <a:close/>
                  <a:moveTo>
                    <a:pt x="131" y="74"/>
                  </a:moveTo>
                  <a:cubicBezTo>
                    <a:pt x="131" y="74"/>
                    <a:pt x="131" y="74"/>
                    <a:pt x="131" y="74"/>
                  </a:cubicBezTo>
                  <a:cubicBezTo>
                    <a:pt x="129" y="75"/>
                    <a:pt x="128" y="77"/>
                    <a:pt x="127" y="79"/>
                  </a:cubicBezTo>
                  <a:cubicBezTo>
                    <a:pt x="127" y="79"/>
                    <a:pt x="127" y="79"/>
                    <a:pt x="127" y="79"/>
                  </a:cubicBezTo>
                  <a:cubicBezTo>
                    <a:pt x="129" y="79"/>
                    <a:pt x="130" y="78"/>
                    <a:pt x="132" y="78"/>
                  </a:cubicBezTo>
                  <a:cubicBezTo>
                    <a:pt x="131" y="76"/>
                    <a:pt x="131" y="75"/>
                    <a:pt x="131" y="74"/>
                  </a:cubicBezTo>
                  <a:close/>
                  <a:moveTo>
                    <a:pt x="40" y="174"/>
                  </a:moveTo>
                  <a:cubicBezTo>
                    <a:pt x="42" y="174"/>
                    <a:pt x="44" y="174"/>
                    <a:pt x="46" y="174"/>
                  </a:cubicBezTo>
                  <a:cubicBezTo>
                    <a:pt x="46" y="174"/>
                    <a:pt x="46" y="173"/>
                    <a:pt x="45" y="173"/>
                  </a:cubicBezTo>
                  <a:cubicBezTo>
                    <a:pt x="44" y="173"/>
                    <a:pt x="44" y="173"/>
                    <a:pt x="43" y="173"/>
                  </a:cubicBezTo>
                  <a:cubicBezTo>
                    <a:pt x="42" y="173"/>
                    <a:pt x="41" y="172"/>
                    <a:pt x="42" y="171"/>
                  </a:cubicBezTo>
                  <a:cubicBezTo>
                    <a:pt x="42" y="171"/>
                    <a:pt x="42" y="171"/>
                    <a:pt x="42" y="170"/>
                  </a:cubicBezTo>
                  <a:cubicBezTo>
                    <a:pt x="41" y="170"/>
                    <a:pt x="40" y="170"/>
                    <a:pt x="40" y="170"/>
                  </a:cubicBezTo>
                  <a:cubicBezTo>
                    <a:pt x="40" y="172"/>
                    <a:pt x="40" y="173"/>
                    <a:pt x="40" y="174"/>
                  </a:cubicBezTo>
                  <a:close/>
                  <a:moveTo>
                    <a:pt x="131" y="246"/>
                  </a:moveTo>
                  <a:cubicBezTo>
                    <a:pt x="133" y="246"/>
                    <a:pt x="134" y="246"/>
                    <a:pt x="135" y="247"/>
                  </a:cubicBezTo>
                  <a:cubicBezTo>
                    <a:pt x="136" y="246"/>
                    <a:pt x="137" y="245"/>
                    <a:pt x="136" y="243"/>
                  </a:cubicBezTo>
                  <a:cubicBezTo>
                    <a:pt x="135" y="243"/>
                    <a:pt x="134" y="243"/>
                    <a:pt x="134" y="243"/>
                  </a:cubicBezTo>
                  <a:cubicBezTo>
                    <a:pt x="134" y="243"/>
                    <a:pt x="133" y="243"/>
                    <a:pt x="133" y="244"/>
                  </a:cubicBezTo>
                  <a:cubicBezTo>
                    <a:pt x="133" y="244"/>
                    <a:pt x="132" y="245"/>
                    <a:pt x="131" y="246"/>
                  </a:cubicBezTo>
                  <a:close/>
                  <a:moveTo>
                    <a:pt x="88" y="270"/>
                  </a:moveTo>
                  <a:cubicBezTo>
                    <a:pt x="88" y="268"/>
                    <a:pt x="87" y="267"/>
                    <a:pt x="88" y="266"/>
                  </a:cubicBezTo>
                  <a:cubicBezTo>
                    <a:pt x="86" y="266"/>
                    <a:pt x="86" y="264"/>
                    <a:pt x="85" y="263"/>
                  </a:cubicBezTo>
                  <a:cubicBezTo>
                    <a:pt x="85" y="264"/>
                    <a:pt x="84" y="264"/>
                    <a:pt x="83" y="265"/>
                  </a:cubicBezTo>
                  <a:cubicBezTo>
                    <a:pt x="85" y="266"/>
                    <a:pt x="86" y="268"/>
                    <a:pt x="88" y="270"/>
                  </a:cubicBezTo>
                  <a:close/>
                  <a:moveTo>
                    <a:pt x="248" y="171"/>
                  </a:moveTo>
                  <a:cubicBezTo>
                    <a:pt x="248" y="170"/>
                    <a:pt x="247" y="170"/>
                    <a:pt x="247" y="169"/>
                  </a:cubicBezTo>
                  <a:cubicBezTo>
                    <a:pt x="246" y="169"/>
                    <a:pt x="246" y="168"/>
                    <a:pt x="245" y="169"/>
                  </a:cubicBezTo>
                  <a:cubicBezTo>
                    <a:pt x="245" y="169"/>
                    <a:pt x="245" y="169"/>
                    <a:pt x="245" y="169"/>
                  </a:cubicBezTo>
                  <a:cubicBezTo>
                    <a:pt x="244" y="170"/>
                    <a:pt x="243" y="171"/>
                    <a:pt x="242" y="171"/>
                  </a:cubicBezTo>
                  <a:cubicBezTo>
                    <a:pt x="241" y="171"/>
                    <a:pt x="240" y="171"/>
                    <a:pt x="239" y="170"/>
                  </a:cubicBezTo>
                  <a:cubicBezTo>
                    <a:pt x="239" y="170"/>
                    <a:pt x="239" y="170"/>
                    <a:pt x="239" y="171"/>
                  </a:cubicBezTo>
                  <a:cubicBezTo>
                    <a:pt x="239" y="171"/>
                    <a:pt x="238" y="171"/>
                    <a:pt x="238" y="172"/>
                  </a:cubicBezTo>
                  <a:cubicBezTo>
                    <a:pt x="241" y="171"/>
                    <a:pt x="245" y="171"/>
                    <a:pt x="248" y="171"/>
                  </a:cubicBezTo>
                  <a:close/>
                  <a:moveTo>
                    <a:pt x="135" y="62"/>
                  </a:moveTo>
                  <a:cubicBezTo>
                    <a:pt x="135" y="62"/>
                    <a:pt x="135" y="62"/>
                    <a:pt x="135" y="62"/>
                  </a:cubicBezTo>
                  <a:cubicBezTo>
                    <a:pt x="134" y="62"/>
                    <a:pt x="134" y="62"/>
                    <a:pt x="133" y="62"/>
                  </a:cubicBezTo>
                  <a:cubicBezTo>
                    <a:pt x="132" y="62"/>
                    <a:pt x="132" y="63"/>
                    <a:pt x="132" y="64"/>
                  </a:cubicBezTo>
                  <a:cubicBezTo>
                    <a:pt x="132" y="64"/>
                    <a:pt x="132" y="65"/>
                    <a:pt x="132" y="65"/>
                  </a:cubicBezTo>
                  <a:cubicBezTo>
                    <a:pt x="132" y="66"/>
                    <a:pt x="132" y="66"/>
                    <a:pt x="132" y="67"/>
                  </a:cubicBezTo>
                  <a:cubicBezTo>
                    <a:pt x="133" y="66"/>
                    <a:pt x="133" y="66"/>
                    <a:pt x="134" y="66"/>
                  </a:cubicBezTo>
                  <a:cubicBezTo>
                    <a:pt x="134" y="65"/>
                    <a:pt x="135" y="65"/>
                    <a:pt x="135" y="64"/>
                  </a:cubicBezTo>
                  <a:cubicBezTo>
                    <a:pt x="135" y="63"/>
                    <a:pt x="135" y="63"/>
                    <a:pt x="135" y="62"/>
                  </a:cubicBezTo>
                  <a:close/>
                  <a:moveTo>
                    <a:pt x="113" y="199"/>
                  </a:moveTo>
                  <a:cubicBezTo>
                    <a:pt x="112" y="198"/>
                    <a:pt x="111" y="196"/>
                    <a:pt x="109" y="195"/>
                  </a:cubicBezTo>
                  <a:cubicBezTo>
                    <a:pt x="109" y="196"/>
                    <a:pt x="109" y="196"/>
                    <a:pt x="108" y="197"/>
                  </a:cubicBezTo>
                  <a:cubicBezTo>
                    <a:pt x="109" y="198"/>
                    <a:pt x="110" y="199"/>
                    <a:pt x="111" y="200"/>
                  </a:cubicBezTo>
                  <a:cubicBezTo>
                    <a:pt x="112" y="200"/>
                    <a:pt x="113" y="199"/>
                    <a:pt x="113" y="199"/>
                  </a:cubicBezTo>
                  <a:close/>
                  <a:moveTo>
                    <a:pt x="208" y="137"/>
                  </a:moveTo>
                  <a:cubicBezTo>
                    <a:pt x="209" y="138"/>
                    <a:pt x="209" y="139"/>
                    <a:pt x="210" y="139"/>
                  </a:cubicBezTo>
                  <a:cubicBezTo>
                    <a:pt x="210" y="139"/>
                    <a:pt x="210" y="140"/>
                    <a:pt x="210" y="140"/>
                  </a:cubicBezTo>
                  <a:cubicBezTo>
                    <a:pt x="211" y="140"/>
                    <a:pt x="212" y="140"/>
                    <a:pt x="213" y="140"/>
                  </a:cubicBezTo>
                  <a:cubicBezTo>
                    <a:pt x="213" y="139"/>
                    <a:pt x="213" y="138"/>
                    <a:pt x="213" y="137"/>
                  </a:cubicBezTo>
                  <a:cubicBezTo>
                    <a:pt x="212" y="137"/>
                    <a:pt x="210" y="137"/>
                    <a:pt x="208" y="137"/>
                  </a:cubicBezTo>
                  <a:close/>
                  <a:moveTo>
                    <a:pt x="87" y="220"/>
                  </a:moveTo>
                  <a:cubicBezTo>
                    <a:pt x="88" y="218"/>
                    <a:pt x="89" y="217"/>
                    <a:pt x="90" y="216"/>
                  </a:cubicBezTo>
                  <a:cubicBezTo>
                    <a:pt x="90" y="215"/>
                    <a:pt x="89" y="214"/>
                    <a:pt x="89" y="213"/>
                  </a:cubicBezTo>
                  <a:cubicBezTo>
                    <a:pt x="88" y="214"/>
                    <a:pt x="88" y="214"/>
                    <a:pt x="87" y="214"/>
                  </a:cubicBezTo>
                  <a:cubicBezTo>
                    <a:pt x="87" y="215"/>
                    <a:pt x="87" y="215"/>
                    <a:pt x="87" y="215"/>
                  </a:cubicBezTo>
                  <a:cubicBezTo>
                    <a:pt x="87" y="217"/>
                    <a:pt x="87" y="218"/>
                    <a:pt x="87" y="219"/>
                  </a:cubicBezTo>
                  <a:cubicBezTo>
                    <a:pt x="87" y="219"/>
                    <a:pt x="87" y="219"/>
                    <a:pt x="87" y="220"/>
                  </a:cubicBezTo>
                  <a:close/>
                  <a:moveTo>
                    <a:pt x="163" y="218"/>
                  </a:moveTo>
                  <a:cubicBezTo>
                    <a:pt x="163" y="219"/>
                    <a:pt x="162" y="219"/>
                    <a:pt x="163" y="220"/>
                  </a:cubicBezTo>
                  <a:cubicBezTo>
                    <a:pt x="163" y="221"/>
                    <a:pt x="163" y="223"/>
                    <a:pt x="163" y="225"/>
                  </a:cubicBezTo>
                  <a:cubicBezTo>
                    <a:pt x="163" y="225"/>
                    <a:pt x="163" y="225"/>
                    <a:pt x="163" y="225"/>
                  </a:cubicBezTo>
                  <a:cubicBezTo>
                    <a:pt x="164" y="224"/>
                    <a:pt x="164" y="223"/>
                    <a:pt x="165" y="222"/>
                  </a:cubicBezTo>
                  <a:cubicBezTo>
                    <a:pt x="165" y="222"/>
                    <a:pt x="165" y="222"/>
                    <a:pt x="165" y="222"/>
                  </a:cubicBezTo>
                  <a:cubicBezTo>
                    <a:pt x="165" y="220"/>
                    <a:pt x="164" y="219"/>
                    <a:pt x="163" y="218"/>
                  </a:cubicBezTo>
                  <a:close/>
                  <a:moveTo>
                    <a:pt x="89" y="223"/>
                  </a:moveTo>
                  <a:cubicBezTo>
                    <a:pt x="90" y="222"/>
                    <a:pt x="91" y="221"/>
                    <a:pt x="92" y="220"/>
                  </a:cubicBezTo>
                  <a:cubicBezTo>
                    <a:pt x="92" y="219"/>
                    <a:pt x="91" y="218"/>
                    <a:pt x="91" y="217"/>
                  </a:cubicBezTo>
                  <a:cubicBezTo>
                    <a:pt x="90" y="219"/>
                    <a:pt x="89" y="220"/>
                    <a:pt x="88" y="222"/>
                  </a:cubicBezTo>
                  <a:cubicBezTo>
                    <a:pt x="88" y="222"/>
                    <a:pt x="89" y="223"/>
                    <a:pt x="89" y="223"/>
                  </a:cubicBezTo>
                  <a:close/>
                  <a:moveTo>
                    <a:pt x="188" y="144"/>
                  </a:moveTo>
                  <a:cubicBezTo>
                    <a:pt x="189" y="142"/>
                    <a:pt x="190" y="141"/>
                    <a:pt x="191" y="140"/>
                  </a:cubicBezTo>
                  <a:cubicBezTo>
                    <a:pt x="191" y="140"/>
                    <a:pt x="192" y="140"/>
                    <a:pt x="191" y="139"/>
                  </a:cubicBezTo>
                  <a:cubicBezTo>
                    <a:pt x="191" y="138"/>
                    <a:pt x="191" y="137"/>
                    <a:pt x="190" y="136"/>
                  </a:cubicBezTo>
                  <a:cubicBezTo>
                    <a:pt x="190" y="135"/>
                    <a:pt x="190" y="135"/>
                    <a:pt x="190" y="135"/>
                  </a:cubicBezTo>
                  <a:cubicBezTo>
                    <a:pt x="190" y="138"/>
                    <a:pt x="189" y="141"/>
                    <a:pt x="188" y="144"/>
                  </a:cubicBezTo>
                  <a:close/>
                  <a:moveTo>
                    <a:pt x="41" y="108"/>
                  </a:moveTo>
                  <a:cubicBezTo>
                    <a:pt x="41" y="108"/>
                    <a:pt x="40" y="108"/>
                    <a:pt x="40" y="108"/>
                  </a:cubicBezTo>
                  <a:cubicBezTo>
                    <a:pt x="39" y="108"/>
                    <a:pt x="38" y="109"/>
                    <a:pt x="36" y="109"/>
                  </a:cubicBezTo>
                  <a:cubicBezTo>
                    <a:pt x="35" y="109"/>
                    <a:pt x="35" y="109"/>
                    <a:pt x="34" y="110"/>
                  </a:cubicBezTo>
                  <a:cubicBezTo>
                    <a:pt x="34" y="110"/>
                    <a:pt x="34" y="110"/>
                    <a:pt x="34" y="110"/>
                  </a:cubicBezTo>
                  <a:cubicBezTo>
                    <a:pt x="36" y="110"/>
                    <a:pt x="38" y="110"/>
                    <a:pt x="39" y="110"/>
                  </a:cubicBezTo>
                  <a:cubicBezTo>
                    <a:pt x="40" y="110"/>
                    <a:pt x="40" y="110"/>
                    <a:pt x="40" y="110"/>
                  </a:cubicBezTo>
                  <a:cubicBezTo>
                    <a:pt x="40" y="110"/>
                    <a:pt x="41" y="109"/>
                    <a:pt x="41" y="108"/>
                  </a:cubicBezTo>
                  <a:close/>
                  <a:moveTo>
                    <a:pt x="29" y="116"/>
                  </a:moveTo>
                  <a:cubicBezTo>
                    <a:pt x="29" y="116"/>
                    <a:pt x="29" y="116"/>
                    <a:pt x="29" y="116"/>
                  </a:cubicBezTo>
                  <a:cubicBezTo>
                    <a:pt x="31" y="115"/>
                    <a:pt x="34" y="114"/>
                    <a:pt x="37" y="112"/>
                  </a:cubicBezTo>
                  <a:cubicBezTo>
                    <a:pt x="36" y="112"/>
                    <a:pt x="34" y="112"/>
                    <a:pt x="32" y="112"/>
                  </a:cubicBezTo>
                  <a:cubicBezTo>
                    <a:pt x="32" y="112"/>
                    <a:pt x="32" y="112"/>
                    <a:pt x="32" y="112"/>
                  </a:cubicBezTo>
                  <a:cubicBezTo>
                    <a:pt x="31" y="113"/>
                    <a:pt x="30" y="115"/>
                    <a:pt x="29" y="116"/>
                  </a:cubicBezTo>
                  <a:close/>
                  <a:moveTo>
                    <a:pt x="169" y="247"/>
                  </a:moveTo>
                  <a:cubicBezTo>
                    <a:pt x="168" y="248"/>
                    <a:pt x="168" y="248"/>
                    <a:pt x="167" y="249"/>
                  </a:cubicBezTo>
                  <a:cubicBezTo>
                    <a:pt x="167" y="249"/>
                    <a:pt x="166" y="248"/>
                    <a:pt x="166" y="248"/>
                  </a:cubicBezTo>
                  <a:cubicBezTo>
                    <a:pt x="165" y="248"/>
                    <a:pt x="165" y="249"/>
                    <a:pt x="165" y="249"/>
                  </a:cubicBezTo>
                  <a:cubicBezTo>
                    <a:pt x="166" y="250"/>
                    <a:pt x="167" y="251"/>
                    <a:pt x="168" y="253"/>
                  </a:cubicBezTo>
                  <a:cubicBezTo>
                    <a:pt x="169" y="252"/>
                    <a:pt x="169" y="251"/>
                    <a:pt x="169" y="250"/>
                  </a:cubicBezTo>
                  <a:cubicBezTo>
                    <a:pt x="169" y="249"/>
                    <a:pt x="169" y="248"/>
                    <a:pt x="169" y="247"/>
                  </a:cubicBezTo>
                  <a:close/>
                  <a:moveTo>
                    <a:pt x="146" y="51"/>
                  </a:moveTo>
                  <a:cubicBezTo>
                    <a:pt x="145" y="51"/>
                    <a:pt x="144" y="51"/>
                    <a:pt x="143" y="51"/>
                  </a:cubicBezTo>
                  <a:cubicBezTo>
                    <a:pt x="143" y="51"/>
                    <a:pt x="142" y="52"/>
                    <a:pt x="142" y="52"/>
                  </a:cubicBezTo>
                  <a:cubicBezTo>
                    <a:pt x="142" y="53"/>
                    <a:pt x="142" y="53"/>
                    <a:pt x="142" y="54"/>
                  </a:cubicBezTo>
                  <a:cubicBezTo>
                    <a:pt x="143" y="54"/>
                    <a:pt x="143" y="54"/>
                    <a:pt x="143" y="54"/>
                  </a:cubicBezTo>
                  <a:cubicBezTo>
                    <a:pt x="144" y="54"/>
                    <a:pt x="145" y="54"/>
                    <a:pt x="146" y="53"/>
                  </a:cubicBezTo>
                  <a:cubicBezTo>
                    <a:pt x="146" y="53"/>
                    <a:pt x="146" y="52"/>
                    <a:pt x="146" y="51"/>
                  </a:cubicBezTo>
                  <a:close/>
                  <a:moveTo>
                    <a:pt x="54" y="150"/>
                  </a:moveTo>
                  <a:cubicBezTo>
                    <a:pt x="54" y="148"/>
                    <a:pt x="54" y="148"/>
                    <a:pt x="53" y="148"/>
                  </a:cubicBezTo>
                  <a:cubicBezTo>
                    <a:pt x="53" y="148"/>
                    <a:pt x="53" y="148"/>
                    <a:pt x="53" y="148"/>
                  </a:cubicBezTo>
                  <a:cubicBezTo>
                    <a:pt x="51" y="147"/>
                    <a:pt x="50" y="148"/>
                    <a:pt x="49" y="148"/>
                  </a:cubicBezTo>
                  <a:cubicBezTo>
                    <a:pt x="49" y="149"/>
                    <a:pt x="49" y="149"/>
                    <a:pt x="49" y="150"/>
                  </a:cubicBezTo>
                  <a:cubicBezTo>
                    <a:pt x="51" y="150"/>
                    <a:pt x="53" y="150"/>
                    <a:pt x="54" y="150"/>
                  </a:cubicBezTo>
                  <a:close/>
                  <a:moveTo>
                    <a:pt x="232" y="97"/>
                  </a:moveTo>
                  <a:cubicBezTo>
                    <a:pt x="231" y="97"/>
                    <a:pt x="231" y="98"/>
                    <a:pt x="230" y="98"/>
                  </a:cubicBezTo>
                  <a:cubicBezTo>
                    <a:pt x="230" y="99"/>
                    <a:pt x="229" y="100"/>
                    <a:pt x="229" y="101"/>
                  </a:cubicBezTo>
                  <a:cubicBezTo>
                    <a:pt x="228" y="102"/>
                    <a:pt x="228" y="102"/>
                    <a:pt x="229" y="102"/>
                  </a:cubicBezTo>
                  <a:cubicBezTo>
                    <a:pt x="230" y="102"/>
                    <a:pt x="231" y="103"/>
                    <a:pt x="232" y="102"/>
                  </a:cubicBezTo>
                  <a:cubicBezTo>
                    <a:pt x="232" y="101"/>
                    <a:pt x="232" y="99"/>
                    <a:pt x="232" y="97"/>
                  </a:cubicBezTo>
                  <a:close/>
                  <a:moveTo>
                    <a:pt x="61" y="151"/>
                  </a:moveTo>
                  <a:cubicBezTo>
                    <a:pt x="61" y="152"/>
                    <a:pt x="61" y="152"/>
                    <a:pt x="61" y="152"/>
                  </a:cubicBezTo>
                  <a:cubicBezTo>
                    <a:pt x="62" y="153"/>
                    <a:pt x="62" y="154"/>
                    <a:pt x="63" y="155"/>
                  </a:cubicBezTo>
                  <a:cubicBezTo>
                    <a:pt x="63" y="155"/>
                    <a:pt x="63" y="155"/>
                    <a:pt x="63" y="155"/>
                  </a:cubicBezTo>
                  <a:cubicBezTo>
                    <a:pt x="64" y="155"/>
                    <a:pt x="64" y="155"/>
                    <a:pt x="65" y="155"/>
                  </a:cubicBezTo>
                  <a:cubicBezTo>
                    <a:pt x="65" y="154"/>
                    <a:pt x="65" y="153"/>
                    <a:pt x="64" y="151"/>
                  </a:cubicBezTo>
                  <a:cubicBezTo>
                    <a:pt x="63" y="151"/>
                    <a:pt x="62" y="151"/>
                    <a:pt x="61" y="151"/>
                  </a:cubicBezTo>
                  <a:close/>
                  <a:moveTo>
                    <a:pt x="46" y="141"/>
                  </a:moveTo>
                  <a:cubicBezTo>
                    <a:pt x="46" y="140"/>
                    <a:pt x="46" y="139"/>
                    <a:pt x="46" y="138"/>
                  </a:cubicBezTo>
                  <a:cubicBezTo>
                    <a:pt x="45" y="138"/>
                    <a:pt x="45" y="138"/>
                    <a:pt x="44" y="138"/>
                  </a:cubicBezTo>
                  <a:cubicBezTo>
                    <a:pt x="43" y="138"/>
                    <a:pt x="42" y="139"/>
                    <a:pt x="41" y="139"/>
                  </a:cubicBezTo>
                  <a:cubicBezTo>
                    <a:pt x="42" y="140"/>
                    <a:pt x="42" y="141"/>
                    <a:pt x="42" y="141"/>
                  </a:cubicBezTo>
                  <a:cubicBezTo>
                    <a:pt x="43" y="141"/>
                    <a:pt x="44" y="141"/>
                    <a:pt x="45" y="141"/>
                  </a:cubicBezTo>
                  <a:cubicBezTo>
                    <a:pt x="45" y="141"/>
                    <a:pt x="45" y="141"/>
                    <a:pt x="46" y="141"/>
                  </a:cubicBezTo>
                  <a:close/>
                  <a:moveTo>
                    <a:pt x="128" y="52"/>
                  </a:moveTo>
                  <a:cubicBezTo>
                    <a:pt x="128" y="52"/>
                    <a:pt x="128" y="52"/>
                    <a:pt x="128" y="52"/>
                  </a:cubicBezTo>
                  <a:cubicBezTo>
                    <a:pt x="128" y="53"/>
                    <a:pt x="127" y="53"/>
                    <a:pt x="126" y="53"/>
                  </a:cubicBezTo>
                  <a:cubicBezTo>
                    <a:pt x="126" y="53"/>
                    <a:pt x="126" y="54"/>
                    <a:pt x="126" y="54"/>
                  </a:cubicBezTo>
                  <a:cubicBezTo>
                    <a:pt x="126" y="55"/>
                    <a:pt x="125" y="56"/>
                    <a:pt x="125" y="57"/>
                  </a:cubicBezTo>
                  <a:cubicBezTo>
                    <a:pt x="125" y="57"/>
                    <a:pt x="125" y="57"/>
                    <a:pt x="125" y="58"/>
                  </a:cubicBezTo>
                  <a:cubicBezTo>
                    <a:pt x="126" y="57"/>
                    <a:pt x="127" y="57"/>
                    <a:pt x="127" y="57"/>
                  </a:cubicBezTo>
                  <a:cubicBezTo>
                    <a:pt x="128" y="57"/>
                    <a:pt x="128" y="56"/>
                    <a:pt x="128" y="55"/>
                  </a:cubicBezTo>
                  <a:cubicBezTo>
                    <a:pt x="128" y="54"/>
                    <a:pt x="128" y="53"/>
                    <a:pt x="128" y="52"/>
                  </a:cubicBezTo>
                  <a:close/>
                  <a:moveTo>
                    <a:pt x="137" y="60"/>
                  </a:moveTo>
                  <a:cubicBezTo>
                    <a:pt x="138" y="60"/>
                    <a:pt x="139" y="60"/>
                    <a:pt x="140" y="60"/>
                  </a:cubicBezTo>
                  <a:cubicBezTo>
                    <a:pt x="140" y="59"/>
                    <a:pt x="140" y="58"/>
                    <a:pt x="140" y="56"/>
                  </a:cubicBezTo>
                  <a:cubicBezTo>
                    <a:pt x="139" y="56"/>
                    <a:pt x="139" y="57"/>
                    <a:pt x="138" y="57"/>
                  </a:cubicBezTo>
                  <a:cubicBezTo>
                    <a:pt x="138" y="58"/>
                    <a:pt x="138" y="59"/>
                    <a:pt x="137" y="60"/>
                  </a:cubicBezTo>
                  <a:close/>
                  <a:moveTo>
                    <a:pt x="39" y="115"/>
                  </a:moveTo>
                  <a:cubicBezTo>
                    <a:pt x="40" y="115"/>
                    <a:pt x="41" y="115"/>
                    <a:pt x="41" y="115"/>
                  </a:cubicBezTo>
                  <a:cubicBezTo>
                    <a:pt x="43" y="115"/>
                    <a:pt x="44" y="115"/>
                    <a:pt x="45" y="113"/>
                  </a:cubicBezTo>
                  <a:cubicBezTo>
                    <a:pt x="45" y="113"/>
                    <a:pt x="45" y="113"/>
                    <a:pt x="45" y="113"/>
                  </a:cubicBezTo>
                  <a:cubicBezTo>
                    <a:pt x="44" y="113"/>
                    <a:pt x="44" y="112"/>
                    <a:pt x="43" y="113"/>
                  </a:cubicBezTo>
                  <a:cubicBezTo>
                    <a:pt x="41" y="113"/>
                    <a:pt x="40" y="113"/>
                    <a:pt x="39" y="115"/>
                  </a:cubicBezTo>
                  <a:close/>
                  <a:moveTo>
                    <a:pt x="38" y="126"/>
                  </a:moveTo>
                  <a:cubicBezTo>
                    <a:pt x="38" y="126"/>
                    <a:pt x="38" y="127"/>
                    <a:pt x="38" y="127"/>
                  </a:cubicBezTo>
                  <a:cubicBezTo>
                    <a:pt x="41" y="128"/>
                    <a:pt x="42" y="127"/>
                    <a:pt x="45" y="126"/>
                  </a:cubicBezTo>
                  <a:cubicBezTo>
                    <a:pt x="46" y="126"/>
                    <a:pt x="46" y="126"/>
                    <a:pt x="46" y="125"/>
                  </a:cubicBezTo>
                  <a:cubicBezTo>
                    <a:pt x="45" y="125"/>
                    <a:pt x="40" y="125"/>
                    <a:pt x="38" y="126"/>
                  </a:cubicBezTo>
                  <a:close/>
                  <a:moveTo>
                    <a:pt x="130" y="221"/>
                  </a:moveTo>
                  <a:cubicBezTo>
                    <a:pt x="128" y="220"/>
                    <a:pt x="127" y="219"/>
                    <a:pt x="125" y="217"/>
                  </a:cubicBezTo>
                  <a:cubicBezTo>
                    <a:pt x="124" y="218"/>
                    <a:pt x="124" y="218"/>
                    <a:pt x="125" y="218"/>
                  </a:cubicBezTo>
                  <a:cubicBezTo>
                    <a:pt x="125" y="219"/>
                    <a:pt x="126" y="220"/>
                    <a:pt x="127" y="221"/>
                  </a:cubicBezTo>
                  <a:cubicBezTo>
                    <a:pt x="127" y="222"/>
                    <a:pt x="128" y="222"/>
                    <a:pt x="128" y="223"/>
                  </a:cubicBezTo>
                  <a:cubicBezTo>
                    <a:pt x="129" y="222"/>
                    <a:pt x="129" y="222"/>
                    <a:pt x="130" y="221"/>
                  </a:cubicBezTo>
                  <a:close/>
                  <a:moveTo>
                    <a:pt x="106" y="29"/>
                  </a:moveTo>
                  <a:cubicBezTo>
                    <a:pt x="108" y="28"/>
                    <a:pt x="110" y="27"/>
                    <a:pt x="111" y="27"/>
                  </a:cubicBezTo>
                  <a:cubicBezTo>
                    <a:pt x="112" y="27"/>
                    <a:pt x="112" y="27"/>
                    <a:pt x="112" y="26"/>
                  </a:cubicBezTo>
                  <a:cubicBezTo>
                    <a:pt x="110" y="26"/>
                    <a:pt x="109" y="26"/>
                    <a:pt x="107" y="26"/>
                  </a:cubicBezTo>
                  <a:cubicBezTo>
                    <a:pt x="107" y="27"/>
                    <a:pt x="106" y="28"/>
                    <a:pt x="106" y="29"/>
                  </a:cubicBezTo>
                  <a:close/>
                  <a:moveTo>
                    <a:pt x="136" y="225"/>
                  </a:moveTo>
                  <a:cubicBezTo>
                    <a:pt x="135" y="226"/>
                    <a:pt x="134" y="228"/>
                    <a:pt x="133" y="229"/>
                  </a:cubicBezTo>
                  <a:cubicBezTo>
                    <a:pt x="134" y="230"/>
                    <a:pt x="134" y="230"/>
                    <a:pt x="135" y="231"/>
                  </a:cubicBezTo>
                  <a:cubicBezTo>
                    <a:pt x="136" y="229"/>
                    <a:pt x="137" y="227"/>
                    <a:pt x="138" y="226"/>
                  </a:cubicBezTo>
                  <a:cubicBezTo>
                    <a:pt x="137" y="225"/>
                    <a:pt x="137" y="225"/>
                    <a:pt x="137" y="225"/>
                  </a:cubicBezTo>
                  <a:cubicBezTo>
                    <a:pt x="137" y="225"/>
                    <a:pt x="137" y="225"/>
                    <a:pt x="136" y="225"/>
                  </a:cubicBezTo>
                  <a:close/>
                  <a:moveTo>
                    <a:pt x="173" y="83"/>
                  </a:moveTo>
                  <a:cubicBezTo>
                    <a:pt x="173" y="83"/>
                    <a:pt x="173" y="83"/>
                    <a:pt x="173" y="83"/>
                  </a:cubicBezTo>
                  <a:cubicBezTo>
                    <a:pt x="173" y="81"/>
                    <a:pt x="172" y="72"/>
                    <a:pt x="172" y="71"/>
                  </a:cubicBezTo>
                  <a:cubicBezTo>
                    <a:pt x="171" y="74"/>
                    <a:pt x="171" y="76"/>
                    <a:pt x="172" y="79"/>
                  </a:cubicBezTo>
                  <a:cubicBezTo>
                    <a:pt x="172" y="79"/>
                    <a:pt x="172" y="79"/>
                    <a:pt x="172" y="79"/>
                  </a:cubicBezTo>
                  <a:cubicBezTo>
                    <a:pt x="172" y="80"/>
                    <a:pt x="172" y="82"/>
                    <a:pt x="173" y="83"/>
                  </a:cubicBezTo>
                  <a:close/>
                  <a:moveTo>
                    <a:pt x="215" y="164"/>
                  </a:moveTo>
                  <a:cubicBezTo>
                    <a:pt x="213" y="164"/>
                    <a:pt x="212" y="165"/>
                    <a:pt x="210" y="165"/>
                  </a:cubicBezTo>
                  <a:cubicBezTo>
                    <a:pt x="211" y="166"/>
                    <a:pt x="211" y="166"/>
                    <a:pt x="212" y="167"/>
                  </a:cubicBezTo>
                  <a:cubicBezTo>
                    <a:pt x="213" y="167"/>
                    <a:pt x="214" y="167"/>
                    <a:pt x="215" y="167"/>
                  </a:cubicBezTo>
                  <a:cubicBezTo>
                    <a:pt x="215" y="166"/>
                    <a:pt x="215" y="165"/>
                    <a:pt x="215" y="164"/>
                  </a:cubicBezTo>
                  <a:close/>
                  <a:moveTo>
                    <a:pt x="189" y="97"/>
                  </a:moveTo>
                  <a:cubicBezTo>
                    <a:pt x="188" y="97"/>
                    <a:pt x="187" y="98"/>
                    <a:pt x="186" y="99"/>
                  </a:cubicBezTo>
                  <a:cubicBezTo>
                    <a:pt x="186" y="100"/>
                    <a:pt x="185" y="101"/>
                    <a:pt x="184" y="101"/>
                  </a:cubicBezTo>
                  <a:cubicBezTo>
                    <a:pt x="185" y="102"/>
                    <a:pt x="185" y="103"/>
                    <a:pt x="186" y="103"/>
                  </a:cubicBezTo>
                  <a:cubicBezTo>
                    <a:pt x="187" y="101"/>
                    <a:pt x="188" y="99"/>
                    <a:pt x="189" y="97"/>
                  </a:cubicBezTo>
                  <a:close/>
                  <a:moveTo>
                    <a:pt x="81" y="105"/>
                  </a:moveTo>
                  <a:cubicBezTo>
                    <a:pt x="82" y="105"/>
                    <a:pt x="82" y="105"/>
                    <a:pt x="82" y="106"/>
                  </a:cubicBezTo>
                  <a:cubicBezTo>
                    <a:pt x="83" y="104"/>
                    <a:pt x="86" y="103"/>
                    <a:pt x="88" y="102"/>
                  </a:cubicBezTo>
                  <a:cubicBezTo>
                    <a:pt x="88" y="101"/>
                    <a:pt x="88" y="100"/>
                    <a:pt x="88" y="99"/>
                  </a:cubicBezTo>
                  <a:cubicBezTo>
                    <a:pt x="87" y="99"/>
                    <a:pt x="87" y="100"/>
                    <a:pt x="86" y="100"/>
                  </a:cubicBezTo>
                  <a:cubicBezTo>
                    <a:pt x="86" y="101"/>
                    <a:pt x="86" y="101"/>
                    <a:pt x="85" y="101"/>
                  </a:cubicBezTo>
                  <a:cubicBezTo>
                    <a:pt x="85" y="101"/>
                    <a:pt x="85" y="101"/>
                    <a:pt x="84" y="101"/>
                  </a:cubicBezTo>
                  <a:cubicBezTo>
                    <a:pt x="83" y="103"/>
                    <a:pt x="82" y="104"/>
                    <a:pt x="81" y="105"/>
                  </a:cubicBezTo>
                  <a:close/>
                  <a:moveTo>
                    <a:pt x="87" y="212"/>
                  </a:moveTo>
                  <a:cubicBezTo>
                    <a:pt x="87" y="212"/>
                    <a:pt x="87" y="212"/>
                    <a:pt x="87" y="212"/>
                  </a:cubicBezTo>
                  <a:cubicBezTo>
                    <a:pt x="88" y="211"/>
                    <a:pt x="89" y="210"/>
                    <a:pt x="90" y="210"/>
                  </a:cubicBezTo>
                  <a:cubicBezTo>
                    <a:pt x="89" y="209"/>
                    <a:pt x="89" y="208"/>
                    <a:pt x="88" y="207"/>
                  </a:cubicBezTo>
                  <a:cubicBezTo>
                    <a:pt x="88" y="207"/>
                    <a:pt x="87" y="208"/>
                    <a:pt x="87" y="208"/>
                  </a:cubicBezTo>
                  <a:cubicBezTo>
                    <a:pt x="87" y="208"/>
                    <a:pt x="87" y="209"/>
                    <a:pt x="87" y="209"/>
                  </a:cubicBezTo>
                  <a:cubicBezTo>
                    <a:pt x="87" y="210"/>
                    <a:pt x="87" y="211"/>
                    <a:pt x="87" y="212"/>
                  </a:cubicBezTo>
                  <a:close/>
                  <a:moveTo>
                    <a:pt x="134" y="236"/>
                  </a:moveTo>
                  <a:cubicBezTo>
                    <a:pt x="134" y="236"/>
                    <a:pt x="133" y="236"/>
                    <a:pt x="133" y="236"/>
                  </a:cubicBezTo>
                  <a:cubicBezTo>
                    <a:pt x="132" y="238"/>
                    <a:pt x="131" y="240"/>
                    <a:pt x="130" y="241"/>
                  </a:cubicBezTo>
                  <a:cubicBezTo>
                    <a:pt x="131" y="241"/>
                    <a:pt x="131" y="242"/>
                    <a:pt x="132" y="241"/>
                  </a:cubicBezTo>
                  <a:cubicBezTo>
                    <a:pt x="132" y="241"/>
                    <a:pt x="132" y="241"/>
                    <a:pt x="132" y="241"/>
                  </a:cubicBezTo>
                  <a:cubicBezTo>
                    <a:pt x="133" y="240"/>
                    <a:pt x="134" y="240"/>
                    <a:pt x="134" y="239"/>
                  </a:cubicBezTo>
                  <a:cubicBezTo>
                    <a:pt x="134" y="239"/>
                    <a:pt x="134" y="238"/>
                    <a:pt x="134" y="238"/>
                  </a:cubicBezTo>
                  <a:cubicBezTo>
                    <a:pt x="134" y="238"/>
                    <a:pt x="134" y="237"/>
                    <a:pt x="134" y="236"/>
                  </a:cubicBezTo>
                  <a:close/>
                  <a:moveTo>
                    <a:pt x="164" y="201"/>
                  </a:moveTo>
                  <a:cubicBezTo>
                    <a:pt x="163" y="201"/>
                    <a:pt x="163" y="201"/>
                    <a:pt x="163" y="202"/>
                  </a:cubicBezTo>
                  <a:cubicBezTo>
                    <a:pt x="163" y="203"/>
                    <a:pt x="162" y="204"/>
                    <a:pt x="162" y="205"/>
                  </a:cubicBezTo>
                  <a:cubicBezTo>
                    <a:pt x="161" y="206"/>
                    <a:pt x="161" y="206"/>
                    <a:pt x="161" y="206"/>
                  </a:cubicBezTo>
                  <a:cubicBezTo>
                    <a:pt x="162" y="207"/>
                    <a:pt x="162" y="207"/>
                    <a:pt x="163" y="207"/>
                  </a:cubicBezTo>
                  <a:cubicBezTo>
                    <a:pt x="163" y="206"/>
                    <a:pt x="164" y="205"/>
                    <a:pt x="165" y="204"/>
                  </a:cubicBezTo>
                  <a:cubicBezTo>
                    <a:pt x="165" y="203"/>
                    <a:pt x="165" y="203"/>
                    <a:pt x="165" y="203"/>
                  </a:cubicBezTo>
                  <a:cubicBezTo>
                    <a:pt x="164" y="202"/>
                    <a:pt x="164" y="202"/>
                    <a:pt x="164" y="201"/>
                  </a:cubicBezTo>
                  <a:close/>
                  <a:moveTo>
                    <a:pt x="60" y="143"/>
                  </a:moveTo>
                  <a:cubicBezTo>
                    <a:pt x="60" y="144"/>
                    <a:pt x="61" y="145"/>
                    <a:pt x="61" y="147"/>
                  </a:cubicBezTo>
                  <a:cubicBezTo>
                    <a:pt x="61" y="147"/>
                    <a:pt x="62" y="147"/>
                    <a:pt x="62" y="147"/>
                  </a:cubicBezTo>
                  <a:cubicBezTo>
                    <a:pt x="62" y="147"/>
                    <a:pt x="63" y="147"/>
                    <a:pt x="63" y="147"/>
                  </a:cubicBezTo>
                  <a:cubicBezTo>
                    <a:pt x="63" y="145"/>
                    <a:pt x="63" y="144"/>
                    <a:pt x="63" y="143"/>
                  </a:cubicBezTo>
                  <a:cubicBezTo>
                    <a:pt x="62" y="143"/>
                    <a:pt x="61" y="143"/>
                    <a:pt x="60" y="143"/>
                  </a:cubicBezTo>
                  <a:close/>
                  <a:moveTo>
                    <a:pt x="91" y="90"/>
                  </a:moveTo>
                  <a:cubicBezTo>
                    <a:pt x="92" y="89"/>
                    <a:pt x="92" y="88"/>
                    <a:pt x="93" y="87"/>
                  </a:cubicBezTo>
                  <a:cubicBezTo>
                    <a:pt x="91" y="87"/>
                    <a:pt x="90" y="88"/>
                    <a:pt x="89" y="88"/>
                  </a:cubicBezTo>
                  <a:cubicBezTo>
                    <a:pt x="89" y="88"/>
                    <a:pt x="89" y="88"/>
                    <a:pt x="89" y="88"/>
                  </a:cubicBezTo>
                  <a:cubicBezTo>
                    <a:pt x="89" y="89"/>
                    <a:pt x="88" y="90"/>
                    <a:pt x="88" y="90"/>
                  </a:cubicBezTo>
                  <a:cubicBezTo>
                    <a:pt x="89" y="90"/>
                    <a:pt x="90" y="90"/>
                    <a:pt x="91" y="90"/>
                  </a:cubicBezTo>
                  <a:close/>
                  <a:moveTo>
                    <a:pt x="59" y="161"/>
                  </a:moveTo>
                  <a:cubicBezTo>
                    <a:pt x="59" y="161"/>
                    <a:pt x="59" y="161"/>
                    <a:pt x="59" y="161"/>
                  </a:cubicBezTo>
                  <a:cubicBezTo>
                    <a:pt x="58" y="161"/>
                    <a:pt x="58" y="161"/>
                    <a:pt x="58" y="160"/>
                  </a:cubicBezTo>
                  <a:cubicBezTo>
                    <a:pt x="57" y="160"/>
                    <a:pt x="57" y="160"/>
                    <a:pt x="57" y="159"/>
                  </a:cubicBezTo>
                  <a:cubicBezTo>
                    <a:pt x="55" y="159"/>
                    <a:pt x="54" y="159"/>
                    <a:pt x="52" y="159"/>
                  </a:cubicBezTo>
                  <a:cubicBezTo>
                    <a:pt x="52" y="160"/>
                    <a:pt x="52" y="160"/>
                    <a:pt x="52" y="160"/>
                  </a:cubicBezTo>
                  <a:cubicBezTo>
                    <a:pt x="53" y="161"/>
                    <a:pt x="53" y="161"/>
                    <a:pt x="53" y="161"/>
                  </a:cubicBezTo>
                  <a:cubicBezTo>
                    <a:pt x="55" y="161"/>
                    <a:pt x="56" y="161"/>
                    <a:pt x="58" y="161"/>
                  </a:cubicBezTo>
                  <a:cubicBezTo>
                    <a:pt x="58" y="161"/>
                    <a:pt x="59" y="161"/>
                    <a:pt x="59" y="161"/>
                  </a:cubicBezTo>
                  <a:close/>
                  <a:moveTo>
                    <a:pt x="132" y="14"/>
                  </a:moveTo>
                  <a:cubicBezTo>
                    <a:pt x="132" y="14"/>
                    <a:pt x="131" y="14"/>
                    <a:pt x="130" y="13"/>
                  </a:cubicBezTo>
                  <a:cubicBezTo>
                    <a:pt x="130" y="13"/>
                    <a:pt x="130" y="13"/>
                    <a:pt x="130" y="13"/>
                  </a:cubicBezTo>
                  <a:cubicBezTo>
                    <a:pt x="128" y="13"/>
                    <a:pt x="127" y="13"/>
                    <a:pt x="125" y="13"/>
                  </a:cubicBezTo>
                  <a:cubicBezTo>
                    <a:pt x="125" y="13"/>
                    <a:pt x="125" y="13"/>
                    <a:pt x="125" y="13"/>
                  </a:cubicBezTo>
                  <a:cubicBezTo>
                    <a:pt x="125" y="14"/>
                    <a:pt x="125" y="14"/>
                    <a:pt x="125" y="14"/>
                  </a:cubicBezTo>
                  <a:cubicBezTo>
                    <a:pt x="125" y="14"/>
                    <a:pt x="125" y="14"/>
                    <a:pt x="125" y="14"/>
                  </a:cubicBezTo>
                  <a:cubicBezTo>
                    <a:pt x="127" y="14"/>
                    <a:pt x="130" y="14"/>
                    <a:pt x="132" y="14"/>
                  </a:cubicBezTo>
                  <a:cubicBezTo>
                    <a:pt x="132" y="14"/>
                    <a:pt x="132" y="14"/>
                    <a:pt x="132" y="14"/>
                  </a:cubicBezTo>
                  <a:close/>
                  <a:moveTo>
                    <a:pt x="141" y="76"/>
                  </a:moveTo>
                  <a:cubicBezTo>
                    <a:pt x="139" y="76"/>
                    <a:pt x="138" y="76"/>
                    <a:pt x="138" y="75"/>
                  </a:cubicBezTo>
                  <a:cubicBezTo>
                    <a:pt x="137" y="74"/>
                    <a:pt x="138" y="73"/>
                    <a:pt x="138" y="72"/>
                  </a:cubicBezTo>
                  <a:cubicBezTo>
                    <a:pt x="138" y="72"/>
                    <a:pt x="138" y="72"/>
                    <a:pt x="137" y="72"/>
                  </a:cubicBezTo>
                  <a:cubicBezTo>
                    <a:pt x="136" y="72"/>
                    <a:pt x="136" y="72"/>
                    <a:pt x="136" y="73"/>
                  </a:cubicBezTo>
                  <a:cubicBezTo>
                    <a:pt x="136" y="74"/>
                    <a:pt x="136" y="75"/>
                    <a:pt x="136" y="75"/>
                  </a:cubicBezTo>
                  <a:cubicBezTo>
                    <a:pt x="136" y="76"/>
                    <a:pt x="136" y="76"/>
                    <a:pt x="136" y="76"/>
                  </a:cubicBezTo>
                  <a:cubicBezTo>
                    <a:pt x="136" y="76"/>
                    <a:pt x="137" y="76"/>
                    <a:pt x="137" y="76"/>
                  </a:cubicBezTo>
                  <a:cubicBezTo>
                    <a:pt x="138" y="76"/>
                    <a:pt x="138" y="76"/>
                    <a:pt x="138" y="76"/>
                  </a:cubicBezTo>
                  <a:cubicBezTo>
                    <a:pt x="139" y="76"/>
                    <a:pt x="140" y="76"/>
                    <a:pt x="140" y="76"/>
                  </a:cubicBezTo>
                  <a:cubicBezTo>
                    <a:pt x="140" y="76"/>
                    <a:pt x="140" y="76"/>
                    <a:pt x="141" y="76"/>
                  </a:cubicBezTo>
                  <a:close/>
                  <a:moveTo>
                    <a:pt x="10" y="106"/>
                  </a:moveTo>
                  <a:cubicBezTo>
                    <a:pt x="11" y="106"/>
                    <a:pt x="11" y="106"/>
                    <a:pt x="12" y="105"/>
                  </a:cubicBezTo>
                  <a:cubicBezTo>
                    <a:pt x="13" y="105"/>
                    <a:pt x="14" y="104"/>
                    <a:pt x="15" y="103"/>
                  </a:cubicBezTo>
                  <a:cubicBezTo>
                    <a:pt x="15" y="103"/>
                    <a:pt x="15" y="103"/>
                    <a:pt x="15" y="102"/>
                  </a:cubicBezTo>
                  <a:cubicBezTo>
                    <a:pt x="14" y="102"/>
                    <a:pt x="13" y="102"/>
                    <a:pt x="12" y="102"/>
                  </a:cubicBezTo>
                  <a:cubicBezTo>
                    <a:pt x="11" y="103"/>
                    <a:pt x="10" y="105"/>
                    <a:pt x="10" y="106"/>
                  </a:cubicBezTo>
                  <a:close/>
                  <a:moveTo>
                    <a:pt x="114" y="86"/>
                  </a:moveTo>
                  <a:cubicBezTo>
                    <a:pt x="112" y="87"/>
                    <a:pt x="111" y="87"/>
                    <a:pt x="109" y="88"/>
                  </a:cubicBezTo>
                  <a:cubicBezTo>
                    <a:pt x="109" y="88"/>
                    <a:pt x="109" y="89"/>
                    <a:pt x="109" y="89"/>
                  </a:cubicBezTo>
                  <a:cubicBezTo>
                    <a:pt x="109" y="89"/>
                    <a:pt x="109" y="89"/>
                    <a:pt x="110" y="89"/>
                  </a:cubicBezTo>
                  <a:cubicBezTo>
                    <a:pt x="110" y="89"/>
                    <a:pt x="110" y="89"/>
                    <a:pt x="111" y="90"/>
                  </a:cubicBezTo>
                  <a:cubicBezTo>
                    <a:pt x="111" y="90"/>
                    <a:pt x="112" y="90"/>
                    <a:pt x="112" y="90"/>
                  </a:cubicBezTo>
                  <a:cubicBezTo>
                    <a:pt x="112" y="90"/>
                    <a:pt x="113" y="90"/>
                    <a:pt x="113" y="89"/>
                  </a:cubicBezTo>
                  <a:cubicBezTo>
                    <a:pt x="113" y="88"/>
                    <a:pt x="114" y="87"/>
                    <a:pt x="114" y="86"/>
                  </a:cubicBezTo>
                  <a:close/>
                  <a:moveTo>
                    <a:pt x="24" y="151"/>
                  </a:moveTo>
                  <a:cubicBezTo>
                    <a:pt x="24" y="151"/>
                    <a:pt x="24" y="152"/>
                    <a:pt x="24" y="152"/>
                  </a:cubicBezTo>
                  <a:cubicBezTo>
                    <a:pt x="24" y="154"/>
                    <a:pt x="24" y="154"/>
                    <a:pt x="26" y="154"/>
                  </a:cubicBezTo>
                  <a:cubicBezTo>
                    <a:pt x="26" y="154"/>
                    <a:pt x="27" y="154"/>
                    <a:pt x="28" y="154"/>
                  </a:cubicBezTo>
                  <a:cubicBezTo>
                    <a:pt x="28" y="153"/>
                    <a:pt x="28" y="152"/>
                    <a:pt x="28" y="152"/>
                  </a:cubicBezTo>
                  <a:cubicBezTo>
                    <a:pt x="26" y="151"/>
                    <a:pt x="25" y="151"/>
                    <a:pt x="24" y="151"/>
                  </a:cubicBezTo>
                  <a:close/>
                  <a:moveTo>
                    <a:pt x="98" y="267"/>
                  </a:moveTo>
                  <a:cubicBezTo>
                    <a:pt x="99" y="267"/>
                    <a:pt x="100" y="267"/>
                    <a:pt x="101" y="267"/>
                  </a:cubicBezTo>
                  <a:cubicBezTo>
                    <a:pt x="102" y="266"/>
                    <a:pt x="103" y="266"/>
                    <a:pt x="103" y="266"/>
                  </a:cubicBezTo>
                  <a:cubicBezTo>
                    <a:pt x="104" y="266"/>
                    <a:pt x="105" y="266"/>
                    <a:pt x="106" y="266"/>
                  </a:cubicBezTo>
                  <a:cubicBezTo>
                    <a:pt x="106" y="265"/>
                    <a:pt x="105" y="265"/>
                    <a:pt x="105" y="265"/>
                  </a:cubicBezTo>
                  <a:cubicBezTo>
                    <a:pt x="103" y="265"/>
                    <a:pt x="101" y="265"/>
                    <a:pt x="99" y="265"/>
                  </a:cubicBezTo>
                  <a:cubicBezTo>
                    <a:pt x="99" y="265"/>
                    <a:pt x="99" y="265"/>
                    <a:pt x="98" y="265"/>
                  </a:cubicBezTo>
                  <a:cubicBezTo>
                    <a:pt x="98" y="266"/>
                    <a:pt x="98" y="266"/>
                    <a:pt x="98" y="267"/>
                  </a:cubicBezTo>
                  <a:close/>
                  <a:moveTo>
                    <a:pt x="140" y="255"/>
                  </a:moveTo>
                  <a:cubicBezTo>
                    <a:pt x="139" y="255"/>
                    <a:pt x="139" y="254"/>
                    <a:pt x="138" y="254"/>
                  </a:cubicBezTo>
                  <a:cubicBezTo>
                    <a:pt x="138" y="254"/>
                    <a:pt x="138" y="254"/>
                    <a:pt x="137" y="255"/>
                  </a:cubicBezTo>
                  <a:cubicBezTo>
                    <a:pt x="137" y="255"/>
                    <a:pt x="137" y="255"/>
                    <a:pt x="137" y="256"/>
                  </a:cubicBezTo>
                  <a:cubicBezTo>
                    <a:pt x="137" y="256"/>
                    <a:pt x="138" y="256"/>
                    <a:pt x="138" y="257"/>
                  </a:cubicBezTo>
                  <a:cubicBezTo>
                    <a:pt x="138" y="257"/>
                    <a:pt x="138" y="257"/>
                    <a:pt x="138" y="257"/>
                  </a:cubicBezTo>
                  <a:cubicBezTo>
                    <a:pt x="139" y="257"/>
                    <a:pt x="140" y="257"/>
                    <a:pt x="141" y="258"/>
                  </a:cubicBezTo>
                  <a:cubicBezTo>
                    <a:pt x="141" y="256"/>
                    <a:pt x="141" y="256"/>
                    <a:pt x="140" y="255"/>
                  </a:cubicBezTo>
                  <a:close/>
                  <a:moveTo>
                    <a:pt x="91" y="28"/>
                  </a:moveTo>
                  <a:cubicBezTo>
                    <a:pt x="90" y="29"/>
                    <a:pt x="89" y="29"/>
                    <a:pt x="87" y="29"/>
                  </a:cubicBezTo>
                  <a:cubicBezTo>
                    <a:pt x="87" y="30"/>
                    <a:pt x="87" y="31"/>
                    <a:pt x="87" y="33"/>
                  </a:cubicBezTo>
                  <a:cubicBezTo>
                    <a:pt x="89" y="32"/>
                    <a:pt x="91" y="31"/>
                    <a:pt x="91" y="28"/>
                  </a:cubicBezTo>
                  <a:close/>
                  <a:moveTo>
                    <a:pt x="217" y="153"/>
                  </a:moveTo>
                  <a:cubicBezTo>
                    <a:pt x="216" y="153"/>
                    <a:pt x="215" y="153"/>
                    <a:pt x="215" y="153"/>
                  </a:cubicBezTo>
                  <a:cubicBezTo>
                    <a:pt x="213" y="154"/>
                    <a:pt x="211" y="155"/>
                    <a:pt x="210" y="155"/>
                  </a:cubicBezTo>
                  <a:cubicBezTo>
                    <a:pt x="209" y="155"/>
                    <a:pt x="209" y="155"/>
                    <a:pt x="209" y="156"/>
                  </a:cubicBezTo>
                  <a:cubicBezTo>
                    <a:pt x="209" y="156"/>
                    <a:pt x="209" y="156"/>
                    <a:pt x="209" y="156"/>
                  </a:cubicBezTo>
                  <a:cubicBezTo>
                    <a:pt x="211" y="156"/>
                    <a:pt x="213" y="156"/>
                    <a:pt x="214" y="155"/>
                  </a:cubicBezTo>
                  <a:cubicBezTo>
                    <a:pt x="215" y="155"/>
                    <a:pt x="215" y="155"/>
                    <a:pt x="215" y="155"/>
                  </a:cubicBezTo>
                  <a:cubicBezTo>
                    <a:pt x="215" y="154"/>
                    <a:pt x="216" y="154"/>
                    <a:pt x="217" y="154"/>
                  </a:cubicBezTo>
                  <a:cubicBezTo>
                    <a:pt x="217" y="153"/>
                    <a:pt x="217" y="153"/>
                    <a:pt x="217" y="153"/>
                  </a:cubicBezTo>
                  <a:close/>
                  <a:moveTo>
                    <a:pt x="215" y="147"/>
                  </a:moveTo>
                  <a:cubicBezTo>
                    <a:pt x="216" y="147"/>
                    <a:pt x="217" y="147"/>
                    <a:pt x="218" y="148"/>
                  </a:cubicBezTo>
                  <a:cubicBezTo>
                    <a:pt x="218" y="148"/>
                    <a:pt x="219" y="148"/>
                    <a:pt x="220" y="148"/>
                  </a:cubicBezTo>
                  <a:cubicBezTo>
                    <a:pt x="219" y="147"/>
                    <a:pt x="219" y="146"/>
                    <a:pt x="219" y="145"/>
                  </a:cubicBezTo>
                  <a:cubicBezTo>
                    <a:pt x="218" y="146"/>
                    <a:pt x="216" y="146"/>
                    <a:pt x="215" y="146"/>
                  </a:cubicBezTo>
                  <a:cubicBezTo>
                    <a:pt x="215" y="146"/>
                    <a:pt x="214" y="146"/>
                    <a:pt x="215" y="147"/>
                  </a:cubicBezTo>
                  <a:cubicBezTo>
                    <a:pt x="215" y="147"/>
                    <a:pt x="215" y="147"/>
                    <a:pt x="215" y="147"/>
                  </a:cubicBezTo>
                  <a:close/>
                  <a:moveTo>
                    <a:pt x="94" y="90"/>
                  </a:moveTo>
                  <a:cubicBezTo>
                    <a:pt x="95" y="90"/>
                    <a:pt x="96" y="90"/>
                    <a:pt x="96" y="89"/>
                  </a:cubicBezTo>
                  <a:cubicBezTo>
                    <a:pt x="96" y="88"/>
                    <a:pt x="97" y="88"/>
                    <a:pt x="97" y="88"/>
                  </a:cubicBezTo>
                  <a:cubicBezTo>
                    <a:pt x="97" y="87"/>
                    <a:pt x="98" y="86"/>
                    <a:pt x="98" y="86"/>
                  </a:cubicBezTo>
                  <a:cubicBezTo>
                    <a:pt x="98" y="86"/>
                    <a:pt x="98" y="86"/>
                    <a:pt x="98" y="86"/>
                  </a:cubicBezTo>
                  <a:cubicBezTo>
                    <a:pt x="97" y="86"/>
                    <a:pt x="96" y="86"/>
                    <a:pt x="95" y="86"/>
                  </a:cubicBezTo>
                  <a:cubicBezTo>
                    <a:pt x="95" y="86"/>
                    <a:pt x="95" y="86"/>
                    <a:pt x="95" y="86"/>
                  </a:cubicBezTo>
                  <a:cubicBezTo>
                    <a:pt x="95" y="88"/>
                    <a:pt x="94" y="89"/>
                    <a:pt x="94" y="90"/>
                  </a:cubicBezTo>
                  <a:close/>
                  <a:moveTo>
                    <a:pt x="199" y="166"/>
                  </a:moveTo>
                  <a:cubicBezTo>
                    <a:pt x="199" y="166"/>
                    <a:pt x="199" y="167"/>
                    <a:pt x="200" y="167"/>
                  </a:cubicBezTo>
                  <a:cubicBezTo>
                    <a:pt x="200" y="167"/>
                    <a:pt x="201" y="167"/>
                    <a:pt x="202" y="167"/>
                  </a:cubicBezTo>
                  <a:cubicBezTo>
                    <a:pt x="202" y="167"/>
                    <a:pt x="203" y="167"/>
                    <a:pt x="204" y="167"/>
                  </a:cubicBezTo>
                  <a:cubicBezTo>
                    <a:pt x="204" y="167"/>
                    <a:pt x="204" y="166"/>
                    <a:pt x="204" y="165"/>
                  </a:cubicBezTo>
                  <a:cubicBezTo>
                    <a:pt x="202" y="165"/>
                    <a:pt x="200" y="165"/>
                    <a:pt x="199" y="166"/>
                  </a:cubicBezTo>
                  <a:close/>
                  <a:moveTo>
                    <a:pt x="198" y="140"/>
                  </a:moveTo>
                  <a:cubicBezTo>
                    <a:pt x="199" y="142"/>
                    <a:pt x="200" y="144"/>
                    <a:pt x="201" y="146"/>
                  </a:cubicBezTo>
                  <a:cubicBezTo>
                    <a:pt x="202" y="145"/>
                    <a:pt x="202" y="145"/>
                    <a:pt x="202" y="144"/>
                  </a:cubicBezTo>
                  <a:cubicBezTo>
                    <a:pt x="201" y="143"/>
                    <a:pt x="201" y="142"/>
                    <a:pt x="200" y="141"/>
                  </a:cubicBezTo>
                  <a:cubicBezTo>
                    <a:pt x="200" y="141"/>
                    <a:pt x="200" y="141"/>
                    <a:pt x="200" y="140"/>
                  </a:cubicBezTo>
                  <a:cubicBezTo>
                    <a:pt x="199" y="140"/>
                    <a:pt x="198" y="140"/>
                    <a:pt x="198" y="140"/>
                  </a:cubicBezTo>
                  <a:close/>
                  <a:moveTo>
                    <a:pt x="91" y="92"/>
                  </a:moveTo>
                  <a:cubicBezTo>
                    <a:pt x="89" y="92"/>
                    <a:pt x="88" y="92"/>
                    <a:pt x="87" y="92"/>
                  </a:cubicBezTo>
                  <a:cubicBezTo>
                    <a:pt x="86" y="92"/>
                    <a:pt x="86" y="93"/>
                    <a:pt x="86" y="93"/>
                  </a:cubicBezTo>
                  <a:cubicBezTo>
                    <a:pt x="86" y="94"/>
                    <a:pt x="86" y="94"/>
                    <a:pt x="86" y="95"/>
                  </a:cubicBezTo>
                  <a:cubicBezTo>
                    <a:pt x="87" y="95"/>
                    <a:pt x="88" y="95"/>
                    <a:pt x="89" y="94"/>
                  </a:cubicBezTo>
                  <a:cubicBezTo>
                    <a:pt x="90" y="94"/>
                    <a:pt x="90" y="94"/>
                    <a:pt x="90" y="94"/>
                  </a:cubicBezTo>
                  <a:cubicBezTo>
                    <a:pt x="90" y="93"/>
                    <a:pt x="90" y="93"/>
                    <a:pt x="91" y="92"/>
                  </a:cubicBezTo>
                  <a:close/>
                  <a:moveTo>
                    <a:pt x="159" y="73"/>
                  </a:moveTo>
                  <a:cubicBezTo>
                    <a:pt x="157" y="73"/>
                    <a:pt x="157" y="73"/>
                    <a:pt x="156" y="73"/>
                  </a:cubicBezTo>
                  <a:cubicBezTo>
                    <a:pt x="155" y="73"/>
                    <a:pt x="155" y="74"/>
                    <a:pt x="155" y="74"/>
                  </a:cubicBezTo>
                  <a:cubicBezTo>
                    <a:pt x="155" y="75"/>
                    <a:pt x="154" y="75"/>
                    <a:pt x="154" y="76"/>
                  </a:cubicBezTo>
                  <a:cubicBezTo>
                    <a:pt x="155" y="76"/>
                    <a:pt x="155" y="76"/>
                    <a:pt x="156" y="76"/>
                  </a:cubicBezTo>
                  <a:cubicBezTo>
                    <a:pt x="156" y="76"/>
                    <a:pt x="157" y="76"/>
                    <a:pt x="157" y="76"/>
                  </a:cubicBezTo>
                  <a:cubicBezTo>
                    <a:pt x="157" y="75"/>
                    <a:pt x="158" y="74"/>
                    <a:pt x="159" y="73"/>
                  </a:cubicBezTo>
                  <a:close/>
                  <a:moveTo>
                    <a:pt x="81" y="242"/>
                  </a:moveTo>
                  <a:cubicBezTo>
                    <a:pt x="82" y="241"/>
                    <a:pt x="82" y="241"/>
                    <a:pt x="82" y="241"/>
                  </a:cubicBezTo>
                  <a:cubicBezTo>
                    <a:pt x="81" y="240"/>
                    <a:pt x="81" y="239"/>
                    <a:pt x="81" y="238"/>
                  </a:cubicBezTo>
                  <a:cubicBezTo>
                    <a:pt x="81" y="237"/>
                    <a:pt x="81" y="235"/>
                    <a:pt x="81" y="234"/>
                  </a:cubicBezTo>
                  <a:cubicBezTo>
                    <a:pt x="81" y="234"/>
                    <a:pt x="80" y="234"/>
                    <a:pt x="80" y="234"/>
                  </a:cubicBezTo>
                  <a:cubicBezTo>
                    <a:pt x="80" y="235"/>
                    <a:pt x="81" y="236"/>
                    <a:pt x="81" y="236"/>
                  </a:cubicBezTo>
                  <a:cubicBezTo>
                    <a:pt x="81" y="237"/>
                    <a:pt x="81" y="238"/>
                    <a:pt x="80" y="238"/>
                  </a:cubicBezTo>
                  <a:cubicBezTo>
                    <a:pt x="80" y="238"/>
                    <a:pt x="80" y="239"/>
                    <a:pt x="80" y="239"/>
                  </a:cubicBezTo>
                  <a:cubicBezTo>
                    <a:pt x="80" y="240"/>
                    <a:pt x="80" y="240"/>
                    <a:pt x="80" y="241"/>
                  </a:cubicBezTo>
                  <a:cubicBezTo>
                    <a:pt x="80" y="241"/>
                    <a:pt x="81" y="242"/>
                    <a:pt x="81" y="242"/>
                  </a:cubicBezTo>
                  <a:close/>
                  <a:moveTo>
                    <a:pt x="42" y="110"/>
                  </a:moveTo>
                  <a:cubicBezTo>
                    <a:pt x="43" y="110"/>
                    <a:pt x="50" y="108"/>
                    <a:pt x="50" y="108"/>
                  </a:cubicBezTo>
                  <a:cubicBezTo>
                    <a:pt x="50" y="108"/>
                    <a:pt x="50" y="108"/>
                    <a:pt x="50" y="108"/>
                  </a:cubicBezTo>
                  <a:cubicBezTo>
                    <a:pt x="48" y="108"/>
                    <a:pt x="46" y="108"/>
                    <a:pt x="44" y="108"/>
                  </a:cubicBezTo>
                  <a:cubicBezTo>
                    <a:pt x="44" y="108"/>
                    <a:pt x="44" y="108"/>
                    <a:pt x="44" y="108"/>
                  </a:cubicBezTo>
                  <a:cubicBezTo>
                    <a:pt x="43" y="109"/>
                    <a:pt x="43" y="110"/>
                    <a:pt x="42" y="110"/>
                  </a:cubicBezTo>
                  <a:close/>
                  <a:moveTo>
                    <a:pt x="145" y="251"/>
                  </a:moveTo>
                  <a:cubicBezTo>
                    <a:pt x="144" y="251"/>
                    <a:pt x="141" y="250"/>
                    <a:pt x="141" y="250"/>
                  </a:cubicBezTo>
                  <a:cubicBezTo>
                    <a:pt x="141" y="251"/>
                    <a:pt x="141" y="252"/>
                    <a:pt x="142" y="253"/>
                  </a:cubicBezTo>
                  <a:cubicBezTo>
                    <a:pt x="143" y="253"/>
                    <a:pt x="144" y="253"/>
                    <a:pt x="145" y="253"/>
                  </a:cubicBezTo>
                  <a:cubicBezTo>
                    <a:pt x="145" y="252"/>
                    <a:pt x="145" y="252"/>
                    <a:pt x="145" y="251"/>
                  </a:cubicBezTo>
                  <a:close/>
                  <a:moveTo>
                    <a:pt x="120" y="263"/>
                  </a:moveTo>
                  <a:cubicBezTo>
                    <a:pt x="121" y="263"/>
                    <a:pt x="122" y="263"/>
                    <a:pt x="123" y="263"/>
                  </a:cubicBezTo>
                  <a:cubicBezTo>
                    <a:pt x="124" y="263"/>
                    <a:pt x="124" y="263"/>
                    <a:pt x="125" y="262"/>
                  </a:cubicBezTo>
                  <a:cubicBezTo>
                    <a:pt x="126" y="262"/>
                    <a:pt x="127" y="262"/>
                    <a:pt x="128" y="262"/>
                  </a:cubicBezTo>
                  <a:cubicBezTo>
                    <a:pt x="127" y="261"/>
                    <a:pt x="127" y="261"/>
                    <a:pt x="126" y="261"/>
                  </a:cubicBezTo>
                  <a:cubicBezTo>
                    <a:pt x="124" y="261"/>
                    <a:pt x="123" y="261"/>
                    <a:pt x="121" y="261"/>
                  </a:cubicBezTo>
                  <a:cubicBezTo>
                    <a:pt x="121" y="261"/>
                    <a:pt x="120" y="262"/>
                    <a:pt x="120" y="263"/>
                  </a:cubicBezTo>
                  <a:close/>
                  <a:moveTo>
                    <a:pt x="79" y="206"/>
                  </a:moveTo>
                  <a:cubicBezTo>
                    <a:pt x="79" y="208"/>
                    <a:pt x="79" y="209"/>
                    <a:pt x="79" y="210"/>
                  </a:cubicBezTo>
                  <a:cubicBezTo>
                    <a:pt x="79" y="210"/>
                    <a:pt x="79" y="210"/>
                    <a:pt x="79" y="211"/>
                  </a:cubicBezTo>
                  <a:cubicBezTo>
                    <a:pt x="79" y="212"/>
                    <a:pt x="79" y="214"/>
                    <a:pt x="79" y="215"/>
                  </a:cubicBezTo>
                  <a:cubicBezTo>
                    <a:pt x="79" y="215"/>
                    <a:pt x="79" y="215"/>
                    <a:pt x="79" y="216"/>
                  </a:cubicBezTo>
                  <a:cubicBezTo>
                    <a:pt x="80" y="215"/>
                    <a:pt x="80" y="215"/>
                    <a:pt x="80" y="214"/>
                  </a:cubicBezTo>
                  <a:cubicBezTo>
                    <a:pt x="80" y="214"/>
                    <a:pt x="81" y="214"/>
                    <a:pt x="81" y="213"/>
                  </a:cubicBezTo>
                  <a:cubicBezTo>
                    <a:pt x="80" y="211"/>
                    <a:pt x="80" y="210"/>
                    <a:pt x="80" y="208"/>
                  </a:cubicBezTo>
                  <a:cubicBezTo>
                    <a:pt x="80" y="207"/>
                    <a:pt x="80" y="207"/>
                    <a:pt x="80" y="206"/>
                  </a:cubicBezTo>
                  <a:cubicBezTo>
                    <a:pt x="79" y="206"/>
                    <a:pt x="79" y="206"/>
                    <a:pt x="79" y="206"/>
                  </a:cubicBezTo>
                  <a:close/>
                  <a:moveTo>
                    <a:pt x="241" y="124"/>
                  </a:moveTo>
                  <a:cubicBezTo>
                    <a:pt x="240" y="124"/>
                    <a:pt x="240" y="125"/>
                    <a:pt x="240" y="126"/>
                  </a:cubicBezTo>
                  <a:cubicBezTo>
                    <a:pt x="240" y="127"/>
                    <a:pt x="240" y="129"/>
                    <a:pt x="240" y="130"/>
                  </a:cubicBezTo>
                  <a:cubicBezTo>
                    <a:pt x="240" y="131"/>
                    <a:pt x="240" y="131"/>
                    <a:pt x="241" y="131"/>
                  </a:cubicBezTo>
                  <a:cubicBezTo>
                    <a:pt x="241" y="130"/>
                    <a:pt x="241" y="130"/>
                    <a:pt x="242" y="129"/>
                  </a:cubicBezTo>
                  <a:cubicBezTo>
                    <a:pt x="242" y="129"/>
                    <a:pt x="242" y="128"/>
                    <a:pt x="242" y="127"/>
                  </a:cubicBezTo>
                  <a:cubicBezTo>
                    <a:pt x="242" y="126"/>
                    <a:pt x="242" y="125"/>
                    <a:pt x="242" y="125"/>
                  </a:cubicBezTo>
                  <a:cubicBezTo>
                    <a:pt x="241" y="124"/>
                    <a:pt x="241" y="124"/>
                    <a:pt x="241" y="124"/>
                  </a:cubicBezTo>
                  <a:close/>
                  <a:moveTo>
                    <a:pt x="65" y="162"/>
                  </a:moveTo>
                  <a:cubicBezTo>
                    <a:pt x="64" y="161"/>
                    <a:pt x="64" y="160"/>
                    <a:pt x="64" y="159"/>
                  </a:cubicBezTo>
                  <a:cubicBezTo>
                    <a:pt x="63" y="159"/>
                    <a:pt x="63" y="159"/>
                    <a:pt x="63" y="159"/>
                  </a:cubicBezTo>
                  <a:cubicBezTo>
                    <a:pt x="62" y="159"/>
                    <a:pt x="61" y="159"/>
                    <a:pt x="61" y="159"/>
                  </a:cubicBezTo>
                  <a:cubicBezTo>
                    <a:pt x="61" y="160"/>
                    <a:pt x="61" y="161"/>
                    <a:pt x="61" y="161"/>
                  </a:cubicBezTo>
                  <a:cubicBezTo>
                    <a:pt x="62" y="162"/>
                    <a:pt x="64" y="162"/>
                    <a:pt x="65" y="162"/>
                  </a:cubicBezTo>
                  <a:close/>
                  <a:moveTo>
                    <a:pt x="119" y="84"/>
                  </a:moveTo>
                  <a:cubicBezTo>
                    <a:pt x="118" y="85"/>
                    <a:pt x="118" y="85"/>
                    <a:pt x="117" y="85"/>
                  </a:cubicBezTo>
                  <a:cubicBezTo>
                    <a:pt x="117" y="85"/>
                    <a:pt x="116" y="85"/>
                    <a:pt x="116" y="86"/>
                  </a:cubicBezTo>
                  <a:cubicBezTo>
                    <a:pt x="116" y="87"/>
                    <a:pt x="115" y="88"/>
                    <a:pt x="115" y="89"/>
                  </a:cubicBezTo>
                  <a:cubicBezTo>
                    <a:pt x="115" y="89"/>
                    <a:pt x="115" y="89"/>
                    <a:pt x="115" y="90"/>
                  </a:cubicBezTo>
                  <a:cubicBezTo>
                    <a:pt x="116" y="89"/>
                    <a:pt x="116" y="89"/>
                    <a:pt x="116" y="89"/>
                  </a:cubicBezTo>
                  <a:cubicBezTo>
                    <a:pt x="117" y="87"/>
                    <a:pt x="119" y="86"/>
                    <a:pt x="120" y="85"/>
                  </a:cubicBezTo>
                  <a:cubicBezTo>
                    <a:pt x="120" y="85"/>
                    <a:pt x="119" y="85"/>
                    <a:pt x="119" y="84"/>
                  </a:cubicBezTo>
                  <a:close/>
                  <a:moveTo>
                    <a:pt x="85" y="168"/>
                  </a:moveTo>
                  <a:cubicBezTo>
                    <a:pt x="85" y="167"/>
                    <a:pt x="85" y="166"/>
                    <a:pt x="84" y="166"/>
                  </a:cubicBezTo>
                  <a:cubicBezTo>
                    <a:pt x="83" y="168"/>
                    <a:pt x="81" y="170"/>
                    <a:pt x="80" y="172"/>
                  </a:cubicBezTo>
                  <a:cubicBezTo>
                    <a:pt x="80" y="172"/>
                    <a:pt x="80" y="172"/>
                    <a:pt x="80" y="172"/>
                  </a:cubicBezTo>
                  <a:cubicBezTo>
                    <a:pt x="82" y="171"/>
                    <a:pt x="84" y="169"/>
                    <a:pt x="85" y="168"/>
                  </a:cubicBezTo>
                  <a:close/>
                  <a:moveTo>
                    <a:pt x="140" y="35"/>
                  </a:moveTo>
                  <a:cubicBezTo>
                    <a:pt x="142" y="35"/>
                    <a:pt x="145" y="35"/>
                    <a:pt x="147" y="35"/>
                  </a:cubicBezTo>
                  <a:cubicBezTo>
                    <a:pt x="147" y="34"/>
                    <a:pt x="147" y="34"/>
                    <a:pt x="147" y="34"/>
                  </a:cubicBezTo>
                  <a:cubicBezTo>
                    <a:pt x="145" y="34"/>
                    <a:pt x="143" y="33"/>
                    <a:pt x="141" y="34"/>
                  </a:cubicBezTo>
                  <a:cubicBezTo>
                    <a:pt x="141" y="34"/>
                    <a:pt x="140" y="35"/>
                    <a:pt x="140" y="35"/>
                  </a:cubicBezTo>
                  <a:close/>
                  <a:moveTo>
                    <a:pt x="140" y="248"/>
                  </a:moveTo>
                  <a:cubicBezTo>
                    <a:pt x="140" y="247"/>
                    <a:pt x="140" y="247"/>
                    <a:pt x="141" y="246"/>
                  </a:cubicBezTo>
                  <a:cubicBezTo>
                    <a:pt x="141" y="246"/>
                    <a:pt x="142" y="245"/>
                    <a:pt x="142" y="244"/>
                  </a:cubicBezTo>
                  <a:cubicBezTo>
                    <a:pt x="142" y="244"/>
                    <a:pt x="142" y="243"/>
                    <a:pt x="142" y="243"/>
                  </a:cubicBezTo>
                  <a:cubicBezTo>
                    <a:pt x="141" y="243"/>
                    <a:pt x="141" y="243"/>
                    <a:pt x="141" y="243"/>
                  </a:cubicBezTo>
                  <a:cubicBezTo>
                    <a:pt x="140" y="243"/>
                    <a:pt x="140" y="243"/>
                    <a:pt x="140" y="244"/>
                  </a:cubicBezTo>
                  <a:cubicBezTo>
                    <a:pt x="139" y="244"/>
                    <a:pt x="139" y="245"/>
                    <a:pt x="139" y="245"/>
                  </a:cubicBezTo>
                  <a:cubicBezTo>
                    <a:pt x="139" y="246"/>
                    <a:pt x="139" y="247"/>
                    <a:pt x="140" y="248"/>
                  </a:cubicBezTo>
                  <a:close/>
                  <a:moveTo>
                    <a:pt x="116" y="57"/>
                  </a:moveTo>
                  <a:cubicBezTo>
                    <a:pt x="115" y="58"/>
                    <a:pt x="114" y="58"/>
                    <a:pt x="113" y="59"/>
                  </a:cubicBezTo>
                  <a:cubicBezTo>
                    <a:pt x="113" y="59"/>
                    <a:pt x="113" y="59"/>
                    <a:pt x="113" y="59"/>
                  </a:cubicBezTo>
                  <a:cubicBezTo>
                    <a:pt x="112" y="60"/>
                    <a:pt x="112" y="61"/>
                    <a:pt x="112" y="62"/>
                  </a:cubicBezTo>
                  <a:cubicBezTo>
                    <a:pt x="112" y="62"/>
                    <a:pt x="113" y="62"/>
                    <a:pt x="113" y="61"/>
                  </a:cubicBezTo>
                  <a:cubicBezTo>
                    <a:pt x="114" y="61"/>
                    <a:pt x="115" y="60"/>
                    <a:pt x="116" y="59"/>
                  </a:cubicBezTo>
                  <a:cubicBezTo>
                    <a:pt x="116" y="59"/>
                    <a:pt x="117" y="58"/>
                    <a:pt x="116" y="57"/>
                  </a:cubicBezTo>
                  <a:close/>
                  <a:moveTo>
                    <a:pt x="17" y="169"/>
                  </a:moveTo>
                  <a:cubicBezTo>
                    <a:pt x="15" y="169"/>
                    <a:pt x="14" y="168"/>
                    <a:pt x="12" y="168"/>
                  </a:cubicBezTo>
                  <a:cubicBezTo>
                    <a:pt x="12" y="169"/>
                    <a:pt x="13" y="170"/>
                    <a:pt x="13" y="171"/>
                  </a:cubicBezTo>
                  <a:cubicBezTo>
                    <a:pt x="15" y="171"/>
                    <a:pt x="16" y="170"/>
                    <a:pt x="17" y="170"/>
                  </a:cubicBezTo>
                  <a:cubicBezTo>
                    <a:pt x="17" y="170"/>
                    <a:pt x="17" y="170"/>
                    <a:pt x="17" y="170"/>
                  </a:cubicBezTo>
                  <a:cubicBezTo>
                    <a:pt x="17" y="169"/>
                    <a:pt x="17" y="169"/>
                    <a:pt x="17" y="169"/>
                  </a:cubicBezTo>
                  <a:close/>
                  <a:moveTo>
                    <a:pt x="82" y="266"/>
                  </a:moveTo>
                  <a:cubicBezTo>
                    <a:pt x="81" y="267"/>
                    <a:pt x="80" y="267"/>
                    <a:pt x="81" y="268"/>
                  </a:cubicBezTo>
                  <a:cubicBezTo>
                    <a:pt x="81" y="269"/>
                    <a:pt x="81" y="269"/>
                    <a:pt x="81" y="270"/>
                  </a:cubicBezTo>
                  <a:cubicBezTo>
                    <a:pt x="82" y="270"/>
                    <a:pt x="84" y="270"/>
                    <a:pt x="85" y="270"/>
                  </a:cubicBezTo>
                  <a:cubicBezTo>
                    <a:pt x="84" y="268"/>
                    <a:pt x="83" y="267"/>
                    <a:pt x="82" y="266"/>
                  </a:cubicBezTo>
                  <a:close/>
                  <a:moveTo>
                    <a:pt x="153" y="49"/>
                  </a:moveTo>
                  <a:cubicBezTo>
                    <a:pt x="154" y="49"/>
                    <a:pt x="155" y="49"/>
                    <a:pt x="155" y="48"/>
                  </a:cubicBezTo>
                  <a:cubicBezTo>
                    <a:pt x="156" y="47"/>
                    <a:pt x="156" y="46"/>
                    <a:pt x="156" y="45"/>
                  </a:cubicBezTo>
                  <a:cubicBezTo>
                    <a:pt x="155" y="44"/>
                    <a:pt x="155" y="44"/>
                    <a:pt x="154" y="46"/>
                  </a:cubicBezTo>
                  <a:cubicBezTo>
                    <a:pt x="154" y="46"/>
                    <a:pt x="154" y="46"/>
                    <a:pt x="154" y="46"/>
                  </a:cubicBezTo>
                  <a:cubicBezTo>
                    <a:pt x="153" y="47"/>
                    <a:pt x="153" y="48"/>
                    <a:pt x="153" y="49"/>
                  </a:cubicBezTo>
                  <a:close/>
                  <a:moveTo>
                    <a:pt x="157" y="262"/>
                  </a:moveTo>
                  <a:cubicBezTo>
                    <a:pt x="156" y="261"/>
                    <a:pt x="156" y="261"/>
                    <a:pt x="155" y="261"/>
                  </a:cubicBezTo>
                  <a:cubicBezTo>
                    <a:pt x="152" y="261"/>
                    <a:pt x="149" y="262"/>
                    <a:pt x="146" y="262"/>
                  </a:cubicBezTo>
                  <a:cubicBezTo>
                    <a:pt x="146" y="262"/>
                    <a:pt x="146" y="262"/>
                    <a:pt x="145" y="262"/>
                  </a:cubicBezTo>
                  <a:cubicBezTo>
                    <a:pt x="145" y="262"/>
                    <a:pt x="145" y="263"/>
                    <a:pt x="145" y="263"/>
                  </a:cubicBezTo>
                  <a:cubicBezTo>
                    <a:pt x="149" y="262"/>
                    <a:pt x="153" y="262"/>
                    <a:pt x="157" y="262"/>
                  </a:cubicBezTo>
                  <a:close/>
                  <a:moveTo>
                    <a:pt x="104" y="86"/>
                  </a:moveTo>
                  <a:cubicBezTo>
                    <a:pt x="106" y="86"/>
                    <a:pt x="107" y="85"/>
                    <a:pt x="109" y="85"/>
                  </a:cubicBezTo>
                  <a:cubicBezTo>
                    <a:pt x="109" y="85"/>
                    <a:pt x="109" y="85"/>
                    <a:pt x="109" y="85"/>
                  </a:cubicBezTo>
                  <a:cubicBezTo>
                    <a:pt x="110" y="84"/>
                    <a:pt x="110" y="84"/>
                    <a:pt x="110" y="83"/>
                  </a:cubicBezTo>
                  <a:cubicBezTo>
                    <a:pt x="110" y="83"/>
                    <a:pt x="110" y="83"/>
                    <a:pt x="110" y="83"/>
                  </a:cubicBezTo>
                  <a:cubicBezTo>
                    <a:pt x="109" y="83"/>
                    <a:pt x="108" y="84"/>
                    <a:pt x="107" y="84"/>
                  </a:cubicBezTo>
                  <a:cubicBezTo>
                    <a:pt x="105" y="84"/>
                    <a:pt x="105" y="85"/>
                    <a:pt x="104" y="86"/>
                  </a:cubicBezTo>
                  <a:close/>
                  <a:moveTo>
                    <a:pt x="41" y="149"/>
                  </a:moveTo>
                  <a:cubicBezTo>
                    <a:pt x="39" y="149"/>
                    <a:pt x="37" y="150"/>
                    <a:pt x="36" y="150"/>
                  </a:cubicBezTo>
                  <a:cubicBezTo>
                    <a:pt x="36" y="150"/>
                    <a:pt x="36" y="151"/>
                    <a:pt x="36" y="151"/>
                  </a:cubicBezTo>
                  <a:cubicBezTo>
                    <a:pt x="37" y="151"/>
                    <a:pt x="38" y="151"/>
                    <a:pt x="39" y="151"/>
                  </a:cubicBezTo>
                  <a:cubicBezTo>
                    <a:pt x="40" y="151"/>
                    <a:pt x="41" y="150"/>
                    <a:pt x="42" y="150"/>
                  </a:cubicBezTo>
                  <a:cubicBezTo>
                    <a:pt x="42" y="149"/>
                    <a:pt x="41" y="149"/>
                    <a:pt x="41" y="149"/>
                  </a:cubicBezTo>
                  <a:close/>
                  <a:moveTo>
                    <a:pt x="127" y="225"/>
                  </a:moveTo>
                  <a:cubicBezTo>
                    <a:pt x="126" y="223"/>
                    <a:pt x="124" y="221"/>
                    <a:pt x="123" y="220"/>
                  </a:cubicBezTo>
                  <a:cubicBezTo>
                    <a:pt x="123" y="220"/>
                    <a:pt x="122" y="221"/>
                    <a:pt x="122" y="221"/>
                  </a:cubicBezTo>
                  <a:cubicBezTo>
                    <a:pt x="124" y="222"/>
                    <a:pt x="125" y="224"/>
                    <a:pt x="126" y="225"/>
                  </a:cubicBezTo>
                  <a:cubicBezTo>
                    <a:pt x="127" y="225"/>
                    <a:pt x="127" y="225"/>
                    <a:pt x="127" y="225"/>
                  </a:cubicBezTo>
                  <a:close/>
                  <a:moveTo>
                    <a:pt x="96" y="20"/>
                  </a:moveTo>
                  <a:cubicBezTo>
                    <a:pt x="96" y="20"/>
                    <a:pt x="97" y="19"/>
                    <a:pt x="97" y="18"/>
                  </a:cubicBezTo>
                  <a:cubicBezTo>
                    <a:pt x="97" y="18"/>
                    <a:pt x="97" y="17"/>
                    <a:pt x="97" y="17"/>
                  </a:cubicBezTo>
                  <a:cubicBezTo>
                    <a:pt x="96" y="17"/>
                    <a:pt x="96" y="17"/>
                    <a:pt x="95" y="17"/>
                  </a:cubicBezTo>
                  <a:cubicBezTo>
                    <a:pt x="95" y="18"/>
                    <a:pt x="94" y="19"/>
                    <a:pt x="94" y="20"/>
                  </a:cubicBezTo>
                  <a:cubicBezTo>
                    <a:pt x="95" y="20"/>
                    <a:pt x="96" y="20"/>
                    <a:pt x="96" y="20"/>
                  </a:cubicBezTo>
                  <a:close/>
                  <a:moveTo>
                    <a:pt x="91" y="85"/>
                  </a:moveTo>
                  <a:cubicBezTo>
                    <a:pt x="91" y="85"/>
                    <a:pt x="91" y="85"/>
                    <a:pt x="91" y="85"/>
                  </a:cubicBezTo>
                  <a:cubicBezTo>
                    <a:pt x="92" y="85"/>
                    <a:pt x="93" y="85"/>
                    <a:pt x="94" y="85"/>
                  </a:cubicBezTo>
                  <a:cubicBezTo>
                    <a:pt x="94" y="85"/>
                    <a:pt x="94" y="84"/>
                    <a:pt x="94" y="84"/>
                  </a:cubicBezTo>
                  <a:cubicBezTo>
                    <a:pt x="94" y="84"/>
                    <a:pt x="95" y="83"/>
                    <a:pt x="95" y="82"/>
                  </a:cubicBezTo>
                  <a:cubicBezTo>
                    <a:pt x="95" y="82"/>
                    <a:pt x="95" y="82"/>
                    <a:pt x="95" y="82"/>
                  </a:cubicBezTo>
                  <a:cubicBezTo>
                    <a:pt x="94" y="82"/>
                    <a:pt x="94" y="82"/>
                    <a:pt x="93" y="82"/>
                  </a:cubicBezTo>
                  <a:cubicBezTo>
                    <a:pt x="93" y="82"/>
                    <a:pt x="93" y="82"/>
                    <a:pt x="93" y="82"/>
                  </a:cubicBezTo>
                  <a:cubicBezTo>
                    <a:pt x="92" y="83"/>
                    <a:pt x="91" y="84"/>
                    <a:pt x="91" y="85"/>
                  </a:cubicBezTo>
                  <a:close/>
                  <a:moveTo>
                    <a:pt x="12" y="95"/>
                  </a:moveTo>
                  <a:cubicBezTo>
                    <a:pt x="12" y="95"/>
                    <a:pt x="12" y="95"/>
                    <a:pt x="12" y="95"/>
                  </a:cubicBezTo>
                  <a:cubicBezTo>
                    <a:pt x="12" y="95"/>
                    <a:pt x="11" y="95"/>
                    <a:pt x="11" y="95"/>
                  </a:cubicBezTo>
                  <a:cubicBezTo>
                    <a:pt x="10" y="95"/>
                    <a:pt x="10" y="95"/>
                    <a:pt x="9" y="95"/>
                  </a:cubicBezTo>
                  <a:cubicBezTo>
                    <a:pt x="9" y="96"/>
                    <a:pt x="8" y="97"/>
                    <a:pt x="7" y="98"/>
                  </a:cubicBezTo>
                  <a:cubicBezTo>
                    <a:pt x="7" y="98"/>
                    <a:pt x="7" y="99"/>
                    <a:pt x="7" y="99"/>
                  </a:cubicBezTo>
                  <a:cubicBezTo>
                    <a:pt x="9" y="98"/>
                    <a:pt x="11" y="96"/>
                    <a:pt x="12" y="95"/>
                  </a:cubicBezTo>
                  <a:close/>
                  <a:moveTo>
                    <a:pt x="92" y="21"/>
                  </a:moveTo>
                  <a:cubicBezTo>
                    <a:pt x="92" y="19"/>
                    <a:pt x="93" y="18"/>
                    <a:pt x="93" y="17"/>
                  </a:cubicBezTo>
                  <a:cubicBezTo>
                    <a:pt x="92" y="17"/>
                    <a:pt x="92" y="17"/>
                    <a:pt x="91" y="17"/>
                  </a:cubicBezTo>
                  <a:cubicBezTo>
                    <a:pt x="91" y="18"/>
                    <a:pt x="90" y="20"/>
                    <a:pt x="90" y="21"/>
                  </a:cubicBezTo>
                  <a:cubicBezTo>
                    <a:pt x="91" y="21"/>
                    <a:pt x="92" y="21"/>
                    <a:pt x="92" y="21"/>
                  </a:cubicBezTo>
                  <a:close/>
                  <a:moveTo>
                    <a:pt x="130" y="62"/>
                  </a:moveTo>
                  <a:cubicBezTo>
                    <a:pt x="129" y="62"/>
                    <a:pt x="129" y="62"/>
                    <a:pt x="128" y="62"/>
                  </a:cubicBezTo>
                  <a:cubicBezTo>
                    <a:pt x="128" y="62"/>
                    <a:pt x="127" y="63"/>
                    <a:pt x="127" y="63"/>
                  </a:cubicBezTo>
                  <a:cubicBezTo>
                    <a:pt x="126" y="63"/>
                    <a:pt x="125" y="64"/>
                    <a:pt x="125" y="65"/>
                  </a:cubicBezTo>
                  <a:cubicBezTo>
                    <a:pt x="125" y="65"/>
                    <a:pt x="125" y="66"/>
                    <a:pt x="125" y="67"/>
                  </a:cubicBezTo>
                  <a:cubicBezTo>
                    <a:pt x="126" y="66"/>
                    <a:pt x="129" y="63"/>
                    <a:pt x="130" y="62"/>
                  </a:cubicBezTo>
                  <a:close/>
                  <a:moveTo>
                    <a:pt x="61" y="104"/>
                  </a:moveTo>
                  <a:cubicBezTo>
                    <a:pt x="61" y="104"/>
                    <a:pt x="62" y="104"/>
                    <a:pt x="62" y="105"/>
                  </a:cubicBezTo>
                  <a:cubicBezTo>
                    <a:pt x="63" y="105"/>
                    <a:pt x="64" y="105"/>
                    <a:pt x="65" y="105"/>
                  </a:cubicBezTo>
                  <a:cubicBezTo>
                    <a:pt x="65" y="105"/>
                    <a:pt x="66" y="105"/>
                    <a:pt x="66" y="105"/>
                  </a:cubicBezTo>
                  <a:cubicBezTo>
                    <a:pt x="66" y="104"/>
                    <a:pt x="67" y="104"/>
                    <a:pt x="67" y="103"/>
                  </a:cubicBezTo>
                  <a:cubicBezTo>
                    <a:pt x="67" y="103"/>
                    <a:pt x="67" y="103"/>
                    <a:pt x="66" y="103"/>
                  </a:cubicBezTo>
                  <a:cubicBezTo>
                    <a:pt x="65" y="103"/>
                    <a:pt x="64" y="103"/>
                    <a:pt x="62" y="103"/>
                  </a:cubicBezTo>
                  <a:cubicBezTo>
                    <a:pt x="62" y="103"/>
                    <a:pt x="61" y="103"/>
                    <a:pt x="61" y="104"/>
                  </a:cubicBezTo>
                  <a:close/>
                  <a:moveTo>
                    <a:pt x="96" y="197"/>
                  </a:moveTo>
                  <a:cubicBezTo>
                    <a:pt x="97" y="198"/>
                    <a:pt x="99" y="199"/>
                    <a:pt x="100" y="200"/>
                  </a:cubicBezTo>
                  <a:cubicBezTo>
                    <a:pt x="100" y="200"/>
                    <a:pt x="101" y="200"/>
                    <a:pt x="101" y="199"/>
                  </a:cubicBezTo>
                  <a:cubicBezTo>
                    <a:pt x="100" y="198"/>
                    <a:pt x="99" y="197"/>
                    <a:pt x="97" y="196"/>
                  </a:cubicBezTo>
                  <a:cubicBezTo>
                    <a:pt x="97" y="196"/>
                    <a:pt x="97" y="197"/>
                    <a:pt x="96" y="197"/>
                  </a:cubicBezTo>
                  <a:close/>
                  <a:moveTo>
                    <a:pt x="204" y="117"/>
                  </a:moveTo>
                  <a:cubicBezTo>
                    <a:pt x="203" y="117"/>
                    <a:pt x="202" y="117"/>
                    <a:pt x="202" y="117"/>
                  </a:cubicBezTo>
                  <a:cubicBezTo>
                    <a:pt x="202" y="119"/>
                    <a:pt x="201" y="121"/>
                    <a:pt x="201" y="123"/>
                  </a:cubicBezTo>
                  <a:cubicBezTo>
                    <a:pt x="202" y="122"/>
                    <a:pt x="202" y="122"/>
                    <a:pt x="202" y="122"/>
                  </a:cubicBezTo>
                  <a:cubicBezTo>
                    <a:pt x="203" y="121"/>
                    <a:pt x="203" y="120"/>
                    <a:pt x="204" y="120"/>
                  </a:cubicBezTo>
                  <a:cubicBezTo>
                    <a:pt x="204" y="119"/>
                    <a:pt x="204" y="119"/>
                    <a:pt x="204" y="119"/>
                  </a:cubicBezTo>
                  <a:cubicBezTo>
                    <a:pt x="204" y="119"/>
                    <a:pt x="204" y="118"/>
                    <a:pt x="204" y="117"/>
                  </a:cubicBezTo>
                  <a:close/>
                  <a:moveTo>
                    <a:pt x="194" y="154"/>
                  </a:moveTo>
                  <a:cubicBezTo>
                    <a:pt x="195" y="153"/>
                    <a:pt x="195" y="153"/>
                    <a:pt x="195" y="153"/>
                  </a:cubicBezTo>
                  <a:cubicBezTo>
                    <a:pt x="196" y="153"/>
                    <a:pt x="196" y="152"/>
                    <a:pt x="195" y="152"/>
                  </a:cubicBezTo>
                  <a:cubicBezTo>
                    <a:pt x="195" y="151"/>
                    <a:pt x="195" y="150"/>
                    <a:pt x="195" y="149"/>
                  </a:cubicBezTo>
                  <a:cubicBezTo>
                    <a:pt x="194" y="149"/>
                    <a:pt x="194" y="149"/>
                    <a:pt x="194" y="148"/>
                  </a:cubicBezTo>
                  <a:cubicBezTo>
                    <a:pt x="194" y="148"/>
                    <a:pt x="194" y="148"/>
                    <a:pt x="194" y="148"/>
                  </a:cubicBezTo>
                  <a:cubicBezTo>
                    <a:pt x="193" y="149"/>
                    <a:pt x="193" y="150"/>
                    <a:pt x="193" y="151"/>
                  </a:cubicBezTo>
                  <a:cubicBezTo>
                    <a:pt x="193" y="151"/>
                    <a:pt x="193" y="151"/>
                    <a:pt x="193" y="151"/>
                  </a:cubicBezTo>
                  <a:cubicBezTo>
                    <a:pt x="193" y="152"/>
                    <a:pt x="194" y="153"/>
                    <a:pt x="194" y="154"/>
                  </a:cubicBezTo>
                  <a:close/>
                  <a:moveTo>
                    <a:pt x="228" y="127"/>
                  </a:moveTo>
                  <a:cubicBezTo>
                    <a:pt x="228" y="129"/>
                    <a:pt x="228" y="130"/>
                    <a:pt x="228" y="132"/>
                  </a:cubicBezTo>
                  <a:cubicBezTo>
                    <a:pt x="229" y="132"/>
                    <a:pt x="230" y="132"/>
                    <a:pt x="230" y="132"/>
                  </a:cubicBezTo>
                  <a:cubicBezTo>
                    <a:pt x="230" y="130"/>
                    <a:pt x="230" y="129"/>
                    <a:pt x="229" y="127"/>
                  </a:cubicBezTo>
                  <a:cubicBezTo>
                    <a:pt x="229" y="127"/>
                    <a:pt x="229" y="127"/>
                    <a:pt x="228" y="127"/>
                  </a:cubicBezTo>
                  <a:close/>
                  <a:moveTo>
                    <a:pt x="90" y="238"/>
                  </a:moveTo>
                  <a:cubicBezTo>
                    <a:pt x="90" y="237"/>
                    <a:pt x="89" y="236"/>
                    <a:pt x="89" y="236"/>
                  </a:cubicBezTo>
                  <a:cubicBezTo>
                    <a:pt x="89" y="235"/>
                    <a:pt x="89" y="235"/>
                    <a:pt x="89" y="234"/>
                  </a:cubicBezTo>
                  <a:cubicBezTo>
                    <a:pt x="90" y="234"/>
                    <a:pt x="90" y="234"/>
                    <a:pt x="91" y="234"/>
                  </a:cubicBezTo>
                  <a:cubicBezTo>
                    <a:pt x="91" y="235"/>
                    <a:pt x="91" y="235"/>
                    <a:pt x="92" y="235"/>
                  </a:cubicBezTo>
                  <a:cubicBezTo>
                    <a:pt x="92" y="235"/>
                    <a:pt x="92" y="235"/>
                    <a:pt x="92" y="235"/>
                  </a:cubicBezTo>
                  <a:cubicBezTo>
                    <a:pt x="92" y="235"/>
                    <a:pt x="91" y="233"/>
                    <a:pt x="91" y="232"/>
                  </a:cubicBezTo>
                  <a:cubicBezTo>
                    <a:pt x="90" y="233"/>
                    <a:pt x="89" y="234"/>
                    <a:pt x="89" y="235"/>
                  </a:cubicBezTo>
                  <a:cubicBezTo>
                    <a:pt x="88" y="235"/>
                    <a:pt x="88" y="235"/>
                    <a:pt x="88" y="236"/>
                  </a:cubicBezTo>
                  <a:cubicBezTo>
                    <a:pt x="88" y="237"/>
                    <a:pt x="88" y="238"/>
                    <a:pt x="89" y="238"/>
                  </a:cubicBezTo>
                  <a:cubicBezTo>
                    <a:pt x="89" y="239"/>
                    <a:pt x="89" y="239"/>
                    <a:pt x="89" y="239"/>
                  </a:cubicBezTo>
                  <a:cubicBezTo>
                    <a:pt x="89" y="239"/>
                    <a:pt x="90" y="238"/>
                    <a:pt x="90" y="238"/>
                  </a:cubicBezTo>
                  <a:close/>
                  <a:moveTo>
                    <a:pt x="111" y="41"/>
                  </a:moveTo>
                  <a:cubicBezTo>
                    <a:pt x="111" y="41"/>
                    <a:pt x="111" y="41"/>
                    <a:pt x="111" y="41"/>
                  </a:cubicBezTo>
                  <a:cubicBezTo>
                    <a:pt x="113" y="41"/>
                    <a:pt x="116" y="41"/>
                    <a:pt x="118" y="41"/>
                  </a:cubicBezTo>
                  <a:cubicBezTo>
                    <a:pt x="119" y="41"/>
                    <a:pt x="119" y="41"/>
                    <a:pt x="119" y="40"/>
                  </a:cubicBezTo>
                  <a:cubicBezTo>
                    <a:pt x="118" y="40"/>
                    <a:pt x="116" y="40"/>
                    <a:pt x="115" y="39"/>
                  </a:cubicBezTo>
                  <a:cubicBezTo>
                    <a:pt x="115" y="39"/>
                    <a:pt x="114" y="39"/>
                    <a:pt x="114" y="39"/>
                  </a:cubicBezTo>
                  <a:cubicBezTo>
                    <a:pt x="113" y="40"/>
                    <a:pt x="112" y="41"/>
                    <a:pt x="111" y="41"/>
                  </a:cubicBezTo>
                  <a:close/>
                  <a:moveTo>
                    <a:pt x="57" y="171"/>
                  </a:moveTo>
                  <a:cubicBezTo>
                    <a:pt x="56" y="170"/>
                    <a:pt x="56" y="169"/>
                    <a:pt x="55" y="169"/>
                  </a:cubicBezTo>
                  <a:cubicBezTo>
                    <a:pt x="54" y="169"/>
                    <a:pt x="53" y="169"/>
                    <a:pt x="52" y="169"/>
                  </a:cubicBezTo>
                  <a:cubicBezTo>
                    <a:pt x="51" y="169"/>
                    <a:pt x="51" y="169"/>
                    <a:pt x="51" y="169"/>
                  </a:cubicBezTo>
                  <a:cubicBezTo>
                    <a:pt x="51" y="170"/>
                    <a:pt x="51" y="170"/>
                    <a:pt x="52" y="171"/>
                  </a:cubicBezTo>
                  <a:cubicBezTo>
                    <a:pt x="53" y="171"/>
                    <a:pt x="55" y="171"/>
                    <a:pt x="57" y="171"/>
                  </a:cubicBezTo>
                  <a:close/>
                  <a:moveTo>
                    <a:pt x="112" y="236"/>
                  </a:moveTo>
                  <a:cubicBezTo>
                    <a:pt x="112" y="237"/>
                    <a:pt x="112" y="237"/>
                    <a:pt x="112" y="237"/>
                  </a:cubicBezTo>
                  <a:cubicBezTo>
                    <a:pt x="113" y="239"/>
                    <a:pt x="113" y="240"/>
                    <a:pt x="114" y="241"/>
                  </a:cubicBezTo>
                  <a:cubicBezTo>
                    <a:pt x="115" y="241"/>
                    <a:pt x="115" y="241"/>
                    <a:pt x="116" y="240"/>
                  </a:cubicBezTo>
                  <a:cubicBezTo>
                    <a:pt x="115" y="239"/>
                    <a:pt x="113" y="238"/>
                    <a:pt x="112" y="236"/>
                  </a:cubicBezTo>
                  <a:close/>
                  <a:moveTo>
                    <a:pt x="71" y="143"/>
                  </a:moveTo>
                  <a:cubicBezTo>
                    <a:pt x="71" y="145"/>
                    <a:pt x="71" y="146"/>
                    <a:pt x="71" y="147"/>
                  </a:cubicBezTo>
                  <a:cubicBezTo>
                    <a:pt x="71" y="147"/>
                    <a:pt x="72" y="148"/>
                    <a:pt x="73" y="148"/>
                  </a:cubicBezTo>
                  <a:cubicBezTo>
                    <a:pt x="73" y="148"/>
                    <a:pt x="74" y="148"/>
                    <a:pt x="75" y="149"/>
                  </a:cubicBezTo>
                  <a:cubicBezTo>
                    <a:pt x="75" y="148"/>
                    <a:pt x="72" y="145"/>
                    <a:pt x="71" y="143"/>
                  </a:cubicBezTo>
                  <a:close/>
                  <a:moveTo>
                    <a:pt x="100" y="27"/>
                  </a:moveTo>
                  <a:cubicBezTo>
                    <a:pt x="99" y="28"/>
                    <a:pt x="95" y="30"/>
                    <a:pt x="94" y="31"/>
                  </a:cubicBezTo>
                  <a:cubicBezTo>
                    <a:pt x="95" y="31"/>
                    <a:pt x="96" y="31"/>
                    <a:pt x="96" y="31"/>
                  </a:cubicBezTo>
                  <a:cubicBezTo>
                    <a:pt x="98" y="31"/>
                    <a:pt x="99" y="30"/>
                    <a:pt x="100" y="29"/>
                  </a:cubicBezTo>
                  <a:cubicBezTo>
                    <a:pt x="100" y="29"/>
                    <a:pt x="101" y="28"/>
                    <a:pt x="100" y="27"/>
                  </a:cubicBezTo>
                  <a:close/>
                  <a:moveTo>
                    <a:pt x="24" y="174"/>
                  </a:moveTo>
                  <a:cubicBezTo>
                    <a:pt x="23" y="173"/>
                    <a:pt x="23" y="172"/>
                    <a:pt x="22" y="172"/>
                  </a:cubicBezTo>
                  <a:cubicBezTo>
                    <a:pt x="22" y="172"/>
                    <a:pt x="22" y="172"/>
                    <a:pt x="22" y="172"/>
                  </a:cubicBezTo>
                  <a:cubicBezTo>
                    <a:pt x="21" y="172"/>
                    <a:pt x="20" y="172"/>
                    <a:pt x="19" y="172"/>
                  </a:cubicBezTo>
                  <a:cubicBezTo>
                    <a:pt x="19" y="172"/>
                    <a:pt x="19" y="173"/>
                    <a:pt x="19" y="174"/>
                  </a:cubicBezTo>
                  <a:cubicBezTo>
                    <a:pt x="21" y="174"/>
                    <a:pt x="22" y="174"/>
                    <a:pt x="24" y="174"/>
                  </a:cubicBezTo>
                  <a:close/>
                  <a:moveTo>
                    <a:pt x="104" y="182"/>
                  </a:moveTo>
                  <a:cubicBezTo>
                    <a:pt x="103" y="181"/>
                    <a:pt x="102" y="180"/>
                    <a:pt x="101" y="179"/>
                  </a:cubicBezTo>
                  <a:cubicBezTo>
                    <a:pt x="101" y="179"/>
                    <a:pt x="101" y="179"/>
                    <a:pt x="101" y="179"/>
                  </a:cubicBezTo>
                  <a:cubicBezTo>
                    <a:pt x="101" y="180"/>
                    <a:pt x="101" y="180"/>
                    <a:pt x="101" y="181"/>
                  </a:cubicBezTo>
                  <a:cubicBezTo>
                    <a:pt x="102" y="181"/>
                    <a:pt x="102" y="181"/>
                    <a:pt x="102" y="182"/>
                  </a:cubicBezTo>
                  <a:cubicBezTo>
                    <a:pt x="102" y="182"/>
                    <a:pt x="101" y="182"/>
                    <a:pt x="101" y="183"/>
                  </a:cubicBezTo>
                  <a:cubicBezTo>
                    <a:pt x="102" y="183"/>
                    <a:pt x="102" y="183"/>
                    <a:pt x="103" y="184"/>
                  </a:cubicBezTo>
                  <a:cubicBezTo>
                    <a:pt x="103" y="183"/>
                    <a:pt x="104" y="183"/>
                    <a:pt x="104" y="183"/>
                  </a:cubicBezTo>
                  <a:cubicBezTo>
                    <a:pt x="104" y="183"/>
                    <a:pt x="104" y="183"/>
                    <a:pt x="104" y="182"/>
                  </a:cubicBezTo>
                  <a:close/>
                  <a:moveTo>
                    <a:pt x="5" y="134"/>
                  </a:moveTo>
                  <a:cubicBezTo>
                    <a:pt x="5" y="130"/>
                    <a:pt x="5" y="125"/>
                    <a:pt x="4" y="120"/>
                  </a:cubicBezTo>
                  <a:cubicBezTo>
                    <a:pt x="4" y="125"/>
                    <a:pt x="5" y="130"/>
                    <a:pt x="5" y="134"/>
                  </a:cubicBezTo>
                  <a:close/>
                  <a:moveTo>
                    <a:pt x="150" y="81"/>
                  </a:moveTo>
                  <a:cubicBezTo>
                    <a:pt x="148" y="82"/>
                    <a:pt x="147" y="82"/>
                    <a:pt x="146" y="82"/>
                  </a:cubicBezTo>
                  <a:cubicBezTo>
                    <a:pt x="145" y="82"/>
                    <a:pt x="145" y="82"/>
                    <a:pt x="145" y="84"/>
                  </a:cubicBezTo>
                  <a:cubicBezTo>
                    <a:pt x="146" y="84"/>
                    <a:pt x="147" y="84"/>
                    <a:pt x="149" y="84"/>
                  </a:cubicBezTo>
                  <a:cubicBezTo>
                    <a:pt x="149" y="83"/>
                    <a:pt x="149" y="82"/>
                    <a:pt x="150" y="81"/>
                  </a:cubicBezTo>
                  <a:close/>
                  <a:moveTo>
                    <a:pt x="159" y="28"/>
                  </a:moveTo>
                  <a:cubicBezTo>
                    <a:pt x="156" y="28"/>
                    <a:pt x="154" y="29"/>
                    <a:pt x="152" y="29"/>
                  </a:cubicBezTo>
                  <a:cubicBezTo>
                    <a:pt x="152" y="29"/>
                    <a:pt x="152" y="29"/>
                    <a:pt x="153" y="29"/>
                  </a:cubicBezTo>
                  <a:cubicBezTo>
                    <a:pt x="154" y="29"/>
                    <a:pt x="155" y="29"/>
                    <a:pt x="156" y="29"/>
                  </a:cubicBezTo>
                  <a:cubicBezTo>
                    <a:pt x="156" y="29"/>
                    <a:pt x="156" y="29"/>
                    <a:pt x="157" y="29"/>
                  </a:cubicBezTo>
                  <a:cubicBezTo>
                    <a:pt x="157" y="29"/>
                    <a:pt x="158" y="30"/>
                    <a:pt x="158" y="30"/>
                  </a:cubicBezTo>
                  <a:cubicBezTo>
                    <a:pt x="158" y="31"/>
                    <a:pt x="157" y="31"/>
                    <a:pt x="157" y="31"/>
                  </a:cubicBezTo>
                  <a:cubicBezTo>
                    <a:pt x="156" y="31"/>
                    <a:pt x="156" y="31"/>
                    <a:pt x="156" y="31"/>
                  </a:cubicBezTo>
                  <a:cubicBezTo>
                    <a:pt x="155" y="31"/>
                    <a:pt x="155" y="31"/>
                    <a:pt x="154" y="31"/>
                  </a:cubicBezTo>
                  <a:cubicBezTo>
                    <a:pt x="154" y="32"/>
                    <a:pt x="154" y="32"/>
                    <a:pt x="154" y="32"/>
                  </a:cubicBezTo>
                  <a:cubicBezTo>
                    <a:pt x="156" y="32"/>
                    <a:pt x="157" y="32"/>
                    <a:pt x="158" y="32"/>
                  </a:cubicBezTo>
                  <a:cubicBezTo>
                    <a:pt x="158" y="30"/>
                    <a:pt x="158" y="29"/>
                    <a:pt x="159" y="28"/>
                  </a:cubicBezTo>
                  <a:close/>
                  <a:moveTo>
                    <a:pt x="209" y="135"/>
                  </a:moveTo>
                  <a:cubicBezTo>
                    <a:pt x="211" y="135"/>
                    <a:pt x="212" y="135"/>
                    <a:pt x="214" y="135"/>
                  </a:cubicBezTo>
                  <a:cubicBezTo>
                    <a:pt x="214" y="134"/>
                    <a:pt x="214" y="134"/>
                    <a:pt x="214" y="133"/>
                  </a:cubicBezTo>
                  <a:cubicBezTo>
                    <a:pt x="213" y="133"/>
                    <a:pt x="211" y="133"/>
                    <a:pt x="210" y="133"/>
                  </a:cubicBezTo>
                  <a:cubicBezTo>
                    <a:pt x="210" y="134"/>
                    <a:pt x="209" y="134"/>
                    <a:pt x="209" y="135"/>
                  </a:cubicBezTo>
                  <a:close/>
                  <a:moveTo>
                    <a:pt x="90" y="225"/>
                  </a:moveTo>
                  <a:cubicBezTo>
                    <a:pt x="91" y="226"/>
                    <a:pt x="91" y="226"/>
                    <a:pt x="92" y="227"/>
                  </a:cubicBezTo>
                  <a:cubicBezTo>
                    <a:pt x="93" y="227"/>
                    <a:pt x="93" y="226"/>
                    <a:pt x="93" y="226"/>
                  </a:cubicBezTo>
                  <a:cubicBezTo>
                    <a:pt x="93" y="225"/>
                    <a:pt x="93" y="223"/>
                    <a:pt x="93" y="222"/>
                  </a:cubicBezTo>
                  <a:cubicBezTo>
                    <a:pt x="92" y="223"/>
                    <a:pt x="91" y="224"/>
                    <a:pt x="90" y="225"/>
                  </a:cubicBezTo>
                  <a:close/>
                  <a:moveTo>
                    <a:pt x="167" y="81"/>
                  </a:moveTo>
                  <a:cubicBezTo>
                    <a:pt x="167" y="81"/>
                    <a:pt x="167" y="81"/>
                    <a:pt x="167" y="81"/>
                  </a:cubicBezTo>
                  <a:cubicBezTo>
                    <a:pt x="166" y="82"/>
                    <a:pt x="166" y="84"/>
                    <a:pt x="165" y="86"/>
                  </a:cubicBezTo>
                  <a:cubicBezTo>
                    <a:pt x="165" y="86"/>
                    <a:pt x="166" y="86"/>
                    <a:pt x="166" y="86"/>
                  </a:cubicBezTo>
                  <a:cubicBezTo>
                    <a:pt x="167" y="86"/>
                    <a:pt x="168" y="86"/>
                    <a:pt x="167" y="85"/>
                  </a:cubicBezTo>
                  <a:cubicBezTo>
                    <a:pt x="167" y="84"/>
                    <a:pt x="167" y="82"/>
                    <a:pt x="167" y="81"/>
                  </a:cubicBezTo>
                  <a:close/>
                  <a:moveTo>
                    <a:pt x="112" y="70"/>
                  </a:moveTo>
                  <a:cubicBezTo>
                    <a:pt x="114" y="70"/>
                    <a:pt x="117" y="70"/>
                    <a:pt x="117" y="70"/>
                  </a:cubicBezTo>
                  <a:cubicBezTo>
                    <a:pt x="117" y="69"/>
                    <a:pt x="117" y="68"/>
                    <a:pt x="117" y="67"/>
                  </a:cubicBezTo>
                  <a:cubicBezTo>
                    <a:pt x="116" y="68"/>
                    <a:pt x="114" y="69"/>
                    <a:pt x="113" y="69"/>
                  </a:cubicBezTo>
                  <a:cubicBezTo>
                    <a:pt x="113" y="70"/>
                    <a:pt x="113" y="70"/>
                    <a:pt x="112" y="70"/>
                  </a:cubicBezTo>
                  <a:close/>
                  <a:moveTo>
                    <a:pt x="134" y="222"/>
                  </a:moveTo>
                  <a:cubicBezTo>
                    <a:pt x="133" y="224"/>
                    <a:pt x="132" y="225"/>
                    <a:pt x="131" y="226"/>
                  </a:cubicBezTo>
                  <a:cubicBezTo>
                    <a:pt x="131" y="227"/>
                    <a:pt x="132" y="227"/>
                    <a:pt x="132" y="228"/>
                  </a:cubicBezTo>
                  <a:cubicBezTo>
                    <a:pt x="133" y="226"/>
                    <a:pt x="134" y="225"/>
                    <a:pt x="135" y="223"/>
                  </a:cubicBezTo>
                  <a:cubicBezTo>
                    <a:pt x="135" y="223"/>
                    <a:pt x="134" y="223"/>
                    <a:pt x="134" y="222"/>
                  </a:cubicBezTo>
                  <a:close/>
                  <a:moveTo>
                    <a:pt x="11" y="154"/>
                  </a:moveTo>
                  <a:cubicBezTo>
                    <a:pt x="11" y="155"/>
                    <a:pt x="11" y="155"/>
                    <a:pt x="11" y="155"/>
                  </a:cubicBezTo>
                  <a:cubicBezTo>
                    <a:pt x="11" y="157"/>
                    <a:pt x="11" y="158"/>
                    <a:pt x="11" y="159"/>
                  </a:cubicBezTo>
                  <a:cubicBezTo>
                    <a:pt x="11" y="159"/>
                    <a:pt x="12" y="159"/>
                    <a:pt x="13" y="158"/>
                  </a:cubicBezTo>
                  <a:cubicBezTo>
                    <a:pt x="12" y="157"/>
                    <a:pt x="12" y="156"/>
                    <a:pt x="12" y="154"/>
                  </a:cubicBezTo>
                  <a:cubicBezTo>
                    <a:pt x="12" y="154"/>
                    <a:pt x="11" y="154"/>
                    <a:pt x="11" y="154"/>
                  </a:cubicBezTo>
                  <a:close/>
                  <a:moveTo>
                    <a:pt x="137" y="70"/>
                  </a:moveTo>
                  <a:cubicBezTo>
                    <a:pt x="139" y="70"/>
                    <a:pt x="140" y="70"/>
                    <a:pt x="141" y="70"/>
                  </a:cubicBezTo>
                  <a:cubicBezTo>
                    <a:pt x="141" y="69"/>
                    <a:pt x="141" y="68"/>
                    <a:pt x="141" y="67"/>
                  </a:cubicBezTo>
                  <a:cubicBezTo>
                    <a:pt x="140" y="67"/>
                    <a:pt x="139" y="67"/>
                    <a:pt x="139" y="67"/>
                  </a:cubicBezTo>
                  <a:cubicBezTo>
                    <a:pt x="139" y="67"/>
                    <a:pt x="138" y="68"/>
                    <a:pt x="138" y="68"/>
                  </a:cubicBezTo>
                  <a:cubicBezTo>
                    <a:pt x="138" y="68"/>
                    <a:pt x="138" y="69"/>
                    <a:pt x="137" y="70"/>
                  </a:cubicBezTo>
                  <a:close/>
                  <a:moveTo>
                    <a:pt x="144" y="13"/>
                  </a:moveTo>
                  <a:cubicBezTo>
                    <a:pt x="142" y="13"/>
                    <a:pt x="140" y="13"/>
                    <a:pt x="137" y="13"/>
                  </a:cubicBezTo>
                  <a:cubicBezTo>
                    <a:pt x="137" y="13"/>
                    <a:pt x="137" y="13"/>
                    <a:pt x="137" y="13"/>
                  </a:cubicBezTo>
                  <a:cubicBezTo>
                    <a:pt x="137" y="14"/>
                    <a:pt x="137" y="14"/>
                    <a:pt x="137" y="14"/>
                  </a:cubicBezTo>
                  <a:cubicBezTo>
                    <a:pt x="138" y="14"/>
                    <a:pt x="139" y="15"/>
                    <a:pt x="140" y="14"/>
                  </a:cubicBezTo>
                  <a:cubicBezTo>
                    <a:pt x="141" y="14"/>
                    <a:pt x="142" y="13"/>
                    <a:pt x="144" y="13"/>
                  </a:cubicBezTo>
                  <a:cubicBezTo>
                    <a:pt x="144" y="13"/>
                    <a:pt x="144" y="13"/>
                    <a:pt x="144" y="13"/>
                  </a:cubicBezTo>
                  <a:close/>
                  <a:moveTo>
                    <a:pt x="82" y="39"/>
                  </a:moveTo>
                  <a:cubicBezTo>
                    <a:pt x="82" y="39"/>
                    <a:pt x="82" y="39"/>
                    <a:pt x="82" y="39"/>
                  </a:cubicBezTo>
                  <a:cubicBezTo>
                    <a:pt x="81" y="39"/>
                    <a:pt x="81" y="40"/>
                    <a:pt x="81" y="40"/>
                  </a:cubicBezTo>
                  <a:cubicBezTo>
                    <a:pt x="81" y="42"/>
                    <a:pt x="81" y="45"/>
                    <a:pt x="81" y="47"/>
                  </a:cubicBezTo>
                  <a:cubicBezTo>
                    <a:pt x="81" y="48"/>
                    <a:pt x="81" y="50"/>
                    <a:pt x="81" y="52"/>
                  </a:cubicBezTo>
                  <a:cubicBezTo>
                    <a:pt x="81" y="52"/>
                    <a:pt x="81" y="52"/>
                    <a:pt x="81" y="52"/>
                  </a:cubicBezTo>
                  <a:cubicBezTo>
                    <a:pt x="82" y="52"/>
                    <a:pt x="82" y="51"/>
                    <a:pt x="82" y="50"/>
                  </a:cubicBezTo>
                  <a:cubicBezTo>
                    <a:pt x="82" y="49"/>
                    <a:pt x="82" y="48"/>
                    <a:pt x="82" y="48"/>
                  </a:cubicBezTo>
                  <a:cubicBezTo>
                    <a:pt x="82" y="47"/>
                    <a:pt x="82" y="46"/>
                    <a:pt x="82" y="46"/>
                  </a:cubicBezTo>
                  <a:cubicBezTo>
                    <a:pt x="82" y="43"/>
                    <a:pt x="82" y="41"/>
                    <a:pt x="82" y="39"/>
                  </a:cubicBezTo>
                  <a:close/>
                  <a:moveTo>
                    <a:pt x="165" y="231"/>
                  </a:moveTo>
                  <a:cubicBezTo>
                    <a:pt x="165" y="231"/>
                    <a:pt x="166" y="231"/>
                    <a:pt x="166" y="231"/>
                  </a:cubicBezTo>
                  <a:cubicBezTo>
                    <a:pt x="166" y="229"/>
                    <a:pt x="166" y="227"/>
                    <a:pt x="166" y="225"/>
                  </a:cubicBezTo>
                  <a:cubicBezTo>
                    <a:pt x="166" y="225"/>
                    <a:pt x="166" y="225"/>
                    <a:pt x="166" y="225"/>
                  </a:cubicBezTo>
                  <a:cubicBezTo>
                    <a:pt x="165" y="226"/>
                    <a:pt x="164" y="227"/>
                    <a:pt x="163" y="229"/>
                  </a:cubicBezTo>
                  <a:cubicBezTo>
                    <a:pt x="164" y="230"/>
                    <a:pt x="165" y="230"/>
                    <a:pt x="165" y="231"/>
                  </a:cubicBezTo>
                  <a:close/>
                  <a:moveTo>
                    <a:pt x="91" y="80"/>
                  </a:moveTo>
                  <a:cubicBezTo>
                    <a:pt x="91" y="80"/>
                    <a:pt x="92" y="80"/>
                    <a:pt x="92" y="79"/>
                  </a:cubicBezTo>
                  <a:cubicBezTo>
                    <a:pt x="93" y="78"/>
                    <a:pt x="93" y="77"/>
                    <a:pt x="94" y="76"/>
                  </a:cubicBezTo>
                  <a:cubicBezTo>
                    <a:pt x="94" y="76"/>
                    <a:pt x="94" y="76"/>
                    <a:pt x="94" y="75"/>
                  </a:cubicBezTo>
                  <a:cubicBezTo>
                    <a:pt x="93" y="76"/>
                    <a:pt x="92" y="76"/>
                    <a:pt x="91" y="76"/>
                  </a:cubicBezTo>
                  <a:cubicBezTo>
                    <a:pt x="91" y="77"/>
                    <a:pt x="91" y="78"/>
                    <a:pt x="91" y="80"/>
                  </a:cubicBezTo>
                  <a:close/>
                  <a:moveTo>
                    <a:pt x="221" y="165"/>
                  </a:moveTo>
                  <a:cubicBezTo>
                    <a:pt x="220" y="165"/>
                    <a:pt x="219" y="165"/>
                    <a:pt x="219" y="165"/>
                  </a:cubicBezTo>
                  <a:cubicBezTo>
                    <a:pt x="218" y="164"/>
                    <a:pt x="218" y="164"/>
                    <a:pt x="217" y="164"/>
                  </a:cubicBezTo>
                  <a:cubicBezTo>
                    <a:pt x="217" y="165"/>
                    <a:pt x="217" y="166"/>
                    <a:pt x="217" y="167"/>
                  </a:cubicBezTo>
                  <a:cubicBezTo>
                    <a:pt x="218" y="167"/>
                    <a:pt x="220" y="166"/>
                    <a:pt x="221" y="166"/>
                  </a:cubicBezTo>
                  <a:cubicBezTo>
                    <a:pt x="221" y="166"/>
                    <a:pt x="221" y="165"/>
                    <a:pt x="221" y="165"/>
                  </a:cubicBezTo>
                  <a:close/>
                  <a:moveTo>
                    <a:pt x="94" y="53"/>
                  </a:moveTo>
                  <a:cubicBezTo>
                    <a:pt x="94" y="54"/>
                    <a:pt x="94" y="56"/>
                    <a:pt x="94" y="57"/>
                  </a:cubicBezTo>
                  <a:cubicBezTo>
                    <a:pt x="94" y="57"/>
                    <a:pt x="95" y="57"/>
                    <a:pt x="95" y="57"/>
                  </a:cubicBezTo>
                  <a:cubicBezTo>
                    <a:pt x="96" y="55"/>
                    <a:pt x="97" y="54"/>
                    <a:pt x="98" y="52"/>
                  </a:cubicBezTo>
                  <a:cubicBezTo>
                    <a:pt x="96" y="53"/>
                    <a:pt x="95" y="53"/>
                    <a:pt x="94" y="53"/>
                  </a:cubicBezTo>
                  <a:close/>
                  <a:moveTo>
                    <a:pt x="166" y="202"/>
                  </a:moveTo>
                  <a:cubicBezTo>
                    <a:pt x="167" y="202"/>
                    <a:pt x="167" y="202"/>
                    <a:pt x="167" y="202"/>
                  </a:cubicBezTo>
                  <a:cubicBezTo>
                    <a:pt x="168" y="202"/>
                    <a:pt x="168" y="202"/>
                    <a:pt x="168" y="201"/>
                  </a:cubicBezTo>
                  <a:cubicBezTo>
                    <a:pt x="168" y="201"/>
                    <a:pt x="168" y="200"/>
                    <a:pt x="168" y="200"/>
                  </a:cubicBezTo>
                  <a:cubicBezTo>
                    <a:pt x="167" y="199"/>
                    <a:pt x="166" y="198"/>
                    <a:pt x="166" y="197"/>
                  </a:cubicBezTo>
                  <a:cubicBezTo>
                    <a:pt x="165" y="197"/>
                    <a:pt x="165" y="197"/>
                    <a:pt x="165" y="198"/>
                  </a:cubicBezTo>
                  <a:cubicBezTo>
                    <a:pt x="165" y="198"/>
                    <a:pt x="166" y="198"/>
                    <a:pt x="166" y="198"/>
                  </a:cubicBezTo>
                  <a:cubicBezTo>
                    <a:pt x="166" y="199"/>
                    <a:pt x="166" y="200"/>
                    <a:pt x="166" y="200"/>
                  </a:cubicBezTo>
                  <a:cubicBezTo>
                    <a:pt x="166" y="201"/>
                    <a:pt x="166" y="201"/>
                    <a:pt x="166" y="201"/>
                  </a:cubicBezTo>
                  <a:cubicBezTo>
                    <a:pt x="166" y="201"/>
                    <a:pt x="166" y="202"/>
                    <a:pt x="166" y="202"/>
                  </a:cubicBezTo>
                  <a:close/>
                  <a:moveTo>
                    <a:pt x="119" y="70"/>
                  </a:moveTo>
                  <a:cubicBezTo>
                    <a:pt x="121" y="69"/>
                    <a:pt x="122" y="67"/>
                    <a:pt x="122" y="65"/>
                  </a:cubicBezTo>
                  <a:cubicBezTo>
                    <a:pt x="121" y="66"/>
                    <a:pt x="120" y="66"/>
                    <a:pt x="119" y="66"/>
                  </a:cubicBezTo>
                  <a:cubicBezTo>
                    <a:pt x="119" y="68"/>
                    <a:pt x="119" y="69"/>
                    <a:pt x="119" y="70"/>
                  </a:cubicBezTo>
                  <a:close/>
                  <a:moveTo>
                    <a:pt x="49" y="141"/>
                  </a:moveTo>
                  <a:cubicBezTo>
                    <a:pt x="50" y="141"/>
                    <a:pt x="51" y="141"/>
                    <a:pt x="53" y="141"/>
                  </a:cubicBezTo>
                  <a:cubicBezTo>
                    <a:pt x="52" y="140"/>
                    <a:pt x="52" y="139"/>
                    <a:pt x="52" y="139"/>
                  </a:cubicBezTo>
                  <a:cubicBezTo>
                    <a:pt x="51" y="139"/>
                    <a:pt x="50" y="139"/>
                    <a:pt x="49" y="138"/>
                  </a:cubicBezTo>
                  <a:cubicBezTo>
                    <a:pt x="49" y="139"/>
                    <a:pt x="49" y="140"/>
                    <a:pt x="49" y="141"/>
                  </a:cubicBezTo>
                  <a:close/>
                  <a:moveTo>
                    <a:pt x="6" y="104"/>
                  </a:moveTo>
                  <a:cubicBezTo>
                    <a:pt x="6" y="105"/>
                    <a:pt x="6" y="106"/>
                    <a:pt x="6" y="107"/>
                  </a:cubicBezTo>
                  <a:cubicBezTo>
                    <a:pt x="7" y="107"/>
                    <a:pt x="7" y="107"/>
                    <a:pt x="7" y="106"/>
                  </a:cubicBezTo>
                  <a:cubicBezTo>
                    <a:pt x="8" y="105"/>
                    <a:pt x="8" y="104"/>
                    <a:pt x="8" y="103"/>
                  </a:cubicBezTo>
                  <a:cubicBezTo>
                    <a:pt x="8" y="102"/>
                    <a:pt x="9" y="102"/>
                    <a:pt x="9" y="102"/>
                  </a:cubicBezTo>
                  <a:cubicBezTo>
                    <a:pt x="8" y="102"/>
                    <a:pt x="8" y="102"/>
                    <a:pt x="7" y="102"/>
                  </a:cubicBezTo>
                  <a:cubicBezTo>
                    <a:pt x="7" y="103"/>
                    <a:pt x="7" y="103"/>
                    <a:pt x="6" y="104"/>
                  </a:cubicBezTo>
                  <a:close/>
                  <a:moveTo>
                    <a:pt x="206" y="165"/>
                  </a:moveTo>
                  <a:cubicBezTo>
                    <a:pt x="206" y="166"/>
                    <a:pt x="205" y="167"/>
                    <a:pt x="206" y="167"/>
                  </a:cubicBezTo>
                  <a:cubicBezTo>
                    <a:pt x="207" y="167"/>
                    <a:pt x="208" y="167"/>
                    <a:pt x="209" y="167"/>
                  </a:cubicBezTo>
                  <a:cubicBezTo>
                    <a:pt x="209" y="166"/>
                    <a:pt x="209" y="166"/>
                    <a:pt x="208" y="165"/>
                  </a:cubicBezTo>
                  <a:cubicBezTo>
                    <a:pt x="208" y="165"/>
                    <a:pt x="208" y="165"/>
                    <a:pt x="208" y="165"/>
                  </a:cubicBezTo>
                  <a:cubicBezTo>
                    <a:pt x="207" y="165"/>
                    <a:pt x="206" y="165"/>
                    <a:pt x="206" y="165"/>
                  </a:cubicBezTo>
                  <a:close/>
                  <a:moveTo>
                    <a:pt x="38" y="171"/>
                  </a:moveTo>
                  <a:cubicBezTo>
                    <a:pt x="37" y="171"/>
                    <a:pt x="36" y="171"/>
                    <a:pt x="35" y="171"/>
                  </a:cubicBezTo>
                  <a:cubicBezTo>
                    <a:pt x="35" y="171"/>
                    <a:pt x="35" y="171"/>
                    <a:pt x="35" y="171"/>
                  </a:cubicBezTo>
                  <a:cubicBezTo>
                    <a:pt x="36" y="172"/>
                    <a:pt x="37" y="173"/>
                    <a:pt x="37" y="174"/>
                  </a:cubicBezTo>
                  <a:cubicBezTo>
                    <a:pt x="38" y="175"/>
                    <a:pt x="38" y="175"/>
                    <a:pt x="38" y="174"/>
                  </a:cubicBezTo>
                  <a:cubicBezTo>
                    <a:pt x="38" y="173"/>
                    <a:pt x="38" y="172"/>
                    <a:pt x="38" y="171"/>
                  </a:cubicBezTo>
                  <a:close/>
                  <a:moveTo>
                    <a:pt x="32" y="128"/>
                  </a:moveTo>
                  <a:cubicBezTo>
                    <a:pt x="30" y="128"/>
                    <a:pt x="28" y="128"/>
                    <a:pt x="27" y="129"/>
                  </a:cubicBezTo>
                  <a:cubicBezTo>
                    <a:pt x="27" y="129"/>
                    <a:pt x="28" y="130"/>
                    <a:pt x="28" y="131"/>
                  </a:cubicBezTo>
                  <a:cubicBezTo>
                    <a:pt x="29" y="130"/>
                    <a:pt x="30" y="130"/>
                    <a:pt x="31" y="130"/>
                  </a:cubicBezTo>
                  <a:cubicBezTo>
                    <a:pt x="31" y="129"/>
                    <a:pt x="31" y="129"/>
                    <a:pt x="32" y="128"/>
                  </a:cubicBezTo>
                  <a:close/>
                  <a:moveTo>
                    <a:pt x="163" y="85"/>
                  </a:moveTo>
                  <a:cubicBezTo>
                    <a:pt x="164" y="84"/>
                    <a:pt x="165" y="81"/>
                    <a:pt x="165" y="80"/>
                  </a:cubicBezTo>
                  <a:cubicBezTo>
                    <a:pt x="164" y="81"/>
                    <a:pt x="161" y="84"/>
                    <a:pt x="161" y="85"/>
                  </a:cubicBezTo>
                  <a:cubicBezTo>
                    <a:pt x="162" y="85"/>
                    <a:pt x="162" y="85"/>
                    <a:pt x="163" y="85"/>
                  </a:cubicBezTo>
                  <a:close/>
                  <a:moveTo>
                    <a:pt x="78" y="172"/>
                  </a:moveTo>
                  <a:cubicBezTo>
                    <a:pt x="78" y="172"/>
                    <a:pt x="78" y="172"/>
                    <a:pt x="78" y="172"/>
                  </a:cubicBezTo>
                  <a:cubicBezTo>
                    <a:pt x="80" y="169"/>
                    <a:pt x="81" y="167"/>
                    <a:pt x="83" y="164"/>
                  </a:cubicBezTo>
                  <a:cubicBezTo>
                    <a:pt x="83" y="164"/>
                    <a:pt x="83" y="164"/>
                    <a:pt x="83" y="164"/>
                  </a:cubicBezTo>
                  <a:cubicBezTo>
                    <a:pt x="83" y="164"/>
                    <a:pt x="83" y="164"/>
                    <a:pt x="83" y="164"/>
                  </a:cubicBezTo>
                  <a:cubicBezTo>
                    <a:pt x="82" y="164"/>
                    <a:pt x="82" y="165"/>
                    <a:pt x="82" y="165"/>
                  </a:cubicBezTo>
                  <a:cubicBezTo>
                    <a:pt x="81" y="166"/>
                    <a:pt x="80" y="167"/>
                    <a:pt x="79" y="168"/>
                  </a:cubicBezTo>
                  <a:cubicBezTo>
                    <a:pt x="79" y="168"/>
                    <a:pt x="78" y="169"/>
                    <a:pt x="77" y="169"/>
                  </a:cubicBezTo>
                  <a:cubicBezTo>
                    <a:pt x="77" y="170"/>
                    <a:pt x="77" y="171"/>
                    <a:pt x="78" y="172"/>
                  </a:cubicBezTo>
                  <a:close/>
                  <a:moveTo>
                    <a:pt x="37" y="95"/>
                  </a:moveTo>
                  <a:cubicBezTo>
                    <a:pt x="38" y="95"/>
                    <a:pt x="39" y="95"/>
                    <a:pt x="39" y="95"/>
                  </a:cubicBezTo>
                  <a:cubicBezTo>
                    <a:pt x="42" y="95"/>
                    <a:pt x="44" y="95"/>
                    <a:pt x="46" y="95"/>
                  </a:cubicBezTo>
                  <a:cubicBezTo>
                    <a:pt x="47" y="95"/>
                    <a:pt x="47" y="95"/>
                    <a:pt x="48" y="95"/>
                  </a:cubicBezTo>
                  <a:cubicBezTo>
                    <a:pt x="48" y="95"/>
                    <a:pt x="47" y="95"/>
                    <a:pt x="47" y="95"/>
                  </a:cubicBezTo>
                  <a:cubicBezTo>
                    <a:pt x="44" y="95"/>
                    <a:pt x="41" y="94"/>
                    <a:pt x="38" y="94"/>
                  </a:cubicBezTo>
                  <a:cubicBezTo>
                    <a:pt x="38" y="94"/>
                    <a:pt x="37" y="95"/>
                    <a:pt x="37" y="95"/>
                  </a:cubicBezTo>
                  <a:close/>
                  <a:moveTo>
                    <a:pt x="115" y="202"/>
                  </a:moveTo>
                  <a:cubicBezTo>
                    <a:pt x="116" y="203"/>
                    <a:pt x="118" y="204"/>
                    <a:pt x="119" y="205"/>
                  </a:cubicBezTo>
                  <a:cubicBezTo>
                    <a:pt x="119" y="204"/>
                    <a:pt x="120" y="204"/>
                    <a:pt x="120" y="204"/>
                  </a:cubicBezTo>
                  <a:cubicBezTo>
                    <a:pt x="119" y="203"/>
                    <a:pt x="118" y="202"/>
                    <a:pt x="116" y="201"/>
                  </a:cubicBezTo>
                  <a:cubicBezTo>
                    <a:pt x="116" y="201"/>
                    <a:pt x="116" y="202"/>
                    <a:pt x="115" y="202"/>
                  </a:cubicBezTo>
                  <a:close/>
                  <a:moveTo>
                    <a:pt x="152" y="186"/>
                  </a:moveTo>
                  <a:cubicBezTo>
                    <a:pt x="151" y="187"/>
                    <a:pt x="149" y="189"/>
                    <a:pt x="148" y="190"/>
                  </a:cubicBezTo>
                  <a:cubicBezTo>
                    <a:pt x="148" y="190"/>
                    <a:pt x="149" y="190"/>
                    <a:pt x="149" y="191"/>
                  </a:cubicBezTo>
                  <a:cubicBezTo>
                    <a:pt x="150" y="189"/>
                    <a:pt x="152" y="188"/>
                    <a:pt x="153" y="187"/>
                  </a:cubicBezTo>
                  <a:cubicBezTo>
                    <a:pt x="153" y="186"/>
                    <a:pt x="153" y="186"/>
                    <a:pt x="152" y="186"/>
                  </a:cubicBezTo>
                  <a:cubicBezTo>
                    <a:pt x="152" y="186"/>
                    <a:pt x="152" y="186"/>
                    <a:pt x="152" y="186"/>
                  </a:cubicBezTo>
                  <a:close/>
                  <a:moveTo>
                    <a:pt x="144" y="236"/>
                  </a:moveTo>
                  <a:cubicBezTo>
                    <a:pt x="144" y="236"/>
                    <a:pt x="144" y="236"/>
                    <a:pt x="145" y="236"/>
                  </a:cubicBezTo>
                  <a:cubicBezTo>
                    <a:pt x="145" y="236"/>
                    <a:pt x="146" y="236"/>
                    <a:pt x="146" y="235"/>
                  </a:cubicBezTo>
                  <a:cubicBezTo>
                    <a:pt x="146" y="235"/>
                    <a:pt x="146" y="235"/>
                    <a:pt x="146" y="235"/>
                  </a:cubicBezTo>
                  <a:cubicBezTo>
                    <a:pt x="147" y="234"/>
                    <a:pt x="147" y="232"/>
                    <a:pt x="147" y="231"/>
                  </a:cubicBezTo>
                  <a:cubicBezTo>
                    <a:pt x="147" y="231"/>
                    <a:pt x="147" y="231"/>
                    <a:pt x="147" y="230"/>
                  </a:cubicBezTo>
                  <a:cubicBezTo>
                    <a:pt x="147" y="231"/>
                    <a:pt x="147" y="231"/>
                    <a:pt x="147" y="231"/>
                  </a:cubicBezTo>
                  <a:cubicBezTo>
                    <a:pt x="146" y="232"/>
                    <a:pt x="145" y="234"/>
                    <a:pt x="144" y="236"/>
                  </a:cubicBezTo>
                  <a:close/>
                  <a:moveTo>
                    <a:pt x="136" y="249"/>
                  </a:moveTo>
                  <a:cubicBezTo>
                    <a:pt x="136" y="250"/>
                    <a:pt x="136" y="250"/>
                    <a:pt x="136" y="251"/>
                  </a:cubicBezTo>
                  <a:cubicBezTo>
                    <a:pt x="135" y="251"/>
                    <a:pt x="135" y="252"/>
                    <a:pt x="135" y="252"/>
                  </a:cubicBezTo>
                  <a:cubicBezTo>
                    <a:pt x="135" y="252"/>
                    <a:pt x="136" y="252"/>
                    <a:pt x="136" y="252"/>
                  </a:cubicBezTo>
                  <a:cubicBezTo>
                    <a:pt x="137" y="252"/>
                    <a:pt x="137" y="252"/>
                    <a:pt x="137" y="252"/>
                  </a:cubicBezTo>
                  <a:cubicBezTo>
                    <a:pt x="137" y="251"/>
                    <a:pt x="138" y="251"/>
                    <a:pt x="138" y="250"/>
                  </a:cubicBezTo>
                  <a:cubicBezTo>
                    <a:pt x="139" y="250"/>
                    <a:pt x="138" y="249"/>
                    <a:pt x="138" y="249"/>
                  </a:cubicBezTo>
                  <a:cubicBezTo>
                    <a:pt x="137" y="249"/>
                    <a:pt x="137" y="249"/>
                    <a:pt x="136" y="249"/>
                  </a:cubicBezTo>
                  <a:close/>
                  <a:moveTo>
                    <a:pt x="4" y="107"/>
                  </a:moveTo>
                  <a:cubicBezTo>
                    <a:pt x="4" y="107"/>
                    <a:pt x="4" y="107"/>
                    <a:pt x="4" y="107"/>
                  </a:cubicBezTo>
                  <a:cubicBezTo>
                    <a:pt x="4" y="110"/>
                    <a:pt x="4" y="113"/>
                    <a:pt x="4" y="117"/>
                  </a:cubicBezTo>
                  <a:cubicBezTo>
                    <a:pt x="5" y="116"/>
                    <a:pt x="5" y="116"/>
                    <a:pt x="5" y="116"/>
                  </a:cubicBezTo>
                  <a:cubicBezTo>
                    <a:pt x="5" y="113"/>
                    <a:pt x="5" y="110"/>
                    <a:pt x="4" y="107"/>
                  </a:cubicBezTo>
                  <a:close/>
                  <a:moveTo>
                    <a:pt x="143" y="225"/>
                  </a:moveTo>
                  <a:cubicBezTo>
                    <a:pt x="143" y="224"/>
                    <a:pt x="144" y="223"/>
                    <a:pt x="145" y="221"/>
                  </a:cubicBezTo>
                  <a:cubicBezTo>
                    <a:pt x="144" y="221"/>
                    <a:pt x="144" y="221"/>
                    <a:pt x="143" y="220"/>
                  </a:cubicBezTo>
                  <a:cubicBezTo>
                    <a:pt x="143" y="222"/>
                    <a:pt x="142" y="223"/>
                    <a:pt x="141" y="224"/>
                  </a:cubicBezTo>
                  <a:cubicBezTo>
                    <a:pt x="142" y="224"/>
                    <a:pt x="142" y="225"/>
                    <a:pt x="143" y="225"/>
                  </a:cubicBezTo>
                  <a:close/>
                  <a:moveTo>
                    <a:pt x="163" y="92"/>
                  </a:moveTo>
                  <a:cubicBezTo>
                    <a:pt x="165" y="93"/>
                    <a:pt x="167" y="93"/>
                    <a:pt x="168" y="94"/>
                  </a:cubicBezTo>
                  <a:cubicBezTo>
                    <a:pt x="168" y="93"/>
                    <a:pt x="168" y="92"/>
                    <a:pt x="168" y="91"/>
                  </a:cubicBezTo>
                  <a:cubicBezTo>
                    <a:pt x="167" y="91"/>
                    <a:pt x="167" y="91"/>
                    <a:pt x="166" y="91"/>
                  </a:cubicBezTo>
                  <a:cubicBezTo>
                    <a:pt x="165" y="91"/>
                    <a:pt x="165" y="91"/>
                    <a:pt x="164" y="92"/>
                  </a:cubicBezTo>
                  <a:cubicBezTo>
                    <a:pt x="164" y="92"/>
                    <a:pt x="164" y="92"/>
                    <a:pt x="163" y="92"/>
                  </a:cubicBezTo>
                  <a:close/>
                  <a:moveTo>
                    <a:pt x="29" y="113"/>
                  </a:moveTo>
                  <a:cubicBezTo>
                    <a:pt x="29" y="113"/>
                    <a:pt x="29" y="113"/>
                    <a:pt x="29" y="113"/>
                  </a:cubicBezTo>
                  <a:cubicBezTo>
                    <a:pt x="28" y="113"/>
                    <a:pt x="27" y="113"/>
                    <a:pt x="26" y="113"/>
                  </a:cubicBezTo>
                  <a:cubicBezTo>
                    <a:pt x="26" y="113"/>
                    <a:pt x="26" y="113"/>
                    <a:pt x="26" y="113"/>
                  </a:cubicBezTo>
                  <a:cubicBezTo>
                    <a:pt x="25" y="114"/>
                    <a:pt x="25" y="115"/>
                    <a:pt x="24" y="116"/>
                  </a:cubicBezTo>
                  <a:cubicBezTo>
                    <a:pt x="25" y="116"/>
                    <a:pt x="26" y="116"/>
                    <a:pt x="26" y="115"/>
                  </a:cubicBezTo>
                  <a:cubicBezTo>
                    <a:pt x="27" y="115"/>
                    <a:pt x="27" y="114"/>
                    <a:pt x="27" y="114"/>
                  </a:cubicBezTo>
                  <a:cubicBezTo>
                    <a:pt x="28" y="114"/>
                    <a:pt x="28" y="113"/>
                    <a:pt x="29" y="113"/>
                  </a:cubicBezTo>
                  <a:close/>
                  <a:moveTo>
                    <a:pt x="176" y="264"/>
                  </a:moveTo>
                  <a:cubicBezTo>
                    <a:pt x="174" y="264"/>
                    <a:pt x="172" y="264"/>
                    <a:pt x="170" y="264"/>
                  </a:cubicBezTo>
                  <a:cubicBezTo>
                    <a:pt x="170" y="264"/>
                    <a:pt x="171" y="264"/>
                    <a:pt x="171" y="265"/>
                  </a:cubicBezTo>
                  <a:cubicBezTo>
                    <a:pt x="171" y="265"/>
                    <a:pt x="171" y="265"/>
                    <a:pt x="171" y="265"/>
                  </a:cubicBezTo>
                  <a:cubicBezTo>
                    <a:pt x="173" y="265"/>
                    <a:pt x="174" y="265"/>
                    <a:pt x="176" y="265"/>
                  </a:cubicBezTo>
                  <a:cubicBezTo>
                    <a:pt x="176" y="264"/>
                    <a:pt x="176" y="264"/>
                    <a:pt x="176" y="264"/>
                  </a:cubicBezTo>
                  <a:close/>
                  <a:moveTo>
                    <a:pt x="121" y="209"/>
                  </a:moveTo>
                  <a:cubicBezTo>
                    <a:pt x="122" y="210"/>
                    <a:pt x="124" y="211"/>
                    <a:pt x="125" y="212"/>
                  </a:cubicBezTo>
                  <a:cubicBezTo>
                    <a:pt x="126" y="211"/>
                    <a:pt x="126" y="211"/>
                    <a:pt x="126" y="210"/>
                  </a:cubicBezTo>
                  <a:cubicBezTo>
                    <a:pt x="125" y="210"/>
                    <a:pt x="123" y="209"/>
                    <a:pt x="122" y="208"/>
                  </a:cubicBezTo>
                  <a:cubicBezTo>
                    <a:pt x="121" y="208"/>
                    <a:pt x="121" y="208"/>
                    <a:pt x="121" y="209"/>
                  </a:cubicBezTo>
                  <a:close/>
                  <a:moveTo>
                    <a:pt x="105" y="61"/>
                  </a:moveTo>
                  <a:cubicBezTo>
                    <a:pt x="105" y="61"/>
                    <a:pt x="105" y="61"/>
                    <a:pt x="105" y="61"/>
                  </a:cubicBezTo>
                  <a:cubicBezTo>
                    <a:pt x="107" y="60"/>
                    <a:pt x="109" y="59"/>
                    <a:pt x="110" y="58"/>
                  </a:cubicBezTo>
                  <a:cubicBezTo>
                    <a:pt x="111" y="58"/>
                    <a:pt x="111" y="58"/>
                    <a:pt x="111" y="57"/>
                  </a:cubicBezTo>
                  <a:cubicBezTo>
                    <a:pt x="109" y="58"/>
                    <a:pt x="107" y="58"/>
                    <a:pt x="105" y="59"/>
                  </a:cubicBezTo>
                  <a:cubicBezTo>
                    <a:pt x="105" y="60"/>
                    <a:pt x="105" y="60"/>
                    <a:pt x="105" y="61"/>
                  </a:cubicBezTo>
                  <a:close/>
                  <a:moveTo>
                    <a:pt x="120" y="254"/>
                  </a:moveTo>
                  <a:cubicBezTo>
                    <a:pt x="120" y="253"/>
                    <a:pt x="120" y="253"/>
                    <a:pt x="119" y="253"/>
                  </a:cubicBezTo>
                  <a:cubicBezTo>
                    <a:pt x="119" y="253"/>
                    <a:pt x="118" y="253"/>
                    <a:pt x="117" y="253"/>
                  </a:cubicBezTo>
                  <a:cubicBezTo>
                    <a:pt x="117" y="253"/>
                    <a:pt x="117" y="253"/>
                    <a:pt x="117" y="253"/>
                  </a:cubicBezTo>
                  <a:cubicBezTo>
                    <a:pt x="117" y="253"/>
                    <a:pt x="116" y="254"/>
                    <a:pt x="116" y="254"/>
                  </a:cubicBezTo>
                  <a:cubicBezTo>
                    <a:pt x="117" y="255"/>
                    <a:pt x="118" y="255"/>
                    <a:pt x="120" y="255"/>
                  </a:cubicBezTo>
                  <a:cubicBezTo>
                    <a:pt x="120" y="255"/>
                    <a:pt x="120" y="254"/>
                    <a:pt x="120" y="254"/>
                  </a:cubicBezTo>
                  <a:close/>
                  <a:moveTo>
                    <a:pt x="148" y="213"/>
                  </a:moveTo>
                  <a:cubicBezTo>
                    <a:pt x="148" y="214"/>
                    <a:pt x="147" y="215"/>
                    <a:pt x="147" y="216"/>
                  </a:cubicBezTo>
                  <a:cubicBezTo>
                    <a:pt x="147" y="216"/>
                    <a:pt x="147" y="216"/>
                    <a:pt x="148" y="217"/>
                  </a:cubicBezTo>
                  <a:cubicBezTo>
                    <a:pt x="149" y="216"/>
                    <a:pt x="149" y="215"/>
                    <a:pt x="150" y="214"/>
                  </a:cubicBezTo>
                  <a:cubicBezTo>
                    <a:pt x="150" y="213"/>
                    <a:pt x="149" y="213"/>
                    <a:pt x="148" y="213"/>
                  </a:cubicBezTo>
                  <a:close/>
                  <a:moveTo>
                    <a:pt x="227" y="154"/>
                  </a:moveTo>
                  <a:cubicBezTo>
                    <a:pt x="227" y="152"/>
                    <a:pt x="227" y="152"/>
                    <a:pt x="225" y="152"/>
                  </a:cubicBezTo>
                  <a:cubicBezTo>
                    <a:pt x="225" y="152"/>
                    <a:pt x="225" y="152"/>
                    <a:pt x="225" y="152"/>
                  </a:cubicBezTo>
                  <a:cubicBezTo>
                    <a:pt x="224" y="152"/>
                    <a:pt x="224" y="152"/>
                    <a:pt x="224" y="153"/>
                  </a:cubicBezTo>
                  <a:cubicBezTo>
                    <a:pt x="223" y="153"/>
                    <a:pt x="223" y="153"/>
                    <a:pt x="223" y="154"/>
                  </a:cubicBezTo>
                  <a:cubicBezTo>
                    <a:pt x="223" y="154"/>
                    <a:pt x="223" y="154"/>
                    <a:pt x="223" y="154"/>
                  </a:cubicBezTo>
                  <a:cubicBezTo>
                    <a:pt x="224" y="154"/>
                    <a:pt x="226" y="154"/>
                    <a:pt x="227" y="154"/>
                  </a:cubicBezTo>
                  <a:close/>
                  <a:moveTo>
                    <a:pt x="237" y="99"/>
                  </a:moveTo>
                  <a:cubicBezTo>
                    <a:pt x="238" y="98"/>
                    <a:pt x="239" y="97"/>
                    <a:pt x="240" y="96"/>
                  </a:cubicBezTo>
                  <a:cubicBezTo>
                    <a:pt x="240" y="96"/>
                    <a:pt x="240" y="95"/>
                    <a:pt x="240" y="95"/>
                  </a:cubicBezTo>
                  <a:cubicBezTo>
                    <a:pt x="240" y="95"/>
                    <a:pt x="239" y="95"/>
                    <a:pt x="239" y="95"/>
                  </a:cubicBezTo>
                  <a:cubicBezTo>
                    <a:pt x="238" y="96"/>
                    <a:pt x="237" y="96"/>
                    <a:pt x="236" y="97"/>
                  </a:cubicBezTo>
                  <a:cubicBezTo>
                    <a:pt x="236" y="97"/>
                    <a:pt x="236" y="97"/>
                    <a:pt x="236" y="97"/>
                  </a:cubicBezTo>
                  <a:cubicBezTo>
                    <a:pt x="236" y="98"/>
                    <a:pt x="236" y="98"/>
                    <a:pt x="237" y="99"/>
                  </a:cubicBezTo>
                  <a:close/>
                  <a:moveTo>
                    <a:pt x="162" y="81"/>
                  </a:moveTo>
                  <a:cubicBezTo>
                    <a:pt x="161" y="81"/>
                    <a:pt x="161" y="81"/>
                    <a:pt x="161" y="81"/>
                  </a:cubicBezTo>
                  <a:cubicBezTo>
                    <a:pt x="161" y="81"/>
                    <a:pt x="161" y="81"/>
                    <a:pt x="161" y="81"/>
                  </a:cubicBezTo>
                  <a:cubicBezTo>
                    <a:pt x="160" y="80"/>
                    <a:pt x="159" y="81"/>
                    <a:pt x="159" y="82"/>
                  </a:cubicBezTo>
                  <a:cubicBezTo>
                    <a:pt x="158" y="83"/>
                    <a:pt x="158" y="84"/>
                    <a:pt x="157" y="85"/>
                  </a:cubicBezTo>
                  <a:cubicBezTo>
                    <a:pt x="158" y="85"/>
                    <a:pt x="158" y="85"/>
                    <a:pt x="159" y="84"/>
                  </a:cubicBezTo>
                  <a:cubicBezTo>
                    <a:pt x="160" y="83"/>
                    <a:pt x="161" y="82"/>
                    <a:pt x="162" y="81"/>
                  </a:cubicBezTo>
                  <a:close/>
                  <a:moveTo>
                    <a:pt x="166" y="189"/>
                  </a:moveTo>
                  <a:cubicBezTo>
                    <a:pt x="166" y="189"/>
                    <a:pt x="167" y="188"/>
                    <a:pt x="167" y="188"/>
                  </a:cubicBezTo>
                  <a:cubicBezTo>
                    <a:pt x="167" y="187"/>
                    <a:pt x="167" y="187"/>
                    <a:pt x="167" y="187"/>
                  </a:cubicBezTo>
                  <a:cubicBezTo>
                    <a:pt x="167" y="186"/>
                    <a:pt x="167" y="185"/>
                    <a:pt x="166" y="184"/>
                  </a:cubicBezTo>
                  <a:cubicBezTo>
                    <a:pt x="165" y="185"/>
                    <a:pt x="165" y="186"/>
                    <a:pt x="164" y="187"/>
                  </a:cubicBezTo>
                  <a:cubicBezTo>
                    <a:pt x="165" y="188"/>
                    <a:pt x="165" y="188"/>
                    <a:pt x="166" y="189"/>
                  </a:cubicBezTo>
                  <a:close/>
                  <a:moveTo>
                    <a:pt x="189" y="167"/>
                  </a:moveTo>
                  <a:cubicBezTo>
                    <a:pt x="189" y="167"/>
                    <a:pt x="190" y="167"/>
                    <a:pt x="191" y="167"/>
                  </a:cubicBezTo>
                  <a:cubicBezTo>
                    <a:pt x="192" y="167"/>
                    <a:pt x="193" y="167"/>
                    <a:pt x="194" y="167"/>
                  </a:cubicBezTo>
                  <a:cubicBezTo>
                    <a:pt x="194" y="167"/>
                    <a:pt x="193" y="166"/>
                    <a:pt x="193" y="166"/>
                  </a:cubicBezTo>
                  <a:cubicBezTo>
                    <a:pt x="192" y="166"/>
                    <a:pt x="190" y="166"/>
                    <a:pt x="188" y="166"/>
                  </a:cubicBezTo>
                  <a:cubicBezTo>
                    <a:pt x="188" y="167"/>
                    <a:pt x="188" y="167"/>
                    <a:pt x="188" y="167"/>
                  </a:cubicBezTo>
                  <a:cubicBezTo>
                    <a:pt x="188" y="167"/>
                    <a:pt x="188" y="167"/>
                    <a:pt x="189" y="167"/>
                  </a:cubicBezTo>
                  <a:close/>
                  <a:moveTo>
                    <a:pt x="169" y="30"/>
                  </a:moveTo>
                  <a:cubicBezTo>
                    <a:pt x="169" y="27"/>
                    <a:pt x="169" y="24"/>
                    <a:pt x="168" y="21"/>
                  </a:cubicBezTo>
                  <a:cubicBezTo>
                    <a:pt x="168" y="24"/>
                    <a:pt x="168" y="27"/>
                    <a:pt x="168" y="30"/>
                  </a:cubicBezTo>
                  <a:cubicBezTo>
                    <a:pt x="168" y="30"/>
                    <a:pt x="169" y="30"/>
                    <a:pt x="169" y="30"/>
                  </a:cubicBezTo>
                  <a:close/>
                  <a:moveTo>
                    <a:pt x="92" y="189"/>
                  </a:moveTo>
                  <a:cubicBezTo>
                    <a:pt x="91" y="190"/>
                    <a:pt x="91" y="190"/>
                    <a:pt x="91" y="191"/>
                  </a:cubicBezTo>
                  <a:cubicBezTo>
                    <a:pt x="91" y="191"/>
                    <a:pt x="91" y="191"/>
                    <a:pt x="91" y="191"/>
                  </a:cubicBezTo>
                  <a:cubicBezTo>
                    <a:pt x="91" y="192"/>
                    <a:pt x="92" y="193"/>
                    <a:pt x="92" y="193"/>
                  </a:cubicBezTo>
                  <a:cubicBezTo>
                    <a:pt x="93" y="193"/>
                    <a:pt x="93" y="192"/>
                    <a:pt x="94" y="192"/>
                  </a:cubicBezTo>
                  <a:cubicBezTo>
                    <a:pt x="93" y="191"/>
                    <a:pt x="92" y="190"/>
                    <a:pt x="92" y="189"/>
                  </a:cubicBezTo>
                  <a:close/>
                  <a:moveTo>
                    <a:pt x="192" y="153"/>
                  </a:moveTo>
                  <a:cubicBezTo>
                    <a:pt x="191" y="155"/>
                    <a:pt x="190" y="157"/>
                    <a:pt x="189" y="159"/>
                  </a:cubicBezTo>
                  <a:cubicBezTo>
                    <a:pt x="189" y="159"/>
                    <a:pt x="189" y="159"/>
                    <a:pt x="190" y="159"/>
                  </a:cubicBezTo>
                  <a:cubicBezTo>
                    <a:pt x="191" y="158"/>
                    <a:pt x="192" y="156"/>
                    <a:pt x="193" y="155"/>
                  </a:cubicBezTo>
                  <a:cubicBezTo>
                    <a:pt x="193" y="155"/>
                    <a:pt x="193" y="155"/>
                    <a:pt x="192" y="154"/>
                  </a:cubicBezTo>
                  <a:cubicBezTo>
                    <a:pt x="192" y="154"/>
                    <a:pt x="192" y="154"/>
                    <a:pt x="192" y="153"/>
                  </a:cubicBezTo>
                  <a:close/>
                  <a:moveTo>
                    <a:pt x="36" y="165"/>
                  </a:moveTo>
                  <a:cubicBezTo>
                    <a:pt x="36" y="165"/>
                    <a:pt x="35" y="165"/>
                    <a:pt x="35" y="165"/>
                  </a:cubicBezTo>
                  <a:cubicBezTo>
                    <a:pt x="35" y="166"/>
                    <a:pt x="34" y="166"/>
                    <a:pt x="34" y="167"/>
                  </a:cubicBezTo>
                  <a:cubicBezTo>
                    <a:pt x="34" y="167"/>
                    <a:pt x="33" y="167"/>
                    <a:pt x="33" y="167"/>
                  </a:cubicBezTo>
                  <a:cubicBezTo>
                    <a:pt x="33" y="167"/>
                    <a:pt x="33" y="168"/>
                    <a:pt x="34" y="168"/>
                  </a:cubicBezTo>
                  <a:cubicBezTo>
                    <a:pt x="34" y="168"/>
                    <a:pt x="34" y="168"/>
                    <a:pt x="35" y="168"/>
                  </a:cubicBezTo>
                  <a:cubicBezTo>
                    <a:pt x="36" y="168"/>
                    <a:pt x="36" y="168"/>
                    <a:pt x="37" y="168"/>
                  </a:cubicBezTo>
                  <a:cubicBezTo>
                    <a:pt x="37" y="167"/>
                    <a:pt x="36" y="166"/>
                    <a:pt x="36" y="165"/>
                  </a:cubicBezTo>
                  <a:close/>
                  <a:moveTo>
                    <a:pt x="194" y="171"/>
                  </a:moveTo>
                  <a:cubicBezTo>
                    <a:pt x="194" y="171"/>
                    <a:pt x="194" y="170"/>
                    <a:pt x="194" y="169"/>
                  </a:cubicBezTo>
                  <a:cubicBezTo>
                    <a:pt x="192" y="169"/>
                    <a:pt x="191" y="169"/>
                    <a:pt x="190" y="169"/>
                  </a:cubicBezTo>
                  <a:cubicBezTo>
                    <a:pt x="190" y="170"/>
                    <a:pt x="191" y="171"/>
                    <a:pt x="191" y="171"/>
                  </a:cubicBezTo>
                  <a:cubicBezTo>
                    <a:pt x="191" y="171"/>
                    <a:pt x="191" y="171"/>
                    <a:pt x="191" y="171"/>
                  </a:cubicBezTo>
                  <a:cubicBezTo>
                    <a:pt x="192" y="171"/>
                    <a:pt x="193" y="171"/>
                    <a:pt x="194" y="171"/>
                  </a:cubicBezTo>
                  <a:close/>
                  <a:moveTo>
                    <a:pt x="211" y="149"/>
                  </a:moveTo>
                  <a:cubicBezTo>
                    <a:pt x="211" y="148"/>
                    <a:pt x="211" y="147"/>
                    <a:pt x="211" y="146"/>
                  </a:cubicBezTo>
                  <a:cubicBezTo>
                    <a:pt x="210" y="146"/>
                    <a:pt x="209" y="147"/>
                    <a:pt x="207" y="147"/>
                  </a:cubicBezTo>
                  <a:cubicBezTo>
                    <a:pt x="207" y="147"/>
                    <a:pt x="207" y="147"/>
                    <a:pt x="207" y="148"/>
                  </a:cubicBezTo>
                  <a:cubicBezTo>
                    <a:pt x="208" y="148"/>
                    <a:pt x="209" y="148"/>
                    <a:pt x="211" y="149"/>
                  </a:cubicBezTo>
                  <a:close/>
                  <a:moveTo>
                    <a:pt x="58" y="143"/>
                  </a:moveTo>
                  <a:cubicBezTo>
                    <a:pt x="57" y="143"/>
                    <a:pt x="57" y="143"/>
                    <a:pt x="56" y="143"/>
                  </a:cubicBezTo>
                  <a:cubicBezTo>
                    <a:pt x="56" y="144"/>
                    <a:pt x="56" y="145"/>
                    <a:pt x="57" y="146"/>
                  </a:cubicBezTo>
                  <a:cubicBezTo>
                    <a:pt x="57" y="146"/>
                    <a:pt x="58" y="146"/>
                    <a:pt x="58" y="146"/>
                  </a:cubicBezTo>
                  <a:cubicBezTo>
                    <a:pt x="58" y="145"/>
                    <a:pt x="58" y="144"/>
                    <a:pt x="58" y="143"/>
                  </a:cubicBezTo>
                  <a:close/>
                  <a:moveTo>
                    <a:pt x="153" y="74"/>
                  </a:moveTo>
                  <a:cubicBezTo>
                    <a:pt x="152" y="74"/>
                    <a:pt x="151" y="74"/>
                    <a:pt x="151" y="74"/>
                  </a:cubicBezTo>
                  <a:cubicBezTo>
                    <a:pt x="151" y="74"/>
                    <a:pt x="150" y="74"/>
                    <a:pt x="150" y="74"/>
                  </a:cubicBezTo>
                  <a:cubicBezTo>
                    <a:pt x="150" y="75"/>
                    <a:pt x="149" y="76"/>
                    <a:pt x="149" y="76"/>
                  </a:cubicBezTo>
                  <a:cubicBezTo>
                    <a:pt x="150" y="76"/>
                    <a:pt x="151" y="76"/>
                    <a:pt x="151" y="76"/>
                  </a:cubicBezTo>
                  <a:cubicBezTo>
                    <a:pt x="152" y="76"/>
                    <a:pt x="152" y="76"/>
                    <a:pt x="152" y="76"/>
                  </a:cubicBezTo>
                  <a:cubicBezTo>
                    <a:pt x="152" y="75"/>
                    <a:pt x="152" y="75"/>
                    <a:pt x="153" y="74"/>
                  </a:cubicBezTo>
                  <a:close/>
                  <a:moveTo>
                    <a:pt x="65" y="116"/>
                  </a:moveTo>
                  <a:cubicBezTo>
                    <a:pt x="65" y="116"/>
                    <a:pt x="64" y="116"/>
                    <a:pt x="64" y="116"/>
                  </a:cubicBezTo>
                  <a:cubicBezTo>
                    <a:pt x="63" y="116"/>
                    <a:pt x="63" y="116"/>
                    <a:pt x="62" y="116"/>
                  </a:cubicBezTo>
                  <a:cubicBezTo>
                    <a:pt x="62" y="117"/>
                    <a:pt x="61" y="118"/>
                    <a:pt x="61" y="119"/>
                  </a:cubicBezTo>
                  <a:cubicBezTo>
                    <a:pt x="60" y="119"/>
                    <a:pt x="60" y="119"/>
                    <a:pt x="61" y="120"/>
                  </a:cubicBezTo>
                  <a:cubicBezTo>
                    <a:pt x="62" y="119"/>
                    <a:pt x="63" y="117"/>
                    <a:pt x="65" y="116"/>
                  </a:cubicBezTo>
                  <a:close/>
                  <a:moveTo>
                    <a:pt x="142" y="49"/>
                  </a:moveTo>
                  <a:cubicBezTo>
                    <a:pt x="142" y="49"/>
                    <a:pt x="142" y="49"/>
                    <a:pt x="142" y="49"/>
                  </a:cubicBezTo>
                  <a:cubicBezTo>
                    <a:pt x="143" y="48"/>
                    <a:pt x="144" y="47"/>
                    <a:pt x="145" y="45"/>
                  </a:cubicBezTo>
                  <a:cubicBezTo>
                    <a:pt x="145" y="45"/>
                    <a:pt x="145" y="45"/>
                    <a:pt x="145" y="45"/>
                  </a:cubicBezTo>
                  <a:cubicBezTo>
                    <a:pt x="144" y="45"/>
                    <a:pt x="143" y="46"/>
                    <a:pt x="142" y="46"/>
                  </a:cubicBezTo>
                  <a:cubicBezTo>
                    <a:pt x="142" y="47"/>
                    <a:pt x="142" y="48"/>
                    <a:pt x="142" y="49"/>
                  </a:cubicBezTo>
                  <a:close/>
                  <a:moveTo>
                    <a:pt x="36" y="148"/>
                  </a:moveTo>
                  <a:cubicBezTo>
                    <a:pt x="37" y="148"/>
                    <a:pt x="39" y="147"/>
                    <a:pt x="41" y="147"/>
                  </a:cubicBezTo>
                  <a:cubicBezTo>
                    <a:pt x="41" y="147"/>
                    <a:pt x="41" y="147"/>
                    <a:pt x="41" y="146"/>
                  </a:cubicBezTo>
                  <a:cubicBezTo>
                    <a:pt x="39" y="146"/>
                    <a:pt x="37" y="146"/>
                    <a:pt x="36" y="146"/>
                  </a:cubicBezTo>
                  <a:cubicBezTo>
                    <a:pt x="36" y="146"/>
                    <a:pt x="36" y="147"/>
                    <a:pt x="36" y="147"/>
                  </a:cubicBezTo>
                  <a:cubicBezTo>
                    <a:pt x="36" y="148"/>
                    <a:pt x="36" y="148"/>
                    <a:pt x="36" y="148"/>
                  </a:cubicBezTo>
                  <a:close/>
                  <a:moveTo>
                    <a:pt x="33" y="102"/>
                  </a:moveTo>
                  <a:cubicBezTo>
                    <a:pt x="35" y="102"/>
                    <a:pt x="38" y="102"/>
                    <a:pt x="40" y="101"/>
                  </a:cubicBezTo>
                  <a:cubicBezTo>
                    <a:pt x="40" y="101"/>
                    <a:pt x="40" y="101"/>
                    <a:pt x="39" y="101"/>
                  </a:cubicBezTo>
                  <a:cubicBezTo>
                    <a:pt x="38" y="101"/>
                    <a:pt x="36" y="101"/>
                    <a:pt x="34" y="101"/>
                  </a:cubicBezTo>
                  <a:cubicBezTo>
                    <a:pt x="33" y="101"/>
                    <a:pt x="33" y="101"/>
                    <a:pt x="33" y="102"/>
                  </a:cubicBezTo>
                  <a:close/>
                  <a:moveTo>
                    <a:pt x="39" y="155"/>
                  </a:moveTo>
                  <a:cubicBezTo>
                    <a:pt x="41" y="156"/>
                    <a:pt x="41" y="156"/>
                    <a:pt x="40" y="158"/>
                  </a:cubicBezTo>
                  <a:cubicBezTo>
                    <a:pt x="41" y="158"/>
                    <a:pt x="42" y="157"/>
                    <a:pt x="44" y="157"/>
                  </a:cubicBezTo>
                  <a:cubicBezTo>
                    <a:pt x="43" y="157"/>
                    <a:pt x="43" y="156"/>
                    <a:pt x="43" y="156"/>
                  </a:cubicBezTo>
                  <a:cubicBezTo>
                    <a:pt x="42" y="156"/>
                    <a:pt x="40" y="155"/>
                    <a:pt x="39" y="155"/>
                  </a:cubicBezTo>
                  <a:close/>
                  <a:moveTo>
                    <a:pt x="24" y="163"/>
                  </a:moveTo>
                  <a:cubicBezTo>
                    <a:pt x="24" y="163"/>
                    <a:pt x="23" y="163"/>
                    <a:pt x="23" y="163"/>
                  </a:cubicBezTo>
                  <a:cubicBezTo>
                    <a:pt x="23" y="163"/>
                    <a:pt x="22" y="163"/>
                    <a:pt x="22" y="163"/>
                  </a:cubicBezTo>
                  <a:cubicBezTo>
                    <a:pt x="21" y="163"/>
                    <a:pt x="20" y="163"/>
                    <a:pt x="19" y="162"/>
                  </a:cubicBezTo>
                  <a:cubicBezTo>
                    <a:pt x="20" y="163"/>
                    <a:pt x="20" y="164"/>
                    <a:pt x="20" y="164"/>
                  </a:cubicBezTo>
                  <a:cubicBezTo>
                    <a:pt x="22" y="164"/>
                    <a:pt x="23" y="164"/>
                    <a:pt x="24" y="164"/>
                  </a:cubicBezTo>
                  <a:cubicBezTo>
                    <a:pt x="24" y="164"/>
                    <a:pt x="24" y="163"/>
                    <a:pt x="24" y="163"/>
                  </a:cubicBezTo>
                  <a:close/>
                  <a:moveTo>
                    <a:pt x="84" y="224"/>
                  </a:moveTo>
                  <a:cubicBezTo>
                    <a:pt x="84" y="223"/>
                    <a:pt x="85" y="223"/>
                    <a:pt x="85" y="222"/>
                  </a:cubicBezTo>
                  <a:cubicBezTo>
                    <a:pt x="85" y="221"/>
                    <a:pt x="84" y="219"/>
                    <a:pt x="84" y="217"/>
                  </a:cubicBezTo>
                  <a:cubicBezTo>
                    <a:pt x="84" y="217"/>
                    <a:pt x="83" y="217"/>
                    <a:pt x="83" y="217"/>
                  </a:cubicBezTo>
                  <a:cubicBezTo>
                    <a:pt x="83" y="219"/>
                    <a:pt x="84" y="222"/>
                    <a:pt x="84" y="224"/>
                  </a:cubicBezTo>
                  <a:close/>
                  <a:moveTo>
                    <a:pt x="41" y="162"/>
                  </a:moveTo>
                  <a:cubicBezTo>
                    <a:pt x="42" y="163"/>
                    <a:pt x="42" y="162"/>
                    <a:pt x="42" y="163"/>
                  </a:cubicBezTo>
                  <a:cubicBezTo>
                    <a:pt x="43" y="163"/>
                    <a:pt x="43" y="163"/>
                    <a:pt x="43" y="164"/>
                  </a:cubicBezTo>
                  <a:cubicBezTo>
                    <a:pt x="43" y="164"/>
                    <a:pt x="43" y="164"/>
                    <a:pt x="43" y="164"/>
                  </a:cubicBezTo>
                  <a:cubicBezTo>
                    <a:pt x="44" y="165"/>
                    <a:pt x="45" y="165"/>
                    <a:pt x="46" y="164"/>
                  </a:cubicBezTo>
                  <a:cubicBezTo>
                    <a:pt x="46" y="164"/>
                    <a:pt x="45" y="163"/>
                    <a:pt x="45" y="162"/>
                  </a:cubicBezTo>
                  <a:cubicBezTo>
                    <a:pt x="44" y="162"/>
                    <a:pt x="43" y="162"/>
                    <a:pt x="41" y="162"/>
                  </a:cubicBezTo>
                  <a:close/>
                  <a:moveTo>
                    <a:pt x="66" y="118"/>
                  </a:moveTo>
                  <a:cubicBezTo>
                    <a:pt x="65" y="118"/>
                    <a:pt x="65" y="119"/>
                    <a:pt x="64" y="119"/>
                  </a:cubicBezTo>
                  <a:cubicBezTo>
                    <a:pt x="64" y="120"/>
                    <a:pt x="63" y="120"/>
                    <a:pt x="63" y="121"/>
                  </a:cubicBezTo>
                  <a:cubicBezTo>
                    <a:pt x="63" y="121"/>
                    <a:pt x="64" y="121"/>
                    <a:pt x="65" y="121"/>
                  </a:cubicBezTo>
                  <a:cubicBezTo>
                    <a:pt x="65" y="121"/>
                    <a:pt x="66" y="121"/>
                    <a:pt x="66" y="120"/>
                  </a:cubicBezTo>
                  <a:cubicBezTo>
                    <a:pt x="66" y="119"/>
                    <a:pt x="66" y="119"/>
                    <a:pt x="66" y="118"/>
                  </a:cubicBezTo>
                  <a:close/>
                  <a:moveTo>
                    <a:pt x="98" y="98"/>
                  </a:moveTo>
                  <a:cubicBezTo>
                    <a:pt x="98" y="98"/>
                    <a:pt x="98" y="98"/>
                    <a:pt x="98" y="98"/>
                  </a:cubicBezTo>
                  <a:cubicBezTo>
                    <a:pt x="96" y="98"/>
                    <a:pt x="94" y="98"/>
                    <a:pt x="92" y="98"/>
                  </a:cubicBezTo>
                  <a:cubicBezTo>
                    <a:pt x="92" y="99"/>
                    <a:pt x="92" y="99"/>
                    <a:pt x="92" y="99"/>
                  </a:cubicBezTo>
                  <a:cubicBezTo>
                    <a:pt x="92" y="99"/>
                    <a:pt x="91" y="100"/>
                    <a:pt x="91" y="100"/>
                  </a:cubicBezTo>
                  <a:cubicBezTo>
                    <a:pt x="91" y="100"/>
                    <a:pt x="91" y="100"/>
                    <a:pt x="91" y="100"/>
                  </a:cubicBezTo>
                  <a:cubicBezTo>
                    <a:pt x="93" y="100"/>
                    <a:pt x="95" y="99"/>
                    <a:pt x="98" y="98"/>
                  </a:cubicBezTo>
                  <a:close/>
                  <a:moveTo>
                    <a:pt x="154" y="54"/>
                  </a:moveTo>
                  <a:cubicBezTo>
                    <a:pt x="154" y="56"/>
                    <a:pt x="154" y="58"/>
                    <a:pt x="154" y="60"/>
                  </a:cubicBezTo>
                  <a:cubicBezTo>
                    <a:pt x="154" y="60"/>
                    <a:pt x="154" y="60"/>
                    <a:pt x="154" y="60"/>
                  </a:cubicBezTo>
                  <a:cubicBezTo>
                    <a:pt x="154" y="60"/>
                    <a:pt x="154" y="60"/>
                    <a:pt x="154" y="60"/>
                  </a:cubicBezTo>
                  <a:cubicBezTo>
                    <a:pt x="155" y="60"/>
                    <a:pt x="155" y="60"/>
                    <a:pt x="155" y="60"/>
                  </a:cubicBezTo>
                  <a:cubicBezTo>
                    <a:pt x="155" y="60"/>
                    <a:pt x="155" y="60"/>
                    <a:pt x="155" y="60"/>
                  </a:cubicBezTo>
                  <a:cubicBezTo>
                    <a:pt x="155" y="58"/>
                    <a:pt x="155" y="57"/>
                    <a:pt x="155" y="55"/>
                  </a:cubicBezTo>
                  <a:cubicBezTo>
                    <a:pt x="155" y="55"/>
                    <a:pt x="155" y="55"/>
                    <a:pt x="155" y="54"/>
                  </a:cubicBezTo>
                  <a:cubicBezTo>
                    <a:pt x="155" y="54"/>
                    <a:pt x="154" y="54"/>
                    <a:pt x="154" y="54"/>
                  </a:cubicBezTo>
                  <a:close/>
                  <a:moveTo>
                    <a:pt x="207" y="151"/>
                  </a:moveTo>
                  <a:cubicBezTo>
                    <a:pt x="207" y="152"/>
                    <a:pt x="208" y="153"/>
                    <a:pt x="208" y="154"/>
                  </a:cubicBezTo>
                  <a:cubicBezTo>
                    <a:pt x="209" y="153"/>
                    <a:pt x="209" y="153"/>
                    <a:pt x="210" y="152"/>
                  </a:cubicBezTo>
                  <a:cubicBezTo>
                    <a:pt x="210" y="152"/>
                    <a:pt x="210" y="151"/>
                    <a:pt x="210" y="151"/>
                  </a:cubicBezTo>
                  <a:cubicBezTo>
                    <a:pt x="209" y="151"/>
                    <a:pt x="208" y="151"/>
                    <a:pt x="207" y="151"/>
                  </a:cubicBezTo>
                  <a:close/>
                  <a:moveTo>
                    <a:pt x="140" y="233"/>
                  </a:moveTo>
                  <a:cubicBezTo>
                    <a:pt x="140" y="234"/>
                    <a:pt x="139" y="234"/>
                    <a:pt x="139" y="235"/>
                  </a:cubicBezTo>
                  <a:cubicBezTo>
                    <a:pt x="140" y="235"/>
                    <a:pt x="141" y="235"/>
                    <a:pt x="142" y="235"/>
                  </a:cubicBezTo>
                  <a:cubicBezTo>
                    <a:pt x="142" y="235"/>
                    <a:pt x="143" y="234"/>
                    <a:pt x="143" y="233"/>
                  </a:cubicBezTo>
                  <a:cubicBezTo>
                    <a:pt x="142" y="233"/>
                    <a:pt x="141" y="234"/>
                    <a:pt x="140" y="233"/>
                  </a:cubicBezTo>
                  <a:close/>
                  <a:moveTo>
                    <a:pt x="161" y="44"/>
                  </a:moveTo>
                  <a:cubicBezTo>
                    <a:pt x="161" y="46"/>
                    <a:pt x="161" y="47"/>
                    <a:pt x="161" y="49"/>
                  </a:cubicBezTo>
                  <a:cubicBezTo>
                    <a:pt x="162" y="49"/>
                    <a:pt x="162" y="49"/>
                    <a:pt x="163" y="49"/>
                  </a:cubicBezTo>
                  <a:cubicBezTo>
                    <a:pt x="163" y="47"/>
                    <a:pt x="163" y="46"/>
                    <a:pt x="163" y="44"/>
                  </a:cubicBezTo>
                  <a:cubicBezTo>
                    <a:pt x="162" y="44"/>
                    <a:pt x="162" y="44"/>
                    <a:pt x="161" y="44"/>
                  </a:cubicBezTo>
                  <a:close/>
                  <a:moveTo>
                    <a:pt x="155" y="17"/>
                  </a:moveTo>
                  <a:cubicBezTo>
                    <a:pt x="155" y="16"/>
                    <a:pt x="155" y="15"/>
                    <a:pt x="156" y="14"/>
                  </a:cubicBezTo>
                  <a:cubicBezTo>
                    <a:pt x="154" y="14"/>
                    <a:pt x="153" y="14"/>
                    <a:pt x="152" y="15"/>
                  </a:cubicBezTo>
                  <a:cubicBezTo>
                    <a:pt x="151" y="15"/>
                    <a:pt x="151" y="15"/>
                    <a:pt x="151" y="16"/>
                  </a:cubicBezTo>
                  <a:cubicBezTo>
                    <a:pt x="152" y="16"/>
                    <a:pt x="153" y="16"/>
                    <a:pt x="155" y="17"/>
                  </a:cubicBezTo>
                  <a:close/>
                  <a:moveTo>
                    <a:pt x="231" y="165"/>
                  </a:moveTo>
                  <a:cubicBezTo>
                    <a:pt x="231" y="165"/>
                    <a:pt x="231" y="164"/>
                    <a:pt x="231" y="164"/>
                  </a:cubicBezTo>
                  <a:cubicBezTo>
                    <a:pt x="231" y="164"/>
                    <a:pt x="230" y="164"/>
                    <a:pt x="230" y="164"/>
                  </a:cubicBezTo>
                  <a:cubicBezTo>
                    <a:pt x="229" y="164"/>
                    <a:pt x="228" y="164"/>
                    <a:pt x="227" y="164"/>
                  </a:cubicBezTo>
                  <a:cubicBezTo>
                    <a:pt x="227" y="164"/>
                    <a:pt x="227" y="165"/>
                    <a:pt x="227" y="166"/>
                  </a:cubicBezTo>
                  <a:cubicBezTo>
                    <a:pt x="229" y="165"/>
                    <a:pt x="230" y="165"/>
                    <a:pt x="231" y="165"/>
                  </a:cubicBezTo>
                  <a:close/>
                  <a:moveTo>
                    <a:pt x="56" y="122"/>
                  </a:moveTo>
                  <a:cubicBezTo>
                    <a:pt x="54" y="122"/>
                    <a:pt x="53" y="122"/>
                    <a:pt x="51" y="122"/>
                  </a:cubicBezTo>
                  <a:cubicBezTo>
                    <a:pt x="51" y="122"/>
                    <a:pt x="50" y="121"/>
                    <a:pt x="50" y="122"/>
                  </a:cubicBezTo>
                  <a:cubicBezTo>
                    <a:pt x="50" y="122"/>
                    <a:pt x="50" y="123"/>
                    <a:pt x="50" y="123"/>
                  </a:cubicBezTo>
                  <a:cubicBezTo>
                    <a:pt x="50" y="123"/>
                    <a:pt x="50" y="123"/>
                    <a:pt x="50" y="123"/>
                  </a:cubicBezTo>
                  <a:cubicBezTo>
                    <a:pt x="52" y="123"/>
                    <a:pt x="53" y="123"/>
                    <a:pt x="55" y="123"/>
                  </a:cubicBezTo>
                  <a:cubicBezTo>
                    <a:pt x="55" y="123"/>
                    <a:pt x="55" y="123"/>
                    <a:pt x="56" y="122"/>
                  </a:cubicBezTo>
                  <a:close/>
                  <a:moveTo>
                    <a:pt x="168" y="197"/>
                  </a:moveTo>
                  <a:cubicBezTo>
                    <a:pt x="168" y="197"/>
                    <a:pt x="168" y="197"/>
                    <a:pt x="168" y="197"/>
                  </a:cubicBezTo>
                  <a:cubicBezTo>
                    <a:pt x="168" y="195"/>
                    <a:pt x="169" y="194"/>
                    <a:pt x="169" y="192"/>
                  </a:cubicBezTo>
                  <a:cubicBezTo>
                    <a:pt x="169" y="192"/>
                    <a:pt x="169" y="192"/>
                    <a:pt x="168" y="191"/>
                  </a:cubicBezTo>
                  <a:cubicBezTo>
                    <a:pt x="168" y="192"/>
                    <a:pt x="167" y="193"/>
                    <a:pt x="167" y="194"/>
                  </a:cubicBezTo>
                  <a:cubicBezTo>
                    <a:pt x="167" y="195"/>
                    <a:pt x="167" y="195"/>
                    <a:pt x="167" y="195"/>
                  </a:cubicBezTo>
                  <a:cubicBezTo>
                    <a:pt x="167" y="196"/>
                    <a:pt x="168" y="196"/>
                    <a:pt x="168" y="197"/>
                  </a:cubicBezTo>
                  <a:close/>
                  <a:moveTo>
                    <a:pt x="242" y="161"/>
                  </a:moveTo>
                  <a:cubicBezTo>
                    <a:pt x="242" y="160"/>
                    <a:pt x="241" y="160"/>
                    <a:pt x="241" y="160"/>
                  </a:cubicBezTo>
                  <a:cubicBezTo>
                    <a:pt x="241" y="159"/>
                    <a:pt x="241" y="159"/>
                    <a:pt x="240" y="159"/>
                  </a:cubicBezTo>
                  <a:cubicBezTo>
                    <a:pt x="239" y="160"/>
                    <a:pt x="238" y="160"/>
                    <a:pt x="237" y="161"/>
                  </a:cubicBezTo>
                  <a:cubicBezTo>
                    <a:pt x="237" y="161"/>
                    <a:pt x="237" y="161"/>
                    <a:pt x="237" y="162"/>
                  </a:cubicBezTo>
                  <a:cubicBezTo>
                    <a:pt x="238" y="161"/>
                    <a:pt x="240" y="161"/>
                    <a:pt x="242" y="161"/>
                  </a:cubicBezTo>
                  <a:close/>
                  <a:moveTo>
                    <a:pt x="245" y="150"/>
                  </a:moveTo>
                  <a:cubicBezTo>
                    <a:pt x="245" y="150"/>
                    <a:pt x="245" y="150"/>
                    <a:pt x="245" y="149"/>
                  </a:cubicBezTo>
                  <a:cubicBezTo>
                    <a:pt x="244" y="152"/>
                    <a:pt x="243" y="153"/>
                    <a:pt x="243" y="156"/>
                  </a:cubicBezTo>
                  <a:cubicBezTo>
                    <a:pt x="243" y="155"/>
                    <a:pt x="244" y="155"/>
                    <a:pt x="245" y="155"/>
                  </a:cubicBezTo>
                  <a:cubicBezTo>
                    <a:pt x="245" y="153"/>
                    <a:pt x="245" y="151"/>
                    <a:pt x="245" y="150"/>
                  </a:cubicBezTo>
                  <a:close/>
                  <a:moveTo>
                    <a:pt x="71" y="128"/>
                  </a:moveTo>
                  <a:cubicBezTo>
                    <a:pt x="71" y="128"/>
                    <a:pt x="71" y="128"/>
                    <a:pt x="71" y="128"/>
                  </a:cubicBezTo>
                  <a:cubicBezTo>
                    <a:pt x="71" y="127"/>
                    <a:pt x="71" y="126"/>
                    <a:pt x="72" y="125"/>
                  </a:cubicBezTo>
                  <a:cubicBezTo>
                    <a:pt x="72" y="124"/>
                    <a:pt x="72" y="122"/>
                    <a:pt x="72" y="121"/>
                  </a:cubicBezTo>
                  <a:cubicBezTo>
                    <a:pt x="72" y="120"/>
                    <a:pt x="72" y="120"/>
                    <a:pt x="72" y="118"/>
                  </a:cubicBezTo>
                  <a:cubicBezTo>
                    <a:pt x="72" y="119"/>
                    <a:pt x="72" y="119"/>
                    <a:pt x="71" y="119"/>
                  </a:cubicBezTo>
                  <a:cubicBezTo>
                    <a:pt x="71" y="120"/>
                    <a:pt x="71" y="122"/>
                    <a:pt x="71" y="123"/>
                  </a:cubicBezTo>
                  <a:cubicBezTo>
                    <a:pt x="72" y="123"/>
                    <a:pt x="72" y="123"/>
                    <a:pt x="71" y="124"/>
                  </a:cubicBezTo>
                  <a:cubicBezTo>
                    <a:pt x="71" y="124"/>
                    <a:pt x="71" y="124"/>
                    <a:pt x="71" y="125"/>
                  </a:cubicBezTo>
                  <a:cubicBezTo>
                    <a:pt x="71" y="126"/>
                    <a:pt x="71" y="127"/>
                    <a:pt x="71" y="128"/>
                  </a:cubicBezTo>
                  <a:close/>
                  <a:moveTo>
                    <a:pt x="99" y="94"/>
                  </a:moveTo>
                  <a:cubicBezTo>
                    <a:pt x="98" y="94"/>
                    <a:pt x="97" y="94"/>
                    <a:pt x="96" y="94"/>
                  </a:cubicBezTo>
                  <a:cubicBezTo>
                    <a:pt x="95" y="95"/>
                    <a:pt x="94" y="95"/>
                    <a:pt x="94" y="96"/>
                  </a:cubicBezTo>
                  <a:cubicBezTo>
                    <a:pt x="96" y="96"/>
                    <a:pt x="97" y="96"/>
                    <a:pt x="98" y="95"/>
                  </a:cubicBezTo>
                  <a:cubicBezTo>
                    <a:pt x="99" y="95"/>
                    <a:pt x="99" y="94"/>
                    <a:pt x="99" y="94"/>
                  </a:cubicBezTo>
                  <a:close/>
                  <a:moveTo>
                    <a:pt x="100" y="38"/>
                  </a:moveTo>
                  <a:cubicBezTo>
                    <a:pt x="99" y="38"/>
                    <a:pt x="99" y="38"/>
                    <a:pt x="98" y="38"/>
                  </a:cubicBezTo>
                  <a:cubicBezTo>
                    <a:pt x="98" y="38"/>
                    <a:pt x="98" y="38"/>
                    <a:pt x="98" y="39"/>
                  </a:cubicBezTo>
                  <a:cubicBezTo>
                    <a:pt x="97" y="39"/>
                    <a:pt x="97" y="40"/>
                    <a:pt x="96" y="41"/>
                  </a:cubicBezTo>
                  <a:cubicBezTo>
                    <a:pt x="96" y="41"/>
                    <a:pt x="96" y="41"/>
                    <a:pt x="96" y="41"/>
                  </a:cubicBezTo>
                  <a:cubicBezTo>
                    <a:pt x="97" y="41"/>
                    <a:pt x="99" y="40"/>
                    <a:pt x="100" y="40"/>
                  </a:cubicBezTo>
                  <a:cubicBezTo>
                    <a:pt x="100" y="39"/>
                    <a:pt x="100" y="39"/>
                    <a:pt x="100" y="38"/>
                  </a:cubicBezTo>
                  <a:close/>
                  <a:moveTo>
                    <a:pt x="243" y="158"/>
                  </a:moveTo>
                  <a:cubicBezTo>
                    <a:pt x="243" y="159"/>
                    <a:pt x="244" y="160"/>
                    <a:pt x="244" y="161"/>
                  </a:cubicBezTo>
                  <a:cubicBezTo>
                    <a:pt x="245" y="160"/>
                    <a:pt x="245" y="159"/>
                    <a:pt x="245" y="157"/>
                  </a:cubicBezTo>
                  <a:cubicBezTo>
                    <a:pt x="244" y="157"/>
                    <a:pt x="243" y="158"/>
                    <a:pt x="243" y="158"/>
                  </a:cubicBezTo>
                  <a:close/>
                  <a:moveTo>
                    <a:pt x="97" y="185"/>
                  </a:moveTo>
                  <a:cubicBezTo>
                    <a:pt x="98" y="186"/>
                    <a:pt x="99" y="186"/>
                    <a:pt x="99" y="187"/>
                  </a:cubicBezTo>
                  <a:cubicBezTo>
                    <a:pt x="100" y="186"/>
                    <a:pt x="101" y="186"/>
                    <a:pt x="101" y="185"/>
                  </a:cubicBezTo>
                  <a:cubicBezTo>
                    <a:pt x="100" y="185"/>
                    <a:pt x="100" y="184"/>
                    <a:pt x="99" y="184"/>
                  </a:cubicBezTo>
                  <a:cubicBezTo>
                    <a:pt x="99" y="184"/>
                    <a:pt x="98" y="185"/>
                    <a:pt x="97" y="185"/>
                  </a:cubicBezTo>
                  <a:close/>
                  <a:moveTo>
                    <a:pt x="24" y="146"/>
                  </a:moveTo>
                  <a:cubicBezTo>
                    <a:pt x="25" y="147"/>
                    <a:pt x="26" y="146"/>
                    <a:pt x="27" y="146"/>
                  </a:cubicBezTo>
                  <a:cubicBezTo>
                    <a:pt x="27" y="145"/>
                    <a:pt x="27" y="144"/>
                    <a:pt x="27" y="144"/>
                  </a:cubicBezTo>
                  <a:cubicBezTo>
                    <a:pt x="26" y="144"/>
                    <a:pt x="25" y="144"/>
                    <a:pt x="24" y="144"/>
                  </a:cubicBezTo>
                  <a:cubicBezTo>
                    <a:pt x="24" y="145"/>
                    <a:pt x="24" y="146"/>
                    <a:pt x="24" y="146"/>
                  </a:cubicBezTo>
                  <a:close/>
                  <a:moveTo>
                    <a:pt x="204" y="154"/>
                  </a:moveTo>
                  <a:cubicBezTo>
                    <a:pt x="203" y="156"/>
                    <a:pt x="202" y="159"/>
                    <a:pt x="201" y="161"/>
                  </a:cubicBezTo>
                  <a:cubicBezTo>
                    <a:pt x="202" y="160"/>
                    <a:pt x="202" y="160"/>
                    <a:pt x="203" y="159"/>
                  </a:cubicBezTo>
                  <a:cubicBezTo>
                    <a:pt x="203" y="159"/>
                    <a:pt x="203" y="159"/>
                    <a:pt x="203" y="158"/>
                  </a:cubicBezTo>
                  <a:cubicBezTo>
                    <a:pt x="203" y="158"/>
                    <a:pt x="203" y="158"/>
                    <a:pt x="203" y="157"/>
                  </a:cubicBezTo>
                  <a:cubicBezTo>
                    <a:pt x="203" y="157"/>
                    <a:pt x="204" y="156"/>
                    <a:pt x="204" y="156"/>
                  </a:cubicBezTo>
                  <a:cubicBezTo>
                    <a:pt x="204" y="156"/>
                    <a:pt x="205" y="156"/>
                    <a:pt x="205" y="155"/>
                  </a:cubicBezTo>
                  <a:cubicBezTo>
                    <a:pt x="205" y="155"/>
                    <a:pt x="204" y="155"/>
                    <a:pt x="204" y="154"/>
                  </a:cubicBezTo>
                  <a:close/>
                  <a:moveTo>
                    <a:pt x="235" y="160"/>
                  </a:moveTo>
                  <a:cubicBezTo>
                    <a:pt x="236" y="160"/>
                    <a:pt x="236" y="160"/>
                    <a:pt x="236" y="160"/>
                  </a:cubicBezTo>
                  <a:cubicBezTo>
                    <a:pt x="237" y="159"/>
                    <a:pt x="238" y="158"/>
                    <a:pt x="240" y="157"/>
                  </a:cubicBezTo>
                  <a:cubicBezTo>
                    <a:pt x="239" y="156"/>
                    <a:pt x="239" y="156"/>
                    <a:pt x="239" y="155"/>
                  </a:cubicBezTo>
                  <a:cubicBezTo>
                    <a:pt x="238" y="157"/>
                    <a:pt x="237" y="158"/>
                    <a:pt x="235" y="160"/>
                  </a:cubicBezTo>
                  <a:close/>
                  <a:moveTo>
                    <a:pt x="153" y="64"/>
                  </a:moveTo>
                  <a:cubicBezTo>
                    <a:pt x="153" y="63"/>
                    <a:pt x="152" y="63"/>
                    <a:pt x="152" y="62"/>
                  </a:cubicBezTo>
                  <a:cubicBezTo>
                    <a:pt x="152" y="62"/>
                    <a:pt x="151" y="62"/>
                    <a:pt x="150" y="62"/>
                  </a:cubicBezTo>
                  <a:cubicBezTo>
                    <a:pt x="150" y="62"/>
                    <a:pt x="150" y="62"/>
                    <a:pt x="149" y="62"/>
                  </a:cubicBezTo>
                  <a:cubicBezTo>
                    <a:pt x="149" y="63"/>
                    <a:pt x="149" y="63"/>
                    <a:pt x="148" y="64"/>
                  </a:cubicBezTo>
                  <a:cubicBezTo>
                    <a:pt x="150" y="64"/>
                    <a:pt x="151" y="64"/>
                    <a:pt x="153" y="64"/>
                  </a:cubicBezTo>
                  <a:close/>
                  <a:moveTo>
                    <a:pt x="156" y="241"/>
                  </a:moveTo>
                  <a:cubicBezTo>
                    <a:pt x="156" y="241"/>
                    <a:pt x="156" y="241"/>
                    <a:pt x="156" y="241"/>
                  </a:cubicBezTo>
                  <a:cubicBezTo>
                    <a:pt x="156" y="241"/>
                    <a:pt x="156" y="242"/>
                    <a:pt x="155" y="242"/>
                  </a:cubicBezTo>
                  <a:cubicBezTo>
                    <a:pt x="155" y="242"/>
                    <a:pt x="155" y="243"/>
                    <a:pt x="155" y="243"/>
                  </a:cubicBezTo>
                  <a:cubicBezTo>
                    <a:pt x="156" y="244"/>
                    <a:pt x="156" y="246"/>
                    <a:pt x="157" y="247"/>
                  </a:cubicBezTo>
                  <a:cubicBezTo>
                    <a:pt x="157" y="247"/>
                    <a:pt x="157" y="247"/>
                    <a:pt x="157" y="247"/>
                  </a:cubicBezTo>
                  <a:cubicBezTo>
                    <a:pt x="157" y="247"/>
                    <a:pt x="157" y="247"/>
                    <a:pt x="157" y="247"/>
                  </a:cubicBezTo>
                  <a:cubicBezTo>
                    <a:pt x="157" y="245"/>
                    <a:pt x="157" y="243"/>
                    <a:pt x="156" y="241"/>
                  </a:cubicBezTo>
                  <a:close/>
                  <a:moveTo>
                    <a:pt x="35" y="98"/>
                  </a:moveTo>
                  <a:cubicBezTo>
                    <a:pt x="35" y="98"/>
                    <a:pt x="35" y="99"/>
                    <a:pt x="35" y="99"/>
                  </a:cubicBezTo>
                  <a:cubicBezTo>
                    <a:pt x="35" y="99"/>
                    <a:pt x="36" y="99"/>
                    <a:pt x="36" y="99"/>
                  </a:cubicBezTo>
                  <a:cubicBezTo>
                    <a:pt x="38" y="99"/>
                    <a:pt x="40" y="99"/>
                    <a:pt x="41" y="99"/>
                  </a:cubicBezTo>
                  <a:cubicBezTo>
                    <a:pt x="43" y="99"/>
                    <a:pt x="43" y="98"/>
                    <a:pt x="44" y="98"/>
                  </a:cubicBezTo>
                  <a:cubicBezTo>
                    <a:pt x="41" y="98"/>
                    <a:pt x="38" y="98"/>
                    <a:pt x="35" y="98"/>
                  </a:cubicBezTo>
                  <a:close/>
                  <a:moveTo>
                    <a:pt x="89" y="198"/>
                  </a:moveTo>
                  <a:cubicBezTo>
                    <a:pt x="89" y="199"/>
                    <a:pt x="88" y="200"/>
                    <a:pt x="87" y="200"/>
                  </a:cubicBezTo>
                  <a:cubicBezTo>
                    <a:pt x="88" y="201"/>
                    <a:pt x="88" y="201"/>
                    <a:pt x="88" y="201"/>
                  </a:cubicBezTo>
                  <a:cubicBezTo>
                    <a:pt x="89" y="201"/>
                    <a:pt x="89" y="202"/>
                    <a:pt x="89" y="202"/>
                  </a:cubicBezTo>
                  <a:cubicBezTo>
                    <a:pt x="91" y="201"/>
                    <a:pt x="91" y="200"/>
                    <a:pt x="89" y="198"/>
                  </a:cubicBezTo>
                  <a:close/>
                  <a:moveTo>
                    <a:pt x="101" y="10"/>
                  </a:moveTo>
                  <a:cubicBezTo>
                    <a:pt x="101" y="10"/>
                    <a:pt x="101" y="10"/>
                    <a:pt x="101" y="10"/>
                  </a:cubicBezTo>
                  <a:cubicBezTo>
                    <a:pt x="99" y="10"/>
                    <a:pt x="97" y="10"/>
                    <a:pt x="95" y="10"/>
                  </a:cubicBezTo>
                  <a:cubicBezTo>
                    <a:pt x="95" y="10"/>
                    <a:pt x="95" y="11"/>
                    <a:pt x="95" y="11"/>
                  </a:cubicBezTo>
                  <a:cubicBezTo>
                    <a:pt x="95" y="11"/>
                    <a:pt x="95" y="11"/>
                    <a:pt x="95" y="11"/>
                  </a:cubicBezTo>
                  <a:cubicBezTo>
                    <a:pt x="97" y="11"/>
                    <a:pt x="99" y="11"/>
                    <a:pt x="100" y="10"/>
                  </a:cubicBezTo>
                  <a:cubicBezTo>
                    <a:pt x="101" y="10"/>
                    <a:pt x="101" y="10"/>
                    <a:pt x="101" y="10"/>
                  </a:cubicBezTo>
                  <a:close/>
                  <a:moveTo>
                    <a:pt x="87" y="63"/>
                  </a:moveTo>
                  <a:cubicBezTo>
                    <a:pt x="87" y="64"/>
                    <a:pt x="88" y="66"/>
                    <a:pt x="88" y="67"/>
                  </a:cubicBezTo>
                  <a:cubicBezTo>
                    <a:pt x="88" y="67"/>
                    <a:pt x="89" y="67"/>
                    <a:pt x="89" y="66"/>
                  </a:cubicBezTo>
                  <a:cubicBezTo>
                    <a:pt x="89" y="66"/>
                    <a:pt x="89" y="65"/>
                    <a:pt x="90" y="64"/>
                  </a:cubicBezTo>
                  <a:cubicBezTo>
                    <a:pt x="90" y="64"/>
                    <a:pt x="90" y="64"/>
                    <a:pt x="90" y="63"/>
                  </a:cubicBezTo>
                  <a:cubicBezTo>
                    <a:pt x="89" y="63"/>
                    <a:pt x="88" y="63"/>
                    <a:pt x="87" y="63"/>
                  </a:cubicBezTo>
                  <a:close/>
                  <a:moveTo>
                    <a:pt x="115" y="24"/>
                  </a:moveTo>
                  <a:cubicBezTo>
                    <a:pt x="116" y="23"/>
                    <a:pt x="116" y="21"/>
                    <a:pt x="117" y="20"/>
                  </a:cubicBezTo>
                  <a:cubicBezTo>
                    <a:pt x="116" y="20"/>
                    <a:pt x="116" y="20"/>
                    <a:pt x="115" y="20"/>
                  </a:cubicBezTo>
                  <a:cubicBezTo>
                    <a:pt x="115" y="20"/>
                    <a:pt x="115" y="21"/>
                    <a:pt x="115" y="21"/>
                  </a:cubicBezTo>
                  <a:cubicBezTo>
                    <a:pt x="114" y="22"/>
                    <a:pt x="114" y="23"/>
                    <a:pt x="114" y="24"/>
                  </a:cubicBezTo>
                  <a:cubicBezTo>
                    <a:pt x="115" y="24"/>
                    <a:pt x="115" y="24"/>
                    <a:pt x="115" y="24"/>
                  </a:cubicBezTo>
                  <a:close/>
                  <a:moveTo>
                    <a:pt x="182" y="163"/>
                  </a:moveTo>
                  <a:cubicBezTo>
                    <a:pt x="182" y="163"/>
                    <a:pt x="182" y="163"/>
                    <a:pt x="182" y="163"/>
                  </a:cubicBezTo>
                  <a:cubicBezTo>
                    <a:pt x="182" y="161"/>
                    <a:pt x="181" y="160"/>
                    <a:pt x="180" y="158"/>
                  </a:cubicBezTo>
                  <a:cubicBezTo>
                    <a:pt x="180" y="158"/>
                    <a:pt x="180" y="159"/>
                    <a:pt x="179" y="159"/>
                  </a:cubicBezTo>
                  <a:cubicBezTo>
                    <a:pt x="180" y="161"/>
                    <a:pt x="181" y="162"/>
                    <a:pt x="182" y="163"/>
                  </a:cubicBezTo>
                  <a:close/>
                  <a:moveTo>
                    <a:pt x="179" y="102"/>
                  </a:moveTo>
                  <a:cubicBezTo>
                    <a:pt x="179" y="102"/>
                    <a:pt x="179" y="102"/>
                    <a:pt x="179" y="102"/>
                  </a:cubicBezTo>
                  <a:cubicBezTo>
                    <a:pt x="179" y="102"/>
                    <a:pt x="179" y="102"/>
                    <a:pt x="179" y="102"/>
                  </a:cubicBezTo>
                  <a:cubicBezTo>
                    <a:pt x="178" y="101"/>
                    <a:pt x="178" y="101"/>
                    <a:pt x="177" y="100"/>
                  </a:cubicBezTo>
                  <a:cubicBezTo>
                    <a:pt x="176" y="99"/>
                    <a:pt x="176" y="99"/>
                    <a:pt x="177" y="98"/>
                  </a:cubicBezTo>
                  <a:cubicBezTo>
                    <a:pt x="176" y="97"/>
                    <a:pt x="176" y="97"/>
                    <a:pt x="176" y="97"/>
                  </a:cubicBezTo>
                  <a:cubicBezTo>
                    <a:pt x="175" y="98"/>
                    <a:pt x="174" y="98"/>
                    <a:pt x="173" y="97"/>
                  </a:cubicBezTo>
                  <a:cubicBezTo>
                    <a:pt x="175" y="99"/>
                    <a:pt x="177" y="101"/>
                    <a:pt x="179" y="102"/>
                  </a:cubicBezTo>
                  <a:close/>
                  <a:moveTo>
                    <a:pt x="229" y="113"/>
                  </a:moveTo>
                  <a:cubicBezTo>
                    <a:pt x="229" y="112"/>
                    <a:pt x="229" y="111"/>
                    <a:pt x="229" y="111"/>
                  </a:cubicBezTo>
                  <a:cubicBezTo>
                    <a:pt x="229" y="110"/>
                    <a:pt x="229" y="110"/>
                    <a:pt x="229" y="110"/>
                  </a:cubicBezTo>
                  <a:cubicBezTo>
                    <a:pt x="229" y="110"/>
                    <a:pt x="229" y="109"/>
                    <a:pt x="229" y="109"/>
                  </a:cubicBezTo>
                  <a:cubicBezTo>
                    <a:pt x="228" y="110"/>
                    <a:pt x="228" y="110"/>
                    <a:pt x="227" y="111"/>
                  </a:cubicBezTo>
                  <a:cubicBezTo>
                    <a:pt x="227" y="111"/>
                    <a:pt x="227" y="112"/>
                    <a:pt x="227" y="112"/>
                  </a:cubicBezTo>
                  <a:cubicBezTo>
                    <a:pt x="227" y="112"/>
                    <a:pt x="228" y="113"/>
                    <a:pt x="229" y="113"/>
                  </a:cubicBezTo>
                  <a:close/>
                  <a:moveTo>
                    <a:pt x="222" y="124"/>
                  </a:moveTo>
                  <a:cubicBezTo>
                    <a:pt x="223" y="124"/>
                    <a:pt x="223" y="125"/>
                    <a:pt x="224" y="124"/>
                  </a:cubicBezTo>
                  <a:cubicBezTo>
                    <a:pt x="224" y="124"/>
                    <a:pt x="224" y="124"/>
                    <a:pt x="224" y="124"/>
                  </a:cubicBezTo>
                  <a:cubicBezTo>
                    <a:pt x="225" y="123"/>
                    <a:pt x="225" y="123"/>
                    <a:pt x="225" y="122"/>
                  </a:cubicBezTo>
                  <a:cubicBezTo>
                    <a:pt x="224" y="122"/>
                    <a:pt x="223" y="122"/>
                    <a:pt x="222" y="123"/>
                  </a:cubicBezTo>
                  <a:cubicBezTo>
                    <a:pt x="222" y="123"/>
                    <a:pt x="222" y="124"/>
                    <a:pt x="222" y="124"/>
                  </a:cubicBezTo>
                  <a:close/>
                  <a:moveTo>
                    <a:pt x="59" y="163"/>
                  </a:moveTo>
                  <a:cubicBezTo>
                    <a:pt x="57" y="163"/>
                    <a:pt x="56" y="163"/>
                    <a:pt x="54" y="163"/>
                  </a:cubicBezTo>
                  <a:cubicBezTo>
                    <a:pt x="54" y="163"/>
                    <a:pt x="54" y="163"/>
                    <a:pt x="54" y="164"/>
                  </a:cubicBezTo>
                  <a:cubicBezTo>
                    <a:pt x="55" y="164"/>
                    <a:pt x="55" y="164"/>
                    <a:pt x="56" y="164"/>
                  </a:cubicBezTo>
                  <a:cubicBezTo>
                    <a:pt x="56" y="164"/>
                    <a:pt x="57" y="164"/>
                    <a:pt x="58" y="164"/>
                  </a:cubicBezTo>
                  <a:cubicBezTo>
                    <a:pt x="58" y="164"/>
                    <a:pt x="59" y="164"/>
                    <a:pt x="59" y="164"/>
                  </a:cubicBezTo>
                  <a:cubicBezTo>
                    <a:pt x="59" y="164"/>
                    <a:pt x="59" y="164"/>
                    <a:pt x="59" y="163"/>
                  </a:cubicBezTo>
                  <a:close/>
                  <a:moveTo>
                    <a:pt x="88" y="11"/>
                  </a:moveTo>
                  <a:cubicBezTo>
                    <a:pt x="89" y="11"/>
                    <a:pt x="90" y="11"/>
                    <a:pt x="90" y="11"/>
                  </a:cubicBezTo>
                  <a:cubicBezTo>
                    <a:pt x="91" y="11"/>
                    <a:pt x="91" y="11"/>
                    <a:pt x="92" y="10"/>
                  </a:cubicBezTo>
                  <a:cubicBezTo>
                    <a:pt x="92" y="10"/>
                    <a:pt x="92" y="10"/>
                    <a:pt x="92" y="10"/>
                  </a:cubicBezTo>
                  <a:cubicBezTo>
                    <a:pt x="91" y="9"/>
                    <a:pt x="89" y="9"/>
                    <a:pt x="88" y="9"/>
                  </a:cubicBezTo>
                  <a:cubicBezTo>
                    <a:pt x="88" y="10"/>
                    <a:pt x="88" y="11"/>
                    <a:pt x="88" y="11"/>
                  </a:cubicBezTo>
                  <a:close/>
                  <a:moveTo>
                    <a:pt x="170" y="57"/>
                  </a:moveTo>
                  <a:cubicBezTo>
                    <a:pt x="170" y="57"/>
                    <a:pt x="170" y="57"/>
                    <a:pt x="170" y="57"/>
                  </a:cubicBezTo>
                  <a:cubicBezTo>
                    <a:pt x="170" y="54"/>
                    <a:pt x="170" y="51"/>
                    <a:pt x="170" y="47"/>
                  </a:cubicBezTo>
                  <a:cubicBezTo>
                    <a:pt x="169" y="48"/>
                    <a:pt x="169" y="49"/>
                    <a:pt x="169" y="50"/>
                  </a:cubicBezTo>
                  <a:cubicBezTo>
                    <a:pt x="169" y="50"/>
                    <a:pt x="169" y="50"/>
                    <a:pt x="169" y="50"/>
                  </a:cubicBezTo>
                  <a:cubicBezTo>
                    <a:pt x="170" y="51"/>
                    <a:pt x="170" y="51"/>
                    <a:pt x="169" y="52"/>
                  </a:cubicBezTo>
                  <a:cubicBezTo>
                    <a:pt x="169" y="52"/>
                    <a:pt x="169" y="52"/>
                    <a:pt x="169" y="52"/>
                  </a:cubicBezTo>
                  <a:cubicBezTo>
                    <a:pt x="169" y="54"/>
                    <a:pt x="169" y="56"/>
                    <a:pt x="170" y="57"/>
                  </a:cubicBezTo>
                  <a:close/>
                  <a:moveTo>
                    <a:pt x="93" y="177"/>
                  </a:moveTo>
                  <a:cubicBezTo>
                    <a:pt x="94" y="178"/>
                    <a:pt x="95" y="178"/>
                    <a:pt x="95" y="179"/>
                  </a:cubicBezTo>
                  <a:cubicBezTo>
                    <a:pt x="96" y="179"/>
                    <a:pt x="96" y="179"/>
                    <a:pt x="96" y="178"/>
                  </a:cubicBezTo>
                  <a:cubicBezTo>
                    <a:pt x="96" y="178"/>
                    <a:pt x="96" y="177"/>
                    <a:pt x="96" y="177"/>
                  </a:cubicBezTo>
                  <a:cubicBezTo>
                    <a:pt x="96" y="176"/>
                    <a:pt x="95" y="176"/>
                    <a:pt x="95" y="175"/>
                  </a:cubicBezTo>
                  <a:cubicBezTo>
                    <a:pt x="94" y="176"/>
                    <a:pt x="94" y="177"/>
                    <a:pt x="93" y="177"/>
                  </a:cubicBezTo>
                  <a:close/>
                  <a:moveTo>
                    <a:pt x="137" y="241"/>
                  </a:moveTo>
                  <a:cubicBezTo>
                    <a:pt x="139" y="242"/>
                    <a:pt x="139" y="241"/>
                    <a:pt x="139" y="240"/>
                  </a:cubicBezTo>
                  <a:cubicBezTo>
                    <a:pt x="139" y="239"/>
                    <a:pt x="138" y="239"/>
                    <a:pt x="137" y="238"/>
                  </a:cubicBezTo>
                  <a:cubicBezTo>
                    <a:pt x="137" y="238"/>
                    <a:pt x="137" y="239"/>
                    <a:pt x="137" y="239"/>
                  </a:cubicBezTo>
                  <a:cubicBezTo>
                    <a:pt x="137" y="240"/>
                    <a:pt x="137" y="241"/>
                    <a:pt x="137" y="241"/>
                  </a:cubicBezTo>
                  <a:close/>
                  <a:moveTo>
                    <a:pt x="218" y="113"/>
                  </a:moveTo>
                  <a:cubicBezTo>
                    <a:pt x="219" y="111"/>
                    <a:pt x="219" y="110"/>
                    <a:pt x="219" y="109"/>
                  </a:cubicBezTo>
                  <a:cubicBezTo>
                    <a:pt x="219" y="109"/>
                    <a:pt x="219" y="109"/>
                    <a:pt x="219" y="109"/>
                  </a:cubicBezTo>
                  <a:cubicBezTo>
                    <a:pt x="218" y="109"/>
                    <a:pt x="216" y="112"/>
                    <a:pt x="216" y="112"/>
                  </a:cubicBezTo>
                  <a:cubicBezTo>
                    <a:pt x="217" y="112"/>
                    <a:pt x="218" y="112"/>
                    <a:pt x="218" y="113"/>
                  </a:cubicBezTo>
                  <a:close/>
                  <a:moveTo>
                    <a:pt x="55" y="103"/>
                  </a:moveTo>
                  <a:cubicBezTo>
                    <a:pt x="55" y="103"/>
                    <a:pt x="54" y="103"/>
                    <a:pt x="54" y="103"/>
                  </a:cubicBezTo>
                  <a:cubicBezTo>
                    <a:pt x="53" y="103"/>
                    <a:pt x="53" y="103"/>
                    <a:pt x="52" y="103"/>
                  </a:cubicBezTo>
                  <a:cubicBezTo>
                    <a:pt x="51" y="103"/>
                    <a:pt x="49" y="103"/>
                    <a:pt x="48" y="103"/>
                  </a:cubicBezTo>
                  <a:cubicBezTo>
                    <a:pt x="48" y="103"/>
                    <a:pt x="47" y="103"/>
                    <a:pt x="47" y="104"/>
                  </a:cubicBezTo>
                  <a:cubicBezTo>
                    <a:pt x="47" y="104"/>
                    <a:pt x="48" y="104"/>
                    <a:pt x="48" y="104"/>
                  </a:cubicBezTo>
                  <a:cubicBezTo>
                    <a:pt x="50" y="104"/>
                    <a:pt x="52" y="104"/>
                    <a:pt x="53" y="104"/>
                  </a:cubicBezTo>
                  <a:cubicBezTo>
                    <a:pt x="54" y="104"/>
                    <a:pt x="55" y="104"/>
                    <a:pt x="55" y="103"/>
                  </a:cubicBezTo>
                  <a:close/>
                  <a:moveTo>
                    <a:pt x="108" y="24"/>
                  </a:moveTo>
                  <a:cubicBezTo>
                    <a:pt x="108" y="24"/>
                    <a:pt x="108" y="24"/>
                    <a:pt x="108" y="24"/>
                  </a:cubicBezTo>
                  <a:cubicBezTo>
                    <a:pt x="109" y="24"/>
                    <a:pt x="110" y="24"/>
                    <a:pt x="110" y="24"/>
                  </a:cubicBezTo>
                  <a:cubicBezTo>
                    <a:pt x="111" y="24"/>
                    <a:pt x="112" y="24"/>
                    <a:pt x="112" y="24"/>
                  </a:cubicBezTo>
                  <a:cubicBezTo>
                    <a:pt x="112" y="23"/>
                    <a:pt x="112" y="23"/>
                    <a:pt x="112" y="23"/>
                  </a:cubicBezTo>
                  <a:cubicBezTo>
                    <a:pt x="112" y="22"/>
                    <a:pt x="113" y="22"/>
                    <a:pt x="112" y="21"/>
                  </a:cubicBezTo>
                  <a:cubicBezTo>
                    <a:pt x="111" y="22"/>
                    <a:pt x="109" y="23"/>
                    <a:pt x="108" y="24"/>
                  </a:cubicBezTo>
                  <a:close/>
                  <a:moveTo>
                    <a:pt x="199" y="113"/>
                  </a:moveTo>
                  <a:cubicBezTo>
                    <a:pt x="199" y="114"/>
                    <a:pt x="198" y="116"/>
                    <a:pt x="197" y="117"/>
                  </a:cubicBezTo>
                  <a:cubicBezTo>
                    <a:pt x="197" y="117"/>
                    <a:pt x="197" y="118"/>
                    <a:pt x="197" y="118"/>
                  </a:cubicBezTo>
                  <a:cubicBezTo>
                    <a:pt x="198" y="117"/>
                    <a:pt x="199" y="116"/>
                    <a:pt x="200" y="114"/>
                  </a:cubicBezTo>
                  <a:cubicBezTo>
                    <a:pt x="200" y="114"/>
                    <a:pt x="200" y="113"/>
                    <a:pt x="199" y="113"/>
                  </a:cubicBezTo>
                  <a:close/>
                  <a:moveTo>
                    <a:pt x="118" y="38"/>
                  </a:moveTo>
                  <a:cubicBezTo>
                    <a:pt x="118" y="38"/>
                    <a:pt x="118" y="38"/>
                    <a:pt x="118" y="38"/>
                  </a:cubicBezTo>
                  <a:cubicBezTo>
                    <a:pt x="119" y="38"/>
                    <a:pt x="120" y="38"/>
                    <a:pt x="121" y="38"/>
                  </a:cubicBezTo>
                  <a:cubicBezTo>
                    <a:pt x="122" y="39"/>
                    <a:pt x="122" y="38"/>
                    <a:pt x="122" y="38"/>
                  </a:cubicBezTo>
                  <a:cubicBezTo>
                    <a:pt x="122" y="37"/>
                    <a:pt x="122" y="37"/>
                    <a:pt x="122" y="36"/>
                  </a:cubicBezTo>
                  <a:cubicBezTo>
                    <a:pt x="120" y="36"/>
                    <a:pt x="119" y="37"/>
                    <a:pt x="118" y="38"/>
                  </a:cubicBezTo>
                  <a:close/>
                  <a:moveTo>
                    <a:pt x="107" y="258"/>
                  </a:moveTo>
                  <a:cubicBezTo>
                    <a:pt x="107" y="258"/>
                    <a:pt x="107" y="258"/>
                    <a:pt x="108" y="257"/>
                  </a:cubicBezTo>
                  <a:cubicBezTo>
                    <a:pt x="108" y="257"/>
                    <a:pt x="109" y="256"/>
                    <a:pt x="109" y="256"/>
                  </a:cubicBezTo>
                  <a:cubicBezTo>
                    <a:pt x="109" y="256"/>
                    <a:pt x="109" y="256"/>
                    <a:pt x="109" y="255"/>
                  </a:cubicBezTo>
                  <a:cubicBezTo>
                    <a:pt x="109" y="255"/>
                    <a:pt x="108" y="255"/>
                    <a:pt x="107" y="255"/>
                  </a:cubicBezTo>
                  <a:cubicBezTo>
                    <a:pt x="107" y="255"/>
                    <a:pt x="106" y="256"/>
                    <a:pt x="106" y="256"/>
                  </a:cubicBezTo>
                  <a:cubicBezTo>
                    <a:pt x="106" y="257"/>
                    <a:pt x="106" y="257"/>
                    <a:pt x="107" y="258"/>
                  </a:cubicBezTo>
                  <a:close/>
                  <a:moveTo>
                    <a:pt x="170" y="183"/>
                  </a:moveTo>
                  <a:cubicBezTo>
                    <a:pt x="171" y="182"/>
                    <a:pt x="171" y="182"/>
                    <a:pt x="171" y="181"/>
                  </a:cubicBezTo>
                  <a:cubicBezTo>
                    <a:pt x="171" y="180"/>
                    <a:pt x="171" y="179"/>
                    <a:pt x="170" y="178"/>
                  </a:cubicBezTo>
                  <a:cubicBezTo>
                    <a:pt x="170" y="178"/>
                    <a:pt x="170" y="178"/>
                    <a:pt x="170" y="178"/>
                  </a:cubicBezTo>
                  <a:cubicBezTo>
                    <a:pt x="170" y="179"/>
                    <a:pt x="169" y="179"/>
                    <a:pt x="169" y="180"/>
                  </a:cubicBezTo>
                  <a:cubicBezTo>
                    <a:pt x="169" y="181"/>
                    <a:pt x="170" y="182"/>
                    <a:pt x="170" y="183"/>
                  </a:cubicBezTo>
                  <a:close/>
                  <a:moveTo>
                    <a:pt x="196" y="171"/>
                  </a:moveTo>
                  <a:cubicBezTo>
                    <a:pt x="197" y="171"/>
                    <a:pt x="198" y="171"/>
                    <a:pt x="199" y="171"/>
                  </a:cubicBezTo>
                  <a:cubicBezTo>
                    <a:pt x="199" y="170"/>
                    <a:pt x="199" y="170"/>
                    <a:pt x="198" y="169"/>
                  </a:cubicBezTo>
                  <a:cubicBezTo>
                    <a:pt x="197" y="169"/>
                    <a:pt x="197" y="169"/>
                    <a:pt x="196" y="169"/>
                  </a:cubicBezTo>
                  <a:cubicBezTo>
                    <a:pt x="196" y="170"/>
                    <a:pt x="196" y="171"/>
                    <a:pt x="196" y="171"/>
                  </a:cubicBezTo>
                  <a:close/>
                  <a:moveTo>
                    <a:pt x="14" y="135"/>
                  </a:moveTo>
                  <a:cubicBezTo>
                    <a:pt x="14" y="134"/>
                    <a:pt x="14" y="133"/>
                    <a:pt x="14" y="132"/>
                  </a:cubicBezTo>
                  <a:cubicBezTo>
                    <a:pt x="14" y="132"/>
                    <a:pt x="13" y="132"/>
                    <a:pt x="12" y="132"/>
                  </a:cubicBezTo>
                  <a:cubicBezTo>
                    <a:pt x="12" y="133"/>
                    <a:pt x="13" y="134"/>
                    <a:pt x="13" y="135"/>
                  </a:cubicBezTo>
                  <a:cubicBezTo>
                    <a:pt x="13" y="135"/>
                    <a:pt x="14" y="135"/>
                    <a:pt x="14" y="135"/>
                  </a:cubicBezTo>
                  <a:close/>
                  <a:moveTo>
                    <a:pt x="36" y="140"/>
                  </a:moveTo>
                  <a:cubicBezTo>
                    <a:pt x="37" y="139"/>
                    <a:pt x="38" y="139"/>
                    <a:pt x="39" y="138"/>
                  </a:cubicBezTo>
                  <a:cubicBezTo>
                    <a:pt x="39" y="138"/>
                    <a:pt x="39" y="137"/>
                    <a:pt x="38" y="137"/>
                  </a:cubicBezTo>
                  <a:cubicBezTo>
                    <a:pt x="38" y="137"/>
                    <a:pt x="37" y="137"/>
                    <a:pt x="36" y="137"/>
                  </a:cubicBezTo>
                  <a:cubicBezTo>
                    <a:pt x="36" y="138"/>
                    <a:pt x="36" y="139"/>
                    <a:pt x="36" y="140"/>
                  </a:cubicBezTo>
                  <a:close/>
                  <a:moveTo>
                    <a:pt x="111" y="208"/>
                  </a:moveTo>
                  <a:cubicBezTo>
                    <a:pt x="112" y="209"/>
                    <a:pt x="112" y="210"/>
                    <a:pt x="113" y="211"/>
                  </a:cubicBezTo>
                  <a:cubicBezTo>
                    <a:pt x="114" y="211"/>
                    <a:pt x="114" y="210"/>
                    <a:pt x="115" y="209"/>
                  </a:cubicBezTo>
                  <a:cubicBezTo>
                    <a:pt x="113" y="209"/>
                    <a:pt x="112" y="208"/>
                    <a:pt x="111" y="207"/>
                  </a:cubicBezTo>
                  <a:cubicBezTo>
                    <a:pt x="111" y="207"/>
                    <a:pt x="111" y="207"/>
                    <a:pt x="111" y="208"/>
                  </a:cubicBezTo>
                  <a:close/>
                  <a:moveTo>
                    <a:pt x="8" y="143"/>
                  </a:moveTo>
                  <a:cubicBezTo>
                    <a:pt x="8" y="143"/>
                    <a:pt x="8" y="143"/>
                    <a:pt x="8" y="143"/>
                  </a:cubicBezTo>
                  <a:cubicBezTo>
                    <a:pt x="8" y="142"/>
                    <a:pt x="8" y="141"/>
                    <a:pt x="8" y="139"/>
                  </a:cubicBezTo>
                  <a:cubicBezTo>
                    <a:pt x="8" y="137"/>
                    <a:pt x="8" y="134"/>
                    <a:pt x="8" y="131"/>
                  </a:cubicBezTo>
                  <a:cubicBezTo>
                    <a:pt x="8" y="131"/>
                    <a:pt x="8" y="131"/>
                    <a:pt x="8" y="131"/>
                  </a:cubicBezTo>
                  <a:cubicBezTo>
                    <a:pt x="8" y="135"/>
                    <a:pt x="8" y="139"/>
                    <a:pt x="8" y="143"/>
                  </a:cubicBezTo>
                  <a:close/>
                  <a:moveTo>
                    <a:pt x="206" y="171"/>
                  </a:moveTo>
                  <a:cubicBezTo>
                    <a:pt x="208" y="170"/>
                    <a:pt x="209" y="170"/>
                    <a:pt x="211" y="170"/>
                  </a:cubicBezTo>
                  <a:cubicBezTo>
                    <a:pt x="211" y="170"/>
                    <a:pt x="211" y="169"/>
                    <a:pt x="210" y="169"/>
                  </a:cubicBezTo>
                  <a:cubicBezTo>
                    <a:pt x="209" y="169"/>
                    <a:pt x="207" y="169"/>
                    <a:pt x="206" y="169"/>
                  </a:cubicBezTo>
                  <a:cubicBezTo>
                    <a:pt x="206" y="170"/>
                    <a:pt x="206" y="170"/>
                    <a:pt x="206" y="171"/>
                  </a:cubicBezTo>
                  <a:close/>
                  <a:moveTo>
                    <a:pt x="197" y="108"/>
                  </a:moveTo>
                  <a:cubicBezTo>
                    <a:pt x="197" y="108"/>
                    <a:pt x="196" y="109"/>
                    <a:pt x="196" y="110"/>
                  </a:cubicBezTo>
                  <a:cubicBezTo>
                    <a:pt x="197" y="111"/>
                    <a:pt x="197" y="112"/>
                    <a:pt x="197" y="113"/>
                  </a:cubicBezTo>
                  <a:cubicBezTo>
                    <a:pt x="197" y="113"/>
                    <a:pt x="197" y="113"/>
                    <a:pt x="197" y="113"/>
                  </a:cubicBezTo>
                  <a:cubicBezTo>
                    <a:pt x="197" y="112"/>
                    <a:pt x="198" y="112"/>
                    <a:pt x="198" y="111"/>
                  </a:cubicBezTo>
                  <a:cubicBezTo>
                    <a:pt x="198" y="111"/>
                    <a:pt x="198" y="110"/>
                    <a:pt x="198" y="110"/>
                  </a:cubicBezTo>
                  <a:cubicBezTo>
                    <a:pt x="198" y="110"/>
                    <a:pt x="198" y="109"/>
                    <a:pt x="197" y="108"/>
                  </a:cubicBezTo>
                  <a:close/>
                  <a:moveTo>
                    <a:pt x="120" y="13"/>
                  </a:moveTo>
                  <a:cubicBezTo>
                    <a:pt x="118" y="13"/>
                    <a:pt x="116" y="13"/>
                    <a:pt x="115" y="15"/>
                  </a:cubicBezTo>
                  <a:cubicBezTo>
                    <a:pt x="115" y="15"/>
                    <a:pt x="115" y="15"/>
                    <a:pt x="116" y="15"/>
                  </a:cubicBezTo>
                  <a:cubicBezTo>
                    <a:pt x="116" y="15"/>
                    <a:pt x="117" y="15"/>
                    <a:pt x="118" y="15"/>
                  </a:cubicBezTo>
                  <a:cubicBezTo>
                    <a:pt x="119" y="15"/>
                    <a:pt x="119" y="15"/>
                    <a:pt x="120" y="13"/>
                  </a:cubicBezTo>
                  <a:cubicBezTo>
                    <a:pt x="120" y="13"/>
                    <a:pt x="120" y="13"/>
                    <a:pt x="120" y="13"/>
                  </a:cubicBezTo>
                  <a:close/>
                  <a:moveTo>
                    <a:pt x="88" y="227"/>
                  </a:moveTo>
                  <a:cubicBezTo>
                    <a:pt x="88" y="228"/>
                    <a:pt x="88" y="228"/>
                    <a:pt x="88" y="228"/>
                  </a:cubicBezTo>
                  <a:cubicBezTo>
                    <a:pt x="88" y="229"/>
                    <a:pt x="88" y="230"/>
                    <a:pt x="88" y="231"/>
                  </a:cubicBezTo>
                  <a:cubicBezTo>
                    <a:pt x="88" y="232"/>
                    <a:pt x="88" y="232"/>
                    <a:pt x="88" y="232"/>
                  </a:cubicBezTo>
                  <a:cubicBezTo>
                    <a:pt x="89" y="231"/>
                    <a:pt x="89" y="231"/>
                    <a:pt x="90" y="230"/>
                  </a:cubicBezTo>
                  <a:cubicBezTo>
                    <a:pt x="89" y="229"/>
                    <a:pt x="89" y="228"/>
                    <a:pt x="88" y="227"/>
                  </a:cubicBezTo>
                  <a:close/>
                  <a:moveTo>
                    <a:pt x="200" y="104"/>
                  </a:moveTo>
                  <a:cubicBezTo>
                    <a:pt x="200" y="104"/>
                    <a:pt x="199" y="105"/>
                    <a:pt x="199" y="106"/>
                  </a:cubicBezTo>
                  <a:cubicBezTo>
                    <a:pt x="199" y="107"/>
                    <a:pt x="199" y="108"/>
                    <a:pt x="199" y="108"/>
                  </a:cubicBezTo>
                  <a:cubicBezTo>
                    <a:pt x="201" y="107"/>
                    <a:pt x="201" y="105"/>
                    <a:pt x="200" y="104"/>
                  </a:cubicBezTo>
                  <a:close/>
                  <a:moveTo>
                    <a:pt x="56" y="157"/>
                  </a:moveTo>
                  <a:cubicBezTo>
                    <a:pt x="56" y="157"/>
                    <a:pt x="56" y="156"/>
                    <a:pt x="56" y="156"/>
                  </a:cubicBezTo>
                  <a:cubicBezTo>
                    <a:pt x="54" y="156"/>
                    <a:pt x="52" y="156"/>
                    <a:pt x="50" y="156"/>
                  </a:cubicBezTo>
                  <a:cubicBezTo>
                    <a:pt x="50" y="156"/>
                    <a:pt x="50" y="156"/>
                    <a:pt x="50" y="156"/>
                  </a:cubicBezTo>
                  <a:cubicBezTo>
                    <a:pt x="50" y="157"/>
                    <a:pt x="50" y="157"/>
                    <a:pt x="51" y="157"/>
                  </a:cubicBezTo>
                  <a:cubicBezTo>
                    <a:pt x="52" y="157"/>
                    <a:pt x="53" y="157"/>
                    <a:pt x="54" y="157"/>
                  </a:cubicBezTo>
                  <a:cubicBezTo>
                    <a:pt x="55" y="157"/>
                    <a:pt x="55" y="157"/>
                    <a:pt x="56" y="157"/>
                  </a:cubicBezTo>
                  <a:close/>
                  <a:moveTo>
                    <a:pt x="161" y="39"/>
                  </a:moveTo>
                  <a:cubicBezTo>
                    <a:pt x="162" y="38"/>
                    <a:pt x="162" y="37"/>
                    <a:pt x="163" y="36"/>
                  </a:cubicBezTo>
                  <a:cubicBezTo>
                    <a:pt x="163" y="36"/>
                    <a:pt x="163" y="36"/>
                    <a:pt x="163" y="35"/>
                  </a:cubicBezTo>
                  <a:cubicBezTo>
                    <a:pt x="162" y="35"/>
                    <a:pt x="162" y="35"/>
                    <a:pt x="162" y="35"/>
                  </a:cubicBezTo>
                  <a:cubicBezTo>
                    <a:pt x="161" y="35"/>
                    <a:pt x="161" y="36"/>
                    <a:pt x="161" y="36"/>
                  </a:cubicBezTo>
                  <a:cubicBezTo>
                    <a:pt x="161" y="37"/>
                    <a:pt x="161" y="38"/>
                    <a:pt x="161" y="39"/>
                  </a:cubicBezTo>
                  <a:close/>
                  <a:moveTo>
                    <a:pt x="125" y="17"/>
                  </a:moveTo>
                  <a:cubicBezTo>
                    <a:pt x="127" y="17"/>
                    <a:pt x="129" y="17"/>
                    <a:pt x="131" y="17"/>
                  </a:cubicBezTo>
                  <a:cubicBezTo>
                    <a:pt x="131" y="17"/>
                    <a:pt x="131" y="17"/>
                    <a:pt x="131" y="16"/>
                  </a:cubicBezTo>
                  <a:cubicBezTo>
                    <a:pt x="129" y="16"/>
                    <a:pt x="127" y="16"/>
                    <a:pt x="125" y="16"/>
                  </a:cubicBezTo>
                  <a:cubicBezTo>
                    <a:pt x="125" y="17"/>
                    <a:pt x="125" y="17"/>
                    <a:pt x="125" y="17"/>
                  </a:cubicBezTo>
                  <a:close/>
                  <a:moveTo>
                    <a:pt x="101" y="17"/>
                  </a:moveTo>
                  <a:cubicBezTo>
                    <a:pt x="100" y="17"/>
                    <a:pt x="100" y="17"/>
                    <a:pt x="99" y="18"/>
                  </a:cubicBezTo>
                  <a:cubicBezTo>
                    <a:pt x="99" y="18"/>
                    <a:pt x="99" y="19"/>
                    <a:pt x="99" y="19"/>
                  </a:cubicBezTo>
                  <a:cubicBezTo>
                    <a:pt x="99" y="19"/>
                    <a:pt x="99" y="20"/>
                    <a:pt x="98" y="20"/>
                  </a:cubicBezTo>
                  <a:cubicBezTo>
                    <a:pt x="99" y="20"/>
                    <a:pt x="100" y="19"/>
                    <a:pt x="101" y="19"/>
                  </a:cubicBezTo>
                  <a:cubicBezTo>
                    <a:pt x="101" y="19"/>
                    <a:pt x="101" y="19"/>
                    <a:pt x="101" y="18"/>
                  </a:cubicBezTo>
                  <a:cubicBezTo>
                    <a:pt x="101" y="18"/>
                    <a:pt x="101" y="17"/>
                    <a:pt x="101" y="17"/>
                  </a:cubicBezTo>
                  <a:close/>
                  <a:moveTo>
                    <a:pt x="108" y="183"/>
                  </a:moveTo>
                  <a:cubicBezTo>
                    <a:pt x="108" y="183"/>
                    <a:pt x="108" y="183"/>
                    <a:pt x="108" y="183"/>
                  </a:cubicBezTo>
                  <a:cubicBezTo>
                    <a:pt x="110" y="185"/>
                    <a:pt x="111" y="187"/>
                    <a:pt x="113" y="188"/>
                  </a:cubicBezTo>
                  <a:cubicBezTo>
                    <a:pt x="113" y="188"/>
                    <a:pt x="113" y="188"/>
                    <a:pt x="113" y="188"/>
                  </a:cubicBezTo>
                  <a:cubicBezTo>
                    <a:pt x="113" y="188"/>
                    <a:pt x="113" y="188"/>
                    <a:pt x="114" y="187"/>
                  </a:cubicBezTo>
                  <a:cubicBezTo>
                    <a:pt x="112" y="186"/>
                    <a:pt x="110" y="184"/>
                    <a:pt x="108" y="183"/>
                  </a:cubicBezTo>
                  <a:close/>
                  <a:moveTo>
                    <a:pt x="227" y="89"/>
                  </a:moveTo>
                  <a:cubicBezTo>
                    <a:pt x="227" y="89"/>
                    <a:pt x="227" y="88"/>
                    <a:pt x="227" y="88"/>
                  </a:cubicBezTo>
                  <a:cubicBezTo>
                    <a:pt x="217" y="88"/>
                    <a:pt x="208" y="88"/>
                    <a:pt x="198" y="88"/>
                  </a:cubicBezTo>
                  <a:cubicBezTo>
                    <a:pt x="198" y="88"/>
                    <a:pt x="198" y="89"/>
                    <a:pt x="198" y="89"/>
                  </a:cubicBezTo>
                  <a:cubicBezTo>
                    <a:pt x="208" y="89"/>
                    <a:pt x="217" y="89"/>
                    <a:pt x="227" y="89"/>
                  </a:cubicBezTo>
                  <a:close/>
                  <a:moveTo>
                    <a:pt x="233" y="160"/>
                  </a:moveTo>
                  <a:cubicBezTo>
                    <a:pt x="233" y="160"/>
                    <a:pt x="233" y="160"/>
                    <a:pt x="233" y="160"/>
                  </a:cubicBezTo>
                  <a:cubicBezTo>
                    <a:pt x="233" y="159"/>
                    <a:pt x="233" y="157"/>
                    <a:pt x="233" y="156"/>
                  </a:cubicBezTo>
                  <a:cubicBezTo>
                    <a:pt x="232" y="156"/>
                    <a:pt x="231" y="156"/>
                    <a:pt x="231" y="156"/>
                  </a:cubicBezTo>
                  <a:cubicBezTo>
                    <a:pt x="231" y="158"/>
                    <a:pt x="232" y="159"/>
                    <a:pt x="233" y="160"/>
                  </a:cubicBezTo>
                  <a:close/>
                  <a:moveTo>
                    <a:pt x="129" y="249"/>
                  </a:moveTo>
                  <a:cubicBezTo>
                    <a:pt x="129" y="250"/>
                    <a:pt x="129" y="250"/>
                    <a:pt x="128" y="251"/>
                  </a:cubicBezTo>
                  <a:cubicBezTo>
                    <a:pt x="128" y="251"/>
                    <a:pt x="128" y="252"/>
                    <a:pt x="128" y="252"/>
                  </a:cubicBezTo>
                  <a:cubicBezTo>
                    <a:pt x="129" y="252"/>
                    <a:pt x="130" y="252"/>
                    <a:pt x="132" y="252"/>
                  </a:cubicBezTo>
                  <a:cubicBezTo>
                    <a:pt x="131" y="251"/>
                    <a:pt x="130" y="250"/>
                    <a:pt x="129" y="249"/>
                  </a:cubicBezTo>
                  <a:close/>
                  <a:moveTo>
                    <a:pt x="79" y="15"/>
                  </a:moveTo>
                  <a:cubicBezTo>
                    <a:pt x="79" y="13"/>
                    <a:pt x="79" y="11"/>
                    <a:pt x="79" y="9"/>
                  </a:cubicBezTo>
                  <a:cubicBezTo>
                    <a:pt x="78" y="9"/>
                    <a:pt x="78" y="9"/>
                    <a:pt x="77" y="9"/>
                  </a:cubicBezTo>
                  <a:cubicBezTo>
                    <a:pt x="77" y="10"/>
                    <a:pt x="78" y="12"/>
                    <a:pt x="78" y="13"/>
                  </a:cubicBezTo>
                  <a:cubicBezTo>
                    <a:pt x="78" y="13"/>
                    <a:pt x="78" y="14"/>
                    <a:pt x="79" y="15"/>
                  </a:cubicBezTo>
                  <a:close/>
                  <a:moveTo>
                    <a:pt x="194" y="118"/>
                  </a:moveTo>
                  <a:cubicBezTo>
                    <a:pt x="194" y="117"/>
                    <a:pt x="195" y="117"/>
                    <a:pt x="195" y="117"/>
                  </a:cubicBezTo>
                  <a:cubicBezTo>
                    <a:pt x="195" y="115"/>
                    <a:pt x="195" y="113"/>
                    <a:pt x="194" y="111"/>
                  </a:cubicBezTo>
                  <a:cubicBezTo>
                    <a:pt x="194" y="112"/>
                    <a:pt x="194" y="112"/>
                    <a:pt x="193" y="113"/>
                  </a:cubicBezTo>
                  <a:cubicBezTo>
                    <a:pt x="194" y="113"/>
                    <a:pt x="194" y="114"/>
                    <a:pt x="194" y="114"/>
                  </a:cubicBezTo>
                  <a:cubicBezTo>
                    <a:pt x="194" y="115"/>
                    <a:pt x="193" y="116"/>
                    <a:pt x="193" y="116"/>
                  </a:cubicBezTo>
                  <a:cubicBezTo>
                    <a:pt x="193" y="117"/>
                    <a:pt x="194" y="117"/>
                    <a:pt x="194" y="118"/>
                  </a:cubicBezTo>
                  <a:close/>
                  <a:moveTo>
                    <a:pt x="173" y="258"/>
                  </a:moveTo>
                  <a:cubicBezTo>
                    <a:pt x="173" y="258"/>
                    <a:pt x="173" y="258"/>
                    <a:pt x="173" y="258"/>
                  </a:cubicBezTo>
                  <a:cubicBezTo>
                    <a:pt x="173" y="257"/>
                    <a:pt x="173" y="256"/>
                    <a:pt x="172" y="256"/>
                  </a:cubicBezTo>
                  <a:cubicBezTo>
                    <a:pt x="172" y="255"/>
                    <a:pt x="171" y="255"/>
                    <a:pt x="171" y="254"/>
                  </a:cubicBezTo>
                  <a:cubicBezTo>
                    <a:pt x="172" y="253"/>
                    <a:pt x="171" y="253"/>
                    <a:pt x="171" y="252"/>
                  </a:cubicBezTo>
                  <a:cubicBezTo>
                    <a:pt x="170" y="253"/>
                    <a:pt x="170" y="253"/>
                    <a:pt x="170" y="254"/>
                  </a:cubicBezTo>
                  <a:cubicBezTo>
                    <a:pt x="170" y="254"/>
                    <a:pt x="170" y="255"/>
                    <a:pt x="170" y="255"/>
                  </a:cubicBezTo>
                  <a:cubicBezTo>
                    <a:pt x="171" y="256"/>
                    <a:pt x="172" y="257"/>
                    <a:pt x="173" y="258"/>
                  </a:cubicBezTo>
                  <a:close/>
                  <a:moveTo>
                    <a:pt x="103" y="29"/>
                  </a:moveTo>
                  <a:cubicBezTo>
                    <a:pt x="103" y="29"/>
                    <a:pt x="104" y="29"/>
                    <a:pt x="104" y="29"/>
                  </a:cubicBezTo>
                  <a:cubicBezTo>
                    <a:pt x="104" y="28"/>
                    <a:pt x="104" y="27"/>
                    <a:pt x="105" y="26"/>
                  </a:cubicBezTo>
                  <a:cubicBezTo>
                    <a:pt x="104" y="26"/>
                    <a:pt x="104" y="26"/>
                    <a:pt x="103" y="26"/>
                  </a:cubicBezTo>
                  <a:cubicBezTo>
                    <a:pt x="103" y="26"/>
                    <a:pt x="102" y="27"/>
                    <a:pt x="103" y="28"/>
                  </a:cubicBezTo>
                  <a:cubicBezTo>
                    <a:pt x="103" y="28"/>
                    <a:pt x="103" y="29"/>
                    <a:pt x="103" y="29"/>
                  </a:cubicBezTo>
                  <a:close/>
                  <a:moveTo>
                    <a:pt x="53" y="144"/>
                  </a:moveTo>
                  <a:cubicBezTo>
                    <a:pt x="53" y="143"/>
                    <a:pt x="53" y="143"/>
                    <a:pt x="53" y="143"/>
                  </a:cubicBezTo>
                  <a:cubicBezTo>
                    <a:pt x="51" y="143"/>
                    <a:pt x="50" y="143"/>
                    <a:pt x="49" y="143"/>
                  </a:cubicBezTo>
                  <a:cubicBezTo>
                    <a:pt x="49" y="143"/>
                    <a:pt x="49" y="144"/>
                    <a:pt x="49" y="145"/>
                  </a:cubicBezTo>
                  <a:cubicBezTo>
                    <a:pt x="50" y="144"/>
                    <a:pt x="52" y="144"/>
                    <a:pt x="53" y="144"/>
                  </a:cubicBezTo>
                  <a:close/>
                  <a:moveTo>
                    <a:pt x="187" y="157"/>
                  </a:moveTo>
                  <a:cubicBezTo>
                    <a:pt x="187" y="157"/>
                    <a:pt x="187" y="157"/>
                    <a:pt x="187" y="157"/>
                  </a:cubicBezTo>
                  <a:cubicBezTo>
                    <a:pt x="186" y="155"/>
                    <a:pt x="186" y="154"/>
                    <a:pt x="185" y="152"/>
                  </a:cubicBezTo>
                  <a:cubicBezTo>
                    <a:pt x="184" y="152"/>
                    <a:pt x="184" y="152"/>
                    <a:pt x="184" y="153"/>
                  </a:cubicBezTo>
                  <a:cubicBezTo>
                    <a:pt x="185" y="154"/>
                    <a:pt x="186" y="156"/>
                    <a:pt x="187" y="157"/>
                  </a:cubicBezTo>
                  <a:close/>
                  <a:moveTo>
                    <a:pt x="139" y="261"/>
                  </a:moveTo>
                  <a:cubicBezTo>
                    <a:pt x="138" y="261"/>
                    <a:pt x="138" y="261"/>
                    <a:pt x="138" y="261"/>
                  </a:cubicBezTo>
                  <a:cubicBezTo>
                    <a:pt x="137" y="261"/>
                    <a:pt x="136" y="261"/>
                    <a:pt x="134" y="261"/>
                  </a:cubicBezTo>
                  <a:cubicBezTo>
                    <a:pt x="134" y="261"/>
                    <a:pt x="133" y="261"/>
                    <a:pt x="133" y="261"/>
                  </a:cubicBezTo>
                  <a:cubicBezTo>
                    <a:pt x="133" y="261"/>
                    <a:pt x="133" y="262"/>
                    <a:pt x="133" y="262"/>
                  </a:cubicBezTo>
                  <a:cubicBezTo>
                    <a:pt x="135" y="262"/>
                    <a:pt x="137" y="262"/>
                    <a:pt x="139" y="261"/>
                  </a:cubicBezTo>
                  <a:close/>
                  <a:moveTo>
                    <a:pt x="151" y="45"/>
                  </a:moveTo>
                  <a:cubicBezTo>
                    <a:pt x="151" y="46"/>
                    <a:pt x="150" y="46"/>
                    <a:pt x="150" y="46"/>
                  </a:cubicBezTo>
                  <a:cubicBezTo>
                    <a:pt x="149" y="47"/>
                    <a:pt x="149" y="48"/>
                    <a:pt x="149" y="49"/>
                  </a:cubicBezTo>
                  <a:cubicBezTo>
                    <a:pt x="149" y="49"/>
                    <a:pt x="150" y="49"/>
                    <a:pt x="150" y="49"/>
                  </a:cubicBezTo>
                  <a:cubicBezTo>
                    <a:pt x="152" y="46"/>
                    <a:pt x="151" y="47"/>
                    <a:pt x="151" y="45"/>
                  </a:cubicBezTo>
                  <a:close/>
                  <a:moveTo>
                    <a:pt x="224" y="172"/>
                  </a:moveTo>
                  <a:cubicBezTo>
                    <a:pt x="224" y="172"/>
                    <a:pt x="224" y="171"/>
                    <a:pt x="223" y="171"/>
                  </a:cubicBezTo>
                  <a:cubicBezTo>
                    <a:pt x="220" y="171"/>
                    <a:pt x="217" y="172"/>
                    <a:pt x="216" y="172"/>
                  </a:cubicBezTo>
                  <a:cubicBezTo>
                    <a:pt x="219" y="172"/>
                    <a:pt x="221" y="172"/>
                    <a:pt x="224" y="172"/>
                  </a:cubicBezTo>
                  <a:close/>
                  <a:moveTo>
                    <a:pt x="104" y="211"/>
                  </a:moveTo>
                  <a:cubicBezTo>
                    <a:pt x="104" y="211"/>
                    <a:pt x="104" y="212"/>
                    <a:pt x="105" y="212"/>
                  </a:cubicBezTo>
                  <a:cubicBezTo>
                    <a:pt x="105" y="211"/>
                    <a:pt x="106" y="210"/>
                    <a:pt x="107" y="209"/>
                  </a:cubicBezTo>
                  <a:cubicBezTo>
                    <a:pt x="107" y="209"/>
                    <a:pt x="106" y="209"/>
                    <a:pt x="106" y="209"/>
                  </a:cubicBezTo>
                  <a:cubicBezTo>
                    <a:pt x="105" y="209"/>
                    <a:pt x="104" y="210"/>
                    <a:pt x="104" y="211"/>
                  </a:cubicBezTo>
                  <a:close/>
                  <a:moveTo>
                    <a:pt x="185" y="112"/>
                  </a:moveTo>
                  <a:cubicBezTo>
                    <a:pt x="186" y="114"/>
                    <a:pt x="187" y="116"/>
                    <a:pt x="187" y="118"/>
                  </a:cubicBezTo>
                  <a:cubicBezTo>
                    <a:pt x="187" y="118"/>
                    <a:pt x="187" y="118"/>
                    <a:pt x="187" y="118"/>
                  </a:cubicBezTo>
                  <a:cubicBezTo>
                    <a:pt x="187" y="116"/>
                    <a:pt x="187" y="115"/>
                    <a:pt x="187" y="114"/>
                  </a:cubicBezTo>
                  <a:cubicBezTo>
                    <a:pt x="187" y="114"/>
                    <a:pt x="187" y="113"/>
                    <a:pt x="187" y="113"/>
                  </a:cubicBezTo>
                  <a:cubicBezTo>
                    <a:pt x="187" y="113"/>
                    <a:pt x="186" y="112"/>
                    <a:pt x="186" y="111"/>
                  </a:cubicBezTo>
                  <a:cubicBezTo>
                    <a:pt x="186" y="111"/>
                    <a:pt x="185" y="111"/>
                    <a:pt x="185" y="112"/>
                  </a:cubicBezTo>
                  <a:close/>
                  <a:moveTo>
                    <a:pt x="32" y="140"/>
                  </a:moveTo>
                  <a:cubicBezTo>
                    <a:pt x="33" y="140"/>
                    <a:pt x="33" y="140"/>
                    <a:pt x="34" y="140"/>
                  </a:cubicBezTo>
                  <a:cubicBezTo>
                    <a:pt x="34" y="139"/>
                    <a:pt x="34" y="138"/>
                    <a:pt x="34" y="137"/>
                  </a:cubicBezTo>
                  <a:cubicBezTo>
                    <a:pt x="34" y="137"/>
                    <a:pt x="33" y="137"/>
                    <a:pt x="32" y="137"/>
                  </a:cubicBezTo>
                  <a:cubicBezTo>
                    <a:pt x="32" y="138"/>
                    <a:pt x="32" y="139"/>
                    <a:pt x="32" y="140"/>
                  </a:cubicBezTo>
                  <a:close/>
                  <a:moveTo>
                    <a:pt x="212" y="121"/>
                  </a:moveTo>
                  <a:cubicBezTo>
                    <a:pt x="212" y="120"/>
                    <a:pt x="212" y="119"/>
                    <a:pt x="211" y="119"/>
                  </a:cubicBezTo>
                  <a:cubicBezTo>
                    <a:pt x="210" y="119"/>
                    <a:pt x="209" y="121"/>
                    <a:pt x="209" y="122"/>
                  </a:cubicBezTo>
                  <a:cubicBezTo>
                    <a:pt x="210" y="121"/>
                    <a:pt x="211" y="121"/>
                    <a:pt x="212" y="121"/>
                  </a:cubicBezTo>
                  <a:close/>
                  <a:moveTo>
                    <a:pt x="27" y="167"/>
                  </a:moveTo>
                  <a:cubicBezTo>
                    <a:pt x="28" y="167"/>
                    <a:pt x="30" y="167"/>
                    <a:pt x="31" y="167"/>
                  </a:cubicBezTo>
                  <a:cubicBezTo>
                    <a:pt x="30" y="167"/>
                    <a:pt x="30" y="166"/>
                    <a:pt x="30" y="166"/>
                  </a:cubicBezTo>
                  <a:cubicBezTo>
                    <a:pt x="30" y="166"/>
                    <a:pt x="29" y="166"/>
                    <a:pt x="29" y="166"/>
                  </a:cubicBezTo>
                  <a:cubicBezTo>
                    <a:pt x="29" y="166"/>
                    <a:pt x="28" y="166"/>
                    <a:pt x="27" y="166"/>
                  </a:cubicBezTo>
                  <a:cubicBezTo>
                    <a:pt x="27" y="166"/>
                    <a:pt x="27" y="167"/>
                    <a:pt x="27" y="167"/>
                  </a:cubicBezTo>
                  <a:close/>
                  <a:moveTo>
                    <a:pt x="161" y="90"/>
                  </a:moveTo>
                  <a:cubicBezTo>
                    <a:pt x="160" y="90"/>
                    <a:pt x="159" y="90"/>
                    <a:pt x="158" y="90"/>
                  </a:cubicBezTo>
                  <a:cubicBezTo>
                    <a:pt x="157" y="90"/>
                    <a:pt x="157" y="90"/>
                    <a:pt x="157" y="91"/>
                  </a:cubicBezTo>
                  <a:cubicBezTo>
                    <a:pt x="157" y="91"/>
                    <a:pt x="158" y="91"/>
                    <a:pt x="159" y="91"/>
                  </a:cubicBezTo>
                  <a:cubicBezTo>
                    <a:pt x="159" y="91"/>
                    <a:pt x="160" y="91"/>
                    <a:pt x="160" y="91"/>
                  </a:cubicBezTo>
                  <a:cubicBezTo>
                    <a:pt x="161" y="91"/>
                    <a:pt x="161" y="91"/>
                    <a:pt x="161" y="90"/>
                  </a:cubicBezTo>
                  <a:close/>
                  <a:moveTo>
                    <a:pt x="115" y="263"/>
                  </a:moveTo>
                  <a:cubicBezTo>
                    <a:pt x="114" y="262"/>
                    <a:pt x="114" y="262"/>
                    <a:pt x="114" y="262"/>
                  </a:cubicBezTo>
                  <a:cubicBezTo>
                    <a:pt x="112" y="262"/>
                    <a:pt x="111" y="262"/>
                    <a:pt x="110" y="262"/>
                  </a:cubicBezTo>
                  <a:cubicBezTo>
                    <a:pt x="109" y="262"/>
                    <a:pt x="109" y="263"/>
                    <a:pt x="108" y="263"/>
                  </a:cubicBezTo>
                  <a:cubicBezTo>
                    <a:pt x="109" y="263"/>
                    <a:pt x="114" y="263"/>
                    <a:pt x="115" y="263"/>
                  </a:cubicBezTo>
                  <a:close/>
                  <a:moveTo>
                    <a:pt x="46" y="145"/>
                  </a:moveTo>
                  <a:cubicBezTo>
                    <a:pt x="46" y="144"/>
                    <a:pt x="46" y="144"/>
                    <a:pt x="46" y="143"/>
                  </a:cubicBezTo>
                  <a:cubicBezTo>
                    <a:pt x="44" y="143"/>
                    <a:pt x="43" y="143"/>
                    <a:pt x="42" y="143"/>
                  </a:cubicBezTo>
                  <a:cubicBezTo>
                    <a:pt x="43" y="144"/>
                    <a:pt x="43" y="144"/>
                    <a:pt x="43" y="145"/>
                  </a:cubicBezTo>
                  <a:cubicBezTo>
                    <a:pt x="44" y="145"/>
                    <a:pt x="45" y="145"/>
                    <a:pt x="46" y="145"/>
                  </a:cubicBezTo>
                  <a:close/>
                  <a:moveTo>
                    <a:pt x="86" y="5"/>
                  </a:moveTo>
                  <a:cubicBezTo>
                    <a:pt x="83" y="5"/>
                    <a:pt x="78" y="4"/>
                    <a:pt x="78" y="5"/>
                  </a:cubicBezTo>
                  <a:cubicBezTo>
                    <a:pt x="78" y="6"/>
                    <a:pt x="79" y="6"/>
                    <a:pt x="80" y="5"/>
                  </a:cubicBezTo>
                  <a:cubicBezTo>
                    <a:pt x="80" y="5"/>
                    <a:pt x="80" y="5"/>
                    <a:pt x="81" y="5"/>
                  </a:cubicBezTo>
                  <a:cubicBezTo>
                    <a:pt x="81" y="5"/>
                    <a:pt x="82" y="5"/>
                    <a:pt x="82" y="5"/>
                  </a:cubicBezTo>
                  <a:cubicBezTo>
                    <a:pt x="83" y="5"/>
                    <a:pt x="84" y="5"/>
                    <a:pt x="85" y="5"/>
                  </a:cubicBezTo>
                  <a:cubicBezTo>
                    <a:pt x="86" y="5"/>
                    <a:pt x="86" y="5"/>
                    <a:pt x="86" y="5"/>
                  </a:cubicBezTo>
                  <a:close/>
                  <a:moveTo>
                    <a:pt x="77" y="127"/>
                  </a:moveTo>
                  <a:cubicBezTo>
                    <a:pt x="77" y="127"/>
                    <a:pt x="77" y="127"/>
                    <a:pt x="77" y="127"/>
                  </a:cubicBezTo>
                  <a:cubicBezTo>
                    <a:pt x="77" y="125"/>
                    <a:pt x="78" y="122"/>
                    <a:pt x="78" y="119"/>
                  </a:cubicBezTo>
                  <a:cubicBezTo>
                    <a:pt x="77" y="121"/>
                    <a:pt x="77" y="122"/>
                    <a:pt x="77" y="124"/>
                  </a:cubicBezTo>
                  <a:cubicBezTo>
                    <a:pt x="77" y="124"/>
                    <a:pt x="77" y="124"/>
                    <a:pt x="77" y="124"/>
                  </a:cubicBezTo>
                  <a:cubicBezTo>
                    <a:pt x="77" y="125"/>
                    <a:pt x="77" y="126"/>
                    <a:pt x="77" y="127"/>
                  </a:cubicBezTo>
                  <a:close/>
                  <a:moveTo>
                    <a:pt x="200" y="119"/>
                  </a:moveTo>
                  <a:cubicBezTo>
                    <a:pt x="200" y="118"/>
                    <a:pt x="200" y="118"/>
                    <a:pt x="199" y="118"/>
                  </a:cubicBezTo>
                  <a:cubicBezTo>
                    <a:pt x="199" y="119"/>
                    <a:pt x="198" y="120"/>
                    <a:pt x="197" y="121"/>
                  </a:cubicBezTo>
                  <a:cubicBezTo>
                    <a:pt x="198" y="122"/>
                    <a:pt x="198" y="123"/>
                    <a:pt x="199" y="123"/>
                  </a:cubicBezTo>
                  <a:cubicBezTo>
                    <a:pt x="199" y="121"/>
                    <a:pt x="200" y="120"/>
                    <a:pt x="200" y="119"/>
                  </a:cubicBezTo>
                  <a:close/>
                  <a:moveTo>
                    <a:pt x="151" y="246"/>
                  </a:moveTo>
                  <a:cubicBezTo>
                    <a:pt x="152" y="245"/>
                    <a:pt x="153" y="243"/>
                    <a:pt x="153" y="242"/>
                  </a:cubicBezTo>
                  <a:cubicBezTo>
                    <a:pt x="151" y="242"/>
                    <a:pt x="151" y="242"/>
                    <a:pt x="151" y="244"/>
                  </a:cubicBezTo>
                  <a:cubicBezTo>
                    <a:pt x="150" y="245"/>
                    <a:pt x="150" y="245"/>
                    <a:pt x="151" y="246"/>
                  </a:cubicBezTo>
                  <a:close/>
                  <a:moveTo>
                    <a:pt x="166" y="219"/>
                  </a:moveTo>
                  <a:cubicBezTo>
                    <a:pt x="166" y="219"/>
                    <a:pt x="166" y="218"/>
                    <a:pt x="166" y="218"/>
                  </a:cubicBezTo>
                  <a:cubicBezTo>
                    <a:pt x="166" y="218"/>
                    <a:pt x="166" y="217"/>
                    <a:pt x="166" y="216"/>
                  </a:cubicBezTo>
                  <a:cubicBezTo>
                    <a:pt x="167" y="215"/>
                    <a:pt x="166" y="214"/>
                    <a:pt x="165" y="214"/>
                  </a:cubicBezTo>
                  <a:cubicBezTo>
                    <a:pt x="165" y="214"/>
                    <a:pt x="165" y="215"/>
                    <a:pt x="165" y="215"/>
                  </a:cubicBezTo>
                  <a:cubicBezTo>
                    <a:pt x="165" y="215"/>
                    <a:pt x="165" y="216"/>
                    <a:pt x="165" y="216"/>
                  </a:cubicBezTo>
                  <a:cubicBezTo>
                    <a:pt x="165" y="217"/>
                    <a:pt x="166" y="218"/>
                    <a:pt x="166" y="219"/>
                  </a:cubicBezTo>
                  <a:close/>
                  <a:moveTo>
                    <a:pt x="142" y="240"/>
                  </a:moveTo>
                  <a:cubicBezTo>
                    <a:pt x="142" y="240"/>
                    <a:pt x="143" y="241"/>
                    <a:pt x="143" y="241"/>
                  </a:cubicBezTo>
                  <a:cubicBezTo>
                    <a:pt x="143" y="241"/>
                    <a:pt x="144" y="241"/>
                    <a:pt x="144" y="241"/>
                  </a:cubicBezTo>
                  <a:cubicBezTo>
                    <a:pt x="144" y="241"/>
                    <a:pt x="144" y="240"/>
                    <a:pt x="144" y="240"/>
                  </a:cubicBezTo>
                  <a:cubicBezTo>
                    <a:pt x="144" y="239"/>
                    <a:pt x="144" y="239"/>
                    <a:pt x="144" y="238"/>
                  </a:cubicBezTo>
                  <a:cubicBezTo>
                    <a:pt x="144" y="238"/>
                    <a:pt x="143" y="238"/>
                    <a:pt x="143" y="238"/>
                  </a:cubicBezTo>
                  <a:cubicBezTo>
                    <a:pt x="143" y="238"/>
                    <a:pt x="143" y="238"/>
                    <a:pt x="143" y="238"/>
                  </a:cubicBezTo>
                  <a:cubicBezTo>
                    <a:pt x="142" y="239"/>
                    <a:pt x="142" y="239"/>
                    <a:pt x="142" y="240"/>
                  </a:cubicBezTo>
                  <a:close/>
                  <a:moveTo>
                    <a:pt x="148" y="75"/>
                  </a:moveTo>
                  <a:cubicBezTo>
                    <a:pt x="148" y="75"/>
                    <a:pt x="148" y="74"/>
                    <a:pt x="148" y="74"/>
                  </a:cubicBezTo>
                  <a:cubicBezTo>
                    <a:pt x="147" y="74"/>
                    <a:pt x="147" y="75"/>
                    <a:pt x="146" y="75"/>
                  </a:cubicBezTo>
                  <a:cubicBezTo>
                    <a:pt x="145" y="75"/>
                    <a:pt x="144" y="75"/>
                    <a:pt x="144" y="76"/>
                  </a:cubicBezTo>
                  <a:cubicBezTo>
                    <a:pt x="144" y="76"/>
                    <a:pt x="144" y="76"/>
                    <a:pt x="144" y="76"/>
                  </a:cubicBezTo>
                  <a:cubicBezTo>
                    <a:pt x="145" y="76"/>
                    <a:pt x="145" y="76"/>
                    <a:pt x="146" y="76"/>
                  </a:cubicBezTo>
                  <a:cubicBezTo>
                    <a:pt x="146" y="76"/>
                    <a:pt x="147" y="76"/>
                    <a:pt x="147" y="76"/>
                  </a:cubicBezTo>
                  <a:cubicBezTo>
                    <a:pt x="147" y="76"/>
                    <a:pt x="147" y="75"/>
                    <a:pt x="148" y="75"/>
                  </a:cubicBezTo>
                  <a:close/>
                  <a:moveTo>
                    <a:pt x="131" y="236"/>
                  </a:moveTo>
                  <a:cubicBezTo>
                    <a:pt x="130" y="236"/>
                    <a:pt x="130" y="236"/>
                    <a:pt x="129" y="236"/>
                  </a:cubicBezTo>
                  <a:cubicBezTo>
                    <a:pt x="129" y="236"/>
                    <a:pt x="129" y="236"/>
                    <a:pt x="129" y="236"/>
                  </a:cubicBezTo>
                  <a:cubicBezTo>
                    <a:pt x="128" y="236"/>
                    <a:pt x="128" y="236"/>
                    <a:pt x="128" y="237"/>
                  </a:cubicBezTo>
                  <a:cubicBezTo>
                    <a:pt x="129" y="237"/>
                    <a:pt x="129" y="238"/>
                    <a:pt x="129" y="239"/>
                  </a:cubicBezTo>
                  <a:cubicBezTo>
                    <a:pt x="130" y="238"/>
                    <a:pt x="131" y="237"/>
                    <a:pt x="131" y="236"/>
                  </a:cubicBezTo>
                  <a:close/>
                  <a:moveTo>
                    <a:pt x="21" y="139"/>
                  </a:moveTo>
                  <a:cubicBezTo>
                    <a:pt x="21" y="139"/>
                    <a:pt x="22" y="139"/>
                    <a:pt x="23" y="139"/>
                  </a:cubicBezTo>
                  <a:cubicBezTo>
                    <a:pt x="23" y="138"/>
                    <a:pt x="23" y="137"/>
                    <a:pt x="23" y="136"/>
                  </a:cubicBezTo>
                  <a:cubicBezTo>
                    <a:pt x="22" y="136"/>
                    <a:pt x="22" y="136"/>
                    <a:pt x="21" y="136"/>
                  </a:cubicBezTo>
                  <a:cubicBezTo>
                    <a:pt x="21" y="137"/>
                    <a:pt x="21" y="138"/>
                    <a:pt x="21" y="139"/>
                  </a:cubicBezTo>
                  <a:close/>
                  <a:moveTo>
                    <a:pt x="51" y="113"/>
                  </a:moveTo>
                  <a:cubicBezTo>
                    <a:pt x="51" y="113"/>
                    <a:pt x="51" y="113"/>
                    <a:pt x="51" y="113"/>
                  </a:cubicBezTo>
                  <a:cubicBezTo>
                    <a:pt x="50" y="113"/>
                    <a:pt x="49" y="113"/>
                    <a:pt x="48" y="113"/>
                  </a:cubicBezTo>
                  <a:cubicBezTo>
                    <a:pt x="48" y="113"/>
                    <a:pt x="47" y="114"/>
                    <a:pt x="47" y="115"/>
                  </a:cubicBezTo>
                  <a:cubicBezTo>
                    <a:pt x="47" y="115"/>
                    <a:pt x="48" y="115"/>
                    <a:pt x="49" y="115"/>
                  </a:cubicBezTo>
                  <a:cubicBezTo>
                    <a:pt x="49" y="115"/>
                    <a:pt x="50" y="114"/>
                    <a:pt x="50" y="114"/>
                  </a:cubicBezTo>
                  <a:cubicBezTo>
                    <a:pt x="50" y="114"/>
                    <a:pt x="50" y="114"/>
                    <a:pt x="51" y="113"/>
                  </a:cubicBezTo>
                  <a:close/>
                  <a:moveTo>
                    <a:pt x="147" y="247"/>
                  </a:moveTo>
                  <a:cubicBezTo>
                    <a:pt x="148" y="245"/>
                    <a:pt x="149" y="244"/>
                    <a:pt x="148" y="243"/>
                  </a:cubicBezTo>
                  <a:cubicBezTo>
                    <a:pt x="147" y="243"/>
                    <a:pt x="147" y="243"/>
                    <a:pt x="147" y="244"/>
                  </a:cubicBezTo>
                  <a:cubicBezTo>
                    <a:pt x="146" y="245"/>
                    <a:pt x="146" y="246"/>
                    <a:pt x="147" y="247"/>
                  </a:cubicBezTo>
                  <a:close/>
                  <a:moveTo>
                    <a:pt x="225" y="164"/>
                  </a:moveTo>
                  <a:cubicBezTo>
                    <a:pt x="224" y="164"/>
                    <a:pt x="224" y="164"/>
                    <a:pt x="223" y="164"/>
                  </a:cubicBezTo>
                  <a:cubicBezTo>
                    <a:pt x="223" y="165"/>
                    <a:pt x="223" y="165"/>
                    <a:pt x="223" y="166"/>
                  </a:cubicBezTo>
                  <a:cubicBezTo>
                    <a:pt x="224" y="166"/>
                    <a:pt x="225" y="166"/>
                    <a:pt x="225" y="166"/>
                  </a:cubicBezTo>
                  <a:cubicBezTo>
                    <a:pt x="225" y="165"/>
                    <a:pt x="225" y="165"/>
                    <a:pt x="225" y="164"/>
                  </a:cubicBezTo>
                  <a:close/>
                  <a:moveTo>
                    <a:pt x="79" y="35"/>
                  </a:moveTo>
                  <a:cubicBezTo>
                    <a:pt x="79" y="34"/>
                    <a:pt x="79" y="33"/>
                    <a:pt x="79" y="33"/>
                  </a:cubicBezTo>
                  <a:cubicBezTo>
                    <a:pt x="79" y="32"/>
                    <a:pt x="79" y="31"/>
                    <a:pt x="79" y="30"/>
                  </a:cubicBezTo>
                  <a:cubicBezTo>
                    <a:pt x="79" y="30"/>
                    <a:pt x="79" y="30"/>
                    <a:pt x="78" y="30"/>
                  </a:cubicBezTo>
                  <a:cubicBezTo>
                    <a:pt x="78" y="32"/>
                    <a:pt x="78" y="34"/>
                    <a:pt x="79" y="35"/>
                  </a:cubicBezTo>
                  <a:cubicBezTo>
                    <a:pt x="79" y="35"/>
                    <a:pt x="79" y="35"/>
                    <a:pt x="79" y="35"/>
                  </a:cubicBezTo>
                  <a:close/>
                  <a:moveTo>
                    <a:pt x="97" y="189"/>
                  </a:moveTo>
                  <a:cubicBezTo>
                    <a:pt x="97" y="189"/>
                    <a:pt x="97" y="189"/>
                    <a:pt x="98" y="188"/>
                  </a:cubicBezTo>
                  <a:cubicBezTo>
                    <a:pt x="98" y="188"/>
                    <a:pt x="98" y="188"/>
                    <a:pt x="98" y="188"/>
                  </a:cubicBezTo>
                  <a:cubicBezTo>
                    <a:pt x="97" y="187"/>
                    <a:pt x="96" y="186"/>
                    <a:pt x="95" y="185"/>
                  </a:cubicBezTo>
                  <a:cubicBezTo>
                    <a:pt x="95" y="186"/>
                    <a:pt x="94" y="186"/>
                    <a:pt x="94" y="186"/>
                  </a:cubicBezTo>
                  <a:cubicBezTo>
                    <a:pt x="95" y="187"/>
                    <a:pt x="96" y="188"/>
                    <a:pt x="97" y="189"/>
                  </a:cubicBezTo>
                  <a:close/>
                  <a:moveTo>
                    <a:pt x="183" y="100"/>
                  </a:moveTo>
                  <a:cubicBezTo>
                    <a:pt x="184" y="99"/>
                    <a:pt x="185" y="98"/>
                    <a:pt x="185" y="97"/>
                  </a:cubicBezTo>
                  <a:cubicBezTo>
                    <a:pt x="184" y="97"/>
                    <a:pt x="184" y="97"/>
                    <a:pt x="183" y="97"/>
                  </a:cubicBezTo>
                  <a:cubicBezTo>
                    <a:pt x="183" y="98"/>
                    <a:pt x="182" y="98"/>
                    <a:pt x="182" y="99"/>
                  </a:cubicBezTo>
                  <a:cubicBezTo>
                    <a:pt x="182" y="99"/>
                    <a:pt x="182" y="100"/>
                    <a:pt x="183" y="100"/>
                  </a:cubicBezTo>
                  <a:close/>
                  <a:moveTo>
                    <a:pt x="60" y="166"/>
                  </a:moveTo>
                  <a:cubicBezTo>
                    <a:pt x="59" y="166"/>
                    <a:pt x="57" y="166"/>
                    <a:pt x="56" y="166"/>
                  </a:cubicBezTo>
                  <a:cubicBezTo>
                    <a:pt x="57" y="167"/>
                    <a:pt x="57" y="167"/>
                    <a:pt x="57" y="168"/>
                  </a:cubicBezTo>
                  <a:cubicBezTo>
                    <a:pt x="58" y="168"/>
                    <a:pt x="59" y="168"/>
                    <a:pt x="60" y="168"/>
                  </a:cubicBezTo>
                  <a:cubicBezTo>
                    <a:pt x="60" y="167"/>
                    <a:pt x="60" y="167"/>
                    <a:pt x="60" y="166"/>
                  </a:cubicBezTo>
                  <a:close/>
                  <a:moveTo>
                    <a:pt x="110" y="222"/>
                  </a:moveTo>
                  <a:cubicBezTo>
                    <a:pt x="111" y="224"/>
                    <a:pt x="112" y="225"/>
                    <a:pt x="113" y="226"/>
                  </a:cubicBezTo>
                  <a:cubicBezTo>
                    <a:pt x="113" y="226"/>
                    <a:pt x="113" y="226"/>
                    <a:pt x="114" y="225"/>
                  </a:cubicBezTo>
                  <a:cubicBezTo>
                    <a:pt x="113" y="224"/>
                    <a:pt x="112" y="223"/>
                    <a:pt x="111" y="222"/>
                  </a:cubicBezTo>
                  <a:cubicBezTo>
                    <a:pt x="111" y="222"/>
                    <a:pt x="110" y="222"/>
                    <a:pt x="110" y="222"/>
                  </a:cubicBezTo>
                  <a:close/>
                  <a:moveTo>
                    <a:pt x="21" y="126"/>
                  </a:moveTo>
                  <a:cubicBezTo>
                    <a:pt x="19" y="126"/>
                    <a:pt x="18" y="126"/>
                    <a:pt x="16" y="126"/>
                  </a:cubicBezTo>
                  <a:cubicBezTo>
                    <a:pt x="16" y="126"/>
                    <a:pt x="16" y="127"/>
                    <a:pt x="16" y="127"/>
                  </a:cubicBezTo>
                  <a:cubicBezTo>
                    <a:pt x="17" y="127"/>
                    <a:pt x="17" y="127"/>
                    <a:pt x="18" y="127"/>
                  </a:cubicBezTo>
                  <a:cubicBezTo>
                    <a:pt x="18" y="127"/>
                    <a:pt x="18" y="127"/>
                    <a:pt x="18" y="127"/>
                  </a:cubicBezTo>
                  <a:cubicBezTo>
                    <a:pt x="19" y="127"/>
                    <a:pt x="20" y="127"/>
                    <a:pt x="21" y="127"/>
                  </a:cubicBezTo>
                  <a:cubicBezTo>
                    <a:pt x="21" y="127"/>
                    <a:pt x="21" y="127"/>
                    <a:pt x="21" y="126"/>
                  </a:cubicBezTo>
                  <a:close/>
                  <a:moveTo>
                    <a:pt x="91" y="74"/>
                  </a:moveTo>
                  <a:cubicBezTo>
                    <a:pt x="92" y="74"/>
                    <a:pt x="93" y="74"/>
                    <a:pt x="94" y="74"/>
                  </a:cubicBezTo>
                  <a:cubicBezTo>
                    <a:pt x="94" y="73"/>
                    <a:pt x="94" y="73"/>
                    <a:pt x="94" y="72"/>
                  </a:cubicBezTo>
                  <a:cubicBezTo>
                    <a:pt x="93" y="72"/>
                    <a:pt x="92" y="72"/>
                    <a:pt x="91" y="72"/>
                  </a:cubicBezTo>
                  <a:cubicBezTo>
                    <a:pt x="91" y="73"/>
                    <a:pt x="91" y="73"/>
                    <a:pt x="91" y="74"/>
                  </a:cubicBezTo>
                  <a:close/>
                  <a:moveTo>
                    <a:pt x="97" y="43"/>
                  </a:moveTo>
                  <a:cubicBezTo>
                    <a:pt x="97" y="43"/>
                    <a:pt x="97" y="43"/>
                    <a:pt x="97" y="43"/>
                  </a:cubicBezTo>
                  <a:cubicBezTo>
                    <a:pt x="99" y="43"/>
                    <a:pt x="100" y="42"/>
                    <a:pt x="102" y="42"/>
                  </a:cubicBezTo>
                  <a:cubicBezTo>
                    <a:pt x="103" y="42"/>
                    <a:pt x="104" y="41"/>
                    <a:pt x="104" y="41"/>
                  </a:cubicBezTo>
                  <a:cubicBezTo>
                    <a:pt x="102" y="41"/>
                    <a:pt x="99" y="42"/>
                    <a:pt x="97" y="43"/>
                  </a:cubicBezTo>
                  <a:close/>
                  <a:moveTo>
                    <a:pt x="91" y="180"/>
                  </a:moveTo>
                  <a:cubicBezTo>
                    <a:pt x="90" y="181"/>
                    <a:pt x="90" y="181"/>
                    <a:pt x="89" y="182"/>
                  </a:cubicBezTo>
                  <a:cubicBezTo>
                    <a:pt x="90" y="182"/>
                    <a:pt x="90" y="183"/>
                    <a:pt x="91" y="183"/>
                  </a:cubicBezTo>
                  <a:cubicBezTo>
                    <a:pt x="91" y="183"/>
                    <a:pt x="92" y="182"/>
                    <a:pt x="92" y="182"/>
                  </a:cubicBezTo>
                  <a:cubicBezTo>
                    <a:pt x="92" y="181"/>
                    <a:pt x="91" y="181"/>
                    <a:pt x="91" y="180"/>
                  </a:cubicBezTo>
                  <a:close/>
                  <a:moveTo>
                    <a:pt x="95" y="260"/>
                  </a:moveTo>
                  <a:cubicBezTo>
                    <a:pt x="94" y="259"/>
                    <a:pt x="94" y="259"/>
                    <a:pt x="93" y="259"/>
                  </a:cubicBezTo>
                  <a:cubicBezTo>
                    <a:pt x="93" y="259"/>
                    <a:pt x="92" y="259"/>
                    <a:pt x="92" y="260"/>
                  </a:cubicBezTo>
                  <a:cubicBezTo>
                    <a:pt x="92" y="261"/>
                    <a:pt x="92" y="261"/>
                    <a:pt x="93" y="261"/>
                  </a:cubicBezTo>
                  <a:cubicBezTo>
                    <a:pt x="93" y="261"/>
                    <a:pt x="94" y="261"/>
                    <a:pt x="94" y="261"/>
                  </a:cubicBezTo>
                  <a:cubicBezTo>
                    <a:pt x="95" y="261"/>
                    <a:pt x="95" y="261"/>
                    <a:pt x="95" y="260"/>
                  </a:cubicBezTo>
                  <a:cubicBezTo>
                    <a:pt x="95" y="260"/>
                    <a:pt x="95" y="260"/>
                    <a:pt x="95" y="260"/>
                  </a:cubicBezTo>
                  <a:close/>
                  <a:moveTo>
                    <a:pt x="113" y="17"/>
                  </a:moveTo>
                  <a:cubicBezTo>
                    <a:pt x="112" y="17"/>
                    <a:pt x="111" y="17"/>
                    <a:pt x="111" y="17"/>
                  </a:cubicBezTo>
                  <a:cubicBezTo>
                    <a:pt x="110" y="17"/>
                    <a:pt x="110" y="18"/>
                    <a:pt x="110" y="19"/>
                  </a:cubicBezTo>
                  <a:cubicBezTo>
                    <a:pt x="111" y="19"/>
                    <a:pt x="112" y="18"/>
                    <a:pt x="113" y="18"/>
                  </a:cubicBezTo>
                  <a:cubicBezTo>
                    <a:pt x="113" y="18"/>
                    <a:pt x="113" y="17"/>
                    <a:pt x="113" y="17"/>
                  </a:cubicBezTo>
                  <a:close/>
                  <a:moveTo>
                    <a:pt x="230" y="122"/>
                  </a:moveTo>
                  <a:cubicBezTo>
                    <a:pt x="230" y="123"/>
                    <a:pt x="231" y="124"/>
                    <a:pt x="231" y="124"/>
                  </a:cubicBezTo>
                  <a:cubicBezTo>
                    <a:pt x="231" y="124"/>
                    <a:pt x="232" y="124"/>
                    <a:pt x="232" y="124"/>
                  </a:cubicBezTo>
                  <a:cubicBezTo>
                    <a:pt x="232" y="123"/>
                    <a:pt x="232" y="123"/>
                    <a:pt x="232" y="121"/>
                  </a:cubicBezTo>
                  <a:cubicBezTo>
                    <a:pt x="231" y="121"/>
                    <a:pt x="231" y="122"/>
                    <a:pt x="230" y="122"/>
                  </a:cubicBezTo>
                  <a:close/>
                  <a:moveTo>
                    <a:pt x="58" y="139"/>
                  </a:moveTo>
                  <a:cubicBezTo>
                    <a:pt x="57" y="139"/>
                    <a:pt x="56" y="139"/>
                    <a:pt x="55" y="139"/>
                  </a:cubicBezTo>
                  <a:cubicBezTo>
                    <a:pt x="55" y="140"/>
                    <a:pt x="55" y="140"/>
                    <a:pt x="55" y="141"/>
                  </a:cubicBezTo>
                  <a:cubicBezTo>
                    <a:pt x="56" y="141"/>
                    <a:pt x="57" y="141"/>
                    <a:pt x="58" y="141"/>
                  </a:cubicBezTo>
                  <a:cubicBezTo>
                    <a:pt x="58" y="140"/>
                    <a:pt x="58" y="140"/>
                    <a:pt x="58" y="139"/>
                  </a:cubicBezTo>
                  <a:close/>
                  <a:moveTo>
                    <a:pt x="27" y="102"/>
                  </a:moveTo>
                  <a:cubicBezTo>
                    <a:pt x="27" y="102"/>
                    <a:pt x="27" y="102"/>
                    <a:pt x="27" y="102"/>
                  </a:cubicBezTo>
                  <a:cubicBezTo>
                    <a:pt x="28" y="102"/>
                    <a:pt x="29" y="102"/>
                    <a:pt x="29" y="102"/>
                  </a:cubicBezTo>
                  <a:cubicBezTo>
                    <a:pt x="30" y="102"/>
                    <a:pt x="31" y="102"/>
                    <a:pt x="31" y="100"/>
                  </a:cubicBezTo>
                  <a:cubicBezTo>
                    <a:pt x="30" y="100"/>
                    <a:pt x="30" y="100"/>
                    <a:pt x="29" y="100"/>
                  </a:cubicBezTo>
                  <a:cubicBezTo>
                    <a:pt x="29" y="100"/>
                    <a:pt x="29" y="100"/>
                    <a:pt x="29" y="101"/>
                  </a:cubicBezTo>
                  <a:cubicBezTo>
                    <a:pt x="28" y="101"/>
                    <a:pt x="28" y="102"/>
                    <a:pt x="27" y="102"/>
                  </a:cubicBezTo>
                  <a:close/>
                  <a:moveTo>
                    <a:pt x="101" y="22"/>
                  </a:moveTo>
                  <a:cubicBezTo>
                    <a:pt x="99" y="21"/>
                    <a:pt x="98" y="22"/>
                    <a:pt x="97" y="23"/>
                  </a:cubicBezTo>
                  <a:cubicBezTo>
                    <a:pt x="97" y="23"/>
                    <a:pt x="97" y="23"/>
                    <a:pt x="97" y="24"/>
                  </a:cubicBezTo>
                  <a:cubicBezTo>
                    <a:pt x="98" y="24"/>
                    <a:pt x="98" y="24"/>
                    <a:pt x="98" y="23"/>
                  </a:cubicBezTo>
                  <a:cubicBezTo>
                    <a:pt x="99" y="23"/>
                    <a:pt x="100" y="23"/>
                    <a:pt x="100" y="23"/>
                  </a:cubicBezTo>
                  <a:cubicBezTo>
                    <a:pt x="101" y="23"/>
                    <a:pt x="101" y="23"/>
                    <a:pt x="101" y="22"/>
                  </a:cubicBezTo>
                  <a:close/>
                  <a:moveTo>
                    <a:pt x="18" y="112"/>
                  </a:moveTo>
                  <a:cubicBezTo>
                    <a:pt x="18" y="112"/>
                    <a:pt x="18" y="112"/>
                    <a:pt x="18" y="112"/>
                  </a:cubicBezTo>
                  <a:cubicBezTo>
                    <a:pt x="20" y="112"/>
                    <a:pt x="21" y="111"/>
                    <a:pt x="23" y="111"/>
                  </a:cubicBezTo>
                  <a:cubicBezTo>
                    <a:pt x="23" y="111"/>
                    <a:pt x="23" y="111"/>
                    <a:pt x="23" y="111"/>
                  </a:cubicBezTo>
                  <a:cubicBezTo>
                    <a:pt x="22" y="110"/>
                    <a:pt x="21" y="110"/>
                    <a:pt x="20" y="110"/>
                  </a:cubicBezTo>
                  <a:cubicBezTo>
                    <a:pt x="19" y="110"/>
                    <a:pt x="19" y="110"/>
                    <a:pt x="19" y="110"/>
                  </a:cubicBezTo>
                  <a:cubicBezTo>
                    <a:pt x="19" y="111"/>
                    <a:pt x="18" y="111"/>
                    <a:pt x="18" y="112"/>
                  </a:cubicBezTo>
                  <a:close/>
                  <a:moveTo>
                    <a:pt x="103" y="60"/>
                  </a:moveTo>
                  <a:cubicBezTo>
                    <a:pt x="102" y="60"/>
                    <a:pt x="101" y="60"/>
                    <a:pt x="100" y="61"/>
                  </a:cubicBezTo>
                  <a:cubicBezTo>
                    <a:pt x="100" y="61"/>
                    <a:pt x="100" y="61"/>
                    <a:pt x="100" y="62"/>
                  </a:cubicBezTo>
                  <a:cubicBezTo>
                    <a:pt x="101" y="62"/>
                    <a:pt x="102" y="62"/>
                    <a:pt x="103" y="62"/>
                  </a:cubicBezTo>
                  <a:cubicBezTo>
                    <a:pt x="103" y="61"/>
                    <a:pt x="103" y="60"/>
                    <a:pt x="103" y="60"/>
                  </a:cubicBezTo>
                  <a:close/>
                  <a:moveTo>
                    <a:pt x="99" y="49"/>
                  </a:moveTo>
                  <a:cubicBezTo>
                    <a:pt x="99" y="49"/>
                    <a:pt x="100" y="49"/>
                    <a:pt x="100" y="49"/>
                  </a:cubicBezTo>
                  <a:cubicBezTo>
                    <a:pt x="100" y="49"/>
                    <a:pt x="100" y="49"/>
                    <a:pt x="101" y="49"/>
                  </a:cubicBezTo>
                  <a:cubicBezTo>
                    <a:pt x="101" y="48"/>
                    <a:pt x="102" y="46"/>
                    <a:pt x="103" y="45"/>
                  </a:cubicBezTo>
                  <a:cubicBezTo>
                    <a:pt x="101" y="46"/>
                    <a:pt x="100" y="47"/>
                    <a:pt x="99" y="49"/>
                  </a:cubicBezTo>
                  <a:close/>
                  <a:moveTo>
                    <a:pt x="99" y="194"/>
                  </a:moveTo>
                  <a:cubicBezTo>
                    <a:pt x="99" y="194"/>
                    <a:pt x="99" y="194"/>
                    <a:pt x="99" y="194"/>
                  </a:cubicBezTo>
                  <a:cubicBezTo>
                    <a:pt x="100" y="195"/>
                    <a:pt x="101" y="196"/>
                    <a:pt x="102" y="197"/>
                  </a:cubicBezTo>
                  <a:cubicBezTo>
                    <a:pt x="102" y="198"/>
                    <a:pt x="102" y="198"/>
                    <a:pt x="102" y="198"/>
                  </a:cubicBezTo>
                  <a:cubicBezTo>
                    <a:pt x="103" y="198"/>
                    <a:pt x="103" y="198"/>
                    <a:pt x="103" y="197"/>
                  </a:cubicBezTo>
                  <a:cubicBezTo>
                    <a:pt x="102" y="196"/>
                    <a:pt x="101" y="195"/>
                    <a:pt x="99" y="194"/>
                  </a:cubicBezTo>
                  <a:close/>
                  <a:moveTo>
                    <a:pt x="244" y="107"/>
                  </a:moveTo>
                  <a:cubicBezTo>
                    <a:pt x="244" y="108"/>
                    <a:pt x="243" y="108"/>
                    <a:pt x="243" y="109"/>
                  </a:cubicBezTo>
                  <a:cubicBezTo>
                    <a:pt x="243" y="109"/>
                    <a:pt x="243" y="109"/>
                    <a:pt x="243" y="109"/>
                  </a:cubicBezTo>
                  <a:cubicBezTo>
                    <a:pt x="243" y="110"/>
                    <a:pt x="243" y="111"/>
                    <a:pt x="243" y="111"/>
                  </a:cubicBezTo>
                  <a:cubicBezTo>
                    <a:pt x="243" y="111"/>
                    <a:pt x="244" y="110"/>
                    <a:pt x="244" y="109"/>
                  </a:cubicBezTo>
                  <a:cubicBezTo>
                    <a:pt x="245" y="108"/>
                    <a:pt x="245" y="108"/>
                    <a:pt x="244" y="107"/>
                  </a:cubicBezTo>
                  <a:close/>
                  <a:moveTo>
                    <a:pt x="49" y="163"/>
                  </a:moveTo>
                  <a:cubicBezTo>
                    <a:pt x="49" y="163"/>
                    <a:pt x="49" y="164"/>
                    <a:pt x="50" y="164"/>
                  </a:cubicBezTo>
                  <a:cubicBezTo>
                    <a:pt x="51" y="164"/>
                    <a:pt x="51" y="164"/>
                    <a:pt x="52" y="164"/>
                  </a:cubicBezTo>
                  <a:cubicBezTo>
                    <a:pt x="52" y="163"/>
                    <a:pt x="51" y="162"/>
                    <a:pt x="50" y="163"/>
                  </a:cubicBezTo>
                  <a:cubicBezTo>
                    <a:pt x="50" y="163"/>
                    <a:pt x="50" y="163"/>
                    <a:pt x="49" y="163"/>
                  </a:cubicBezTo>
                  <a:close/>
                  <a:moveTo>
                    <a:pt x="90" y="59"/>
                  </a:moveTo>
                  <a:cubicBezTo>
                    <a:pt x="90" y="58"/>
                    <a:pt x="90" y="57"/>
                    <a:pt x="90" y="56"/>
                  </a:cubicBezTo>
                  <a:cubicBezTo>
                    <a:pt x="89" y="57"/>
                    <a:pt x="88" y="58"/>
                    <a:pt x="87" y="59"/>
                  </a:cubicBezTo>
                  <a:cubicBezTo>
                    <a:pt x="87" y="59"/>
                    <a:pt x="87" y="59"/>
                    <a:pt x="87" y="60"/>
                  </a:cubicBezTo>
                  <a:cubicBezTo>
                    <a:pt x="88" y="59"/>
                    <a:pt x="89" y="59"/>
                    <a:pt x="90" y="59"/>
                  </a:cubicBezTo>
                  <a:close/>
                  <a:moveTo>
                    <a:pt x="109" y="79"/>
                  </a:moveTo>
                  <a:cubicBezTo>
                    <a:pt x="109" y="79"/>
                    <a:pt x="110" y="80"/>
                    <a:pt x="110" y="79"/>
                  </a:cubicBezTo>
                  <a:cubicBezTo>
                    <a:pt x="111" y="79"/>
                    <a:pt x="112" y="78"/>
                    <a:pt x="112" y="77"/>
                  </a:cubicBezTo>
                  <a:cubicBezTo>
                    <a:pt x="112" y="77"/>
                    <a:pt x="112" y="77"/>
                    <a:pt x="112" y="77"/>
                  </a:cubicBezTo>
                  <a:cubicBezTo>
                    <a:pt x="111" y="77"/>
                    <a:pt x="110" y="78"/>
                    <a:pt x="109" y="78"/>
                  </a:cubicBezTo>
                  <a:cubicBezTo>
                    <a:pt x="109" y="78"/>
                    <a:pt x="109" y="79"/>
                    <a:pt x="109" y="79"/>
                  </a:cubicBezTo>
                  <a:close/>
                  <a:moveTo>
                    <a:pt x="201" y="171"/>
                  </a:moveTo>
                  <a:cubicBezTo>
                    <a:pt x="202" y="171"/>
                    <a:pt x="203" y="171"/>
                    <a:pt x="204" y="171"/>
                  </a:cubicBezTo>
                  <a:cubicBezTo>
                    <a:pt x="204" y="170"/>
                    <a:pt x="204" y="170"/>
                    <a:pt x="204" y="170"/>
                  </a:cubicBezTo>
                  <a:cubicBezTo>
                    <a:pt x="204" y="170"/>
                    <a:pt x="204" y="170"/>
                    <a:pt x="204" y="169"/>
                  </a:cubicBezTo>
                  <a:cubicBezTo>
                    <a:pt x="203" y="169"/>
                    <a:pt x="201" y="169"/>
                    <a:pt x="201" y="170"/>
                  </a:cubicBezTo>
                  <a:cubicBezTo>
                    <a:pt x="201" y="170"/>
                    <a:pt x="201" y="170"/>
                    <a:pt x="201" y="171"/>
                  </a:cubicBezTo>
                  <a:close/>
                  <a:moveTo>
                    <a:pt x="128" y="240"/>
                  </a:moveTo>
                  <a:cubicBezTo>
                    <a:pt x="128" y="240"/>
                    <a:pt x="127" y="239"/>
                    <a:pt x="127" y="239"/>
                  </a:cubicBezTo>
                  <a:cubicBezTo>
                    <a:pt x="126" y="239"/>
                    <a:pt x="126" y="240"/>
                    <a:pt x="126" y="240"/>
                  </a:cubicBezTo>
                  <a:cubicBezTo>
                    <a:pt x="127" y="242"/>
                    <a:pt x="127" y="242"/>
                    <a:pt x="128" y="240"/>
                  </a:cubicBezTo>
                  <a:close/>
                  <a:moveTo>
                    <a:pt x="130" y="36"/>
                  </a:moveTo>
                  <a:cubicBezTo>
                    <a:pt x="131" y="35"/>
                    <a:pt x="132" y="35"/>
                    <a:pt x="132" y="35"/>
                  </a:cubicBezTo>
                  <a:cubicBezTo>
                    <a:pt x="133" y="34"/>
                    <a:pt x="134" y="34"/>
                    <a:pt x="134" y="34"/>
                  </a:cubicBezTo>
                  <a:cubicBezTo>
                    <a:pt x="134" y="34"/>
                    <a:pt x="134" y="34"/>
                    <a:pt x="134" y="34"/>
                  </a:cubicBezTo>
                  <a:cubicBezTo>
                    <a:pt x="133" y="34"/>
                    <a:pt x="132" y="34"/>
                    <a:pt x="130" y="34"/>
                  </a:cubicBezTo>
                  <a:cubicBezTo>
                    <a:pt x="130" y="34"/>
                    <a:pt x="130" y="34"/>
                    <a:pt x="130" y="35"/>
                  </a:cubicBezTo>
                  <a:cubicBezTo>
                    <a:pt x="130" y="35"/>
                    <a:pt x="130" y="35"/>
                    <a:pt x="130" y="36"/>
                  </a:cubicBezTo>
                  <a:close/>
                  <a:moveTo>
                    <a:pt x="107" y="94"/>
                  </a:moveTo>
                  <a:cubicBezTo>
                    <a:pt x="107" y="94"/>
                    <a:pt x="107" y="93"/>
                    <a:pt x="108" y="93"/>
                  </a:cubicBezTo>
                  <a:cubicBezTo>
                    <a:pt x="108" y="93"/>
                    <a:pt x="108" y="92"/>
                    <a:pt x="109" y="92"/>
                  </a:cubicBezTo>
                  <a:cubicBezTo>
                    <a:pt x="108" y="92"/>
                    <a:pt x="107" y="92"/>
                    <a:pt x="107" y="92"/>
                  </a:cubicBezTo>
                  <a:cubicBezTo>
                    <a:pt x="107" y="92"/>
                    <a:pt x="106" y="92"/>
                    <a:pt x="106" y="92"/>
                  </a:cubicBezTo>
                  <a:cubicBezTo>
                    <a:pt x="106" y="93"/>
                    <a:pt x="105" y="94"/>
                    <a:pt x="105" y="94"/>
                  </a:cubicBezTo>
                  <a:cubicBezTo>
                    <a:pt x="106" y="94"/>
                    <a:pt x="107" y="94"/>
                    <a:pt x="107" y="94"/>
                  </a:cubicBezTo>
                  <a:close/>
                  <a:moveTo>
                    <a:pt x="149" y="19"/>
                  </a:moveTo>
                  <a:cubicBezTo>
                    <a:pt x="148" y="19"/>
                    <a:pt x="148" y="19"/>
                    <a:pt x="147" y="19"/>
                  </a:cubicBezTo>
                  <a:cubicBezTo>
                    <a:pt x="147" y="19"/>
                    <a:pt x="146" y="19"/>
                    <a:pt x="146" y="19"/>
                  </a:cubicBezTo>
                  <a:cubicBezTo>
                    <a:pt x="146" y="20"/>
                    <a:pt x="146" y="20"/>
                    <a:pt x="146" y="21"/>
                  </a:cubicBezTo>
                  <a:cubicBezTo>
                    <a:pt x="147" y="20"/>
                    <a:pt x="148" y="20"/>
                    <a:pt x="149" y="20"/>
                  </a:cubicBezTo>
                  <a:cubicBezTo>
                    <a:pt x="149" y="20"/>
                    <a:pt x="149" y="19"/>
                    <a:pt x="149" y="19"/>
                  </a:cubicBezTo>
                  <a:close/>
                  <a:moveTo>
                    <a:pt x="34" y="148"/>
                  </a:moveTo>
                  <a:cubicBezTo>
                    <a:pt x="34" y="147"/>
                    <a:pt x="34" y="146"/>
                    <a:pt x="34" y="145"/>
                  </a:cubicBezTo>
                  <a:cubicBezTo>
                    <a:pt x="33" y="145"/>
                    <a:pt x="33" y="145"/>
                    <a:pt x="32" y="145"/>
                  </a:cubicBezTo>
                  <a:cubicBezTo>
                    <a:pt x="32" y="146"/>
                    <a:pt x="32" y="146"/>
                    <a:pt x="32" y="147"/>
                  </a:cubicBezTo>
                  <a:cubicBezTo>
                    <a:pt x="32" y="147"/>
                    <a:pt x="33" y="147"/>
                    <a:pt x="34" y="148"/>
                  </a:cubicBezTo>
                  <a:close/>
                  <a:moveTo>
                    <a:pt x="98" y="84"/>
                  </a:moveTo>
                  <a:cubicBezTo>
                    <a:pt x="100" y="83"/>
                    <a:pt x="100" y="83"/>
                    <a:pt x="101" y="82"/>
                  </a:cubicBezTo>
                  <a:cubicBezTo>
                    <a:pt x="100" y="82"/>
                    <a:pt x="99" y="82"/>
                    <a:pt x="98" y="82"/>
                  </a:cubicBezTo>
                  <a:cubicBezTo>
                    <a:pt x="98" y="82"/>
                    <a:pt x="98" y="83"/>
                    <a:pt x="98" y="84"/>
                  </a:cubicBezTo>
                  <a:close/>
                  <a:moveTo>
                    <a:pt x="128" y="98"/>
                  </a:moveTo>
                  <a:cubicBezTo>
                    <a:pt x="128" y="98"/>
                    <a:pt x="129" y="97"/>
                    <a:pt x="130" y="96"/>
                  </a:cubicBezTo>
                  <a:cubicBezTo>
                    <a:pt x="129" y="96"/>
                    <a:pt x="127" y="96"/>
                    <a:pt x="126" y="96"/>
                  </a:cubicBezTo>
                  <a:cubicBezTo>
                    <a:pt x="126" y="97"/>
                    <a:pt x="126" y="97"/>
                    <a:pt x="126" y="98"/>
                  </a:cubicBezTo>
                  <a:cubicBezTo>
                    <a:pt x="127" y="98"/>
                    <a:pt x="127" y="98"/>
                    <a:pt x="128" y="98"/>
                  </a:cubicBezTo>
                  <a:close/>
                  <a:moveTo>
                    <a:pt x="106" y="68"/>
                  </a:moveTo>
                  <a:cubicBezTo>
                    <a:pt x="106" y="69"/>
                    <a:pt x="106" y="69"/>
                    <a:pt x="106" y="70"/>
                  </a:cubicBezTo>
                  <a:cubicBezTo>
                    <a:pt x="106" y="70"/>
                    <a:pt x="106" y="70"/>
                    <a:pt x="106" y="70"/>
                  </a:cubicBezTo>
                  <a:cubicBezTo>
                    <a:pt x="108" y="70"/>
                    <a:pt x="109" y="69"/>
                    <a:pt x="109" y="68"/>
                  </a:cubicBezTo>
                  <a:cubicBezTo>
                    <a:pt x="108" y="68"/>
                    <a:pt x="107" y="68"/>
                    <a:pt x="106" y="68"/>
                  </a:cubicBezTo>
                  <a:close/>
                  <a:moveTo>
                    <a:pt x="119" y="231"/>
                  </a:moveTo>
                  <a:cubicBezTo>
                    <a:pt x="118" y="230"/>
                    <a:pt x="118" y="229"/>
                    <a:pt x="117" y="229"/>
                  </a:cubicBezTo>
                  <a:cubicBezTo>
                    <a:pt x="116" y="229"/>
                    <a:pt x="116" y="230"/>
                    <a:pt x="116" y="230"/>
                  </a:cubicBezTo>
                  <a:cubicBezTo>
                    <a:pt x="116" y="231"/>
                    <a:pt x="116" y="231"/>
                    <a:pt x="116" y="231"/>
                  </a:cubicBezTo>
                  <a:cubicBezTo>
                    <a:pt x="117" y="231"/>
                    <a:pt x="118" y="231"/>
                    <a:pt x="119" y="231"/>
                  </a:cubicBezTo>
                  <a:close/>
                  <a:moveTo>
                    <a:pt x="99" y="33"/>
                  </a:moveTo>
                  <a:cubicBezTo>
                    <a:pt x="99" y="33"/>
                    <a:pt x="99" y="33"/>
                    <a:pt x="99" y="33"/>
                  </a:cubicBezTo>
                  <a:cubicBezTo>
                    <a:pt x="97" y="34"/>
                    <a:pt x="96" y="35"/>
                    <a:pt x="95" y="36"/>
                  </a:cubicBezTo>
                  <a:cubicBezTo>
                    <a:pt x="96" y="36"/>
                    <a:pt x="96" y="36"/>
                    <a:pt x="96" y="36"/>
                  </a:cubicBezTo>
                  <a:cubicBezTo>
                    <a:pt x="97" y="36"/>
                    <a:pt x="97" y="36"/>
                    <a:pt x="97" y="36"/>
                  </a:cubicBezTo>
                  <a:cubicBezTo>
                    <a:pt x="98" y="35"/>
                    <a:pt x="98" y="34"/>
                    <a:pt x="99" y="33"/>
                  </a:cubicBezTo>
                  <a:close/>
                  <a:moveTo>
                    <a:pt x="150" y="34"/>
                  </a:moveTo>
                  <a:cubicBezTo>
                    <a:pt x="153" y="34"/>
                    <a:pt x="155" y="34"/>
                    <a:pt x="158" y="34"/>
                  </a:cubicBezTo>
                  <a:cubicBezTo>
                    <a:pt x="158" y="34"/>
                    <a:pt x="158" y="34"/>
                    <a:pt x="158" y="34"/>
                  </a:cubicBezTo>
                  <a:cubicBezTo>
                    <a:pt x="155" y="34"/>
                    <a:pt x="153" y="34"/>
                    <a:pt x="151" y="34"/>
                  </a:cubicBezTo>
                  <a:cubicBezTo>
                    <a:pt x="151" y="34"/>
                    <a:pt x="150" y="34"/>
                    <a:pt x="150" y="34"/>
                  </a:cubicBezTo>
                  <a:close/>
                  <a:moveTo>
                    <a:pt x="235" y="138"/>
                  </a:moveTo>
                  <a:cubicBezTo>
                    <a:pt x="234" y="139"/>
                    <a:pt x="232" y="141"/>
                    <a:pt x="232" y="141"/>
                  </a:cubicBezTo>
                  <a:cubicBezTo>
                    <a:pt x="234" y="142"/>
                    <a:pt x="235" y="141"/>
                    <a:pt x="235" y="138"/>
                  </a:cubicBezTo>
                  <a:close/>
                  <a:moveTo>
                    <a:pt x="100" y="232"/>
                  </a:moveTo>
                  <a:cubicBezTo>
                    <a:pt x="101" y="231"/>
                    <a:pt x="101" y="231"/>
                    <a:pt x="102" y="230"/>
                  </a:cubicBezTo>
                  <a:cubicBezTo>
                    <a:pt x="101" y="230"/>
                    <a:pt x="101" y="230"/>
                    <a:pt x="101" y="229"/>
                  </a:cubicBezTo>
                  <a:cubicBezTo>
                    <a:pt x="101" y="229"/>
                    <a:pt x="101" y="229"/>
                    <a:pt x="100" y="229"/>
                  </a:cubicBezTo>
                  <a:cubicBezTo>
                    <a:pt x="100" y="229"/>
                    <a:pt x="100" y="230"/>
                    <a:pt x="99" y="230"/>
                  </a:cubicBezTo>
                  <a:cubicBezTo>
                    <a:pt x="99" y="230"/>
                    <a:pt x="99" y="230"/>
                    <a:pt x="99" y="231"/>
                  </a:cubicBezTo>
                  <a:cubicBezTo>
                    <a:pt x="99" y="231"/>
                    <a:pt x="100" y="232"/>
                    <a:pt x="100" y="232"/>
                  </a:cubicBezTo>
                  <a:close/>
                  <a:moveTo>
                    <a:pt x="114" y="256"/>
                  </a:moveTo>
                  <a:cubicBezTo>
                    <a:pt x="114" y="257"/>
                    <a:pt x="114" y="257"/>
                    <a:pt x="113" y="258"/>
                  </a:cubicBezTo>
                  <a:cubicBezTo>
                    <a:pt x="114" y="258"/>
                    <a:pt x="114" y="259"/>
                    <a:pt x="114" y="259"/>
                  </a:cubicBezTo>
                  <a:cubicBezTo>
                    <a:pt x="115" y="260"/>
                    <a:pt x="115" y="260"/>
                    <a:pt x="116" y="260"/>
                  </a:cubicBezTo>
                  <a:cubicBezTo>
                    <a:pt x="116" y="259"/>
                    <a:pt x="116" y="259"/>
                    <a:pt x="115" y="259"/>
                  </a:cubicBezTo>
                  <a:cubicBezTo>
                    <a:pt x="115" y="258"/>
                    <a:pt x="115" y="257"/>
                    <a:pt x="114" y="256"/>
                  </a:cubicBezTo>
                  <a:close/>
                  <a:moveTo>
                    <a:pt x="233" y="164"/>
                  </a:moveTo>
                  <a:cubicBezTo>
                    <a:pt x="233" y="164"/>
                    <a:pt x="233" y="165"/>
                    <a:pt x="233" y="165"/>
                  </a:cubicBezTo>
                  <a:cubicBezTo>
                    <a:pt x="235" y="165"/>
                    <a:pt x="238" y="164"/>
                    <a:pt x="238" y="164"/>
                  </a:cubicBezTo>
                  <a:cubicBezTo>
                    <a:pt x="237" y="164"/>
                    <a:pt x="235" y="164"/>
                    <a:pt x="233" y="164"/>
                  </a:cubicBezTo>
                  <a:close/>
                  <a:moveTo>
                    <a:pt x="189" y="127"/>
                  </a:moveTo>
                  <a:cubicBezTo>
                    <a:pt x="189" y="127"/>
                    <a:pt x="189" y="127"/>
                    <a:pt x="189" y="127"/>
                  </a:cubicBezTo>
                  <a:cubicBezTo>
                    <a:pt x="189" y="125"/>
                    <a:pt x="190" y="123"/>
                    <a:pt x="190" y="121"/>
                  </a:cubicBezTo>
                  <a:cubicBezTo>
                    <a:pt x="190" y="120"/>
                    <a:pt x="190" y="120"/>
                    <a:pt x="189" y="119"/>
                  </a:cubicBezTo>
                  <a:cubicBezTo>
                    <a:pt x="189" y="122"/>
                    <a:pt x="189" y="124"/>
                    <a:pt x="189" y="127"/>
                  </a:cubicBezTo>
                  <a:close/>
                  <a:moveTo>
                    <a:pt x="134" y="249"/>
                  </a:moveTo>
                  <a:cubicBezTo>
                    <a:pt x="133" y="248"/>
                    <a:pt x="132" y="248"/>
                    <a:pt x="131" y="248"/>
                  </a:cubicBezTo>
                  <a:cubicBezTo>
                    <a:pt x="132" y="249"/>
                    <a:pt x="133" y="250"/>
                    <a:pt x="133" y="251"/>
                  </a:cubicBezTo>
                  <a:cubicBezTo>
                    <a:pt x="134" y="250"/>
                    <a:pt x="134" y="249"/>
                    <a:pt x="134" y="249"/>
                  </a:cubicBezTo>
                  <a:close/>
                  <a:moveTo>
                    <a:pt x="140" y="216"/>
                  </a:moveTo>
                  <a:cubicBezTo>
                    <a:pt x="141" y="215"/>
                    <a:pt x="141" y="214"/>
                    <a:pt x="142" y="213"/>
                  </a:cubicBezTo>
                  <a:cubicBezTo>
                    <a:pt x="142" y="212"/>
                    <a:pt x="142" y="212"/>
                    <a:pt x="141" y="212"/>
                  </a:cubicBezTo>
                  <a:cubicBezTo>
                    <a:pt x="141" y="213"/>
                    <a:pt x="140" y="214"/>
                    <a:pt x="139" y="215"/>
                  </a:cubicBezTo>
                  <a:cubicBezTo>
                    <a:pt x="139" y="215"/>
                    <a:pt x="140" y="215"/>
                    <a:pt x="140" y="216"/>
                  </a:cubicBezTo>
                  <a:close/>
                  <a:moveTo>
                    <a:pt x="205" y="102"/>
                  </a:moveTo>
                  <a:cubicBezTo>
                    <a:pt x="205" y="103"/>
                    <a:pt x="204" y="104"/>
                    <a:pt x="204" y="104"/>
                  </a:cubicBezTo>
                  <a:cubicBezTo>
                    <a:pt x="204" y="105"/>
                    <a:pt x="204" y="105"/>
                    <a:pt x="205" y="105"/>
                  </a:cubicBezTo>
                  <a:cubicBezTo>
                    <a:pt x="205" y="105"/>
                    <a:pt x="206" y="105"/>
                    <a:pt x="206" y="104"/>
                  </a:cubicBezTo>
                  <a:cubicBezTo>
                    <a:pt x="206" y="104"/>
                    <a:pt x="206" y="103"/>
                    <a:pt x="205" y="102"/>
                  </a:cubicBezTo>
                  <a:close/>
                  <a:moveTo>
                    <a:pt x="37" y="118"/>
                  </a:moveTo>
                  <a:cubicBezTo>
                    <a:pt x="40" y="119"/>
                    <a:pt x="40" y="119"/>
                    <a:pt x="41" y="117"/>
                  </a:cubicBezTo>
                  <a:cubicBezTo>
                    <a:pt x="40" y="117"/>
                    <a:pt x="39" y="117"/>
                    <a:pt x="39" y="117"/>
                  </a:cubicBezTo>
                  <a:cubicBezTo>
                    <a:pt x="38" y="117"/>
                    <a:pt x="37" y="118"/>
                    <a:pt x="37" y="118"/>
                  </a:cubicBezTo>
                  <a:close/>
                  <a:moveTo>
                    <a:pt x="212" y="123"/>
                  </a:moveTo>
                  <a:cubicBezTo>
                    <a:pt x="211" y="123"/>
                    <a:pt x="209" y="123"/>
                    <a:pt x="208" y="124"/>
                  </a:cubicBezTo>
                  <a:cubicBezTo>
                    <a:pt x="208" y="124"/>
                    <a:pt x="208" y="124"/>
                    <a:pt x="208" y="124"/>
                  </a:cubicBezTo>
                  <a:cubicBezTo>
                    <a:pt x="208" y="124"/>
                    <a:pt x="208" y="124"/>
                    <a:pt x="208" y="124"/>
                  </a:cubicBezTo>
                  <a:cubicBezTo>
                    <a:pt x="209" y="124"/>
                    <a:pt x="210" y="124"/>
                    <a:pt x="211" y="124"/>
                  </a:cubicBezTo>
                  <a:cubicBezTo>
                    <a:pt x="212" y="124"/>
                    <a:pt x="212" y="124"/>
                    <a:pt x="212" y="123"/>
                  </a:cubicBezTo>
                  <a:close/>
                  <a:moveTo>
                    <a:pt x="11" y="147"/>
                  </a:moveTo>
                  <a:cubicBezTo>
                    <a:pt x="11" y="148"/>
                    <a:pt x="11" y="149"/>
                    <a:pt x="11" y="151"/>
                  </a:cubicBezTo>
                  <a:cubicBezTo>
                    <a:pt x="11" y="150"/>
                    <a:pt x="11" y="150"/>
                    <a:pt x="12" y="150"/>
                  </a:cubicBezTo>
                  <a:cubicBezTo>
                    <a:pt x="12" y="149"/>
                    <a:pt x="12" y="148"/>
                    <a:pt x="12" y="147"/>
                  </a:cubicBezTo>
                  <a:cubicBezTo>
                    <a:pt x="11" y="147"/>
                    <a:pt x="11" y="147"/>
                    <a:pt x="11" y="147"/>
                  </a:cubicBezTo>
                  <a:close/>
                  <a:moveTo>
                    <a:pt x="86" y="42"/>
                  </a:moveTo>
                  <a:cubicBezTo>
                    <a:pt x="87" y="42"/>
                    <a:pt x="90" y="39"/>
                    <a:pt x="90" y="38"/>
                  </a:cubicBezTo>
                  <a:cubicBezTo>
                    <a:pt x="89" y="38"/>
                    <a:pt x="89" y="38"/>
                    <a:pt x="88" y="39"/>
                  </a:cubicBezTo>
                  <a:cubicBezTo>
                    <a:pt x="88" y="40"/>
                    <a:pt x="87" y="40"/>
                    <a:pt x="87" y="41"/>
                  </a:cubicBezTo>
                  <a:cubicBezTo>
                    <a:pt x="86" y="42"/>
                    <a:pt x="86" y="42"/>
                    <a:pt x="86" y="42"/>
                  </a:cubicBezTo>
                  <a:close/>
                  <a:moveTo>
                    <a:pt x="215" y="131"/>
                  </a:moveTo>
                  <a:cubicBezTo>
                    <a:pt x="215" y="130"/>
                    <a:pt x="214" y="129"/>
                    <a:pt x="214" y="129"/>
                  </a:cubicBezTo>
                  <a:cubicBezTo>
                    <a:pt x="213" y="128"/>
                    <a:pt x="213" y="129"/>
                    <a:pt x="212" y="130"/>
                  </a:cubicBezTo>
                  <a:cubicBezTo>
                    <a:pt x="213" y="131"/>
                    <a:pt x="214" y="131"/>
                    <a:pt x="215" y="131"/>
                  </a:cubicBezTo>
                  <a:close/>
                  <a:moveTo>
                    <a:pt x="30" y="140"/>
                  </a:moveTo>
                  <a:cubicBezTo>
                    <a:pt x="30" y="139"/>
                    <a:pt x="30" y="138"/>
                    <a:pt x="30" y="137"/>
                  </a:cubicBezTo>
                  <a:cubicBezTo>
                    <a:pt x="30" y="137"/>
                    <a:pt x="29" y="136"/>
                    <a:pt x="29" y="136"/>
                  </a:cubicBezTo>
                  <a:cubicBezTo>
                    <a:pt x="29" y="137"/>
                    <a:pt x="29" y="138"/>
                    <a:pt x="29" y="139"/>
                  </a:cubicBezTo>
                  <a:cubicBezTo>
                    <a:pt x="30" y="140"/>
                    <a:pt x="30" y="140"/>
                    <a:pt x="30" y="140"/>
                  </a:cubicBezTo>
                  <a:close/>
                  <a:moveTo>
                    <a:pt x="25" y="166"/>
                  </a:moveTo>
                  <a:cubicBezTo>
                    <a:pt x="24" y="166"/>
                    <a:pt x="23" y="166"/>
                    <a:pt x="21" y="166"/>
                  </a:cubicBezTo>
                  <a:cubicBezTo>
                    <a:pt x="22" y="167"/>
                    <a:pt x="22" y="167"/>
                    <a:pt x="22" y="167"/>
                  </a:cubicBezTo>
                  <a:cubicBezTo>
                    <a:pt x="23" y="167"/>
                    <a:pt x="24" y="167"/>
                    <a:pt x="25" y="167"/>
                  </a:cubicBezTo>
                  <a:cubicBezTo>
                    <a:pt x="25" y="167"/>
                    <a:pt x="25" y="166"/>
                    <a:pt x="25" y="166"/>
                  </a:cubicBezTo>
                  <a:close/>
                  <a:moveTo>
                    <a:pt x="85" y="47"/>
                  </a:moveTo>
                  <a:cubicBezTo>
                    <a:pt x="86" y="48"/>
                    <a:pt x="87" y="48"/>
                    <a:pt x="88" y="48"/>
                  </a:cubicBezTo>
                  <a:cubicBezTo>
                    <a:pt x="89" y="47"/>
                    <a:pt x="89" y="47"/>
                    <a:pt x="90" y="46"/>
                  </a:cubicBezTo>
                  <a:cubicBezTo>
                    <a:pt x="88" y="46"/>
                    <a:pt x="87" y="47"/>
                    <a:pt x="85" y="47"/>
                  </a:cubicBezTo>
                  <a:close/>
                  <a:moveTo>
                    <a:pt x="119" y="7"/>
                  </a:moveTo>
                  <a:cubicBezTo>
                    <a:pt x="119" y="7"/>
                    <a:pt x="119" y="7"/>
                    <a:pt x="119" y="7"/>
                  </a:cubicBezTo>
                  <a:cubicBezTo>
                    <a:pt x="123" y="7"/>
                    <a:pt x="127" y="7"/>
                    <a:pt x="131" y="7"/>
                  </a:cubicBezTo>
                  <a:cubicBezTo>
                    <a:pt x="131" y="7"/>
                    <a:pt x="131" y="7"/>
                    <a:pt x="131" y="7"/>
                  </a:cubicBezTo>
                  <a:cubicBezTo>
                    <a:pt x="131" y="7"/>
                    <a:pt x="131" y="7"/>
                    <a:pt x="132" y="6"/>
                  </a:cubicBezTo>
                  <a:cubicBezTo>
                    <a:pt x="127" y="7"/>
                    <a:pt x="123" y="7"/>
                    <a:pt x="119" y="7"/>
                  </a:cubicBezTo>
                  <a:close/>
                  <a:moveTo>
                    <a:pt x="49" y="97"/>
                  </a:moveTo>
                  <a:cubicBezTo>
                    <a:pt x="48" y="97"/>
                    <a:pt x="47" y="98"/>
                    <a:pt x="46" y="99"/>
                  </a:cubicBezTo>
                  <a:cubicBezTo>
                    <a:pt x="46" y="99"/>
                    <a:pt x="47" y="99"/>
                    <a:pt x="48" y="99"/>
                  </a:cubicBezTo>
                  <a:cubicBezTo>
                    <a:pt x="48" y="99"/>
                    <a:pt x="48" y="99"/>
                    <a:pt x="48" y="99"/>
                  </a:cubicBezTo>
                  <a:cubicBezTo>
                    <a:pt x="49" y="98"/>
                    <a:pt x="49" y="98"/>
                    <a:pt x="49" y="97"/>
                  </a:cubicBezTo>
                  <a:close/>
                  <a:moveTo>
                    <a:pt x="181" y="94"/>
                  </a:moveTo>
                  <a:cubicBezTo>
                    <a:pt x="180" y="94"/>
                    <a:pt x="177" y="94"/>
                    <a:pt x="176" y="94"/>
                  </a:cubicBezTo>
                  <a:cubicBezTo>
                    <a:pt x="176" y="95"/>
                    <a:pt x="176" y="95"/>
                    <a:pt x="177" y="95"/>
                  </a:cubicBezTo>
                  <a:cubicBezTo>
                    <a:pt x="178" y="95"/>
                    <a:pt x="179" y="95"/>
                    <a:pt x="181" y="95"/>
                  </a:cubicBezTo>
                  <a:cubicBezTo>
                    <a:pt x="181" y="95"/>
                    <a:pt x="181" y="95"/>
                    <a:pt x="181" y="94"/>
                  </a:cubicBezTo>
                  <a:close/>
                  <a:moveTo>
                    <a:pt x="128" y="256"/>
                  </a:moveTo>
                  <a:cubicBezTo>
                    <a:pt x="128" y="255"/>
                    <a:pt x="127" y="254"/>
                    <a:pt x="127" y="253"/>
                  </a:cubicBezTo>
                  <a:cubicBezTo>
                    <a:pt x="126" y="254"/>
                    <a:pt x="125" y="255"/>
                    <a:pt x="125" y="256"/>
                  </a:cubicBezTo>
                  <a:cubicBezTo>
                    <a:pt x="126" y="256"/>
                    <a:pt x="127" y="256"/>
                    <a:pt x="128" y="256"/>
                  </a:cubicBezTo>
                  <a:close/>
                  <a:moveTo>
                    <a:pt x="172" y="250"/>
                  </a:moveTo>
                  <a:cubicBezTo>
                    <a:pt x="173" y="248"/>
                    <a:pt x="173" y="247"/>
                    <a:pt x="173" y="245"/>
                  </a:cubicBezTo>
                  <a:cubicBezTo>
                    <a:pt x="173" y="245"/>
                    <a:pt x="173" y="245"/>
                    <a:pt x="173" y="245"/>
                  </a:cubicBezTo>
                  <a:cubicBezTo>
                    <a:pt x="172" y="246"/>
                    <a:pt x="172" y="247"/>
                    <a:pt x="172" y="248"/>
                  </a:cubicBezTo>
                  <a:cubicBezTo>
                    <a:pt x="171" y="248"/>
                    <a:pt x="172" y="249"/>
                    <a:pt x="172" y="250"/>
                  </a:cubicBezTo>
                  <a:close/>
                  <a:moveTo>
                    <a:pt x="124" y="32"/>
                  </a:moveTo>
                  <a:cubicBezTo>
                    <a:pt x="124" y="32"/>
                    <a:pt x="124" y="32"/>
                    <a:pt x="124" y="32"/>
                  </a:cubicBezTo>
                  <a:cubicBezTo>
                    <a:pt x="125" y="31"/>
                    <a:pt x="126" y="30"/>
                    <a:pt x="126" y="29"/>
                  </a:cubicBezTo>
                  <a:cubicBezTo>
                    <a:pt x="125" y="29"/>
                    <a:pt x="125" y="29"/>
                    <a:pt x="124" y="29"/>
                  </a:cubicBezTo>
                  <a:cubicBezTo>
                    <a:pt x="124" y="30"/>
                    <a:pt x="124" y="31"/>
                    <a:pt x="124" y="32"/>
                  </a:cubicBezTo>
                  <a:close/>
                  <a:moveTo>
                    <a:pt x="62" y="138"/>
                  </a:moveTo>
                  <a:cubicBezTo>
                    <a:pt x="61" y="136"/>
                    <a:pt x="61" y="135"/>
                    <a:pt x="61" y="133"/>
                  </a:cubicBezTo>
                  <a:cubicBezTo>
                    <a:pt x="61" y="133"/>
                    <a:pt x="60" y="133"/>
                    <a:pt x="60" y="133"/>
                  </a:cubicBezTo>
                  <a:cubicBezTo>
                    <a:pt x="60" y="133"/>
                    <a:pt x="60" y="133"/>
                    <a:pt x="60" y="133"/>
                  </a:cubicBezTo>
                  <a:cubicBezTo>
                    <a:pt x="60" y="135"/>
                    <a:pt x="60" y="136"/>
                    <a:pt x="60" y="138"/>
                  </a:cubicBezTo>
                  <a:cubicBezTo>
                    <a:pt x="61" y="138"/>
                    <a:pt x="61" y="138"/>
                    <a:pt x="62" y="138"/>
                  </a:cubicBezTo>
                  <a:close/>
                  <a:moveTo>
                    <a:pt x="245" y="121"/>
                  </a:moveTo>
                  <a:cubicBezTo>
                    <a:pt x="245" y="121"/>
                    <a:pt x="244" y="121"/>
                    <a:pt x="244" y="121"/>
                  </a:cubicBezTo>
                  <a:cubicBezTo>
                    <a:pt x="244" y="121"/>
                    <a:pt x="244" y="122"/>
                    <a:pt x="244" y="122"/>
                  </a:cubicBezTo>
                  <a:cubicBezTo>
                    <a:pt x="244" y="123"/>
                    <a:pt x="244" y="124"/>
                    <a:pt x="244" y="125"/>
                  </a:cubicBezTo>
                  <a:cubicBezTo>
                    <a:pt x="245" y="124"/>
                    <a:pt x="245" y="122"/>
                    <a:pt x="245" y="121"/>
                  </a:cubicBezTo>
                  <a:close/>
                  <a:moveTo>
                    <a:pt x="243" y="101"/>
                  </a:moveTo>
                  <a:cubicBezTo>
                    <a:pt x="242" y="102"/>
                    <a:pt x="242" y="105"/>
                    <a:pt x="243" y="106"/>
                  </a:cubicBezTo>
                  <a:cubicBezTo>
                    <a:pt x="243" y="106"/>
                    <a:pt x="243" y="105"/>
                    <a:pt x="244" y="105"/>
                  </a:cubicBezTo>
                  <a:cubicBezTo>
                    <a:pt x="244" y="105"/>
                    <a:pt x="244" y="104"/>
                    <a:pt x="244" y="104"/>
                  </a:cubicBezTo>
                  <a:cubicBezTo>
                    <a:pt x="244" y="103"/>
                    <a:pt x="243" y="102"/>
                    <a:pt x="243" y="101"/>
                  </a:cubicBezTo>
                  <a:close/>
                  <a:moveTo>
                    <a:pt x="157" y="81"/>
                  </a:moveTo>
                  <a:cubicBezTo>
                    <a:pt x="157" y="81"/>
                    <a:pt x="157" y="81"/>
                    <a:pt x="157" y="81"/>
                  </a:cubicBezTo>
                  <a:cubicBezTo>
                    <a:pt x="156" y="81"/>
                    <a:pt x="156" y="81"/>
                    <a:pt x="156" y="81"/>
                  </a:cubicBezTo>
                  <a:cubicBezTo>
                    <a:pt x="155" y="82"/>
                    <a:pt x="155" y="83"/>
                    <a:pt x="154" y="84"/>
                  </a:cubicBezTo>
                  <a:cubicBezTo>
                    <a:pt x="155" y="84"/>
                    <a:pt x="155" y="84"/>
                    <a:pt x="155" y="84"/>
                  </a:cubicBezTo>
                  <a:cubicBezTo>
                    <a:pt x="156" y="83"/>
                    <a:pt x="156" y="82"/>
                    <a:pt x="157" y="81"/>
                  </a:cubicBezTo>
                  <a:close/>
                  <a:moveTo>
                    <a:pt x="154" y="42"/>
                  </a:moveTo>
                  <a:cubicBezTo>
                    <a:pt x="155" y="40"/>
                    <a:pt x="155" y="39"/>
                    <a:pt x="156" y="38"/>
                  </a:cubicBezTo>
                  <a:cubicBezTo>
                    <a:pt x="156" y="38"/>
                    <a:pt x="156" y="38"/>
                    <a:pt x="156" y="38"/>
                  </a:cubicBezTo>
                  <a:cubicBezTo>
                    <a:pt x="155" y="39"/>
                    <a:pt x="154" y="40"/>
                    <a:pt x="153" y="41"/>
                  </a:cubicBezTo>
                  <a:cubicBezTo>
                    <a:pt x="153" y="41"/>
                    <a:pt x="153" y="41"/>
                    <a:pt x="153" y="42"/>
                  </a:cubicBezTo>
                  <a:cubicBezTo>
                    <a:pt x="153" y="42"/>
                    <a:pt x="154" y="42"/>
                    <a:pt x="154" y="42"/>
                  </a:cubicBezTo>
                  <a:close/>
                  <a:moveTo>
                    <a:pt x="152" y="93"/>
                  </a:moveTo>
                  <a:cubicBezTo>
                    <a:pt x="152" y="92"/>
                    <a:pt x="152" y="92"/>
                    <a:pt x="152" y="92"/>
                  </a:cubicBezTo>
                  <a:cubicBezTo>
                    <a:pt x="151" y="92"/>
                    <a:pt x="151" y="91"/>
                    <a:pt x="150" y="91"/>
                  </a:cubicBezTo>
                  <a:cubicBezTo>
                    <a:pt x="150" y="92"/>
                    <a:pt x="149" y="92"/>
                    <a:pt x="149" y="93"/>
                  </a:cubicBezTo>
                  <a:cubicBezTo>
                    <a:pt x="149" y="93"/>
                    <a:pt x="150" y="93"/>
                    <a:pt x="151" y="93"/>
                  </a:cubicBezTo>
                  <a:cubicBezTo>
                    <a:pt x="151" y="93"/>
                    <a:pt x="152" y="93"/>
                    <a:pt x="152" y="93"/>
                  </a:cubicBezTo>
                  <a:close/>
                  <a:moveTo>
                    <a:pt x="85" y="158"/>
                  </a:moveTo>
                  <a:cubicBezTo>
                    <a:pt x="86" y="158"/>
                    <a:pt x="86" y="158"/>
                    <a:pt x="86" y="158"/>
                  </a:cubicBezTo>
                  <a:cubicBezTo>
                    <a:pt x="86" y="158"/>
                    <a:pt x="87" y="158"/>
                    <a:pt x="87" y="158"/>
                  </a:cubicBezTo>
                  <a:cubicBezTo>
                    <a:pt x="86" y="157"/>
                    <a:pt x="86" y="156"/>
                    <a:pt x="85" y="155"/>
                  </a:cubicBezTo>
                  <a:cubicBezTo>
                    <a:pt x="84" y="157"/>
                    <a:pt x="84" y="156"/>
                    <a:pt x="85" y="158"/>
                  </a:cubicBezTo>
                  <a:close/>
                  <a:moveTo>
                    <a:pt x="50" y="111"/>
                  </a:moveTo>
                  <a:cubicBezTo>
                    <a:pt x="51" y="111"/>
                    <a:pt x="51" y="111"/>
                    <a:pt x="52" y="111"/>
                  </a:cubicBezTo>
                  <a:cubicBezTo>
                    <a:pt x="52" y="111"/>
                    <a:pt x="52" y="111"/>
                    <a:pt x="53" y="111"/>
                  </a:cubicBezTo>
                  <a:cubicBezTo>
                    <a:pt x="53" y="110"/>
                    <a:pt x="54" y="110"/>
                    <a:pt x="54" y="109"/>
                  </a:cubicBezTo>
                  <a:cubicBezTo>
                    <a:pt x="52" y="109"/>
                    <a:pt x="51" y="110"/>
                    <a:pt x="50" y="111"/>
                  </a:cubicBezTo>
                  <a:close/>
                  <a:moveTo>
                    <a:pt x="151" y="84"/>
                  </a:moveTo>
                  <a:cubicBezTo>
                    <a:pt x="151" y="84"/>
                    <a:pt x="152" y="84"/>
                    <a:pt x="152" y="84"/>
                  </a:cubicBezTo>
                  <a:cubicBezTo>
                    <a:pt x="153" y="83"/>
                    <a:pt x="153" y="82"/>
                    <a:pt x="154" y="81"/>
                  </a:cubicBezTo>
                  <a:cubicBezTo>
                    <a:pt x="153" y="81"/>
                    <a:pt x="153" y="81"/>
                    <a:pt x="152" y="81"/>
                  </a:cubicBezTo>
                  <a:cubicBezTo>
                    <a:pt x="152" y="81"/>
                    <a:pt x="152" y="81"/>
                    <a:pt x="152" y="82"/>
                  </a:cubicBezTo>
                  <a:cubicBezTo>
                    <a:pt x="151" y="82"/>
                    <a:pt x="151" y="83"/>
                    <a:pt x="151" y="84"/>
                  </a:cubicBezTo>
                  <a:close/>
                  <a:moveTo>
                    <a:pt x="64" y="126"/>
                  </a:moveTo>
                  <a:cubicBezTo>
                    <a:pt x="65" y="127"/>
                    <a:pt x="65" y="128"/>
                    <a:pt x="65" y="128"/>
                  </a:cubicBezTo>
                  <a:cubicBezTo>
                    <a:pt x="65" y="129"/>
                    <a:pt x="66" y="130"/>
                    <a:pt x="66" y="131"/>
                  </a:cubicBezTo>
                  <a:cubicBezTo>
                    <a:pt x="66" y="131"/>
                    <a:pt x="66" y="130"/>
                    <a:pt x="66" y="130"/>
                  </a:cubicBezTo>
                  <a:cubicBezTo>
                    <a:pt x="66" y="129"/>
                    <a:pt x="66" y="128"/>
                    <a:pt x="66" y="127"/>
                  </a:cubicBezTo>
                  <a:cubicBezTo>
                    <a:pt x="65" y="126"/>
                    <a:pt x="65" y="126"/>
                    <a:pt x="64" y="126"/>
                  </a:cubicBezTo>
                  <a:close/>
                  <a:moveTo>
                    <a:pt x="225" y="127"/>
                  </a:moveTo>
                  <a:cubicBezTo>
                    <a:pt x="225" y="127"/>
                    <a:pt x="225" y="128"/>
                    <a:pt x="225" y="128"/>
                  </a:cubicBezTo>
                  <a:cubicBezTo>
                    <a:pt x="224" y="128"/>
                    <a:pt x="224" y="129"/>
                    <a:pt x="224" y="129"/>
                  </a:cubicBezTo>
                  <a:cubicBezTo>
                    <a:pt x="224" y="130"/>
                    <a:pt x="224" y="131"/>
                    <a:pt x="224" y="131"/>
                  </a:cubicBezTo>
                  <a:cubicBezTo>
                    <a:pt x="224" y="131"/>
                    <a:pt x="225" y="131"/>
                    <a:pt x="225" y="131"/>
                  </a:cubicBezTo>
                  <a:cubicBezTo>
                    <a:pt x="225" y="130"/>
                    <a:pt x="225" y="128"/>
                    <a:pt x="225" y="127"/>
                  </a:cubicBezTo>
                  <a:close/>
                  <a:moveTo>
                    <a:pt x="163" y="243"/>
                  </a:moveTo>
                  <a:cubicBezTo>
                    <a:pt x="162" y="244"/>
                    <a:pt x="163" y="246"/>
                    <a:pt x="164" y="247"/>
                  </a:cubicBezTo>
                  <a:cubicBezTo>
                    <a:pt x="164" y="246"/>
                    <a:pt x="164" y="246"/>
                    <a:pt x="164" y="246"/>
                  </a:cubicBezTo>
                  <a:cubicBezTo>
                    <a:pt x="164" y="245"/>
                    <a:pt x="164" y="244"/>
                    <a:pt x="163" y="243"/>
                  </a:cubicBezTo>
                  <a:close/>
                  <a:moveTo>
                    <a:pt x="226" y="140"/>
                  </a:moveTo>
                  <a:cubicBezTo>
                    <a:pt x="226" y="140"/>
                    <a:pt x="226" y="140"/>
                    <a:pt x="226" y="141"/>
                  </a:cubicBezTo>
                  <a:cubicBezTo>
                    <a:pt x="226" y="141"/>
                    <a:pt x="226" y="141"/>
                    <a:pt x="227" y="141"/>
                  </a:cubicBezTo>
                  <a:cubicBezTo>
                    <a:pt x="228" y="140"/>
                    <a:pt x="229" y="137"/>
                    <a:pt x="229" y="136"/>
                  </a:cubicBezTo>
                  <a:cubicBezTo>
                    <a:pt x="229" y="137"/>
                    <a:pt x="228" y="137"/>
                    <a:pt x="228" y="137"/>
                  </a:cubicBezTo>
                  <a:cubicBezTo>
                    <a:pt x="228" y="137"/>
                    <a:pt x="228" y="138"/>
                    <a:pt x="228" y="139"/>
                  </a:cubicBezTo>
                  <a:cubicBezTo>
                    <a:pt x="227" y="140"/>
                    <a:pt x="227" y="140"/>
                    <a:pt x="226" y="140"/>
                  </a:cubicBezTo>
                  <a:close/>
                  <a:moveTo>
                    <a:pt x="80" y="97"/>
                  </a:moveTo>
                  <a:cubicBezTo>
                    <a:pt x="80" y="97"/>
                    <a:pt x="80" y="97"/>
                    <a:pt x="80" y="97"/>
                  </a:cubicBezTo>
                  <a:cubicBezTo>
                    <a:pt x="81" y="97"/>
                    <a:pt x="82" y="96"/>
                    <a:pt x="84" y="96"/>
                  </a:cubicBezTo>
                  <a:cubicBezTo>
                    <a:pt x="84" y="96"/>
                    <a:pt x="84" y="96"/>
                    <a:pt x="84" y="96"/>
                  </a:cubicBezTo>
                  <a:cubicBezTo>
                    <a:pt x="83" y="95"/>
                    <a:pt x="83" y="95"/>
                    <a:pt x="82" y="95"/>
                  </a:cubicBezTo>
                  <a:cubicBezTo>
                    <a:pt x="81" y="96"/>
                    <a:pt x="81" y="96"/>
                    <a:pt x="80" y="97"/>
                  </a:cubicBezTo>
                  <a:close/>
                  <a:moveTo>
                    <a:pt x="86" y="38"/>
                  </a:moveTo>
                  <a:cubicBezTo>
                    <a:pt x="85" y="38"/>
                    <a:pt x="85" y="38"/>
                    <a:pt x="84" y="38"/>
                  </a:cubicBezTo>
                  <a:cubicBezTo>
                    <a:pt x="84" y="39"/>
                    <a:pt x="84" y="40"/>
                    <a:pt x="84" y="41"/>
                  </a:cubicBezTo>
                  <a:cubicBezTo>
                    <a:pt x="84" y="41"/>
                    <a:pt x="84" y="41"/>
                    <a:pt x="84" y="41"/>
                  </a:cubicBezTo>
                  <a:cubicBezTo>
                    <a:pt x="85" y="40"/>
                    <a:pt x="86" y="39"/>
                    <a:pt x="86" y="38"/>
                  </a:cubicBezTo>
                  <a:close/>
                  <a:moveTo>
                    <a:pt x="18" y="122"/>
                  </a:moveTo>
                  <a:cubicBezTo>
                    <a:pt x="17" y="122"/>
                    <a:pt x="16" y="122"/>
                    <a:pt x="16" y="122"/>
                  </a:cubicBezTo>
                  <a:cubicBezTo>
                    <a:pt x="16" y="123"/>
                    <a:pt x="16" y="123"/>
                    <a:pt x="16" y="124"/>
                  </a:cubicBezTo>
                  <a:cubicBezTo>
                    <a:pt x="17" y="124"/>
                    <a:pt x="17" y="124"/>
                    <a:pt x="18" y="124"/>
                  </a:cubicBezTo>
                  <a:cubicBezTo>
                    <a:pt x="17" y="123"/>
                    <a:pt x="17" y="123"/>
                    <a:pt x="18" y="122"/>
                  </a:cubicBezTo>
                  <a:close/>
                  <a:moveTo>
                    <a:pt x="251" y="168"/>
                  </a:moveTo>
                  <a:cubicBezTo>
                    <a:pt x="250" y="168"/>
                    <a:pt x="249" y="168"/>
                    <a:pt x="249" y="168"/>
                  </a:cubicBezTo>
                  <a:cubicBezTo>
                    <a:pt x="249" y="169"/>
                    <a:pt x="250" y="170"/>
                    <a:pt x="251" y="171"/>
                  </a:cubicBezTo>
                  <a:cubicBezTo>
                    <a:pt x="251" y="170"/>
                    <a:pt x="251" y="169"/>
                    <a:pt x="251" y="168"/>
                  </a:cubicBezTo>
                  <a:close/>
                  <a:moveTo>
                    <a:pt x="17" y="159"/>
                  </a:moveTo>
                  <a:cubicBezTo>
                    <a:pt x="18" y="160"/>
                    <a:pt x="18" y="160"/>
                    <a:pt x="18" y="160"/>
                  </a:cubicBezTo>
                  <a:cubicBezTo>
                    <a:pt x="19" y="160"/>
                    <a:pt x="20" y="161"/>
                    <a:pt x="21" y="161"/>
                  </a:cubicBezTo>
                  <a:cubicBezTo>
                    <a:pt x="21" y="160"/>
                    <a:pt x="21" y="160"/>
                    <a:pt x="21" y="159"/>
                  </a:cubicBezTo>
                  <a:cubicBezTo>
                    <a:pt x="20" y="159"/>
                    <a:pt x="19" y="159"/>
                    <a:pt x="17" y="159"/>
                  </a:cubicBezTo>
                  <a:close/>
                  <a:moveTo>
                    <a:pt x="13" y="140"/>
                  </a:moveTo>
                  <a:cubicBezTo>
                    <a:pt x="13" y="141"/>
                    <a:pt x="13" y="142"/>
                    <a:pt x="13" y="143"/>
                  </a:cubicBezTo>
                  <a:cubicBezTo>
                    <a:pt x="14" y="143"/>
                    <a:pt x="14" y="143"/>
                    <a:pt x="14" y="143"/>
                  </a:cubicBezTo>
                  <a:cubicBezTo>
                    <a:pt x="14" y="142"/>
                    <a:pt x="15" y="141"/>
                    <a:pt x="15" y="140"/>
                  </a:cubicBezTo>
                  <a:cubicBezTo>
                    <a:pt x="14" y="140"/>
                    <a:pt x="14" y="140"/>
                    <a:pt x="13" y="140"/>
                  </a:cubicBezTo>
                  <a:close/>
                  <a:moveTo>
                    <a:pt x="91" y="240"/>
                  </a:moveTo>
                  <a:cubicBezTo>
                    <a:pt x="91" y="240"/>
                    <a:pt x="91" y="240"/>
                    <a:pt x="91" y="240"/>
                  </a:cubicBezTo>
                  <a:cubicBezTo>
                    <a:pt x="90" y="240"/>
                    <a:pt x="90" y="241"/>
                    <a:pt x="89" y="242"/>
                  </a:cubicBezTo>
                  <a:cubicBezTo>
                    <a:pt x="89" y="242"/>
                    <a:pt x="89" y="242"/>
                    <a:pt x="89" y="242"/>
                  </a:cubicBezTo>
                  <a:cubicBezTo>
                    <a:pt x="89" y="243"/>
                    <a:pt x="89" y="244"/>
                    <a:pt x="90" y="245"/>
                  </a:cubicBezTo>
                  <a:cubicBezTo>
                    <a:pt x="90" y="243"/>
                    <a:pt x="90" y="241"/>
                    <a:pt x="91" y="240"/>
                  </a:cubicBezTo>
                  <a:close/>
                  <a:moveTo>
                    <a:pt x="152" y="36"/>
                  </a:moveTo>
                  <a:cubicBezTo>
                    <a:pt x="152" y="37"/>
                    <a:pt x="152" y="38"/>
                    <a:pt x="152" y="39"/>
                  </a:cubicBezTo>
                  <a:cubicBezTo>
                    <a:pt x="153" y="38"/>
                    <a:pt x="154" y="37"/>
                    <a:pt x="155" y="36"/>
                  </a:cubicBezTo>
                  <a:cubicBezTo>
                    <a:pt x="155" y="36"/>
                    <a:pt x="155" y="36"/>
                    <a:pt x="155" y="36"/>
                  </a:cubicBezTo>
                  <a:cubicBezTo>
                    <a:pt x="154" y="36"/>
                    <a:pt x="153" y="36"/>
                    <a:pt x="152" y="36"/>
                  </a:cubicBezTo>
                  <a:close/>
                  <a:moveTo>
                    <a:pt x="218" y="106"/>
                  </a:moveTo>
                  <a:cubicBezTo>
                    <a:pt x="217" y="105"/>
                    <a:pt x="217" y="104"/>
                    <a:pt x="217" y="104"/>
                  </a:cubicBezTo>
                  <a:cubicBezTo>
                    <a:pt x="216" y="105"/>
                    <a:pt x="215" y="106"/>
                    <a:pt x="215" y="107"/>
                  </a:cubicBezTo>
                  <a:cubicBezTo>
                    <a:pt x="216" y="106"/>
                    <a:pt x="217" y="106"/>
                    <a:pt x="218" y="106"/>
                  </a:cubicBezTo>
                  <a:close/>
                  <a:moveTo>
                    <a:pt x="219" y="161"/>
                  </a:moveTo>
                  <a:cubicBezTo>
                    <a:pt x="219" y="160"/>
                    <a:pt x="218" y="160"/>
                    <a:pt x="217" y="160"/>
                  </a:cubicBezTo>
                  <a:cubicBezTo>
                    <a:pt x="217" y="161"/>
                    <a:pt x="217" y="162"/>
                    <a:pt x="217" y="162"/>
                  </a:cubicBezTo>
                  <a:cubicBezTo>
                    <a:pt x="218" y="162"/>
                    <a:pt x="218" y="162"/>
                    <a:pt x="219" y="161"/>
                  </a:cubicBezTo>
                  <a:close/>
                  <a:moveTo>
                    <a:pt x="208" y="132"/>
                  </a:moveTo>
                  <a:cubicBezTo>
                    <a:pt x="208" y="132"/>
                    <a:pt x="207" y="132"/>
                    <a:pt x="206" y="132"/>
                  </a:cubicBezTo>
                  <a:cubicBezTo>
                    <a:pt x="206" y="133"/>
                    <a:pt x="206" y="134"/>
                    <a:pt x="207" y="135"/>
                  </a:cubicBezTo>
                  <a:cubicBezTo>
                    <a:pt x="207" y="134"/>
                    <a:pt x="208" y="133"/>
                    <a:pt x="208" y="132"/>
                  </a:cubicBezTo>
                  <a:close/>
                  <a:moveTo>
                    <a:pt x="30" y="161"/>
                  </a:moveTo>
                  <a:cubicBezTo>
                    <a:pt x="30" y="161"/>
                    <a:pt x="30" y="160"/>
                    <a:pt x="30" y="159"/>
                  </a:cubicBezTo>
                  <a:cubicBezTo>
                    <a:pt x="29" y="158"/>
                    <a:pt x="29" y="158"/>
                    <a:pt x="28" y="159"/>
                  </a:cubicBezTo>
                  <a:cubicBezTo>
                    <a:pt x="28" y="160"/>
                    <a:pt x="29" y="161"/>
                    <a:pt x="30" y="161"/>
                  </a:cubicBezTo>
                  <a:close/>
                  <a:moveTo>
                    <a:pt x="56" y="113"/>
                  </a:moveTo>
                  <a:cubicBezTo>
                    <a:pt x="56" y="113"/>
                    <a:pt x="55" y="113"/>
                    <a:pt x="54" y="113"/>
                  </a:cubicBezTo>
                  <a:cubicBezTo>
                    <a:pt x="53" y="113"/>
                    <a:pt x="53" y="113"/>
                    <a:pt x="52" y="114"/>
                  </a:cubicBezTo>
                  <a:cubicBezTo>
                    <a:pt x="53" y="114"/>
                    <a:pt x="54" y="114"/>
                    <a:pt x="55" y="114"/>
                  </a:cubicBezTo>
                  <a:cubicBezTo>
                    <a:pt x="55" y="114"/>
                    <a:pt x="56" y="114"/>
                    <a:pt x="56" y="113"/>
                  </a:cubicBezTo>
                  <a:close/>
                  <a:moveTo>
                    <a:pt x="18" y="141"/>
                  </a:moveTo>
                  <a:cubicBezTo>
                    <a:pt x="18" y="141"/>
                    <a:pt x="17" y="141"/>
                    <a:pt x="17" y="140"/>
                  </a:cubicBezTo>
                  <a:cubicBezTo>
                    <a:pt x="17" y="141"/>
                    <a:pt x="17" y="142"/>
                    <a:pt x="17" y="143"/>
                  </a:cubicBezTo>
                  <a:cubicBezTo>
                    <a:pt x="17" y="143"/>
                    <a:pt x="18" y="142"/>
                    <a:pt x="18" y="142"/>
                  </a:cubicBezTo>
                  <a:cubicBezTo>
                    <a:pt x="18" y="142"/>
                    <a:pt x="18" y="141"/>
                    <a:pt x="18" y="141"/>
                  </a:cubicBezTo>
                  <a:close/>
                  <a:moveTo>
                    <a:pt x="146" y="204"/>
                  </a:moveTo>
                  <a:cubicBezTo>
                    <a:pt x="147" y="204"/>
                    <a:pt x="147" y="205"/>
                    <a:pt x="147" y="205"/>
                  </a:cubicBezTo>
                  <a:cubicBezTo>
                    <a:pt x="148" y="204"/>
                    <a:pt x="149" y="203"/>
                    <a:pt x="149" y="202"/>
                  </a:cubicBezTo>
                  <a:cubicBezTo>
                    <a:pt x="149" y="201"/>
                    <a:pt x="149" y="201"/>
                    <a:pt x="149" y="202"/>
                  </a:cubicBezTo>
                  <a:cubicBezTo>
                    <a:pt x="148" y="202"/>
                    <a:pt x="147" y="203"/>
                    <a:pt x="146" y="204"/>
                  </a:cubicBezTo>
                  <a:close/>
                  <a:moveTo>
                    <a:pt x="104" y="93"/>
                  </a:moveTo>
                  <a:cubicBezTo>
                    <a:pt x="103" y="93"/>
                    <a:pt x="103" y="93"/>
                    <a:pt x="103" y="93"/>
                  </a:cubicBezTo>
                  <a:cubicBezTo>
                    <a:pt x="103" y="93"/>
                    <a:pt x="102" y="93"/>
                    <a:pt x="102" y="93"/>
                  </a:cubicBezTo>
                  <a:cubicBezTo>
                    <a:pt x="101" y="93"/>
                    <a:pt x="101" y="93"/>
                    <a:pt x="101" y="94"/>
                  </a:cubicBezTo>
                  <a:cubicBezTo>
                    <a:pt x="101" y="94"/>
                    <a:pt x="101" y="95"/>
                    <a:pt x="101" y="95"/>
                  </a:cubicBezTo>
                  <a:cubicBezTo>
                    <a:pt x="101" y="95"/>
                    <a:pt x="102" y="95"/>
                    <a:pt x="102" y="95"/>
                  </a:cubicBezTo>
                  <a:cubicBezTo>
                    <a:pt x="103" y="94"/>
                    <a:pt x="103" y="94"/>
                    <a:pt x="104" y="93"/>
                  </a:cubicBezTo>
                  <a:close/>
                  <a:moveTo>
                    <a:pt x="151" y="19"/>
                  </a:moveTo>
                  <a:cubicBezTo>
                    <a:pt x="151" y="19"/>
                    <a:pt x="151" y="20"/>
                    <a:pt x="151" y="20"/>
                  </a:cubicBezTo>
                  <a:cubicBezTo>
                    <a:pt x="152" y="20"/>
                    <a:pt x="152" y="20"/>
                    <a:pt x="153" y="20"/>
                  </a:cubicBezTo>
                  <a:cubicBezTo>
                    <a:pt x="153" y="20"/>
                    <a:pt x="153" y="19"/>
                    <a:pt x="154" y="19"/>
                  </a:cubicBezTo>
                  <a:cubicBezTo>
                    <a:pt x="153" y="19"/>
                    <a:pt x="152" y="19"/>
                    <a:pt x="151" y="19"/>
                  </a:cubicBezTo>
                  <a:close/>
                  <a:moveTo>
                    <a:pt x="49" y="169"/>
                  </a:moveTo>
                  <a:cubicBezTo>
                    <a:pt x="49" y="169"/>
                    <a:pt x="48" y="169"/>
                    <a:pt x="48" y="169"/>
                  </a:cubicBezTo>
                  <a:cubicBezTo>
                    <a:pt x="47" y="168"/>
                    <a:pt x="46" y="168"/>
                    <a:pt x="45" y="168"/>
                  </a:cubicBezTo>
                  <a:cubicBezTo>
                    <a:pt x="45" y="169"/>
                    <a:pt x="46" y="169"/>
                    <a:pt x="46" y="169"/>
                  </a:cubicBezTo>
                  <a:cubicBezTo>
                    <a:pt x="46" y="169"/>
                    <a:pt x="46" y="170"/>
                    <a:pt x="46" y="170"/>
                  </a:cubicBezTo>
                  <a:cubicBezTo>
                    <a:pt x="47" y="170"/>
                    <a:pt x="48" y="170"/>
                    <a:pt x="49" y="169"/>
                  </a:cubicBezTo>
                  <a:close/>
                  <a:moveTo>
                    <a:pt x="95" y="253"/>
                  </a:moveTo>
                  <a:cubicBezTo>
                    <a:pt x="95" y="253"/>
                    <a:pt x="95" y="253"/>
                    <a:pt x="95" y="253"/>
                  </a:cubicBezTo>
                  <a:cubicBezTo>
                    <a:pt x="95" y="254"/>
                    <a:pt x="95" y="255"/>
                    <a:pt x="96" y="256"/>
                  </a:cubicBezTo>
                  <a:cubicBezTo>
                    <a:pt x="96" y="256"/>
                    <a:pt x="97" y="256"/>
                    <a:pt x="97" y="255"/>
                  </a:cubicBezTo>
                  <a:cubicBezTo>
                    <a:pt x="96" y="255"/>
                    <a:pt x="96" y="254"/>
                    <a:pt x="95" y="253"/>
                  </a:cubicBezTo>
                  <a:close/>
                  <a:moveTo>
                    <a:pt x="120" y="18"/>
                  </a:moveTo>
                  <a:cubicBezTo>
                    <a:pt x="121" y="18"/>
                    <a:pt x="122" y="18"/>
                    <a:pt x="123" y="18"/>
                  </a:cubicBezTo>
                  <a:cubicBezTo>
                    <a:pt x="123" y="17"/>
                    <a:pt x="123" y="17"/>
                    <a:pt x="123" y="16"/>
                  </a:cubicBezTo>
                  <a:cubicBezTo>
                    <a:pt x="122" y="16"/>
                    <a:pt x="122" y="16"/>
                    <a:pt x="121" y="16"/>
                  </a:cubicBezTo>
                  <a:cubicBezTo>
                    <a:pt x="121" y="16"/>
                    <a:pt x="120" y="17"/>
                    <a:pt x="120" y="17"/>
                  </a:cubicBezTo>
                  <a:cubicBezTo>
                    <a:pt x="120" y="17"/>
                    <a:pt x="120" y="17"/>
                    <a:pt x="120" y="18"/>
                  </a:cubicBezTo>
                  <a:close/>
                  <a:moveTo>
                    <a:pt x="162" y="24"/>
                  </a:moveTo>
                  <a:cubicBezTo>
                    <a:pt x="162" y="22"/>
                    <a:pt x="162" y="20"/>
                    <a:pt x="162" y="18"/>
                  </a:cubicBezTo>
                  <a:cubicBezTo>
                    <a:pt x="162" y="18"/>
                    <a:pt x="162" y="18"/>
                    <a:pt x="162" y="18"/>
                  </a:cubicBezTo>
                  <a:cubicBezTo>
                    <a:pt x="161" y="20"/>
                    <a:pt x="161" y="22"/>
                    <a:pt x="161" y="23"/>
                  </a:cubicBezTo>
                  <a:cubicBezTo>
                    <a:pt x="161" y="24"/>
                    <a:pt x="162" y="24"/>
                    <a:pt x="162" y="24"/>
                  </a:cubicBezTo>
                  <a:close/>
                  <a:moveTo>
                    <a:pt x="158" y="49"/>
                  </a:moveTo>
                  <a:cubicBezTo>
                    <a:pt x="158" y="49"/>
                    <a:pt x="159" y="49"/>
                    <a:pt x="159" y="49"/>
                  </a:cubicBezTo>
                  <a:cubicBezTo>
                    <a:pt x="159" y="48"/>
                    <a:pt x="159" y="47"/>
                    <a:pt x="159" y="46"/>
                  </a:cubicBezTo>
                  <a:cubicBezTo>
                    <a:pt x="159" y="47"/>
                    <a:pt x="158" y="47"/>
                    <a:pt x="158" y="49"/>
                  </a:cubicBezTo>
                  <a:close/>
                  <a:moveTo>
                    <a:pt x="234" y="97"/>
                  </a:moveTo>
                  <a:cubicBezTo>
                    <a:pt x="234" y="97"/>
                    <a:pt x="234" y="97"/>
                    <a:pt x="234" y="97"/>
                  </a:cubicBezTo>
                  <a:cubicBezTo>
                    <a:pt x="234" y="98"/>
                    <a:pt x="234" y="100"/>
                    <a:pt x="234" y="101"/>
                  </a:cubicBezTo>
                  <a:cubicBezTo>
                    <a:pt x="234" y="101"/>
                    <a:pt x="234" y="101"/>
                    <a:pt x="235" y="100"/>
                  </a:cubicBezTo>
                  <a:cubicBezTo>
                    <a:pt x="235" y="100"/>
                    <a:pt x="235" y="100"/>
                    <a:pt x="235" y="100"/>
                  </a:cubicBezTo>
                  <a:cubicBezTo>
                    <a:pt x="235" y="99"/>
                    <a:pt x="234" y="98"/>
                    <a:pt x="234" y="97"/>
                  </a:cubicBezTo>
                  <a:close/>
                  <a:moveTo>
                    <a:pt x="130" y="10"/>
                  </a:moveTo>
                  <a:cubicBezTo>
                    <a:pt x="128" y="10"/>
                    <a:pt x="126" y="11"/>
                    <a:pt x="124" y="11"/>
                  </a:cubicBezTo>
                  <a:cubicBezTo>
                    <a:pt x="124" y="11"/>
                    <a:pt x="124" y="11"/>
                    <a:pt x="124" y="11"/>
                  </a:cubicBezTo>
                  <a:cubicBezTo>
                    <a:pt x="126" y="11"/>
                    <a:pt x="128" y="11"/>
                    <a:pt x="130" y="11"/>
                  </a:cubicBezTo>
                  <a:cubicBezTo>
                    <a:pt x="130" y="11"/>
                    <a:pt x="130" y="11"/>
                    <a:pt x="130" y="10"/>
                  </a:cubicBezTo>
                  <a:close/>
                  <a:moveTo>
                    <a:pt x="98" y="228"/>
                  </a:moveTo>
                  <a:cubicBezTo>
                    <a:pt x="99" y="228"/>
                    <a:pt x="99" y="227"/>
                    <a:pt x="99" y="227"/>
                  </a:cubicBezTo>
                  <a:cubicBezTo>
                    <a:pt x="98" y="226"/>
                    <a:pt x="98" y="225"/>
                    <a:pt x="97" y="224"/>
                  </a:cubicBezTo>
                  <a:cubicBezTo>
                    <a:pt x="97" y="225"/>
                    <a:pt x="98" y="227"/>
                    <a:pt x="98" y="228"/>
                  </a:cubicBezTo>
                  <a:close/>
                  <a:moveTo>
                    <a:pt x="241" y="89"/>
                  </a:moveTo>
                  <a:cubicBezTo>
                    <a:pt x="242" y="89"/>
                    <a:pt x="244" y="89"/>
                    <a:pt x="245" y="89"/>
                  </a:cubicBezTo>
                  <a:cubicBezTo>
                    <a:pt x="246" y="89"/>
                    <a:pt x="247" y="89"/>
                    <a:pt x="248" y="90"/>
                  </a:cubicBezTo>
                  <a:cubicBezTo>
                    <a:pt x="248" y="89"/>
                    <a:pt x="248" y="89"/>
                    <a:pt x="248" y="89"/>
                  </a:cubicBezTo>
                  <a:cubicBezTo>
                    <a:pt x="246" y="88"/>
                    <a:pt x="242" y="88"/>
                    <a:pt x="241" y="89"/>
                  </a:cubicBezTo>
                  <a:close/>
                  <a:moveTo>
                    <a:pt x="61" y="164"/>
                  </a:moveTo>
                  <a:cubicBezTo>
                    <a:pt x="64" y="164"/>
                    <a:pt x="66" y="164"/>
                    <a:pt x="67" y="164"/>
                  </a:cubicBezTo>
                  <a:cubicBezTo>
                    <a:pt x="65" y="164"/>
                    <a:pt x="63" y="164"/>
                    <a:pt x="61" y="163"/>
                  </a:cubicBezTo>
                  <a:cubicBezTo>
                    <a:pt x="61" y="164"/>
                    <a:pt x="61" y="164"/>
                    <a:pt x="61" y="164"/>
                  </a:cubicBezTo>
                  <a:close/>
                  <a:moveTo>
                    <a:pt x="162" y="87"/>
                  </a:moveTo>
                  <a:cubicBezTo>
                    <a:pt x="161" y="87"/>
                    <a:pt x="161" y="87"/>
                    <a:pt x="160" y="87"/>
                  </a:cubicBezTo>
                  <a:cubicBezTo>
                    <a:pt x="159" y="87"/>
                    <a:pt x="159" y="87"/>
                    <a:pt x="159" y="88"/>
                  </a:cubicBezTo>
                  <a:cubicBezTo>
                    <a:pt x="160" y="88"/>
                    <a:pt x="161" y="88"/>
                    <a:pt x="162" y="88"/>
                  </a:cubicBezTo>
                  <a:cubicBezTo>
                    <a:pt x="162" y="88"/>
                    <a:pt x="162" y="88"/>
                    <a:pt x="162" y="87"/>
                  </a:cubicBezTo>
                  <a:close/>
                  <a:moveTo>
                    <a:pt x="217" y="170"/>
                  </a:moveTo>
                  <a:cubicBezTo>
                    <a:pt x="218" y="170"/>
                    <a:pt x="218" y="169"/>
                    <a:pt x="219" y="169"/>
                  </a:cubicBezTo>
                  <a:cubicBezTo>
                    <a:pt x="219" y="169"/>
                    <a:pt x="220" y="169"/>
                    <a:pt x="221" y="169"/>
                  </a:cubicBezTo>
                  <a:cubicBezTo>
                    <a:pt x="221" y="169"/>
                    <a:pt x="222" y="169"/>
                    <a:pt x="223" y="169"/>
                  </a:cubicBezTo>
                  <a:cubicBezTo>
                    <a:pt x="221" y="169"/>
                    <a:pt x="219" y="169"/>
                    <a:pt x="217" y="169"/>
                  </a:cubicBezTo>
                  <a:cubicBezTo>
                    <a:pt x="217" y="169"/>
                    <a:pt x="217" y="169"/>
                    <a:pt x="217" y="170"/>
                  </a:cubicBezTo>
                  <a:close/>
                  <a:moveTo>
                    <a:pt x="154" y="200"/>
                  </a:moveTo>
                  <a:cubicBezTo>
                    <a:pt x="155" y="199"/>
                    <a:pt x="155" y="198"/>
                    <a:pt x="156" y="197"/>
                  </a:cubicBezTo>
                  <a:cubicBezTo>
                    <a:pt x="156" y="197"/>
                    <a:pt x="155" y="197"/>
                    <a:pt x="155" y="196"/>
                  </a:cubicBezTo>
                  <a:cubicBezTo>
                    <a:pt x="155" y="197"/>
                    <a:pt x="154" y="198"/>
                    <a:pt x="153" y="199"/>
                  </a:cubicBezTo>
                  <a:cubicBezTo>
                    <a:pt x="153" y="200"/>
                    <a:pt x="154" y="200"/>
                    <a:pt x="154" y="200"/>
                  </a:cubicBezTo>
                  <a:close/>
                  <a:moveTo>
                    <a:pt x="216" y="114"/>
                  </a:moveTo>
                  <a:cubicBezTo>
                    <a:pt x="216" y="115"/>
                    <a:pt x="216" y="116"/>
                    <a:pt x="216" y="118"/>
                  </a:cubicBezTo>
                  <a:cubicBezTo>
                    <a:pt x="216" y="117"/>
                    <a:pt x="216" y="117"/>
                    <a:pt x="217" y="117"/>
                  </a:cubicBezTo>
                  <a:cubicBezTo>
                    <a:pt x="217" y="116"/>
                    <a:pt x="217" y="115"/>
                    <a:pt x="217" y="114"/>
                  </a:cubicBezTo>
                  <a:cubicBezTo>
                    <a:pt x="216" y="114"/>
                    <a:pt x="216" y="114"/>
                    <a:pt x="216" y="114"/>
                  </a:cubicBezTo>
                  <a:close/>
                  <a:moveTo>
                    <a:pt x="221" y="145"/>
                  </a:moveTo>
                  <a:cubicBezTo>
                    <a:pt x="221" y="146"/>
                    <a:pt x="221" y="147"/>
                    <a:pt x="222" y="148"/>
                  </a:cubicBezTo>
                  <a:cubicBezTo>
                    <a:pt x="222" y="148"/>
                    <a:pt x="222" y="148"/>
                    <a:pt x="222" y="148"/>
                  </a:cubicBezTo>
                  <a:cubicBezTo>
                    <a:pt x="222" y="147"/>
                    <a:pt x="223" y="146"/>
                    <a:pt x="223" y="145"/>
                  </a:cubicBezTo>
                  <a:cubicBezTo>
                    <a:pt x="222" y="145"/>
                    <a:pt x="222" y="145"/>
                    <a:pt x="221" y="145"/>
                  </a:cubicBezTo>
                  <a:close/>
                  <a:moveTo>
                    <a:pt x="169" y="220"/>
                  </a:moveTo>
                  <a:cubicBezTo>
                    <a:pt x="167" y="222"/>
                    <a:pt x="168" y="223"/>
                    <a:pt x="169" y="225"/>
                  </a:cubicBezTo>
                  <a:cubicBezTo>
                    <a:pt x="169" y="223"/>
                    <a:pt x="169" y="222"/>
                    <a:pt x="169" y="220"/>
                  </a:cubicBezTo>
                  <a:close/>
                  <a:moveTo>
                    <a:pt x="221" y="154"/>
                  </a:moveTo>
                  <a:cubicBezTo>
                    <a:pt x="221" y="154"/>
                    <a:pt x="221" y="153"/>
                    <a:pt x="220" y="152"/>
                  </a:cubicBezTo>
                  <a:cubicBezTo>
                    <a:pt x="220" y="152"/>
                    <a:pt x="220" y="152"/>
                    <a:pt x="220" y="152"/>
                  </a:cubicBezTo>
                  <a:cubicBezTo>
                    <a:pt x="220" y="153"/>
                    <a:pt x="220" y="153"/>
                    <a:pt x="220" y="154"/>
                  </a:cubicBezTo>
                  <a:cubicBezTo>
                    <a:pt x="220" y="154"/>
                    <a:pt x="220" y="155"/>
                    <a:pt x="221" y="154"/>
                  </a:cubicBezTo>
                  <a:close/>
                  <a:moveTo>
                    <a:pt x="101" y="89"/>
                  </a:moveTo>
                  <a:cubicBezTo>
                    <a:pt x="100" y="89"/>
                    <a:pt x="100" y="88"/>
                    <a:pt x="99" y="88"/>
                  </a:cubicBezTo>
                  <a:cubicBezTo>
                    <a:pt x="99" y="89"/>
                    <a:pt x="98" y="89"/>
                    <a:pt x="98" y="90"/>
                  </a:cubicBezTo>
                  <a:cubicBezTo>
                    <a:pt x="99" y="90"/>
                    <a:pt x="99" y="90"/>
                    <a:pt x="100" y="90"/>
                  </a:cubicBezTo>
                  <a:cubicBezTo>
                    <a:pt x="101" y="90"/>
                    <a:pt x="101" y="90"/>
                    <a:pt x="101" y="89"/>
                  </a:cubicBezTo>
                  <a:close/>
                  <a:moveTo>
                    <a:pt x="131" y="39"/>
                  </a:moveTo>
                  <a:cubicBezTo>
                    <a:pt x="131" y="39"/>
                    <a:pt x="131" y="39"/>
                    <a:pt x="131" y="39"/>
                  </a:cubicBezTo>
                  <a:cubicBezTo>
                    <a:pt x="132" y="40"/>
                    <a:pt x="133" y="40"/>
                    <a:pt x="134" y="40"/>
                  </a:cubicBezTo>
                  <a:cubicBezTo>
                    <a:pt x="134" y="39"/>
                    <a:pt x="134" y="39"/>
                    <a:pt x="134" y="38"/>
                  </a:cubicBezTo>
                  <a:cubicBezTo>
                    <a:pt x="133" y="39"/>
                    <a:pt x="132" y="39"/>
                    <a:pt x="131" y="39"/>
                  </a:cubicBezTo>
                  <a:close/>
                  <a:moveTo>
                    <a:pt x="154" y="207"/>
                  </a:moveTo>
                  <a:cubicBezTo>
                    <a:pt x="153" y="208"/>
                    <a:pt x="152" y="209"/>
                    <a:pt x="151" y="210"/>
                  </a:cubicBezTo>
                  <a:cubicBezTo>
                    <a:pt x="151" y="210"/>
                    <a:pt x="152" y="210"/>
                    <a:pt x="152" y="210"/>
                  </a:cubicBezTo>
                  <a:cubicBezTo>
                    <a:pt x="153" y="209"/>
                    <a:pt x="153" y="208"/>
                    <a:pt x="154" y="207"/>
                  </a:cubicBezTo>
                  <a:close/>
                  <a:moveTo>
                    <a:pt x="51" y="135"/>
                  </a:moveTo>
                  <a:cubicBezTo>
                    <a:pt x="51" y="135"/>
                    <a:pt x="50" y="135"/>
                    <a:pt x="50" y="135"/>
                  </a:cubicBezTo>
                  <a:cubicBezTo>
                    <a:pt x="49" y="135"/>
                    <a:pt x="49" y="135"/>
                    <a:pt x="49" y="136"/>
                  </a:cubicBezTo>
                  <a:cubicBezTo>
                    <a:pt x="50" y="137"/>
                    <a:pt x="51" y="137"/>
                    <a:pt x="52" y="137"/>
                  </a:cubicBezTo>
                  <a:cubicBezTo>
                    <a:pt x="51" y="136"/>
                    <a:pt x="51" y="135"/>
                    <a:pt x="51" y="135"/>
                  </a:cubicBezTo>
                  <a:close/>
                  <a:moveTo>
                    <a:pt x="218" y="142"/>
                  </a:moveTo>
                  <a:cubicBezTo>
                    <a:pt x="218" y="142"/>
                    <a:pt x="217" y="142"/>
                    <a:pt x="216" y="142"/>
                  </a:cubicBezTo>
                  <a:cubicBezTo>
                    <a:pt x="216" y="143"/>
                    <a:pt x="216" y="143"/>
                    <a:pt x="216" y="144"/>
                  </a:cubicBezTo>
                  <a:cubicBezTo>
                    <a:pt x="217" y="144"/>
                    <a:pt x="218" y="144"/>
                    <a:pt x="218" y="143"/>
                  </a:cubicBezTo>
                  <a:cubicBezTo>
                    <a:pt x="218" y="143"/>
                    <a:pt x="218" y="143"/>
                    <a:pt x="218" y="142"/>
                  </a:cubicBezTo>
                  <a:close/>
                  <a:moveTo>
                    <a:pt x="129" y="254"/>
                  </a:moveTo>
                  <a:cubicBezTo>
                    <a:pt x="130" y="255"/>
                    <a:pt x="130" y="256"/>
                    <a:pt x="131" y="256"/>
                  </a:cubicBezTo>
                  <a:cubicBezTo>
                    <a:pt x="131" y="256"/>
                    <a:pt x="131" y="255"/>
                    <a:pt x="132" y="254"/>
                  </a:cubicBezTo>
                  <a:cubicBezTo>
                    <a:pt x="131" y="254"/>
                    <a:pt x="130" y="254"/>
                    <a:pt x="129" y="254"/>
                  </a:cubicBezTo>
                  <a:close/>
                  <a:moveTo>
                    <a:pt x="114" y="250"/>
                  </a:moveTo>
                  <a:cubicBezTo>
                    <a:pt x="116" y="251"/>
                    <a:pt x="116" y="251"/>
                    <a:pt x="117" y="249"/>
                  </a:cubicBezTo>
                  <a:cubicBezTo>
                    <a:pt x="116" y="249"/>
                    <a:pt x="116" y="249"/>
                    <a:pt x="116" y="248"/>
                  </a:cubicBezTo>
                  <a:cubicBezTo>
                    <a:pt x="115" y="249"/>
                    <a:pt x="115" y="249"/>
                    <a:pt x="114" y="250"/>
                  </a:cubicBezTo>
                  <a:close/>
                  <a:moveTo>
                    <a:pt x="105" y="229"/>
                  </a:moveTo>
                  <a:cubicBezTo>
                    <a:pt x="105" y="230"/>
                    <a:pt x="104" y="230"/>
                    <a:pt x="104" y="230"/>
                  </a:cubicBezTo>
                  <a:cubicBezTo>
                    <a:pt x="105" y="231"/>
                    <a:pt x="106" y="233"/>
                    <a:pt x="107" y="233"/>
                  </a:cubicBezTo>
                  <a:cubicBezTo>
                    <a:pt x="107" y="233"/>
                    <a:pt x="106" y="230"/>
                    <a:pt x="105" y="229"/>
                  </a:cubicBezTo>
                  <a:close/>
                  <a:moveTo>
                    <a:pt x="25" y="136"/>
                  </a:moveTo>
                  <a:cubicBezTo>
                    <a:pt x="25" y="137"/>
                    <a:pt x="25" y="138"/>
                    <a:pt x="25" y="139"/>
                  </a:cubicBezTo>
                  <a:cubicBezTo>
                    <a:pt x="25" y="139"/>
                    <a:pt x="26" y="139"/>
                    <a:pt x="26" y="139"/>
                  </a:cubicBezTo>
                  <a:cubicBezTo>
                    <a:pt x="26" y="138"/>
                    <a:pt x="26" y="137"/>
                    <a:pt x="26" y="136"/>
                  </a:cubicBezTo>
                  <a:cubicBezTo>
                    <a:pt x="26" y="136"/>
                    <a:pt x="25" y="136"/>
                    <a:pt x="25" y="136"/>
                  </a:cubicBezTo>
                  <a:close/>
                  <a:moveTo>
                    <a:pt x="72" y="103"/>
                  </a:moveTo>
                  <a:cubicBezTo>
                    <a:pt x="71" y="103"/>
                    <a:pt x="70" y="103"/>
                    <a:pt x="69" y="105"/>
                  </a:cubicBezTo>
                  <a:cubicBezTo>
                    <a:pt x="69" y="105"/>
                    <a:pt x="69" y="105"/>
                    <a:pt x="70" y="105"/>
                  </a:cubicBezTo>
                  <a:cubicBezTo>
                    <a:pt x="71" y="104"/>
                    <a:pt x="71" y="104"/>
                    <a:pt x="72" y="103"/>
                  </a:cubicBezTo>
                  <a:close/>
                  <a:moveTo>
                    <a:pt x="68" y="110"/>
                  </a:moveTo>
                  <a:cubicBezTo>
                    <a:pt x="68" y="110"/>
                    <a:pt x="69" y="111"/>
                    <a:pt x="69" y="112"/>
                  </a:cubicBezTo>
                  <a:cubicBezTo>
                    <a:pt x="69" y="112"/>
                    <a:pt x="70" y="111"/>
                    <a:pt x="70" y="111"/>
                  </a:cubicBezTo>
                  <a:cubicBezTo>
                    <a:pt x="70" y="110"/>
                    <a:pt x="70" y="109"/>
                    <a:pt x="70" y="108"/>
                  </a:cubicBezTo>
                  <a:cubicBezTo>
                    <a:pt x="69" y="109"/>
                    <a:pt x="69" y="109"/>
                    <a:pt x="68" y="110"/>
                  </a:cubicBezTo>
                  <a:close/>
                  <a:moveTo>
                    <a:pt x="225" y="115"/>
                  </a:moveTo>
                  <a:cubicBezTo>
                    <a:pt x="224" y="115"/>
                    <a:pt x="223" y="115"/>
                    <a:pt x="223" y="116"/>
                  </a:cubicBezTo>
                  <a:cubicBezTo>
                    <a:pt x="223" y="117"/>
                    <a:pt x="224" y="117"/>
                    <a:pt x="225" y="117"/>
                  </a:cubicBezTo>
                  <a:cubicBezTo>
                    <a:pt x="225" y="116"/>
                    <a:pt x="225" y="116"/>
                    <a:pt x="225" y="115"/>
                  </a:cubicBezTo>
                  <a:close/>
                  <a:moveTo>
                    <a:pt x="118" y="227"/>
                  </a:moveTo>
                  <a:cubicBezTo>
                    <a:pt x="119" y="228"/>
                    <a:pt x="120" y="229"/>
                    <a:pt x="121" y="231"/>
                  </a:cubicBezTo>
                  <a:cubicBezTo>
                    <a:pt x="121" y="230"/>
                    <a:pt x="119" y="227"/>
                    <a:pt x="118" y="226"/>
                  </a:cubicBezTo>
                  <a:cubicBezTo>
                    <a:pt x="118" y="226"/>
                    <a:pt x="118" y="227"/>
                    <a:pt x="118" y="227"/>
                  </a:cubicBezTo>
                  <a:close/>
                  <a:moveTo>
                    <a:pt x="130" y="67"/>
                  </a:moveTo>
                  <a:cubicBezTo>
                    <a:pt x="130" y="66"/>
                    <a:pt x="130" y="66"/>
                    <a:pt x="130" y="65"/>
                  </a:cubicBezTo>
                  <a:cubicBezTo>
                    <a:pt x="129" y="66"/>
                    <a:pt x="128" y="67"/>
                    <a:pt x="127" y="67"/>
                  </a:cubicBezTo>
                  <a:cubicBezTo>
                    <a:pt x="127" y="67"/>
                    <a:pt x="127" y="67"/>
                    <a:pt x="127" y="67"/>
                  </a:cubicBezTo>
                  <a:cubicBezTo>
                    <a:pt x="128" y="67"/>
                    <a:pt x="129" y="67"/>
                    <a:pt x="130" y="67"/>
                  </a:cubicBezTo>
                  <a:close/>
                  <a:moveTo>
                    <a:pt x="22" y="144"/>
                  </a:moveTo>
                  <a:cubicBezTo>
                    <a:pt x="22" y="144"/>
                    <a:pt x="22" y="144"/>
                    <a:pt x="22" y="144"/>
                  </a:cubicBezTo>
                  <a:cubicBezTo>
                    <a:pt x="21" y="144"/>
                    <a:pt x="21" y="144"/>
                    <a:pt x="21" y="144"/>
                  </a:cubicBezTo>
                  <a:cubicBezTo>
                    <a:pt x="21" y="145"/>
                    <a:pt x="21" y="145"/>
                    <a:pt x="21" y="146"/>
                  </a:cubicBezTo>
                  <a:cubicBezTo>
                    <a:pt x="21" y="146"/>
                    <a:pt x="22" y="146"/>
                    <a:pt x="22" y="146"/>
                  </a:cubicBezTo>
                  <a:cubicBezTo>
                    <a:pt x="22" y="145"/>
                    <a:pt x="22" y="145"/>
                    <a:pt x="22" y="144"/>
                  </a:cubicBezTo>
                  <a:close/>
                  <a:moveTo>
                    <a:pt x="79" y="43"/>
                  </a:moveTo>
                  <a:cubicBezTo>
                    <a:pt x="79" y="43"/>
                    <a:pt x="79" y="43"/>
                    <a:pt x="79" y="43"/>
                  </a:cubicBezTo>
                  <a:cubicBezTo>
                    <a:pt x="79" y="41"/>
                    <a:pt x="79" y="39"/>
                    <a:pt x="79" y="37"/>
                  </a:cubicBezTo>
                  <a:cubicBezTo>
                    <a:pt x="79" y="37"/>
                    <a:pt x="79" y="37"/>
                    <a:pt x="79" y="37"/>
                  </a:cubicBezTo>
                  <a:cubicBezTo>
                    <a:pt x="79" y="39"/>
                    <a:pt x="79" y="41"/>
                    <a:pt x="79" y="43"/>
                  </a:cubicBezTo>
                  <a:close/>
                  <a:moveTo>
                    <a:pt x="118" y="248"/>
                  </a:moveTo>
                  <a:cubicBezTo>
                    <a:pt x="118" y="247"/>
                    <a:pt x="119" y="247"/>
                    <a:pt x="119" y="246"/>
                  </a:cubicBezTo>
                  <a:cubicBezTo>
                    <a:pt x="119" y="246"/>
                    <a:pt x="118" y="246"/>
                    <a:pt x="118" y="246"/>
                  </a:cubicBezTo>
                  <a:cubicBezTo>
                    <a:pt x="117" y="246"/>
                    <a:pt x="117" y="246"/>
                    <a:pt x="117" y="246"/>
                  </a:cubicBezTo>
                  <a:cubicBezTo>
                    <a:pt x="117" y="247"/>
                    <a:pt x="118" y="247"/>
                    <a:pt x="118" y="248"/>
                  </a:cubicBezTo>
                  <a:close/>
                  <a:moveTo>
                    <a:pt x="152" y="60"/>
                  </a:moveTo>
                  <a:cubicBezTo>
                    <a:pt x="152" y="59"/>
                    <a:pt x="152" y="58"/>
                    <a:pt x="152" y="57"/>
                  </a:cubicBezTo>
                  <a:cubicBezTo>
                    <a:pt x="152" y="57"/>
                    <a:pt x="152" y="57"/>
                    <a:pt x="152" y="57"/>
                  </a:cubicBezTo>
                  <a:cubicBezTo>
                    <a:pt x="151" y="57"/>
                    <a:pt x="151" y="58"/>
                    <a:pt x="151" y="58"/>
                  </a:cubicBezTo>
                  <a:cubicBezTo>
                    <a:pt x="151" y="59"/>
                    <a:pt x="151" y="60"/>
                    <a:pt x="152" y="60"/>
                  </a:cubicBezTo>
                  <a:cubicBezTo>
                    <a:pt x="152" y="60"/>
                    <a:pt x="152" y="60"/>
                    <a:pt x="152" y="60"/>
                  </a:cubicBezTo>
                  <a:close/>
                  <a:moveTo>
                    <a:pt x="95" y="14"/>
                  </a:moveTo>
                  <a:cubicBezTo>
                    <a:pt x="95" y="14"/>
                    <a:pt x="95" y="14"/>
                    <a:pt x="95" y="14"/>
                  </a:cubicBezTo>
                  <a:cubicBezTo>
                    <a:pt x="96" y="14"/>
                    <a:pt x="97" y="14"/>
                    <a:pt x="99" y="14"/>
                  </a:cubicBezTo>
                  <a:cubicBezTo>
                    <a:pt x="99" y="13"/>
                    <a:pt x="99" y="13"/>
                    <a:pt x="99" y="13"/>
                  </a:cubicBezTo>
                  <a:cubicBezTo>
                    <a:pt x="98" y="13"/>
                    <a:pt x="96" y="13"/>
                    <a:pt x="95" y="13"/>
                  </a:cubicBezTo>
                  <a:cubicBezTo>
                    <a:pt x="95" y="13"/>
                    <a:pt x="95" y="14"/>
                    <a:pt x="95" y="14"/>
                  </a:cubicBezTo>
                  <a:close/>
                  <a:moveTo>
                    <a:pt x="26" y="171"/>
                  </a:moveTo>
                  <a:cubicBezTo>
                    <a:pt x="26" y="171"/>
                    <a:pt x="25" y="171"/>
                    <a:pt x="24" y="171"/>
                  </a:cubicBezTo>
                  <a:cubicBezTo>
                    <a:pt x="25" y="172"/>
                    <a:pt x="26" y="173"/>
                    <a:pt x="26" y="174"/>
                  </a:cubicBezTo>
                  <a:cubicBezTo>
                    <a:pt x="27" y="174"/>
                    <a:pt x="27" y="174"/>
                    <a:pt x="27" y="174"/>
                  </a:cubicBezTo>
                  <a:cubicBezTo>
                    <a:pt x="27" y="173"/>
                    <a:pt x="26" y="172"/>
                    <a:pt x="26" y="171"/>
                  </a:cubicBezTo>
                  <a:close/>
                  <a:moveTo>
                    <a:pt x="85" y="230"/>
                  </a:moveTo>
                  <a:cubicBezTo>
                    <a:pt x="85" y="230"/>
                    <a:pt x="85" y="231"/>
                    <a:pt x="85" y="231"/>
                  </a:cubicBezTo>
                  <a:cubicBezTo>
                    <a:pt x="85" y="233"/>
                    <a:pt x="85" y="234"/>
                    <a:pt x="85" y="235"/>
                  </a:cubicBezTo>
                  <a:cubicBezTo>
                    <a:pt x="85" y="236"/>
                    <a:pt x="85" y="236"/>
                    <a:pt x="85" y="236"/>
                  </a:cubicBezTo>
                  <a:cubicBezTo>
                    <a:pt x="85" y="236"/>
                    <a:pt x="86" y="236"/>
                    <a:pt x="85" y="235"/>
                  </a:cubicBezTo>
                  <a:cubicBezTo>
                    <a:pt x="85" y="234"/>
                    <a:pt x="85" y="232"/>
                    <a:pt x="85" y="230"/>
                  </a:cubicBezTo>
                  <a:close/>
                  <a:moveTo>
                    <a:pt x="173" y="9"/>
                  </a:moveTo>
                  <a:cubicBezTo>
                    <a:pt x="173" y="9"/>
                    <a:pt x="173" y="9"/>
                    <a:pt x="173" y="9"/>
                  </a:cubicBezTo>
                  <a:cubicBezTo>
                    <a:pt x="173" y="7"/>
                    <a:pt x="174" y="5"/>
                    <a:pt x="174" y="3"/>
                  </a:cubicBezTo>
                  <a:cubicBezTo>
                    <a:pt x="174" y="3"/>
                    <a:pt x="174" y="3"/>
                    <a:pt x="174" y="3"/>
                  </a:cubicBezTo>
                  <a:cubicBezTo>
                    <a:pt x="174" y="3"/>
                    <a:pt x="173" y="3"/>
                    <a:pt x="173" y="2"/>
                  </a:cubicBezTo>
                  <a:cubicBezTo>
                    <a:pt x="173" y="3"/>
                    <a:pt x="173" y="4"/>
                    <a:pt x="173" y="5"/>
                  </a:cubicBezTo>
                  <a:cubicBezTo>
                    <a:pt x="174" y="5"/>
                    <a:pt x="173" y="5"/>
                    <a:pt x="173" y="5"/>
                  </a:cubicBezTo>
                  <a:cubicBezTo>
                    <a:pt x="173" y="7"/>
                    <a:pt x="173" y="8"/>
                    <a:pt x="173" y="9"/>
                  </a:cubicBezTo>
                  <a:close/>
                  <a:moveTo>
                    <a:pt x="131" y="244"/>
                  </a:moveTo>
                  <a:cubicBezTo>
                    <a:pt x="130" y="243"/>
                    <a:pt x="130" y="243"/>
                    <a:pt x="130" y="243"/>
                  </a:cubicBezTo>
                  <a:cubicBezTo>
                    <a:pt x="129" y="243"/>
                    <a:pt x="129" y="243"/>
                    <a:pt x="129" y="243"/>
                  </a:cubicBezTo>
                  <a:cubicBezTo>
                    <a:pt x="128" y="244"/>
                    <a:pt x="128" y="244"/>
                    <a:pt x="129" y="244"/>
                  </a:cubicBezTo>
                  <a:cubicBezTo>
                    <a:pt x="129" y="245"/>
                    <a:pt x="129" y="245"/>
                    <a:pt x="129" y="246"/>
                  </a:cubicBezTo>
                  <a:cubicBezTo>
                    <a:pt x="130" y="245"/>
                    <a:pt x="130" y="244"/>
                    <a:pt x="131" y="244"/>
                  </a:cubicBezTo>
                  <a:close/>
                  <a:moveTo>
                    <a:pt x="65" y="143"/>
                  </a:moveTo>
                  <a:cubicBezTo>
                    <a:pt x="65" y="143"/>
                    <a:pt x="65" y="143"/>
                    <a:pt x="65" y="143"/>
                  </a:cubicBezTo>
                  <a:cubicBezTo>
                    <a:pt x="65" y="144"/>
                    <a:pt x="65" y="146"/>
                    <a:pt x="65" y="147"/>
                  </a:cubicBezTo>
                  <a:cubicBezTo>
                    <a:pt x="65" y="147"/>
                    <a:pt x="66" y="147"/>
                    <a:pt x="66" y="147"/>
                  </a:cubicBezTo>
                  <a:cubicBezTo>
                    <a:pt x="66" y="146"/>
                    <a:pt x="66" y="144"/>
                    <a:pt x="65" y="143"/>
                  </a:cubicBezTo>
                  <a:close/>
                  <a:moveTo>
                    <a:pt x="24" y="129"/>
                  </a:moveTo>
                  <a:cubicBezTo>
                    <a:pt x="22" y="129"/>
                    <a:pt x="22" y="130"/>
                    <a:pt x="22" y="131"/>
                  </a:cubicBezTo>
                  <a:cubicBezTo>
                    <a:pt x="23" y="131"/>
                    <a:pt x="23" y="131"/>
                    <a:pt x="23" y="131"/>
                  </a:cubicBezTo>
                  <a:cubicBezTo>
                    <a:pt x="24" y="130"/>
                    <a:pt x="24" y="130"/>
                    <a:pt x="24" y="129"/>
                  </a:cubicBezTo>
                  <a:close/>
                  <a:moveTo>
                    <a:pt x="205" y="160"/>
                  </a:moveTo>
                  <a:cubicBezTo>
                    <a:pt x="205" y="160"/>
                    <a:pt x="205" y="160"/>
                    <a:pt x="205" y="160"/>
                  </a:cubicBezTo>
                  <a:cubicBezTo>
                    <a:pt x="205" y="161"/>
                    <a:pt x="205" y="162"/>
                    <a:pt x="205" y="163"/>
                  </a:cubicBezTo>
                  <a:cubicBezTo>
                    <a:pt x="206" y="163"/>
                    <a:pt x="206" y="163"/>
                    <a:pt x="207" y="163"/>
                  </a:cubicBezTo>
                  <a:cubicBezTo>
                    <a:pt x="206" y="162"/>
                    <a:pt x="206" y="161"/>
                    <a:pt x="205" y="160"/>
                  </a:cubicBezTo>
                  <a:close/>
                  <a:moveTo>
                    <a:pt x="198" y="130"/>
                  </a:moveTo>
                  <a:cubicBezTo>
                    <a:pt x="198" y="129"/>
                    <a:pt x="199" y="127"/>
                    <a:pt x="199" y="126"/>
                  </a:cubicBezTo>
                  <a:cubicBezTo>
                    <a:pt x="198" y="126"/>
                    <a:pt x="198" y="126"/>
                    <a:pt x="198" y="126"/>
                  </a:cubicBezTo>
                  <a:cubicBezTo>
                    <a:pt x="198" y="127"/>
                    <a:pt x="198" y="128"/>
                    <a:pt x="198" y="130"/>
                  </a:cubicBezTo>
                  <a:close/>
                  <a:moveTo>
                    <a:pt x="95" y="193"/>
                  </a:moveTo>
                  <a:cubicBezTo>
                    <a:pt x="95" y="194"/>
                    <a:pt x="94" y="194"/>
                    <a:pt x="94" y="195"/>
                  </a:cubicBezTo>
                  <a:cubicBezTo>
                    <a:pt x="94" y="195"/>
                    <a:pt x="94" y="195"/>
                    <a:pt x="95" y="196"/>
                  </a:cubicBezTo>
                  <a:cubicBezTo>
                    <a:pt x="95" y="195"/>
                    <a:pt x="96" y="195"/>
                    <a:pt x="96" y="194"/>
                  </a:cubicBezTo>
                  <a:cubicBezTo>
                    <a:pt x="96" y="194"/>
                    <a:pt x="95" y="194"/>
                    <a:pt x="95" y="193"/>
                  </a:cubicBezTo>
                  <a:close/>
                  <a:moveTo>
                    <a:pt x="130" y="69"/>
                  </a:moveTo>
                  <a:cubicBezTo>
                    <a:pt x="129" y="69"/>
                    <a:pt x="129" y="69"/>
                    <a:pt x="128" y="69"/>
                  </a:cubicBezTo>
                  <a:cubicBezTo>
                    <a:pt x="128" y="70"/>
                    <a:pt x="128" y="70"/>
                    <a:pt x="128" y="70"/>
                  </a:cubicBezTo>
                  <a:cubicBezTo>
                    <a:pt x="129" y="70"/>
                    <a:pt x="130" y="70"/>
                    <a:pt x="130" y="70"/>
                  </a:cubicBezTo>
                  <a:cubicBezTo>
                    <a:pt x="130" y="70"/>
                    <a:pt x="130" y="69"/>
                    <a:pt x="130" y="69"/>
                  </a:cubicBezTo>
                  <a:close/>
                  <a:moveTo>
                    <a:pt x="150" y="27"/>
                  </a:moveTo>
                  <a:cubicBezTo>
                    <a:pt x="150" y="27"/>
                    <a:pt x="151" y="27"/>
                    <a:pt x="151" y="27"/>
                  </a:cubicBezTo>
                  <a:cubicBezTo>
                    <a:pt x="151" y="26"/>
                    <a:pt x="151" y="25"/>
                    <a:pt x="152" y="24"/>
                  </a:cubicBezTo>
                  <a:cubicBezTo>
                    <a:pt x="151" y="24"/>
                    <a:pt x="151" y="24"/>
                    <a:pt x="151" y="24"/>
                  </a:cubicBezTo>
                  <a:cubicBezTo>
                    <a:pt x="150" y="25"/>
                    <a:pt x="150" y="26"/>
                    <a:pt x="150" y="27"/>
                  </a:cubicBezTo>
                  <a:close/>
                  <a:moveTo>
                    <a:pt x="9" y="112"/>
                  </a:moveTo>
                  <a:cubicBezTo>
                    <a:pt x="10" y="111"/>
                    <a:pt x="11" y="112"/>
                    <a:pt x="11" y="113"/>
                  </a:cubicBezTo>
                  <a:cubicBezTo>
                    <a:pt x="12" y="112"/>
                    <a:pt x="12" y="112"/>
                    <a:pt x="12" y="111"/>
                  </a:cubicBezTo>
                  <a:cubicBezTo>
                    <a:pt x="11" y="111"/>
                    <a:pt x="10" y="112"/>
                    <a:pt x="9" y="110"/>
                  </a:cubicBezTo>
                  <a:cubicBezTo>
                    <a:pt x="9" y="111"/>
                    <a:pt x="9" y="111"/>
                    <a:pt x="9" y="112"/>
                  </a:cubicBezTo>
                  <a:close/>
                  <a:moveTo>
                    <a:pt x="227" y="108"/>
                  </a:moveTo>
                  <a:cubicBezTo>
                    <a:pt x="227" y="108"/>
                    <a:pt x="227" y="108"/>
                    <a:pt x="227" y="108"/>
                  </a:cubicBezTo>
                  <a:cubicBezTo>
                    <a:pt x="227" y="108"/>
                    <a:pt x="227" y="108"/>
                    <a:pt x="228" y="108"/>
                  </a:cubicBezTo>
                  <a:cubicBezTo>
                    <a:pt x="228" y="107"/>
                    <a:pt x="228" y="107"/>
                    <a:pt x="228" y="106"/>
                  </a:cubicBezTo>
                  <a:cubicBezTo>
                    <a:pt x="227" y="106"/>
                    <a:pt x="227" y="106"/>
                    <a:pt x="226" y="106"/>
                  </a:cubicBezTo>
                  <a:cubicBezTo>
                    <a:pt x="226" y="107"/>
                    <a:pt x="227" y="108"/>
                    <a:pt x="227" y="108"/>
                  </a:cubicBezTo>
                  <a:close/>
                  <a:moveTo>
                    <a:pt x="224" y="138"/>
                  </a:moveTo>
                  <a:cubicBezTo>
                    <a:pt x="223" y="138"/>
                    <a:pt x="223" y="138"/>
                    <a:pt x="222" y="139"/>
                  </a:cubicBezTo>
                  <a:cubicBezTo>
                    <a:pt x="223" y="140"/>
                    <a:pt x="223" y="140"/>
                    <a:pt x="224" y="141"/>
                  </a:cubicBezTo>
                  <a:cubicBezTo>
                    <a:pt x="224" y="140"/>
                    <a:pt x="224" y="139"/>
                    <a:pt x="224" y="138"/>
                  </a:cubicBezTo>
                  <a:close/>
                  <a:moveTo>
                    <a:pt x="7" y="91"/>
                  </a:moveTo>
                  <a:cubicBezTo>
                    <a:pt x="6" y="91"/>
                    <a:pt x="5" y="91"/>
                    <a:pt x="4" y="91"/>
                  </a:cubicBezTo>
                  <a:cubicBezTo>
                    <a:pt x="4" y="92"/>
                    <a:pt x="4" y="92"/>
                    <a:pt x="4" y="93"/>
                  </a:cubicBezTo>
                  <a:cubicBezTo>
                    <a:pt x="4" y="92"/>
                    <a:pt x="5" y="92"/>
                    <a:pt x="5" y="92"/>
                  </a:cubicBezTo>
                  <a:cubicBezTo>
                    <a:pt x="6" y="91"/>
                    <a:pt x="6" y="91"/>
                    <a:pt x="7" y="91"/>
                  </a:cubicBezTo>
                  <a:close/>
                  <a:moveTo>
                    <a:pt x="181" y="150"/>
                  </a:moveTo>
                  <a:cubicBezTo>
                    <a:pt x="181" y="149"/>
                    <a:pt x="183" y="146"/>
                    <a:pt x="183" y="145"/>
                  </a:cubicBezTo>
                  <a:cubicBezTo>
                    <a:pt x="183" y="145"/>
                    <a:pt x="183" y="145"/>
                    <a:pt x="183" y="145"/>
                  </a:cubicBezTo>
                  <a:cubicBezTo>
                    <a:pt x="182" y="146"/>
                    <a:pt x="182" y="148"/>
                    <a:pt x="181" y="149"/>
                  </a:cubicBezTo>
                  <a:cubicBezTo>
                    <a:pt x="181" y="149"/>
                    <a:pt x="181" y="150"/>
                    <a:pt x="181" y="150"/>
                  </a:cubicBezTo>
                  <a:close/>
                  <a:moveTo>
                    <a:pt x="19" y="157"/>
                  </a:moveTo>
                  <a:cubicBezTo>
                    <a:pt x="19" y="157"/>
                    <a:pt x="20" y="157"/>
                    <a:pt x="20" y="157"/>
                  </a:cubicBezTo>
                  <a:cubicBezTo>
                    <a:pt x="20" y="156"/>
                    <a:pt x="20" y="156"/>
                    <a:pt x="20" y="155"/>
                  </a:cubicBezTo>
                  <a:cubicBezTo>
                    <a:pt x="20" y="155"/>
                    <a:pt x="19" y="155"/>
                    <a:pt x="19" y="155"/>
                  </a:cubicBezTo>
                  <a:cubicBezTo>
                    <a:pt x="19" y="156"/>
                    <a:pt x="19" y="157"/>
                    <a:pt x="19" y="157"/>
                  </a:cubicBezTo>
                  <a:close/>
                  <a:moveTo>
                    <a:pt x="92" y="251"/>
                  </a:moveTo>
                  <a:cubicBezTo>
                    <a:pt x="91" y="251"/>
                    <a:pt x="91" y="252"/>
                    <a:pt x="91" y="254"/>
                  </a:cubicBezTo>
                  <a:cubicBezTo>
                    <a:pt x="91" y="253"/>
                    <a:pt x="91" y="253"/>
                    <a:pt x="92" y="253"/>
                  </a:cubicBezTo>
                  <a:cubicBezTo>
                    <a:pt x="92" y="252"/>
                    <a:pt x="92" y="252"/>
                    <a:pt x="92" y="251"/>
                  </a:cubicBezTo>
                  <a:close/>
                  <a:moveTo>
                    <a:pt x="214" y="119"/>
                  </a:moveTo>
                  <a:cubicBezTo>
                    <a:pt x="214" y="118"/>
                    <a:pt x="214" y="116"/>
                    <a:pt x="213" y="116"/>
                  </a:cubicBezTo>
                  <a:cubicBezTo>
                    <a:pt x="213" y="116"/>
                    <a:pt x="213" y="116"/>
                    <a:pt x="212" y="117"/>
                  </a:cubicBezTo>
                  <a:cubicBezTo>
                    <a:pt x="213" y="118"/>
                    <a:pt x="213" y="118"/>
                    <a:pt x="214" y="119"/>
                  </a:cubicBezTo>
                  <a:close/>
                  <a:moveTo>
                    <a:pt x="94" y="35"/>
                  </a:moveTo>
                  <a:cubicBezTo>
                    <a:pt x="93" y="35"/>
                    <a:pt x="92" y="35"/>
                    <a:pt x="91" y="35"/>
                  </a:cubicBezTo>
                  <a:cubicBezTo>
                    <a:pt x="91" y="35"/>
                    <a:pt x="90" y="36"/>
                    <a:pt x="90" y="36"/>
                  </a:cubicBezTo>
                  <a:cubicBezTo>
                    <a:pt x="92" y="37"/>
                    <a:pt x="93" y="36"/>
                    <a:pt x="94" y="35"/>
                  </a:cubicBezTo>
                  <a:close/>
                  <a:moveTo>
                    <a:pt x="151" y="55"/>
                  </a:moveTo>
                  <a:cubicBezTo>
                    <a:pt x="151" y="55"/>
                    <a:pt x="150" y="55"/>
                    <a:pt x="150" y="55"/>
                  </a:cubicBezTo>
                  <a:cubicBezTo>
                    <a:pt x="150" y="55"/>
                    <a:pt x="150" y="55"/>
                    <a:pt x="149" y="55"/>
                  </a:cubicBezTo>
                  <a:cubicBezTo>
                    <a:pt x="149" y="56"/>
                    <a:pt x="148" y="57"/>
                    <a:pt x="148" y="58"/>
                  </a:cubicBezTo>
                  <a:cubicBezTo>
                    <a:pt x="149" y="57"/>
                    <a:pt x="150" y="56"/>
                    <a:pt x="151" y="55"/>
                  </a:cubicBezTo>
                  <a:close/>
                  <a:moveTo>
                    <a:pt x="103" y="229"/>
                  </a:moveTo>
                  <a:cubicBezTo>
                    <a:pt x="103" y="228"/>
                    <a:pt x="103" y="228"/>
                    <a:pt x="104" y="227"/>
                  </a:cubicBezTo>
                  <a:cubicBezTo>
                    <a:pt x="103" y="227"/>
                    <a:pt x="103" y="226"/>
                    <a:pt x="103" y="226"/>
                  </a:cubicBezTo>
                  <a:cubicBezTo>
                    <a:pt x="102" y="226"/>
                    <a:pt x="102" y="227"/>
                    <a:pt x="102" y="227"/>
                  </a:cubicBezTo>
                  <a:cubicBezTo>
                    <a:pt x="102" y="228"/>
                    <a:pt x="103" y="228"/>
                    <a:pt x="103" y="229"/>
                  </a:cubicBezTo>
                  <a:close/>
                  <a:moveTo>
                    <a:pt x="122" y="259"/>
                  </a:moveTo>
                  <a:cubicBezTo>
                    <a:pt x="122" y="259"/>
                    <a:pt x="122" y="259"/>
                    <a:pt x="122" y="259"/>
                  </a:cubicBezTo>
                  <a:cubicBezTo>
                    <a:pt x="123" y="259"/>
                    <a:pt x="124" y="259"/>
                    <a:pt x="125" y="259"/>
                  </a:cubicBezTo>
                  <a:cubicBezTo>
                    <a:pt x="124" y="259"/>
                    <a:pt x="124" y="258"/>
                    <a:pt x="124" y="258"/>
                  </a:cubicBezTo>
                  <a:cubicBezTo>
                    <a:pt x="123" y="258"/>
                    <a:pt x="123" y="259"/>
                    <a:pt x="122" y="259"/>
                  </a:cubicBezTo>
                  <a:close/>
                  <a:moveTo>
                    <a:pt x="232" y="153"/>
                  </a:moveTo>
                  <a:cubicBezTo>
                    <a:pt x="232" y="153"/>
                    <a:pt x="232" y="153"/>
                    <a:pt x="232" y="153"/>
                  </a:cubicBezTo>
                  <a:cubicBezTo>
                    <a:pt x="231" y="153"/>
                    <a:pt x="230" y="152"/>
                    <a:pt x="229" y="153"/>
                  </a:cubicBezTo>
                  <a:cubicBezTo>
                    <a:pt x="229" y="153"/>
                    <a:pt x="229" y="153"/>
                    <a:pt x="229" y="154"/>
                  </a:cubicBezTo>
                  <a:cubicBezTo>
                    <a:pt x="230" y="154"/>
                    <a:pt x="231" y="153"/>
                    <a:pt x="232" y="153"/>
                  </a:cubicBezTo>
                  <a:close/>
                  <a:moveTo>
                    <a:pt x="137" y="32"/>
                  </a:moveTo>
                  <a:cubicBezTo>
                    <a:pt x="138" y="32"/>
                    <a:pt x="138" y="32"/>
                    <a:pt x="139" y="32"/>
                  </a:cubicBezTo>
                  <a:cubicBezTo>
                    <a:pt x="139" y="31"/>
                    <a:pt x="139" y="31"/>
                    <a:pt x="139" y="31"/>
                  </a:cubicBezTo>
                  <a:cubicBezTo>
                    <a:pt x="139" y="31"/>
                    <a:pt x="138" y="31"/>
                    <a:pt x="137" y="31"/>
                  </a:cubicBezTo>
                  <a:cubicBezTo>
                    <a:pt x="137" y="31"/>
                    <a:pt x="137" y="31"/>
                    <a:pt x="137" y="32"/>
                  </a:cubicBezTo>
                  <a:close/>
                  <a:moveTo>
                    <a:pt x="142" y="248"/>
                  </a:moveTo>
                  <a:cubicBezTo>
                    <a:pt x="142" y="248"/>
                    <a:pt x="142" y="248"/>
                    <a:pt x="142" y="248"/>
                  </a:cubicBezTo>
                  <a:cubicBezTo>
                    <a:pt x="143" y="248"/>
                    <a:pt x="144" y="249"/>
                    <a:pt x="146" y="249"/>
                  </a:cubicBezTo>
                  <a:cubicBezTo>
                    <a:pt x="146" y="249"/>
                    <a:pt x="146" y="249"/>
                    <a:pt x="146" y="249"/>
                  </a:cubicBezTo>
                  <a:cubicBezTo>
                    <a:pt x="146" y="249"/>
                    <a:pt x="146" y="249"/>
                    <a:pt x="146" y="248"/>
                  </a:cubicBezTo>
                  <a:cubicBezTo>
                    <a:pt x="146" y="248"/>
                    <a:pt x="145" y="248"/>
                    <a:pt x="145" y="247"/>
                  </a:cubicBezTo>
                  <a:cubicBezTo>
                    <a:pt x="144" y="248"/>
                    <a:pt x="143" y="248"/>
                    <a:pt x="142" y="248"/>
                  </a:cubicBezTo>
                  <a:close/>
                  <a:moveTo>
                    <a:pt x="104" y="202"/>
                  </a:moveTo>
                  <a:cubicBezTo>
                    <a:pt x="103" y="203"/>
                    <a:pt x="103" y="203"/>
                    <a:pt x="103" y="203"/>
                  </a:cubicBezTo>
                  <a:cubicBezTo>
                    <a:pt x="103" y="204"/>
                    <a:pt x="104" y="204"/>
                    <a:pt x="104" y="204"/>
                  </a:cubicBezTo>
                  <a:cubicBezTo>
                    <a:pt x="105" y="205"/>
                    <a:pt x="105" y="205"/>
                    <a:pt x="106" y="206"/>
                  </a:cubicBezTo>
                  <a:cubicBezTo>
                    <a:pt x="105" y="204"/>
                    <a:pt x="105" y="203"/>
                    <a:pt x="104" y="202"/>
                  </a:cubicBezTo>
                  <a:close/>
                  <a:moveTo>
                    <a:pt x="95" y="213"/>
                  </a:moveTo>
                  <a:cubicBezTo>
                    <a:pt x="95" y="214"/>
                    <a:pt x="96" y="214"/>
                    <a:pt x="96" y="215"/>
                  </a:cubicBezTo>
                  <a:cubicBezTo>
                    <a:pt x="96" y="215"/>
                    <a:pt x="97" y="215"/>
                    <a:pt x="97" y="215"/>
                  </a:cubicBezTo>
                  <a:cubicBezTo>
                    <a:pt x="97" y="215"/>
                    <a:pt x="97" y="215"/>
                    <a:pt x="96" y="214"/>
                  </a:cubicBezTo>
                  <a:cubicBezTo>
                    <a:pt x="96" y="214"/>
                    <a:pt x="96" y="213"/>
                    <a:pt x="96" y="212"/>
                  </a:cubicBezTo>
                  <a:cubicBezTo>
                    <a:pt x="96" y="212"/>
                    <a:pt x="96" y="212"/>
                    <a:pt x="96" y="212"/>
                  </a:cubicBezTo>
                  <a:cubicBezTo>
                    <a:pt x="95" y="212"/>
                    <a:pt x="95" y="212"/>
                    <a:pt x="95" y="213"/>
                  </a:cubicBezTo>
                  <a:close/>
                  <a:moveTo>
                    <a:pt x="229" y="145"/>
                  </a:moveTo>
                  <a:cubicBezTo>
                    <a:pt x="229" y="145"/>
                    <a:pt x="228" y="145"/>
                    <a:pt x="228" y="145"/>
                  </a:cubicBezTo>
                  <a:cubicBezTo>
                    <a:pt x="227" y="146"/>
                    <a:pt x="227" y="146"/>
                    <a:pt x="226" y="147"/>
                  </a:cubicBezTo>
                  <a:cubicBezTo>
                    <a:pt x="226" y="147"/>
                    <a:pt x="226" y="147"/>
                    <a:pt x="226" y="147"/>
                  </a:cubicBezTo>
                  <a:cubicBezTo>
                    <a:pt x="227" y="147"/>
                    <a:pt x="228" y="146"/>
                    <a:pt x="229" y="145"/>
                  </a:cubicBezTo>
                  <a:close/>
                  <a:moveTo>
                    <a:pt x="143" y="195"/>
                  </a:moveTo>
                  <a:cubicBezTo>
                    <a:pt x="144" y="195"/>
                    <a:pt x="145" y="195"/>
                    <a:pt x="146" y="193"/>
                  </a:cubicBezTo>
                  <a:cubicBezTo>
                    <a:pt x="146" y="193"/>
                    <a:pt x="146" y="193"/>
                    <a:pt x="146" y="192"/>
                  </a:cubicBezTo>
                  <a:cubicBezTo>
                    <a:pt x="145" y="193"/>
                    <a:pt x="144" y="194"/>
                    <a:pt x="143" y="195"/>
                  </a:cubicBezTo>
                  <a:close/>
                  <a:moveTo>
                    <a:pt x="157" y="63"/>
                  </a:moveTo>
                  <a:cubicBezTo>
                    <a:pt x="158" y="63"/>
                    <a:pt x="159" y="63"/>
                    <a:pt x="159" y="63"/>
                  </a:cubicBezTo>
                  <a:cubicBezTo>
                    <a:pt x="160" y="63"/>
                    <a:pt x="160" y="63"/>
                    <a:pt x="160" y="62"/>
                  </a:cubicBezTo>
                  <a:cubicBezTo>
                    <a:pt x="159" y="62"/>
                    <a:pt x="158" y="62"/>
                    <a:pt x="157" y="62"/>
                  </a:cubicBezTo>
                  <a:cubicBezTo>
                    <a:pt x="157" y="63"/>
                    <a:pt x="157" y="63"/>
                    <a:pt x="157" y="63"/>
                  </a:cubicBezTo>
                  <a:close/>
                  <a:moveTo>
                    <a:pt x="145" y="219"/>
                  </a:moveTo>
                  <a:cubicBezTo>
                    <a:pt x="145" y="219"/>
                    <a:pt x="145" y="219"/>
                    <a:pt x="146" y="220"/>
                  </a:cubicBezTo>
                  <a:cubicBezTo>
                    <a:pt x="146" y="219"/>
                    <a:pt x="146" y="219"/>
                    <a:pt x="147" y="219"/>
                  </a:cubicBezTo>
                  <a:cubicBezTo>
                    <a:pt x="146" y="218"/>
                    <a:pt x="146" y="218"/>
                    <a:pt x="145" y="217"/>
                  </a:cubicBezTo>
                  <a:cubicBezTo>
                    <a:pt x="145" y="218"/>
                    <a:pt x="145" y="218"/>
                    <a:pt x="145" y="219"/>
                  </a:cubicBezTo>
                  <a:close/>
                  <a:moveTo>
                    <a:pt x="195" y="166"/>
                  </a:moveTo>
                  <a:cubicBezTo>
                    <a:pt x="195" y="166"/>
                    <a:pt x="196" y="167"/>
                    <a:pt x="196" y="167"/>
                  </a:cubicBezTo>
                  <a:cubicBezTo>
                    <a:pt x="196" y="167"/>
                    <a:pt x="197" y="167"/>
                    <a:pt x="197" y="167"/>
                  </a:cubicBezTo>
                  <a:cubicBezTo>
                    <a:pt x="197" y="167"/>
                    <a:pt x="197" y="166"/>
                    <a:pt x="197" y="166"/>
                  </a:cubicBezTo>
                  <a:cubicBezTo>
                    <a:pt x="196" y="166"/>
                    <a:pt x="196" y="166"/>
                    <a:pt x="195" y="166"/>
                  </a:cubicBezTo>
                  <a:close/>
                  <a:moveTo>
                    <a:pt x="97" y="65"/>
                  </a:moveTo>
                  <a:cubicBezTo>
                    <a:pt x="97" y="64"/>
                    <a:pt x="97" y="64"/>
                    <a:pt x="97" y="64"/>
                  </a:cubicBezTo>
                  <a:cubicBezTo>
                    <a:pt x="96" y="63"/>
                    <a:pt x="95" y="64"/>
                    <a:pt x="95" y="65"/>
                  </a:cubicBezTo>
                  <a:cubicBezTo>
                    <a:pt x="96" y="65"/>
                    <a:pt x="97" y="65"/>
                    <a:pt x="97" y="65"/>
                  </a:cubicBezTo>
                  <a:close/>
                  <a:moveTo>
                    <a:pt x="86" y="71"/>
                  </a:moveTo>
                  <a:cubicBezTo>
                    <a:pt x="86" y="73"/>
                    <a:pt x="86" y="74"/>
                    <a:pt x="86" y="76"/>
                  </a:cubicBezTo>
                  <a:cubicBezTo>
                    <a:pt x="87" y="76"/>
                    <a:pt x="87" y="75"/>
                    <a:pt x="87" y="75"/>
                  </a:cubicBezTo>
                  <a:cubicBezTo>
                    <a:pt x="87" y="74"/>
                    <a:pt x="87" y="73"/>
                    <a:pt x="86" y="72"/>
                  </a:cubicBezTo>
                  <a:cubicBezTo>
                    <a:pt x="86" y="72"/>
                    <a:pt x="86" y="72"/>
                    <a:pt x="86" y="71"/>
                  </a:cubicBezTo>
                  <a:close/>
                  <a:moveTo>
                    <a:pt x="183" y="108"/>
                  </a:moveTo>
                  <a:cubicBezTo>
                    <a:pt x="183" y="107"/>
                    <a:pt x="184" y="107"/>
                    <a:pt x="183" y="107"/>
                  </a:cubicBezTo>
                  <a:cubicBezTo>
                    <a:pt x="183" y="106"/>
                    <a:pt x="182" y="105"/>
                    <a:pt x="181" y="104"/>
                  </a:cubicBezTo>
                  <a:cubicBezTo>
                    <a:pt x="181" y="104"/>
                    <a:pt x="181" y="104"/>
                    <a:pt x="181" y="105"/>
                  </a:cubicBezTo>
                  <a:cubicBezTo>
                    <a:pt x="182" y="106"/>
                    <a:pt x="182" y="107"/>
                    <a:pt x="183" y="108"/>
                  </a:cubicBezTo>
                  <a:close/>
                  <a:moveTo>
                    <a:pt x="14" y="106"/>
                  </a:moveTo>
                  <a:cubicBezTo>
                    <a:pt x="15" y="106"/>
                    <a:pt x="16" y="106"/>
                    <a:pt x="16" y="106"/>
                  </a:cubicBezTo>
                  <a:cubicBezTo>
                    <a:pt x="16" y="105"/>
                    <a:pt x="17" y="104"/>
                    <a:pt x="18" y="103"/>
                  </a:cubicBezTo>
                  <a:cubicBezTo>
                    <a:pt x="18" y="103"/>
                    <a:pt x="18" y="103"/>
                    <a:pt x="17" y="103"/>
                  </a:cubicBezTo>
                  <a:cubicBezTo>
                    <a:pt x="16" y="104"/>
                    <a:pt x="15" y="105"/>
                    <a:pt x="14" y="106"/>
                  </a:cubicBezTo>
                  <a:close/>
                  <a:moveTo>
                    <a:pt x="124" y="236"/>
                  </a:moveTo>
                  <a:cubicBezTo>
                    <a:pt x="124" y="237"/>
                    <a:pt x="123" y="237"/>
                    <a:pt x="123" y="237"/>
                  </a:cubicBezTo>
                  <a:cubicBezTo>
                    <a:pt x="123" y="238"/>
                    <a:pt x="124" y="238"/>
                    <a:pt x="124" y="239"/>
                  </a:cubicBezTo>
                  <a:cubicBezTo>
                    <a:pt x="125" y="238"/>
                    <a:pt x="125" y="238"/>
                    <a:pt x="125" y="238"/>
                  </a:cubicBezTo>
                  <a:cubicBezTo>
                    <a:pt x="125" y="237"/>
                    <a:pt x="124" y="237"/>
                    <a:pt x="124" y="236"/>
                  </a:cubicBezTo>
                  <a:close/>
                  <a:moveTo>
                    <a:pt x="118" y="17"/>
                  </a:moveTo>
                  <a:cubicBezTo>
                    <a:pt x="117" y="17"/>
                    <a:pt x="116" y="17"/>
                    <a:pt x="115" y="17"/>
                  </a:cubicBezTo>
                  <a:cubicBezTo>
                    <a:pt x="115" y="17"/>
                    <a:pt x="115" y="17"/>
                    <a:pt x="115" y="18"/>
                  </a:cubicBezTo>
                  <a:cubicBezTo>
                    <a:pt x="116" y="18"/>
                    <a:pt x="117" y="17"/>
                    <a:pt x="118" y="17"/>
                  </a:cubicBezTo>
                  <a:cubicBezTo>
                    <a:pt x="118" y="17"/>
                    <a:pt x="118" y="17"/>
                    <a:pt x="118" y="17"/>
                  </a:cubicBezTo>
                  <a:close/>
                  <a:moveTo>
                    <a:pt x="20" y="141"/>
                  </a:moveTo>
                  <a:cubicBezTo>
                    <a:pt x="20" y="141"/>
                    <a:pt x="21" y="142"/>
                    <a:pt x="21" y="142"/>
                  </a:cubicBezTo>
                  <a:cubicBezTo>
                    <a:pt x="21" y="142"/>
                    <a:pt x="22" y="142"/>
                    <a:pt x="23" y="142"/>
                  </a:cubicBezTo>
                  <a:cubicBezTo>
                    <a:pt x="23" y="142"/>
                    <a:pt x="23" y="141"/>
                    <a:pt x="23" y="141"/>
                  </a:cubicBezTo>
                  <a:cubicBezTo>
                    <a:pt x="22" y="141"/>
                    <a:pt x="21" y="141"/>
                    <a:pt x="20" y="141"/>
                  </a:cubicBezTo>
                  <a:close/>
                  <a:moveTo>
                    <a:pt x="85" y="49"/>
                  </a:moveTo>
                  <a:cubicBezTo>
                    <a:pt x="85" y="50"/>
                    <a:pt x="86" y="51"/>
                    <a:pt x="86" y="52"/>
                  </a:cubicBezTo>
                  <a:cubicBezTo>
                    <a:pt x="86" y="51"/>
                    <a:pt x="87" y="51"/>
                    <a:pt x="87" y="50"/>
                  </a:cubicBezTo>
                  <a:cubicBezTo>
                    <a:pt x="86" y="50"/>
                    <a:pt x="86" y="50"/>
                    <a:pt x="85" y="49"/>
                  </a:cubicBezTo>
                  <a:close/>
                  <a:moveTo>
                    <a:pt x="10" y="143"/>
                  </a:moveTo>
                  <a:cubicBezTo>
                    <a:pt x="11" y="143"/>
                    <a:pt x="11" y="143"/>
                    <a:pt x="11" y="143"/>
                  </a:cubicBezTo>
                  <a:cubicBezTo>
                    <a:pt x="11" y="142"/>
                    <a:pt x="11" y="141"/>
                    <a:pt x="11" y="140"/>
                  </a:cubicBezTo>
                  <a:cubicBezTo>
                    <a:pt x="11" y="140"/>
                    <a:pt x="11" y="140"/>
                    <a:pt x="11" y="140"/>
                  </a:cubicBezTo>
                  <a:cubicBezTo>
                    <a:pt x="10" y="141"/>
                    <a:pt x="10" y="142"/>
                    <a:pt x="10" y="143"/>
                  </a:cubicBezTo>
                  <a:close/>
                  <a:moveTo>
                    <a:pt x="205" y="94"/>
                  </a:moveTo>
                  <a:cubicBezTo>
                    <a:pt x="203" y="94"/>
                    <a:pt x="202" y="94"/>
                    <a:pt x="200" y="94"/>
                  </a:cubicBezTo>
                  <a:cubicBezTo>
                    <a:pt x="200" y="95"/>
                    <a:pt x="200" y="95"/>
                    <a:pt x="200" y="95"/>
                  </a:cubicBezTo>
                  <a:cubicBezTo>
                    <a:pt x="200" y="95"/>
                    <a:pt x="200" y="95"/>
                    <a:pt x="200" y="95"/>
                  </a:cubicBezTo>
                  <a:cubicBezTo>
                    <a:pt x="201" y="94"/>
                    <a:pt x="202" y="94"/>
                    <a:pt x="202" y="95"/>
                  </a:cubicBezTo>
                  <a:cubicBezTo>
                    <a:pt x="203" y="95"/>
                    <a:pt x="204" y="95"/>
                    <a:pt x="205" y="95"/>
                  </a:cubicBezTo>
                  <a:cubicBezTo>
                    <a:pt x="205" y="95"/>
                    <a:pt x="205" y="95"/>
                    <a:pt x="205" y="94"/>
                  </a:cubicBezTo>
                  <a:close/>
                  <a:moveTo>
                    <a:pt x="87" y="184"/>
                  </a:moveTo>
                  <a:cubicBezTo>
                    <a:pt x="87" y="185"/>
                    <a:pt x="86" y="186"/>
                    <a:pt x="85" y="187"/>
                  </a:cubicBezTo>
                  <a:cubicBezTo>
                    <a:pt x="86" y="187"/>
                    <a:pt x="86" y="188"/>
                    <a:pt x="86" y="188"/>
                  </a:cubicBezTo>
                  <a:cubicBezTo>
                    <a:pt x="86" y="187"/>
                    <a:pt x="87" y="187"/>
                    <a:pt x="87" y="187"/>
                  </a:cubicBezTo>
                  <a:cubicBezTo>
                    <a:pt x="87" y="186"/>
                    <a:pt x="87" y="185"/>
                    <a:pt x="88" y="185"/>
                  </a:cubicBezTo>
                  <a:cubicBezTo>
                    <a:pt x="88" y="185"/>
                    <a:pt x="88" y="185"/>
                    <a:pt x="87" y="184"/>
                  </a:cubicBezTo>
                  <a:close/>
                  <a:moveTo>
                    <a:pt x="203" y="103"/>
                  </a:moveTo>
                  <a:cubicBezTo>
                    <a:pt x="203" y="102"/>
                    <a:pt x="204" y="101"/>
                    <a:pt x="204" y="100"/>
                  </a:cubicBezTo>
                  <a:cubicBezTo>
                    <a:pt x="204" y="100"/>
                    <a:pt x="204" y="100"/>
                    <a:pt x="204" y="100"/>
                  </a:cubicBezTo>
                  <a:cubicBezTo>
                    <a:pt x="203" y="100"/>
                    <a:pt x="203" y="100"/>
                    <a:pt x="203" y="101"/>
                  </a:cubicBezTo>
                  <a:cubicBezTo>
                    <a:pt x="202" y="101"/>
                    <a:pt x="202" y="102"/>
                    <a:pt x="203" y="103"/>
                  </a:cubicBezTo>
                  <a:close/>
                  <a:moveTo>
                    <a:pt x="211" y="144"/>
                  </a:moveTo>
                  <a:cubicBezTo>
                    <a:pt x="210" y="144"/>
                    <a:pt x="210" y="144"/>
                    <a:pt x="210" y="143"/>
                  </a:cubicBezTo>
                  <a:cubicBezTo>
                    <a:pt x="209" y="144"/>
                    <a:pt x="208" y="144"/>
                    <a:pt x="208" y="145"/>
                  </a:cubicBezTo>
                  <a:cubicBezTo>
                    <a:pt x="208" y="145"/>
                    <a:pt x="208" y="145"/>
                    <a:pt x="208" y="145"/>
                  </a:cubicBezTo>
                  <a:cubicBezTo>
                    <a:pt x="209" y="145"/>
                    <a:pt x="210" y="144"/>
                    <a:pt x="211" y="144"/>
                  </a:cubicBezTo>
                  <a:close/>
                  <a:moveTo>
                    <a:pt x="8" y="129"/>
                  </a:moveTo>
                  <a:cubicBezTo>
                    <a:pt x="8" y="129"/>
                    <a:pt x="8" y="126"/>
                    <a:pt x="8" y="125"/>
                  </a:cubicBezTo>
                  <a:cubicBezTo>
                    <a:pt x="8" y="125"/>
                    <a:pt x="8" y="125"/>
                    <a:pt x="8" y="124"/>
                  </a:cubicBezTo>
                  <a:cubicBezTo>
                    <a:pt x="8" y="126"/>
                    <a:pt x="8" y="128"/>
                    <a:pt x="8" y="129"/>
                  </a:cubicBezTo>
                  <a:close/>
                  <a:moveTo>
                    <a:pt x="197" y="158"/>
                  </a:moveTo>
                  <a:cubicBezTo>
                    <a:pt x="197" y="158"/>
                    <a:pt x="197" y="158"/>
                    <a:pt x="197" y="158"/>
                  </a:cubicBezTo>
                  <a:cubicBezTo>
                    <a:pt x="197" y="157"/>
                    <a:pt x="197" y="156"/>
                    <a:pt x="196" y="154"/>
                  </a:cubicBezTo>
                  <a:cubicBezTo>
                    <a:pt x="196" y="155"/>
                    <a:pt x="196" y="155"/>
                    <a:pt x="195" y="155"/>
                  </a:cubicBezTo>
                  <a:cubicBezTo>
                    <a:pt x="196" y="156"/>
                    <a:pt x="197" y="157"/>
                    <a:pt x="197" y="158"/>
                  </a:cubicBezTo>
                  <a:close/>
                  <a:moveTo>
                    <a:pt x="140" y="7"/>
                  </a:moveTo>
                  <a:cubicBezTo>
                    <a:pt x="140" y="7"/>
                    <a:pt x="140" y="7"/>
                    <a:pt x="140" y="7"/>
                  </a:cubicBezTo>
                  <a:cubicBezTo>
                    <a:pt x="142" y="7"/>
                    <a:pt x="143" y="7"/>
                    <a:pt x="145" y="7"/>
                  </a:cubicBezTo>
                  <a:cubicBezTo>
                    <a:pt x="145" y="7"/>
                    <a:pt x="145" y="6"/>
                    <a:pt x="144" y="6"/>
                  </a:cubicBezTo>
                  <a:cubicBezTo>
                    <a:pt x="143" y="6"/>
                    <a:pt x="142" y="6"/>
                    <a:pt x="140" y="7"/>
                  </a:cubicBezTo>
                  <a:close/>
                  <a:moveTo>
                    <a:pt x="141" y="65"/>
                  </a:moveTo>
                  <a:cubicBezTo>
                    <a:pt x="141" y="64"/>
                    <a:pt x="141" y="63"/>
                    <a:pt x="140" y="62"/>
                  </a:cubicBezTo>
                  <a:cubicBezTo>
                    <a:pt x="140" y="63"/>
                    <a:pt x="140" y="64"/>
                    <a:pt x="139" y="65"/>
                  </a:cubicBezTo>
                  <a:cubicBezTo>
                    <a:pt x="140" y="65"/>
                    <a:pt x="140" y="65"/>
                    <a:pt x="141" y="65"/>
                  </a:cubicBezTo>
                  <a:close/>
                  <a:moveTo>
                    <a:pt x="93" y="68"/>
                  </a:moveTo>
                  <a:cubicBezTo>
                    <a:pt x="93" y="68"/>
                    <a:pt x="92" y="68"/>
                    <a:pt x="92" y="68"/>
                  </a:cubicBezTo>
                  <a:cubicBezTo>
                    <a:pt x="92" y="68"/>
                    <a:pt x="92" y="68"/>
                    <a:pt x="92" y="68"/>
                  </a:cubicBezTo>
                  <a:cubicBezTo>
                    <a:pt x="91" y="69"/>
                    <a:pt x="92" y="69"/>
                    <a:pt x="92" y="70"/>
                  </a:cubicBezTo>
                  <a:cubicBezTo>
                    <a:pt x="92" y="70"/>
                    <a:pt x="92" y="70"/>
                    <a:pt x="92" y="70"/>
                  </a:cubicBezTo>
                  <a:cubicBezTo>
                    <a:pt x="92" y="69"/>
                    <a:pt x="93" y="69"/>
                    <a:pt x="93" y="68"/>
                  </a:cubicBezTo>
                  <a:close/>
                  <a:moveTo>
                    <a:pt x="116" y="91"/>
                  </a:moveTo>
                  <a:cubicBezTo>
                    <a:pt x="115" y="91"/>
                    <a:pt x="115" y="92"/>
                    <a:pt x="114" y="92"/>
                  </a:cubicBezTo>
                  <a:cubicBezTo>
                    <a:pt x="114" y="92"/>
                    <a:pt x="114" y="92"/>
                    <a:pt x="114" y="93"/>
                  </a:cubicBezTo>
                  <a:cubicBezTo>
                    <a:pt x="115" y="93"/>
                    <a:pt x="116" y="93"/>
                    <a:pt x="116" y="91"/>
                  </a:cubicBezTo>
                  <a:close/>
                  <a:moveTo>
                    <a:pt x="163" y="39"/>
                  </a:moveTo>
                  <a:cubicBezTo>
                    <a:pt x="163" y="40"/>
                    <a:pt x="162" y="41"/>
                    <a:pt x="162" y="42"/>
                  </a:cubicBezTo>
                  <a:cubicBezTo>
                    <a:pt x="162" y="42"/>
                    <a:pt x="163" y="42"/>
                    <a:pt x="163" y="42"/>
                  </a:cubicBezTo>
                  <a:cubicBezTo>
                    <a:pt x="164" y="41"/>
                    <a:pt x="164" y="40"/>
                    <a:pt x="163" y="39"/>
                  </a:cubicBezTo>
                  <a:close/>
                  <a:moveTo>
                    <a:pt x="105" y="15"/>
                  </a:moveTo>
                  <a:cubicBezTo>
                    <a:pt x="105" y="15"/>
                    <a:pt x="105" y="15"/>
                    <a:pt x="105" y="15"/>
                  </a:cubicBezTo>
                  <a:cubicBezTo>
                    <a:pt x="106" y="15"/>
                    <a:pt x="108" y="15"/>
                    <a:pt x="109" y="15"/>
                  </a:cubicBezTo>
                  <a:cubicBezTo>
                    <a:pt x="109" y="15"/>
                    <a:pt x="110" y="14"/>
                    <a:pt x="110" y="14"/>
                  </a:cubicBezTo>
                  <a:cubicBezTo>
                    <a:pt x="108" y="14"/>
                    <a:pt x="106" y="14"/>
                    <a:pt x="105" y="15"/>
                  </a:cubicBezTo>
                  <a:close/>
                  <a:moveTo>
                    <a:pt x="228" y="150"/>
                  </a:moveTo>
                  <a:cubicBezTo>
                    <a:pt x="229" y="151"/>
                    <a:pt x="229" y="150"/>
                    <a:pt x="230" y="151"/>
                  </a:cubicBezTo>
                  <a:cubicBezTo>
                    <a:pt x="231" y="150"/>
                    <a:pt x="231" y="150"/>
                    <a:pt x="231" y="149"/>
                  </a:cubicBezTo>
                  <a:cubicBezTo>
                    <a:pt x="230" y="149"/>
                    <a:pt x="229" y="150"/>
                    <a:pt x="228" y="150"/>
                  </a:cubicBezTo>
                  <a:close/>
                  <a:moveTo>
                    <a:pt x="171" y="242"/>
                  </a:moveTo>
                  <a:cubicBezTo>
                    <a:pt x="170" y="243"/>
                    <a:pt x="170" y="243"/>
                    <a:pt x="170" y="244"/>
                  </a:cubicBezTo>
                  <a:cubicBezTo>
                    <a:pt x="170" y="244"/>
                    <a:pt x="170" y="245"/>
                    <a:pt x="170" y="246"/>
                  </a:cubicBezTo>
                  <a:cubicBezTo>
                    <a:pt x="171" y="245"/>
                    <a:pt x="171" y="244"/>
                    <a:pt x="171" y="243"/>
                  </a:cubicBezTo>
                  <a:cubicBezTo>
                    <a:pt x="171" y="242"/>
                    <a:pt x="171" y="242"/>
                    <a:pt x="171" y="242"/>
                  </a:cubicBezTo>
                  <a:close/>
                  <a:moveTo>
                    <a:pt x="114" y="213"/>
                  </a:moveTo>
                  <a:cubicBezTo>
                    <a:pt x="114" y="213"/>
                    <a:pt x="114" y="213"/>
                    <a:pt x="115" y="214"/>
                  </a:cubicBezTo>
                  <a:cubicBezTo>
                    <a:pt x="115" y="213"/>
                    <a:pt x="116" y="212"/>
                    <a:pt x="117" y="211"/>
                  </a:cubicBezTo>
                  <a:cubicBezTo>
                    <a:pt x="116" y="211"/>
                    <a:pt x="116" y="211"/>
                    <a:pt x="116" y="211"/>
                  </a:cubicBezTo>
                  <a:cubicBezTo>
                    <a:pt x="115" y="211"/>
                    <a:pt x="115" y="212"/>
                    <a:pt x="114" y="213"/>
                  </a:cubicBezTo>
                  <a:close/>
                  <a:moveTo>
                    <a:pt x="36" y="144"/>
                  </a:moveTo>
                  <a:cubicBezTo>
                    <a:pt x="38" y="144"/>
                    <a:pt x="39" y="144"/>
                    <a:pt x="40" y="144"/>
                  </a:cubicBezTo>
                  <a:cubicBezTo>
                    <a:pt x="40" y="144"/>
                    <a:pt x="40" y="144"/>
                    <a:pt x="40" y="143"/>
                  </a:cubicBezTo>
                  <a:cubicBezTo>
                    <a:pt x="40" y="143"/>
                    <a:pt x="39" y="143"/>
                    <a:pt x="39" y="143"/>
                  </a:cubicBezTo>
                  <a:cubicBezTo>
                    <a:pt x="38" y="143"/>
                    <a:pt x="37" y="144"/>
                    <a:pt x="36" y="144"/>
                  </a:cubicBezTo>
                  <a:close/>
                  <a:moveTo>
                    <a:pt x="145" y="205"/>
                  </a:moveTo>
                  <a:cubicBezTo>
                    <a:pt x="145" y="206"/>
                    <a:pt x="144" y="207"/>
                    <a:pt x="144" y="207"/>
                  </a:cubicBezTo>
                  <a:cubicBezTo>
                    <a:pt x="144" y="207"/>
                    <a:pt x="145" y="208"/>
                    <a:pt x="145" y="208"/>
                  </a:cubicBezTo>
                  <a:cubicBezTo>
                    <a:pt x="145" y="207"/>
                    <a:pt x="146" y="207"/>
                    <a:pt x="146" y="207"/>
                  </a:cubicBezTo>
                  <a:cubicBezTo>
                    <a:pt x="146" y="206"/>
                    <a:pt x="145" y="206"/>
                    <a:pt x="145" y="205"/>
                  </a:cubicBezTo>
                  <a:close/>
                  <a:moveTo>
                    <a:pt x="216" y="137"/>
                  </a:moveTo>
                  <a:cubicBezTo>
                    <a:pt x="215" y="137"/>
                    <a:pt x="215" y="138"/>
                    <a:pt x="215" y="139"/>
                  </a:cubicBezTo>
                  <a:cubicBezTo>
                    <a:pt x="215" y="139"/>
                    <a:pt x="215" y="139"/>
                    <a:pt x="215" y="139"/>
                  </a:cubicBezTo>
                  <a:cubicBezTo>
                    <a:pt x="215" y="139"/>
                    <a:pt x="216" y="139"/>
                    <a:pt x="216" y="139"/>
                  </a:cubicBezTo>
                  <a:cubicBezTo>
                    <a:pt x="216" y="138"/>
                    <a:pt x="217" y="137"/>
                    <a:pt x="217" y="136"/>
                  </a:cubicBezTo>
                  <a:cubicBezTo>
                    <a:pt x="216" y="136"/>
                    <a:pt x="216" y="136"/>
                    <a:pt x="216" y="137"/>
                  </a:cubicBezTo>
                  <a:close/>
                  <a:moveTo>
                    <a:pt x="89" y="178"/>
                  </a:moveTo>
                  <a:cubicBezTo>
                    <a:pt x="89" y="178"/>
                    <a:pt x="89" y="178"/>
                    <a:pt x="89" y="177"/>
                  </a:cubicBezTo>
                  <a:cubicBezTo>
                    <a:pt x="89" y="177"/>
                    <a:pt x="89" y="177"/>
                    <a:pt x="89" y="177"/>
                  </a:cubicBezTo>
                  <a:cubicBezTo>
                    <a:pt x="89" y="178"/>
                    <a:pt x="89" y="179"/>
                    <a:pt x="88" y="179"/>
                  </a:cubicBezTo>
                  <a:cubicBezTo>
                    <a:pt x="88" y="179"/>
                    <a:pt x="87" y="180"/>
                    <a:pt x="87" y="180"/>
                  </a:cubicBezTo>
                  <a:cubicBezTo>
                    <a:pt x="87" y="180"/>
                    <a:pt x="87" y="180"/>
                    <a:pt x="88" y="181"/>
                  </a:cubicBezTo>
                  <a:cubicBezTo>
                    <a:pt x="88" y="180"/>
                    <a:pt x="89" y="179"/>
                    <a:pt x="89" y="178"/>
                  </a:cubicBezTo>
                  <a:close/>
                  <a:moveTo>
                    <a:pt x="105" y="88"/>
                  </a:moveTo>
                  <a:cubicBezTo>
                    <a:pt x="105" y="88"/>
                    <a:pt x="104" y="88"/>
                    <a:pt x="104" y="88"/>
                  </a:cubicBezTo>
                  <a:cubicBezTo>
                    <a:pt x="103" y="88"/>
                    <a:pt x="103" y="88"/>
                    <a:pt x="103" y="90"/>
                  </a:cubicBezTo>
                  <a:cubicBezTo>
                    <a:pt x="103" y="90"/>
                    <a:pt x="104" y="90"/>
                    <a:pt x="104" y="90"/>
                  </a:cubicBezTo>
                  <a:cubicBezTo>
                    <a:pt x="105" y="89"/>
                    <a:pt x="105" y="89"/>
                    <a:pt x="105" y="88"/>
                  </a:cubicBezTo>
                  <a:close/>
                  <a:moveTo>
                    <a:pt x="85" y="184"/>
                  </a:moveTo>
                  <a:cubicBezTo>
                    <a:pt x="85" y="184"/>
                    <a:pt x="85" y="184"/>
                    <a:pt x="85" y="184"/>
                  </a:cubicBezTo>
                  <a:cubicBezTo>
                    <a:pt x="85" y="184"/>
                    <a:pt x="86" y="183"/>
                    <a:pt x="86" y="183"/>
                  </a:cubicBezTo>
                  <a:cubicBezTo>
                    <a:pt x="86" y="182"/>
                    <a:pt x="85" y="182"/>
                    <a:pt x="85" y="181"/>
                  </a:cubicBezTo>
                  <a:cubicBezTo>
                    <a:pt x="85" y="181"/>
                    <a:pt x="85" y="181"/>
                    <a:pt x="85" y="181"/>
                  </a:cubicBezTo>
                  <a:cubicBezTo>
                    <a:pt x="85" y="182"/>
                    <a:pt x="85" y="183"/>
                    <a:pt x="85" y="184"/>
                  </a:cubicBezTo>
                  <a:close/>
                  <a:moveTo>
                    <a:pt x="78" y="20"/>
                  </a:moveTo>
                  <a:cubicBezTo>
                    <a:pt x="79" y="19"/>
                    <a:pt x="79" y="17"/>
                    <a:pt x="78" y="16"/>
                  </a:cubicBezTo>
                  <a:cubicBezTo>
                    <a:pt x="78" y="16"/>
                    <a:pt x="78" y="16"/>
                    <a:pt x="78" y="17"/>
                  </a:cubicBezTo>
                  <a:cubicBezTo>
                    <a:pt x="78" y="18"/>
                    <a:pt x="78" y="19"/>
                    <a:pt x="78" y="20"/>
                  </a:cubicBezTo>
                  <a:close/>
                  <a:moveTo>
                    <a:pt x="138" y="219"/>
                  </a:moveTo>
                  <a:cubicBezTo>
                    <a:pt x="138" y="218"/>
                    <a:pt x="139" y="218"/>
                    <a:pt x="139" y="217"/>
                  </a:cubicBezTo>
                  <a:cubicBezTo>
                    <a:pt x="139" y="217"/>
                    <a:pt x="138" y="217"/>
                    <a:pt x="138" y="217"/>
                  </a:cubicBezTo>
                  <a:cubicBezTo>
                    <a:pt x="138" y="217"/>
                    <a:pt x="137" y="217"/>
                    <a:pt x="137" y="218"/>
                  </a:cubicBezTo>
                  <a:cubicBezTo>
                    <a:pt x="137" y="218"/>
                    <a:pt x="137" y="219"/>
                    <a:pt x="138" y="219"/>
                  </a:cubicBezTo>
                  <a:close/>
                  <a:moveTo>
                    <a:pt x="92" y="266"/>
                  </a:moveTo>
                  <a:cubicBezTo>
                    <a:pt x="92" y="266"/>
                    <a:pt x="92" y="266"/>
                    <a:pt x="92" y="266"/>
                  </a:cubicBezTo>
                  <a:cubicBezTo>
                    <a:pt x="91" y="266"/>
                    <a:pt x="91" y="267"/>
                    <a:pt x="90" y="267"/>
                  </a:cubicBezTo>
                  <a:cubicBezTo>
                    <a:pt x="90" y="267"/>
                    <a:pt x="90" y="268"/>
                    <a:pt x="90" y="268"/>
                  </a:cubicBezTo>
                  <a:cubicBezTo>
                    <a:pt x="90" y="268"/>
                    <a:pt x="90" y="269"/>
                    <a:pt x="90" y="269"/>
                  </a:cubicBezTo>
                  <a:cubicBezTo>
                    <a:pt x="90" y="269"/>
                    <a:pt x="90" y="269"/>
                    <a:pt x="90" y="269"/>
                  </a:cubicBezTo>
                  <a:cubicBezTo>
                    <a:pt x="91" y="268"/>
                    <a:pt x="91" y="267"/>
                    <a:pt x="92" y="266"/>
                  </a:cubicBezTo>
                  <a:close/>
                  <a:moveTo>
                    <a:pt x="123" y="27"/>
                  </a:moveTo>
                  <a:cubicBezTo>
                    <a:pt x="123" y="27"/>
                    <a:pt x="123" y="26"/>
                    <a:pt x="123" y="26"/>
                  </a:cubicBezTo>
                  <a:cubicBezTo>
                    <a:pt x="121" y="26"/>
                    <a:pt x="120" y="27"/>
                    <a:pt x="119" y="27"/>
                  </a:cubicBezTo>
                  <a:cubicBezTo>
                    <a:pt x="120" y="27"/>
                    <a:pt x="121" y="27"/>
                    <a:pt x="123" y="27"/>
                  </a:cubicBezTo>
                  <a:close/>
                  <a:moveTo>
                    <a:pt x="228" y="162"/>
                  </a:moveTo>
                  <a:cubicBezTo>
                    <a:pt x="228" y="162"/>
                    <a:pt x="229" y="162"/>
                    <a:pt x="229" y="162"/>
                  </a:cubicBezTo>
                  <a:cubicBezTo>
                    <a:pt x="229" y="161"/>
                    <a:pt x="229" y="160"/>
                    <a:pt x="228" y="160"/>
                  </a:cubicBezTo>
                  <a:cubicBezTo>
                    <a:pt x="227" y="161"/>
                    <a:pt x="227" y="161"/>
                    <a:pt x="228" y="162"/>
                  </a:cubicBezTo>
                  <a:close/>
                  <a:moveTo>
                    <a:pt x="245" y="96"/>
                  </a:moveTo>
                  <a:cubicBezTo>
                    <a:pt x="245" y="96"/>
                    <a:pt x="245" y="96"/>
                    <a:pt x="245" y="96"/>
                  </a:cubicBezTo>
                  <a:cubicBezTo>
                    <a:pt x="245" y="97"/>
                    <a:pt x="245" y="97"/>
                    <a:pt x="244" y="97"/>
                  </a:cubicBezTo>
                  <a:cubicBezTo>
                    <a:pt x="244" y="98"/>
                    <a:pt x="245" y="100"/>
                    <a:pt x="246" y="100"/>
                  </a:cubicBezTo>
                  <a:cubicBezTo>
                    <a:pt x="246" y="99"/>
                    <a:pt x="245" y="97"/>
                    <a:pt x="245" y="96"/>
                  </a:cubicBezTo>
                  <a:close/>
                  <a:moveTo>
                    <a:pt x="175" y="179"/>
                  </a:moveTo>
                  <a:cubicBezTo>
                    <a:pt x="175" y="181"/>
                    <a:pt x="175" y="183"/>
                    <a:pt x="176" y="184"/>
                  </a:cubicBezTo>
                  <a:cubicBezTo>
                    <a:pt x="176" y="183"/>
                    <a:pt x="176" y="181"/>
                    <a:pt x="176" y="180"/>
                  </a:cubicBezTo>
                  <a:cubicBezTo>
                    <a:pt x="176" y="180"/>
                    <a:pt x="176" y="179"/>
                    <a:pt x="175" y="179"/>
                  </a:cubicBezTo>
                  <a:close/>
                  <a:moveTo>
                    <a:pt x="92" y="196"/>
                  </a:moveTo>
                  <a:cubicBezTo>
                    <a:pt x="92" y="196"/>
                    <a:pt x="92" y="197"/>
                    <a:pt x="92" y="197"/>
                  </a:cubicBezTo>
                  <a:cubicBezTo>
                    <a:pt x="92" y="198"/>
                    <a:pt x="92" y="198"/>
                    <a:pt x="92" y="199"/>
                  </a:cubicBezTo>
                  <a:cubicBezTo>
                    <a:pt x="93" y="198"/>
                    <a:pt x="93" y="198"/>
                    <a:pt x="94" y="197"/>
                  </a:cubicBezTo>
                  <a:cubicBezTo>
                    <a:pt x="93" y="197"/>
                    <a:pt x="93" y="196"/>
                    <a:pt x="92" y="196"/>
                  </a:cubicBezTo>
                  <a:close/>
                  <a:moveTo>
                    <a:pt x="40" y="160"/>
                  </a:moveTo>
                  <a:cubicBezTo>
                    <a:pt x="40" y="160"/>
                    <a:pt x="40" y="160"/>
                    <a:pt x="40" y="160"/>
                  </a:cubicBezTo>
                  <a:cubicBezTo>
                    <a:pt x="41" y="160"/>
                    <a:pt x="43" y="160"/>
                    <a:pt x="44" y="160"/>
                  </a:cubicBezTo>
                  <a:cubicBezTo>
                    <a:pt x="44" y="160"/>
                    <a:pt x="44" y="160"/>
                    <a:pt x="44" y="159"/>
                  </a:cubicBezTo>
                  <a:cubicBezTo>
                    <a:pt x="43" y="159"/>
                    <a:pt x="41" y="160"/>
                    <a:pt x="40" y="160"/>
                  </a:cubicBezTo>
                  <a:close/>
                  <a:moveTo>
                    <a:pt x="83" y="205"/>
                  </a:moveTo>
                  <a:cubicBezTo>
                    <a:pt x="83" y="205"/>
                    <a:pt x="83" y="205"/>
                    <a:pt x="83" y="205"/>
                  </a:cubicBezTo>
                  <a:cubicBezTo>
                    <a:pt x="83" y="206"/>
                    <a:pt x="83" y="208"/>
                    <a:pt x="83" y="210"/>
                  </a:cubicBezTo>
                  <a:cubicBezTo>
                    <a:pt x="83" y="210"/>
                    <a:pt x="83" y="209"/>
                    <a:pt x="83" y="209"/>
                  </a:cubicBezTo>
                  <a:cubicBezTo>
                    <a:pt x="83" y="208"/>
                    <a:pt x="83" y="206"/>
                    <a:pt x="83" y="205"/>
                  </a:cubicBezTo>
                  <a:close/>
                  <a:moveTo>
                    <a:pt x="240" y="109"/>
                  </a:moveTo>
                  <a:cubicBezTo>
                    <a:pt x="240" y="109"/>
                    <a:pt x="241" y="108"/>
                    <a:pt x="241" y="108"/>
                  </a:cubicBezTo>
                  <a:cubicBezTo>
                    <a:pt x="241" y="107"/>
                    <a:pt x="241" y="107"/>
                    <a:pt x="241" y="106"/>
                  </a:cubicBezTo>
                  <a:cubicBezTo>
                    <a:pt x="240" y="107"/>
                    <a:pt x="239" y="108"/>
                    <a:pt x="240" y="109"/>
                  </a:cubicBezTo>
                  <a:close/>
                  <a:moveTo>
                    <a:pt x="96" y="28"/>
                  </a:moveTo>
                  <a:cubicBezTo>
                    <a:pt x="96" y="27"/>
                    <a:pt x="97" y="27"/>
                    <a:pt x="97" y="27"/>
                  </a:cubicBezTo>
                  <a:cubicBezTo>
                    <a:pt x="98" y="26"/>
                    <a:pt x="98" y="26"/>
                    <a:pt x="99" y="26"/>
                  </a:cubicBezTo>
                  <a:cubicBezTo>
                    <a:pt x="98" y="26"/>
                    <a:pt x="97" y="26"/>
                    <a:pt x="96" y="26"/>
                  </a:cubicBezTo>
                  <a:cubicBezTo>
                    <a:pt x="96" y="26"/>
                    <a:pt x="96" y="27"/>
                    <a:pt x="96" y="28"/>
                  </a:cubicBezTo>
                  <a:close/>
                  <a:moveTo>
                    <a:pt x="132" y="51"/>
                  </a:moveTo>
                  <a:cubicBezTo>
                    <a:pt x="131" y="51"/>
                    <a:pt x="130" y="51"/>
                    <a:pt x="130" y="51"/>
                  </a:cubicBezTo>
                  <a:cubicBezTo>
                    <a:pt x="130" y="51"/>
                    <a:pt x="130" y="52"/>
                    <a:pt x="130" y="53"/>
                  </a:cubicBezTo>
                  <a:cubicBezTo>
                    <a:pt x="131" y="52"/>
                    <a:pt x="131" y="52"/>
                    <a:pt x="132" y="51"/>
                  </a:cubicBezTo>
                  <a:close/>
                  <a:moveTo>
                    <a:pt x="160" y="203"/>
                  </a:moveTo>
                  <a:cubicBezTo>
                    <a:pt x="159" y="203"/>
                    <a:pt x="159" y="204"/>
                    <a:pt x="158" y="205"/>
                  </a:cubicBezTo>
                  <a:cubicBezTo>
                    <a:pt x="158" y="205"/>
                    <a:pt x="158" y="205"/>
                    <a:pt x="159" y="205"/>
                  </a:cubicBezTo>
                  <a:cubicBezTo>
                    <a:pt x="159" y="204"/>
                    <a:pt x="160" y="203"/>
                    <a:pt x="160" y="203"/>
                  </a:cubicBezTo>
                  <a:close/>
                  <a:moveTo>
                    <a:pt x="76" y="188"/>
                  </a:moveTo>
                  <a:cubicBezTo>
                    <a:pt x="76" y="186"/>
                    <a:pt x="76" y="184"/>
                    <a:pt x="76" y="182"/>
                  </a:cubicBezTo>
                  <a:cubicBezTo>
                    <a:pt x="76" y="184"/>
                    <a:pt x="76" y="186"/>
                    <a:pt x="76" y="188"/>
                  </a:cubicBezTo>
                  <a:close/>
                  <a:moveTo>
                    <a:pt x="54" y="167"/>
                  </a:moveTo>
                  <a:cubicBezTo>
                    <a:pt x="54" y="167"/>
                    <a:pt x="54" y="166"/>
                    <a:pt x="53" y="166"/>
                  </a:cubicBezTo>
                  <a:cubicBezTo>
                    <a:pt x="52" y="166"/>
                    <a:pt x="51" y="166"/>
                    <a:pt x="51" y="166"/>
                  </a:cubicBezTo>
                  <a:cubicBezTo>
                    <a:pt x="50" y="166"/>
                    <a:pt x="50" y="167"/>
                    <a:pt x="50" y="167"/>
                  </a:cubicBezTo>
                  <a:cubicBezTo>
                    <a:pt x="50" y="167"/>
                    <a:pt x="50" y="167"/>
                    <a:pt x="50" y="167"/>
                  </a:cubicBezTo>
                  <a:cubicBezTo>
                    <a:pt x="52" y="167"/>
                    <a:pt x="53" y="167"/>
                    <a:pt x="54" y="167"/>
                  </a:cubicBezTo>
                  <a:close/>
                  <a:moveTo>
                    <a:pt x="165" y="54"/>
                  </a:moveTo>
                  <a:cubicBezTo>
                    <a:pt x="164" y="55"/>
                    <a:pt x="164" y="57"/>
                    <a:pt x="164" y="59"/>
                  </a:cubicBezTo>
                  <a:cubicBezTo>
                    <a:pt x="165" y="57"/>
                    <a:pt x="165" y="56"/>
                    <a:pt x="165" y="54"/>
                  </a:cubicBezTo>
                  <a:close/>
                  <a:moveTo>
                    <a:pt x="166" y="243"/>
                  </a:moveTo>
                  <a:cubicBezTo>
                    <a:pt x="166" y="242"/>
                    <a:pt x="166" y="240"/>
                    <a:pt x="165" y="239"/>
                  </a:cubicBezTo>
                  <a:cubicBezTo>
                    <a:pt x="165" y="241"/>
                    <a:pt x="165" y="242"/>
                    <a:pt x="166" y="243"/>
                  </a:cubicBezTo>
                  <a:close/>
                  <a:moveTo>
                    <a:pt x="117" y="49"/>
                  </a:moveTo>
                  <a:cubicBezTo>
                    <a:pt x="118" y="48"/>
                    <a:pt x="118" y="47"/>
                    <a:pt x="119" y="47"/>
                  </a:cubicBezTo>
                  <a:cubicBezTo>
                    <a:pt x="119" y="47"/>
                    <a:pt x="119" y="47"/>
                    <a:pt x="119" y="47"/>
                  </a:cubicBezTo>
                  <a:cubicBezTo>
                    <a:pt x="118" y="47"/>
                    <a:pt x="117" y="47"/>
                    <a:pt x="116" y="48"/>
                  </a:cubicBezTo>
                  <a:cubicBezTo>
                    <a:pt x="117" y="48"/>
                    <a:pt x="117" y="48"/>
                    <a:pt x="117" y="49"/>
                  </a:cubicBezTo>
                  <a:close/>
                  <a:moveTo>
                    <a:pt x="141" y="32"/>
                  </a:moveTo>
                  <a:cubicBezTo>
                    <a:pt x="143" y="32"/>
                    <a:pt x="144" y="31"/>
                    <a:pt x="145" y="31"/>
                  </a:cubicBezTo>
                  <a:cubicBezTo>
                    <a:pt x="144" y="31"/>
                    <a:pt x="143" y="31"/>
                    <a:pt x="142" y="31"/>
                  </a:cubicBezTo>
                  <a:cubicBezTo>
                    <a:pt x="141" y="31"/>
                    <a:pt x="141" y="31"/>
                    <a:pt x="141" y="32"/>
                  </a:cubicBezTo>
                  <a:close/>
                  <a:moveTo>
                    <a:pt x="192" y="111"/>
                  </a:moveTo>
                  <a:cubicBezTo>
                    <a:pt x="192" y="111"/>
                    <a:pt x="192" y="111"/>
                    <a:pt x="192" y="111"/>
                  </a:cubicBezTo>
                  <a:cubicBezTo>
                    <a:pt x="193" y="110"/>
                    <a:pt x="193" y="110"/>
                    <a:pt x="193" y="110"/>
                  </a:cubicBezTo>
                  <a:cubicBezTo>
                    <a:pt x="194" y="109"/>
                    <a:pt x="194" y="109"/>
                    <a:pt x="194" y="107"/>
                  </a:cubicBezTo>
                  <a:cubicBezTo>
                    <a:pt x="193" y="109"/>
                    <a:pt x="192" y="110"/>
                    <a:pt x="192" y="111"/>
                  </a:cubicBezTo>
                  <a:close/>
                  <a:moveTo>
                    <a:pt x="100" y="203"/>
                  </a:moveTo>
                  <a:cubicBezTo>
                    <a:pt x="99" y="204"/>
                    <a:pt x="98" y="205"/>
                    <a:pt x="97" y="206"/>
                  </a:cubicBezTo>
                  <a:cubicBezTo>
                    <a:pt x="97" y="206"/>
                    <a:pt x="97" y="206"/>
                    <a:pt x="97" y="206"/>
                  </a:cubicBezTo>
                  <a:cubicBezTo>
                    <a:pt x="98" y="205"/>
                    <a:pt x="99" y="204"/>
                    <a:pt x="100" y="203"/>
                  </a:cubicBezTo>
                  <a:cubicBezTo>
                    <a:pt x="100" y="203"/>
                    <a:pt x="100" y="203"/>
                    <a:pt x="100" y="203"/>
                  </a:cubicBezTo>
                  <a:close/>
                  <a:moveTo>
                    <a:pt x="143" y="87"/>
                  </a:moveTo>
                  <a:cubicBezTo>
                    <a:pt x="143" y="87"/>
                    <a:pt x="144" y="87"/>
                    <a:pt x="144" y="87"/>
                  </a:cubicBezTo>
                  <a:cubicBezTo>
                    <a:pt x="145" y="87"/>
                    <a:pt x="146" y="87"/>
                    <a:pt x="147" y="87"/>
                  </a:cubicBezTo>
                  <a:cubicBezTo>
                    <a:pt x="147" y="87"/>
                    <a:pt x="148" y="87"/>
                    <a:pt x="148" y="86"/>
                  </a:cubicBezTo>
                  <a:cubicBezTo>
                    <a:pt x="147" y="86"/>
                    <a:pt x="144" y="86"/>
                    <a:pt x="143" y="87"/>
                  </a:cubicBezTo>
                  <a:close/>
                  <a:moveTo>
                    <a:pt x="214" y="98"/>
                  </a:moveTo>
                  <a:cubicBezTo>
                    <a:pt x="213" y="97"/>
                    <a:pt x="213" y="97"/>
                    <a:pt x="212" y="97"/>
                  </a:cubicBezTo>
                  <a:cubicBezTo>
                    <a:pt x="212" y="98"/>
                    <a:pt x="212" y="98"/>
                    <a:pt x="212" y="99"/>
                  </a:cubicBezTo>
                  <a:cubicBezTo>
                    <a:pt x="213" y="99"/>
                    <a:pt x="213" y="99"/>
                    <a:pt x="214" y="98"/>
                  </a:cubicBezTo>
                  <a:close/>
                  <a:moveTo>
                    <a:pt x="83" y="246"/>
                  </a:moveTo>
                  <a:cubicBezTo>
                    <a:pt x="83" y="245"/>
                    <a:pt x="82" y="245"/>
                    <a:pt x="82" y="245"/>
                  </a:cubicBezTo>
                  <a:cubicBezTo>
                    <a:pt x="82" y="245"/>
                    <a:pt x="81" y="246"/>
                    <a:pt x="81" y="247"/>
                  </a:cubicBezTo>
                  <a:cubicBezTo>
                    <a:pt x="81" y="247"/>
                    <a:pt x="81" y="247"/>
                    <a:pt x="81" y="247"/>
                  </a:cubicBezTo>
                  <a:cubicBezTo>
                    <a:pt x="82" y="247"/>
                    <a:pt x="82" y="246"/>
                    <a:pt x="83" y="246"/>
                  </a:cubicBezTo>
                  <a:close/>
                  <a:moveTo>
                    <a:pt x="111" y="252"/>
                  </a:moveTo>
                  <a:cubicBezTo>
                    <a:pt x="110" y="252"/>
                    <a:pt x="110" y="252"/>
                    <a:pt x="109" y="252"/>
                  </a:cubicBezTo>
                  <a:cubicBezTo>
                    <a:pt x="109" y="252"/>
                    <a:pt x="109" y="252"/>
                    <a:pt x="109" y="252"/>
                  </a:cubicBezTo>
                  <a:cubicBezTo>
                    <a:pt x="109" y="253"/>
                    <a:pt x="109" y="253"/>
                    <a:pt x="110" y="253"/>
                  </a:cubicBezTo>
                  <a:cubicBezTo>
                    <a:pt x="111" y="253"/>
                    <a:pt x="111" y="252"/>
                    <a:pt x="111" y="252"/>
                  </a:cubicBezTo>
                  <a:close/>
                  <a:moveTo>
                    <a:pt x="116" y="99"/>
                  </a:moveTo>
                  <a:cubicBezTo>
                    <a:pt x="116" y="99"/>
                    <a:pt x="116" y="99"/>
                    <a:pt x="116" y="99"/>
                  </a:cubicBezTo>
                  <a:cubicBezTo>
                    <a:pt x="118" y="100"/>
                    <a:pt x="119" y="101"/>
                    <a:pt x="121" y="101"/>
                  </a:cubicBezTo>
                  <a:cubicBezTo>
                    <a:pt x="121" y="102"/>
                    <a:pt x="121" y="101"/>
                    <a:pt x="121" y="101"/>
                  </a:cubicBezTo>
                  <a:cubicBezTo>
                    <a:pt x="120" y="100"/>
                    <a:pt x="118" y="100"/>
                    <a:pt x="116" y="99"/>
                  </a:cubicBezTo>
                  <a:close/>
                  <a:moveTo>
                    <a:pt x="175" y="226"/>
                  </a:moveTo>
                  <a:cubicBezTo>
                    <a:pt x="175" y="224"/>
                    <a:pt x="175" y="221"/>
                    <a:pt x="175" y="219"/>
                  </a:cubicBezTo>
                  <a:cubicBezTo>
                    <a:pt x="175" y="219"/>
                    <a:pt x="175" y="219"/>
                    <a:pt x="175" y="219"/>
                  </a:cubicBezTo>
                  <a:cubicBezTo>
                    <a:pt x="175" y="221"/>
                    <a:pt x="175" y="224"/>
                    <a:pt x="175" y="226"/>
                  </a:cubicBezTo>
                  <a:close/>
                  <a:moveTo>
                    <a:pt x="64" y="149"/>
                  </a:moveTo>
                  <a:cubicBezTo>
                    <a:pt x="63" y="149"/>
                    <a:pt x="62" y="149"/>
                    <a:pt x="61" y="149"/>
                  </a:cubicBezTo>
                  <a:cubicBezTo>
                    <a:pt x="61" y="149"/>
                    <a:pt x="61" y="149"/>
                    <a:pt x="61" y="149"/>
                  </a:cubicBezTo>
                  <a:cubicBezTo>
                    <a:pt x="62" y="149"/>
                    <a:pt x="63" y="150"/>
                    <a:pt x="64" y="149"/>
                  </a:cubicBezTo>
                  <a:close/>
                  <a:moveTo>
                    <a:pt x="129" y="259"/>
                  </a:moveTo>
                  <a:cubicBezTo>
                    <a:pt x="129" y="258"/>
                    <a:pt x="129" y="258"/>
                    <a:pt x="129" y="258"/>
                  </a:cubicBezTo>
                  <a:cubicBezTo>
                    <a:pt x="128" y="258"/>
                    <a:pt x="127" y="258"/>
                    <a:pt x="127" y="258"/>
                  </a:cubicBezTo>
                  <a:cubicBezTo>
                    <a:pt x="128" y="259"/>
                    <a:pt x="128" y="259"/>
                    <a:pt x="129" y="259"/>
                  </a:cubicBezTo>
                  <a:close/>
                  <a:moveTo>
                    <a:pt x="125" y="249"/>
                  </a:moveTo>
                  <a:cubicBezTo>
                    <a:pt x="124" y="250"/>
                    <a:pt x="124" y="251"/>
                    <a:pt x="124" y="251"/>
                  </a:cubicBezTo>
                  <a:cubicBezTo>
                    <a:pt x="124" y="251"/>
                    <a:pt x="125" y="252"/>
                    <a:pt x="126" y="251"/>
                  </a:cubicBezTo>
                  <a:cubicBezTo>
                    <a:pt x="125" y="251"/>
                    <a:pt x="125" y="250"/>
                    <a:pt x="125" y="249"/>
                  </a:cubicBezTo>
                  <a:close/>
                  <a:moveTo>
                    <a:pt x="18" y="139"/>
                  </a:moveTo>
                  <a:cubicBezTo>
                    <a:pt x="18" y="138"/>
                    <a:pt x="18" y="137"/>
                    <a:pt x="18" y="137"/>
                  </a:cubicBezTo>
                  <a:cubicBezTo>
                    <a:pt x="17" y="137"/>
                    <a:pt x="17" y="137"/>
                    <a:pt x="17" y="137"/>
                  </a:cubicBezTo>
                  <a:cubicBezTo>
                    <a:pt x="17" y="137"/>
                    <a:pt x="17" y="138"/>
                    <a:pt x="17" y="138"/>
                  </a:cubicBezTo>
                  <a:cubicBezTo>
                    <a:pt x="17" y="139"/>
                    <a:pt x="18" y="139"/>
                    <a:pt x="18" y="139"/>
                  </a:cubicBezTo>
                  <a:close/>
                  <a:moveTo>
                    <a:pt x="209" y="118"/>
                  </a:moveTo>
                  <a:cubicBezTo>
                    <a:pt x="209" y="118"/>
                    <a:pt x="209" y="118"/>
                    <a:pt x="209" y="118"/>
                  </a:cubicBezTo>
                  <a:cubicBezTo>
                    <a:pt x="209" y="118"/>
                    <a:pt x="209" y="118"/>
                    <a:pt x="210" y="117"/>
                  </a:cubicBezTo>
                  <a:cubicBezTo>
                    <a:pt x="210" y="117"/>
                    <a:pt x="210" y="116"/>
                    <a:pt x="209" y="115"/>
                  </a:cubicBezTo>
                  <a:cubicBezTo>
                    <a:pt x="209" y="116"/>
                    <a:pt x="209" y="117"/>
                    <a:pt x="209" y="118"/>
                  </a:cubicBezTo>
                  <a:close/>
                  <a:moveTo>
                    <a:pt x="137" y="47"/>
                  </a:moveTo>
                  <a:cubicBezTo>
                    <a:pt x="137" y="47"/>
                    <a:pt x="136" y="48"/>
                    <a:pt x="136" y="49"/>
                  </a:cubicBezTo>
                  <a:cubicBezTo>
                    <a:pt x="136" y="49"/>
                    <a:pt x="137" y="49"/>
                    <a:pt x="137" y="49"/>
                  </a:cubicBezTo>
                  <a:cubicBezTo>
                    <a:pt x="137" y="48"/>
                    <a:pt x="137" y="47"/>
                    <a:pt x="137" y="47"/>
                  </a:cubicBezTo>
                  <a:close/>
                  <a:moveTo>
                    <a:pt x="39" y="167"/>
                  </a:moveTo>
                  <a:cubicBezTo>
                    <a:pt x="39" y="168"/>
                    <a:pt x="39" y="168"/>
                    <a:pt x="39" y="168"/>
                  </a:cubicBezTo>
                  <a:cubicBezTo>
                    <a:pt x="40" y="168"/>
                    <a:pt x="41" y="168"/>
                    <a:pt x="42" y="168"/>
                  </a:cubicBezTo>
                  <a:cubicBezTo>
                    <a:pt x="42" y="168"/>
                    <a:pt x="42" y="168"/>
                    <a:pt x="43" y="168"/>
                  </a:cubicBezTo>
                  <a:cubicBezTo>
                    <a:pt x="43" y="168"/>
                    <a:pt x="43" y="168"/>
                    <a:pt x="43" y="168"/>
                  </a:cubicBezTo>
                  <a:cubicBezTo>
                    <a:pt x="41" y="168"/>
                    <a:pt x="40" y="167"/>
                    <a:pt x="39" y="167"/>
                  </a:cubicBezTo>
                  <a:close/>
                  <a:moveTo>
                    <a:pt x="126" y="247"/>
                  </a:moveTo>
                  <a:cubicBezTo>
                    <a:pt x="126" y="247"/>
                    <a:pt x="126" y="247"/>
                    <a:pt x="126" y="247"/>
                  </a:cubicBezTo>
                  <a:cubicBezTo>
                    <a:pt x="126" y="248"/>
                    <a:pt x="127" y="248"/>
                    <a:pt x="127" y="249"/>
                  </a:cubicBezTo>
                  <a:cubicBezTo>
                    <a:pt x="127" y="249"/>
                    <a:pt x="128" y="248"/>
                    <a:pt x="128" y="247"/>
                  </a:cubicBezTo>
                  <a:cubicBezTo>
                    <a:pt x="127" y="247"/>
                    <a:pt x="127" y="247"/>
                    <a:pt x="126" y="247"/>
                  </a:cubicBezTo>
                  <a:close/>
                  <a:moveTo>
                    <a:pt x="143" y="70"/>
                  </a:moveTo>
                  <a:cubicBezTo>
                    <a:pt x="143" y="68"/>
                    <a:pt x="144" y="68"/>
                    <a:pt x="144" y="67"/>
                  </a:cubicBezTo>
                  <a:cubicBezTo>
                    <a:pt x="144" y="67"/>
                    <a:pt x="143" y="67"/>
                    <a:pt x="143" y="67"/>
                  </a:cubicBezTo>
                  <a:cubicBezTo>
                    <a:pt x="143" y="68"/>
                    <a:pt x="143" y="69"/>
                    <a:pt x="143" y="70"/>
                  </a:cubicBezTo>
                  <a:close/>
                  <a:moveTo>
                    <a:pt x="131" y="31"/>
                  </a:moveTo>
                  <a:cubicBezTo>
                    <a:pt x="131" y="31"/>
                    <a:pt x="131" y="32"/>
                    <a:pt x="131" y="32"/>
                  </a:cubicBezTo>
                  <a:cubicBezTo>
                    <a:pt x="132" y="32"/>
                    <a:pt x="133" y="32"/>
                    <a:pt x="135" y="32"/>
                  </a:cubicBezTo>
                  <a:cubicBezTo>
                    <a:pt x="135" y="31"/>
                    <a:pt x="135" y="31"/>
                    <a:pt x="135" y="31"/>
                  </a:cubicBezTo>
                  <a:cubicBezTo>
                    <a:pt x="133" y="31"/>
                    <a:pt x="132" y="31"/>
                    <a:pt x="131" y="31"/>
                  </a:cubicBezTo>
                  <a:close/>
                  <a:moveTo>
                    <a:pt x="118" y="259"/>
                  </a:moveTo>
                  <a:cubicBezTo>
                    <a:pt x="118" y="258"/>
                    <a:pt x="118" y="257"/>
                    <a:pt x="119" y="257"/>
                  </a:cubicBezTo>
                  <a:cubicBezTo>
                    <a:pt x="118" y="257"/>
                    <a:pt x="117" y="257"/>
                    <a:pt x="117" y="256"/>
                  </a:cubicBezTo>
                  <a:cubicBezTo>
                    <a:pt x="117" y="257"/>
                    <a:pt x="117" y="258"/>
                    <a:pt x="118" y="259"/>
                  </a:cubicBezTo>
                  <a:close/>
                  <a:moveTo>
                    <a:pt x="33" y="107"/>
                  </a:moveTo>
                  <a:cubicBezTo>
                    <a:pt x="33" y="107"/>
                    <a:pt x="33" y="107"/>
                    <a:pt x="33" y="107"/>
                  </a:cubicBezTo>
                  <a:cubicBezTo>
                    <a:pt x="33" y="107"/>
                    <a:pt x="33" y="107"/>
                    <a:pt x="33" y="107"/>
                  </a:cubicBezTo>
                  <a:cubicBezTo>
                    <a:pt x="32" y="107"/>
                    <a:pt x="31" y="107"/>
                    <a:pt x="30" y="107"/>
                  </a:cubicBezTo>
                  <a:cubicBezTo>
                    <a:pt x="29" y="107"/>
                    <a:pt x="29" y="107"/>
                    <a:pt x="29" y="107"/>
                  </a:cubicBezTo>
                  <a:cubicBezTo>
                    <a:pt x="30" y="107"/>
                    <a:pt x="31" y="107"/>
                    <a:pt x="32" y="107"/>
                  </a:cubicBezTo>
                  <a:cubicBezTo>
                    <a:pt x="33" y="107"/>
                    <a:pt x="33" y="107"/>
                    <a:pt x="33" y="107"/>
                  </a:cubicBezTo>
                  <a:close/>
                  <a:moveTo>
                    <a:pt x="231" y="145"/>
                  </a:moveTo>
                  <a:cubicBezTo>
                    <a:pt x="231" y="146"/>
                    <a:pt x="230" y="146"/>
                    <a:pt x="229" y="147"/>
                  </a:cubicBezTo>
                  <a:cubicBezTo>
                    <a:pt x="230" y="147"/>
                    <a:pt x="231" y="147"/>
                    <a:pt x="231" y="147"/>
                  </a:cubicBezTo>
                  <a:cubicBezTo>
                    <a:pt x="231" y="147"/>
                    <a:pt x="231" y="147"/>
                    <a:pt x="232" y="147"/>
                  </a:cubicBezTo>
                  <a:cubicBezTo>
                    <a:pt x="232" y="146"/>
                    <a:pt x="231" y="146"/>
                    <a:pt x="231" y="145"/>
                  </a:cubicBezTo>
                  <a:close/>
                  <a:moveTo>
                    <a:pt x="16" y="111"/>
                  </a:moveTo>
                  <a:cubicBezTo>
                    <a:pt x="15" y="111"/>
                    <a:pt x="14" y="111"/>
                    <a:pt x="14" y="112"/>
                  </a:cubicBezTo>
                  <a:cubicBezTo>
                    <a:pt x="15" y="112"/>
                    <a:pt x="16" y="111"/>
                    <a:pt x="16" y="111"/>
                  </a:cubicBezTo>
                  <a:close/>
                  <a:moveTo>
                    <a:pt x="127" y="102"/>
                  </a:moveTo>
                  <a:cubicBezTo>
                    <a:pt x="128" y="102"/>
                    <a:pt x="129" y="102"/>
                    <a:pt x="129" y="103"/>
                  </a:cubicBezTo>
                  <a:cubicBezTo>
                    <a:pt x="130" y="103"/>
                    <a:pt x="130" y="103"/>
                    <a:pt x="130" y="102"/>
                  </a:cubicBezTo>
                  <a:cubicBezTo>
                    <a:pt x="130" y="102"/>
                    <a:pt x="129" y="102"/>
                    <a:pt x="129" y="102"/>
                  </a:cubicBezTo>
                  <a:cubicBezTo>
                    <a:pt x="128" y="102"/>
                    <a:pt x="128" y="101"/>
                    <a:pt x="127" y="102"/>
                  </a:cubicBezTo>
                  <a:close/>
                  <a:moveTo>
                    <a:pt x="92" y="23"/>
                  </a:moveTo>
                  <a:cubicBezTo>
                    <a:pt x="91" y="23"/>
                    <a:pt x="90" y="23"/>
                    <a:pt x="89" y="23"/>
                  </a:cubicBezTo>
                  <a:cubicBezTo>
                    <a:pt x="89" y="23"/>
                    <a:pt x="89" y="23"/>
                    <a:pt x="89" y="23"/>
                  </a:cubicBezTo>
                  <a:cubicBezTo>
                    <a:pt x="91" y="24"/>
                    <a:pt x="92" y="24"/>
                    <a:pt x="92" y="23"/>
                  </a:cubicBezTo>
                  <a:close/>
                  <a:moveTo>
                    <a:pt x="133" y="21"/>
                  </a:moveTo>
                  <a:cubicBezTo>
                    <a:pt x="134" y="21"/>
                    <a:pt x="134" y="21"/>
                    <a:pt x="135" y="21"/>
                  </a:cubicBezTo>
                  <a:cubicBezTo>
                    <a:pt x="135" y="20"/>
                    <a:pt x="135" y="20"/>
                    <a:pt x="135" y="19"/>
                  </a:cubicBezTo>
                  <a:cubicBezTo>
                    <a:pt x="134" y="20"/>
                    <a:pt x="134" y="20"/>
                    <a:pt x="133" y="21"/>
                  </a:cubicBezTo>
                  <a:close/>
                  <a:moveTo>
                    <a:pt x="74" y="110"/>
                  </a:moveTo>
                  <a:cubicBezTo>
                    <a:pt x="74" y="110"/>
                    <a:pt x="74" y="110"/>
                    <a:pt x="74" y="110"/>
                  </a:cubicBezTo>
                  <a:cubicBezTo>
                    <a:pt x="75" y="109"/>
                    <a:pt x="76" y="108"/>
                    <a:pt x="77" y="107"/>
                  </a:cubicBezTo>
                  <a:cubicBezTo>
                    <a:pt x="77" y="107"/>
                    <a:pt x="77" y="107"/>
                    <a:pt x="77" y="107"/>
                  </a:cubicBezTo>
                  <a:cubicBezTo>
                    <a:pt x="76" y="108"/>
                    <a:pt x="75" y="109"/>
                    <a:pt x="74" y="109"/>
                  </a:cubicBezTo>
                  <a:cubicBezTo>
                    <a:pt x="74" y="110"/>
                    <a:pt x="74" y="110"/>
                    <a:pt x="74" y="110"/>
                  </a:cubicBezTo>
                  <a:close/>
                  <a:moveTo>
                    <a:pt x="99" y="69"/>
                  </a:moveTo>
                  <a:cubicBezTo>
                    <a:pt x="99" y="69"/>
                    <a:pt x="99" y="69"/>
                    <a:pt x="99" y="69"/>
                  </a:cubicBezTo>
                  <a:cubicBezTo>
                    <a:pt x="100" y="68"/>
                    <a:pt x="100" y="67"/>
                    <a:pt x="101" y="66"/>
                  </a:cubicBezTo>
                  <a:cubicBezTo>
                    <a:pt x="99" y="67"/>
                    <a:pt x="99" y="67"/>
                    <a:pt x="99" y="68"/>
                  </a:cubicBezTo>
                  <a:cubicBezTo>
                    <a:pt x="99" y="68"/>
                    <a:pt x="99" y="68"/>
                    <a:pt x="99" y="69"/>
                  </a:cubicBezTo>
                  <a:close/>
                  <a:moveTo>
                    <a:pt x="194" y="137"/>
                  </a:moveTo>
                  <a:cubicBezTo>
                    <a:pt x="193" y="137"/>
                    <a:pt x="193" y="136"/>
                    <a:pt x="192" y="135"/>
                  </a:cubicBezTo>
                  <a:cubicBezTo>
                    <a:pt x="192" y="135"/>
                    <a:pt x="192" y="135"/>
                    <a:pt x="192" y="135"/>
                  </a:cubicBezTo>
                  <a:cubicBezTo>
                    <a:pt x="193" y="136"/>
                    <a:pt x="193" y="137"/>
                    <a:pt x="193" y="138"/>
                  </a:cubicBezTo>
                  <a:cubicBezTo>
                    <a:pt x="193" y="138"/>
                    <a:pt x="194" y="138"/>
                    <a:pt x="194" y="137"/>
                  </a:cubicBezTo>
                  <a:close/>
                  <a:moveTo>
                    <a:pt x="139" y="49"/>
                  </a:moveTo>
                  <a:cubicBezTo>
                    <a:pt x="139" y="49"/>
                    <a:pt x="140" y="49"/>
                    <a:pt x="140" y="49"/>
                  </a:cubicBezTo>
                  <a:cubicBezTo>
                    <a:pt x="140" y="48"/>
                    <a:pt x="140" y="47"/>
                    <a:pt x="140" y="46"/>
                  </a:cubicBezTo>
                  <a:cubicBezTo>
                    <a:pt x="139" y="47"/>
                    <a:pt x="139" y="48"/>
                    <a:pt x="139" y="49"/>
                  </a:cubicBezTo>
                  <a:close/>
                  <a:moveTo>
                    <a:pt x="247" y="142"/>
                  </a:moveTo>
                  <a:cubicBezTo>
                    <a:pt x="247" y="142"/>
                    <a:pt x="247" y="142"/>
                    <a:pt x="247" y="141"/>
                  </a:cubicBezTo>
                  <a:cubicBezTo>
                    <a:pt x="247" y="142"/>
                    <a:pt x="247" y="142"/>
                    <a:pt x="246" y="142"/>
                  </a:cubicBezTo>
                  <a:cubicBezTo>
                    <a:pt x="246" y="142"/>
                    <a:pt x="246" y="142"/>
                    <a:pt x="245" y="143"/>
                  </a:cubicBezTo>
                  <a:cubicBezTo>
                    <a:pt x="245" y="143"/>
                    <a:pt x="245" y="143"/>
                    <a:pt x="245" y="144"/>
                  </a:cubicBezTo>
                  <a:cubicBezTo>
                    <a:pt x="246" y="143"/>
                    <a:pt x="246" y="143"/>
                    <a:pt x="247" y="142"/>
                  </a:cubicBezTo>
                  <a:close/>
                  <a:moveTo>
                    <a:pt x="89" y="43"/>
                  </a:moveTo>
                  <a:cubicBezTo>
                    <a:pt x="88" y="44"/>
                    <a:pt x="87" y="44"/>
                    <a:pt x="87" y="45"/>
                  </a:cubicBezTo>
                  <a:cubicBezTo>
                    <a:pt x="87" y="45"/>
                    <a:pt x="87" y="45"/>
                    <a:pt x="87" y="45"/>
                  </a:cubicBezTo>
                  <a:cubicBezTo>
                    <a:pt x="88" y="44"/>
                    <a:pt x="89" y="44"/>
                    <a:pt x="89" y="44"/>
                  </a:cubicBezTo>
                  <a:cubicBezTo>
                    <a:pt x="89" y="44"/>
                    <a:pt x="89" y="43"/>
                    <a:pt x="89" y="43"/>
                  </a:cubicBezTo>
                  <a:close/>
                  <a:moveTo>
                    <a:pt x="110" y="217"/>
                  </a:moveTo>
                  <a:cubicBezTo>
                    <a:pt x="111" y="217"/>
                    <a:pt x="111" y="218"/>
                    <a:pt x="111" y="218"/>
                  </a:cubicBezTo>
                  <a:cubicBezTo>
                    <a:pt x="112" y="217"/>
                    <a:pt x="112" y="217"/>
                    <a:pt x="112" y="217"/>
                  </a:cubicBezTo>
                  <a:cubicBezTo>
                    <a:pt x="112" y="216"/>
                    <a:pt x="112" y="216"/>
                    <a:pt x="112" y="216"/>
                  </a:cubicBezTo>
                  <a:cubicBezTo>
                    <a:pt x="111" y="216"/>
                    <a:pt x="111" y="217"/>
                    <a:pt x="110" y="217"/>
                  </a:cubicBezTo>
                  <a:close/>
                  <a:moveTo>
                    <a:pt x="157" y="11"/>
                  </a:moveTo>
                  <a:cubicBezTo>
                    <a:pt x="157" y="11"/>
                    <a:pt x="157" y="11"/>
                    <a:pt x="157" y="11"/>
                  </a:cubicBezTo>
                  <a:cubicBezTo>
                    <a:pt x="155" y="11"/>
                    <a:pt x="154" y="12"/>
                    <a:pt x="152" y="12"/>
                  </a:cubicBezTo>
                  <a:cubicBezTo>
                    <a:pt x="152" y="13"/>
                    <a:pt x="152" y="13"/>
                    <a:pt x="152" y="13"/>
                  </a:cubicBezTo>
                  <a:cubicBezTo>
                    <a:pt x="154" y="12"/>
                    <a:pt x="155" y="12"/>
                    <a:pt x="156" y="12"/>
                  </a:cubicBezTo>
                  <a:cubicBezTo>
                    <a:pt x="157" y="12"/>
                    <a:pt x="157" y="11"/>
                    <a:pt x="157" y="11"/>
                  </a:cubicBezTo>
                  <a:close/>
                  <a:moveTo>
                    <a:pt x="158" y="52"/>
                  </a:moveTo>
                  <a:cubicBezTo>
                    <a:pt x="158" y="52"/>
                    <a:pt x="159" y="52"/>
                    <a:pt x="159" y="52"/>
                  </a:cubicBezTo>
                  <a:cubicBezTo>
                    <a:pt x="160" y="52"/>
                    <a:pt x="160" y="52"/>
                    <a:pt x="159" y="51"/>
                  </a:cubicBezTo>
                  <a:cubicBezTo>
                    <a:pt x="159" y="51"/>
                    <a:pt x="158" y="51"/>
                    <a:pt x="158" y="51"/>
                  </a:cubicBezTo>
                  <a:cubicBezTo>
                    <a:pt x="158" y="51"/>
                    <a:pt x="158" y="51"/>
                    <a:pt x="158" y="52"/>
                  </a:cubicBezTo>
                  <a:close/>
                  <a:moveTo>
                    <a:pt x="103" y="222"/>
                  </a:moveTo>
                  <a:cubicBezTo>
                    <a:pt x="104" y="222"/>
                    <a:pt x="104" y="222"/>
                    <a:pt x="103" y="221"/>
                  </a:cubicBezTo>
                  <a:cubicBezTo>
                    <a:pt x="103" y="221"/>
                    <a:pt x="102" y="220"/>
                    <a:pt x="102" y="219"/>
                  </a:cubicBezTo>
                  <a:cubicBezTo>
                    <a:pt x="102" y="219"/>
                    <a:pt x="101" y="219"/>
                    <a:pt x="101" y="219"/>
                  </a:cubicBezTo>
                  <a:cubicBezTo>
                    <a:pt x="102" y="220"/>
                    <a:pt x="103" y="221"/>
                    <a:pt x="103" y="222"/>
                  </a:cubicBezTo>
                  <a:close/>
                  <a:moveTo>
                    <a:pt x="143" y="65"/>
                  </a:moveTo>
                  <a:cubicBezTo>
                    <a:pt x="143" y="65"/>
                    <a:pt x="143" y="65"/>
                    <a:pt x="143" y="65"/>
                  </a:cubicBezTo>
                  <a:cubicBezTo>
                    <a:pt x="143" y="64"/>
                    <a:pt x="144" y="63"/>
                    <a:pt x="144" y="62"/>
                  </a:cubicBezTo>
                  <a:cubicBezTo>
                    <a:pt x="143" y="62"/>
                    <a:pt x="143" y="62"/>
                    <a:pt x="142" y="62"/>
                  </a:cubicBezTo>
                  <a:cubicBezTo>
                    <a:pt x="143" y="63"/>
                    <a:pt x="143" y="64"/>
                    <a:pt x="143" y="65"/>
                  </a:cubicBezTo>
                  <a:close/>
                  <a:moveTo>
                    <a:pt x="134" y="254"/>
                  </a:moveTo>
                  <a:cubicBezTo>
                    <a:pt x="133" y="255"/>
                    <a:pt x="133" y="256"/>
                    <a:pt x="133" y="257"/>
                  </a:cubicBezTo>
                  <a:cubicBezTo>
                    <a:pt x="134" y="257"/>
                    <a:pt x="134" y="257"/>
                    <a:pt x="134" y="255"/>
                  </a:cubicBezTo>
                  <a:cubicBezTo>
                    <a:pt x="134" y="255"/>
                    <a:pt x="134" y="255"/>
                    <a:pt x="134" y="254"/>
                  </a:cubicBezTo>
                  <a:close/>
                  <a:moveTo>
                    <a:pt x="133" y="74"/>
                  </a:moveTo>
                  <a:cubicBezTo>
                    <a:pt x="133" y="74"/>
                    <a:pt x="133" y="74"/>
                    <a:pt x="133" y="74"/>
                  </a:cubicBezTo>
                  <a:cubicBezTo>
                    <a:pt x="134" y="74"/>
                    <a:pt x="134" y="73"/>
                    <a:pt x="134" y="72"/>
                  </a:cubicBezTo>
                  <a:cubicBezTo>
                    <a:pt x="134" y="72"/>
                    <a:pt x="133" y="72"/>
                    <a:pt x="133" y="72"/>
                  </a:cubicBezTo>
                  <a:cubicBezTo>
                    <a:pt x="133" y="73"/>
                    <a:pt x="133" y="74"/>
                    <a:pt x="133" y="74"/>
                  </a:cubicBezTo>
                  <a:close/>
                  <a:moveTo>
                    <a:pt x="199" y="162"/>
                  </a:moveTo>
                  <a:cubicBezTo>
                    <a:pt x="198" y="162"/>
                    <a:pt x="197" y="162"/>
                    <a:pt x="197" y="161"/>
                  </a:cubicBezTo>
                  <a:cubicBezTo>
                    <a:pt x="197" y="162"/>
                    <a:pt x="197" y="163"/>
                    <a:pt x="198" y="163"/>
                  </a:cubicBezTo>
                  <a:cubicBezTo>
                    <a:pt x="198" y="163"/>
                    <a:pt x="198" y="164"/>
                    <a:pt x="198" y="164"/>
                  </a:cubicBezTo>
                  <a:cubicBezTo>
                    <a:pt x="198" y="163"/>
                    <a:pt x="198" y="163"/>
                    <a:pt x="199" y="162"/>
                  </a:cubicBezTo>
                  <a:close/>
                  <a:moveTo>
                    <a:pt x="104" y="251"/>
                  </a:moveTo>
                  <a:cubicBezTo>
                    <a:pt x="104" y="252"/>
                    <a:pt x="104" y="252"/>
                    <a:pt x="105" y="252"/>
                  </a:cubicBezTo>
                  <a:cubicBezTo>
                    <a:pt x="105" y="252"/>
                    <a:pt x="106" y="253"/>
                    <a:pt x="106" y="252"/>
                  </a:cubicBezTo>
                  <a:cubicBezTo>
                    <a:pt x="106" y="251"/>
                    <a:pt x="105" y="252"/>
                    <a:pt x="104" y="251"/>
                  </a:cubicBezTo>
                  <a:close/>
                  <a:moveTo>
                    <a:pt x="232" y="117"/>
                  </a:moveTo>
                  <a:cubicBezTo>
                    <a:pt x="232" y="116"/>
                    <a:pt x="232" y="116"/>
                    <a:pt x="232" y="116"/>
                  </a:cubicBezTo>
                  <a:cubicBezTo>
                    <a:pt x="232" y="116"/>
                    <a:pt x="232" y="115"/>
                    <a:pt x="232" y="115"/>
                  </a:cubicBezTo>
                  <a:cubicBezTo>
                    <a:pt x="231" y="115"/>
                    <a:pt x="231" y="115"/>
                    <a:pt x="231" y="115"/>
                  </a:cubicBezTo>
                  <a:cubicBezTo>
                    <a:pt x="231" y="116"/>
                    <a:pt x="231" y="116"/>
                    <a:pt x="230" y="117"/>
                  </a:cubicBezTo>
                  <a:cubicBezTo>
                    <a:pt x="231" y="117"/>
                    <a:pt x="231" y="117"/>
                    <a:pt x="232" y="117"/>
                  </a:cubicBezTo>
                  <a:close/>
                  <a:moveTo>
                    <a:pt x="105" y="19"/>
                  </a:moveTo>
                  <a:cubicBezTo>
                    <a:pt x="105" y="19"/>
                    <a:pt x="105" y="19"/>
                    <a:pt x="105" y="19"/>
                  </a:cubicBezTo>
                  <a:cubicBezTo>
                    <a:pt x="106" y="19"/>
                    <a:pt x="106" y="19"/>
                    <a:pt x="107" y="19"/>
                  </a:cubicBezTo>
                  <a:cubicBezTo>
                    <a:pt x="108" y="19"/>
                    <a:pt x="108" y="19"/>
                    <a:pt x="108" y="18"/>
                  </a:cubicBezTo>
                  <a:cubicBezTo>
                    <a:pt x="107" y="18"/>
                    <a:pt x="106" y="18"/>
                    <a:pt x="105" y="19"/>
                  </a:cubicBezTo>
                  <a:close/>
                  <a:moveTo>
                    <a:pt x="15" y="173"/>
                  </a:moveTo>
                  <a:cubicBezTo>
                    <a:pt x="16" y="173"/>
                    <a:pt x="16" y="173"/>
                    <a:pt x="17" y="173"/>
                  </a:cubicBezTo>
                  <a:cubicBezTo>
                    <a:pt x="17" y="173"/>
                    <a:pt x="17" y="173"/>
                    <a:pt x="17" y="172"/>
                  </a:cubicBezTo>
                  <a:cubicBezTo>
                    <a:pt x="16" y="172"/>
                    <a:pt x="16" y="172"/>
                    <a:pt x="15" y="173"/>
                  </a:cubicBezTo>
                  <a:close/>
                  <a:moveTo>
                    <a:pt x="218" y="128"/>
                  </a:moveTo>
                  <a:cubicBezTo>
                    <a:pt x="218" y="129"/>
                    <a:pt x="218" y="130"/>
                    <a:pt x="219" y="131"/>
                  </a:cubicBezTo>
                  <a:cubicBezTo>
                    <a:pt x="219" y="131"/>
                    <a:pt x="219" y="131"/>
                    <a:pt x="219" y="131"/>
                  </a:cubicBezTo>
                  <a:cubicBezTo>
                    <a:pt x="219" y="130"/>
                    <a:pt x="219" y="129"/>
                    <a:pt x="219" y="128"/>
                  </a:cubicBezTo>
                  <a:cubicBezTo>
                    <a:pt x="218" y="128"/>
                    <a:pt x="218" y="128"/>
                    <a:pt x="218" y="128"/>
                  </a:cubicBezTo>
                  <a:close/>
                  <a:moveTo>
                    <a:pt x="117" y="65"/>
                  </a:moveTo>
                  <a:cubicBezTo>
                    <a:pt x="116" y="65"/>
                    <a:pt x="116" y="65"/>
                    <a:pt x="115" y="65"/>
                  </a:cubicBezTo>
                  <a:cubicBezTo>
                    <a:pt x="115" y="65"/>
                    <a:pt x="114" y="66"/>
                    <a:pt x="114" y="66"/>
                  </a:cubicBezTo>
                  <a:cubicBezTo>
                    <a:pt x="116" y="66"/>
                    <a:pt x="117" y="65"/>
                    <a:pt x="117" y="65"/>
                  </a:cubicBezTo>
                  <a:close/>
                  <a:moveTo>
                    <a:pt x="213" y="169"/>
                  </a:moveTo>
                  <a:cubicBezTo>
                    <a:pt x="213" y="170"/>
                    <a:pt x="213" y="170"/>
                    <a:pt x="215" y="170"/>
                  </a:cubicBezTo>
                  <a:cubicBezTo>
                    <a:pt x="215" y="169"/>
                    <a:pt x="215" y="169"/>
                    <a:pt x="215" y="169"/>
                  </a:cubicBezTo>
                  <a:cubicBezTo>
                    <a:pt x="215" y="169"/>
                    <a:pt x="214" y="169"/>
                    <a:pt x="214" y="169"/>
                  </a:cubicBezTo>
                  <a:cubicBezTo>
                    <a:pt x="214" y="169"/>
                    <a:pt x="213" y="169"/>
                    <a:pt x="213" y="169"/>
                  </a:cubicBezTo>
                  <a:close/>
                  <a:moveTo>
                    <a:pt x="184" y="95"/>
                  </a:moveTo>
                  <a:cubicBezTo>
                    <a:pt x="186" y="95"/>
                    <a:pt x="187" y="95"/>
                    <a:pt x="188" y="95"/>
                  </a:cubicBezTo>
                  <a:cubicBezTo>
                    <a:pt x="187" y="95"/>
                    <a:pt x="186" y="94"/>
                    <a:pt x="185" y="94"/>
                  </a:cubicBezTo>
                  <a:cubicBezTo>
                    <a:pt x="185" y="94"/>
                    <a:pt x="184" y="94"/>
                    <a:pt x="184" y="95"/>
                  </a:cubicBezTo>
                  <a:close/>
                  <a:moveTo>
                    <a:pt x="86" y="98"/>
                  </a:moveTo>
                  <a:cubicBezTo>
                    <a:pt x="86" y="98"/>
                    <a:pt x="89" y="97"/>
                    <a:pt x="89" y="97"/>
                  </a:cubicBezTo>
                  <a:cubicBezTo>
                    <a:pt x="89" y="97"/>
                    <a:pt x="89" y="97"/>
                    <a:pt x="89" y="96"/>
                  </a:cubicBezTo>
                  <a:cubicBezTo>
                    <a:pt x="87" y="97"/>
                    <a:pt x="86" y="97"/>
                    <a:pt x="86" y="98"/>
                  </a:cubicBezTo>
                  <a:close/>
                  <a:moveTo>
                    <a:pt x="23" y="133"/>
                  </a:moveTo>
                  <a:cubicBezTo>
                    <a:pt x="23" y="133"/>
                    <a:pt x="22" y="133"/>
                    <a:pt x="22" y="133"/>
                  </a:cubicBezTo>
                  <a:cubicBezTo>
                    <a:pt x="22" y="134"/>
                    <a:pt x="22" y="134"/>
                    <a:pt x="21" y="134"/>
                  </a:cubicBezTo>
                  <a:cubicBezTo>
                    <a:pt x="22" y="134"/>
                    <a:pt x="23" y="134"/>
                    <a:pt x="23" y="134"/>
                  </a:cubicBezTo>
                  <a:cubicBezTo>
                    <a:pt x="23" y="134"/>
                    <a:pt x="23" y="134"/>
                    <a:pt x="23" y="133"/>
                  </a:cubicBezTo>
                  <a:close/>
                  <a:moveTo>
                    <a:pt x="90" y="164"/>
                  </a:moveTo>
                  <a:cubicBezTo>
                    <a:pt x="91" y="164"/>
                    <a:pt x="91" y="164"/>
                    <a:pt x="91" y="164"/>
                  </a:cubicBezTo>
                  <a:cubicBezTo>
                    <a:pt x="91" y="164"/>
                    <a:pt x="91" y="164"/>
                    <a:pt x="91" y="164"/>
                  </a:cubicBezTo>
                  <a:cubicBezTo>
                    <a:pt x="90" y="163"/>
                    <a:pt x="90" y="162"/>
                    <a:pt x="89" y="161"/>
                  </a:cubicBezTo>
                  <a:cubicBezTo>
                    <a:pt x="89" y="161"/>
                    <a:pt x="89" y="161"/>
                    <a:pt x="89" y="161"/>
                  </a:cubicBezTo>
                  <a:cubicBezTo>
                    <a:pt x="89" y="162"/>
                    <a:pt x="90" y="163"/>
                    <a:pt x="90" y="164"/>
                  </a:cubicBezTo>
                  <a:close/>
                  <a:moveTo>
                    <a:pt x="91" y="176"/>
                  </a:moveTo>
                  <a:cubicBezTo>
                    <a:pt x="92" y="176"/>
                    <a:pt x="93" y="174"/>
                    <a:pt x="93" y="174"/>
                  </a:cubicBezTo>
                  <a:cubicBezTo>
                    <a:pt x="92" y="174"/>
                    <a:pt x="92" y="175"/>
                    <a:pt x="91" y="176"/>
                  </a:cubicBezTo>
                  <a:cubicBezTo>
                    <a:pt x="91" y="176"/>
                    <a:pt x="91" y="176"/>
                    <a:pt x="91" y="176"/>
                  </a:cubicBezTo>
                  <a:close/>
                  <a:moveTo>
                    <a:pt x="88" y="17"/>
                  </a:moveTo>
                  <a:cubicBezTo>
                    <a:pt x="88" y="18"/>
                    <a:pt x="88" y="18"/>
                    <a:pt x="88" y="19"/>
                  </a:cubicBezTo>
                  <a:cubicBezTo>
                    <a:pt x="88" y="19"/>
                    <a:pt x="88" y="19"/>
                    <a:pt x="88" y="19"/>
                  </a:cubicBezTo>
                  <a:cubicBezTo>
                    <a:pt x="89" y="18"/>
                    <a:pt x="89" y="18"/>
                    <a:pt x="89" y="17"/>
                  </a:cubicBezTo>
                  <a:cubicBezTo>
                    <a:pt x="89" y="17"/>
                    <a:pt x="88" y="17"/>
                    <a:pt x="88" y="17"/>
                  </a:cubicBezTo>
                  <a:close/>
                  <a:moveTo>
                    <a:pt x="49" y="161"/>
                  </a:moveTo>
                  <a:cubicBezTo>
                    <a:pt x="49" y="161"/>
                    <a:pt x="50" y="161"/>
                    <a:pt x="50" y="161"/>
                  </a:cubicBezTo>
                  <a:cubicBezTo>
                    <a:pt x="50" y="159"/>
                    <a:pt x="50" y="159"/>
                    <a:pt x="48" y="159"/>
                  </a:cubicBezTo>
                  <a:cubicBezTo>
                    <a:pt x="49" y="160"/>
                    <a:pt x="49" y="160"/>
                    <a:pt x="49" y="161"/>
                  </a:cubicBezTo>
                  <a:close/>
                  <a:moveTo>
                    <a:pt x="239" y="105"/>
                  </a:moveTo>
                  <a:cubicBezTo>
                    <a:pt x="239" y="104"/>
                    <a:pt x="240" y="103"/>
                    <a:pt x="240" y="102"/>
                  </a:cubicBezTo>
                  <a:cubicBezTo>
                    <a:pt x="240" y="102"/>
                    <a:pt x="240" y="102"/>
                    <a:pt x="240" y="102"/>
                  </a:cubicBezTo>
                  <a:cubicBezTo>
                    <a:pt x="240" y="102"/>
                    <a:pt x="239" y="103"/>
                    <a:pt x="239" y="104"/>
                  </a:cubicBezTo>
                  <a:cubicBezTo>
                    <a:pt x="238" y="104"/>
                    <a:pt x="238" y="104"/>
                    <a:pt x="239" y="105"/>
                  </a:cubicBezTo>
                  <a:close/>
                  <a:moveTo>
                    <a:pt x="159" y="247"/>
                  </a:moveTo>
                  <a:cubicBezTo>
                    <a:pt x="160" y="245"/>
                    <a:pt x="160" y="245"/>
                    <a:pt x="159" y="244"/>
                  </a:cubicBezTo>
                  <a:cubicBezTo>
                    <a:pt x="159" y="245"/>
                    <a:pt x="159" y="246"/>
                    <a:pt x="159" y="247"/>
                  </a:cubicBezTo>
                  <a:close/>
                  <a:moveTo>
                    <a:pt x="124" y="39"/>
                  </a:moveTo>
                  <a:cubicBezTo>
                    <a:pt x="124" y="39"/>
                    <a:pt x="125" y="39"/>
                    <a:pt x="125" y="39"/>
                  </a:cubicBezTo>
                  <a:cubicBezTo>
                    <a:pt x="126" y="39"/>
                    <a:pt x="126" y="38"/>
                    <a:pt x="127" y="37"/>
                  </a:cubicBezTo>
                  <a:cubicBezTo>
                    <a:pt x="126" y="38"/>
                    <a:pt x="125" y="38"/>
                    <a:pt x="124" y="39"/>
                  </a:cubicBezTo>
                  <a:close/>
                  <a:moveTo>
                    <a:pt x="83" y="215"/>
                  </a:moveTo>
                  <a:cubicBezTo>
                    <a:pt x="84" y="215"/>
                    <a:pt x="84" y="214"/>
                    <a:pt x="84" y="213"/>
                  </a:cubicBezTo>
                  <a:cubicBezTo>
                    <a:pt x="83" y="213"/>
                    <a:pt x="83" y="214"/>
                    <a:pt x="83" y="215"/>
                  </a:cubicBezTo>
                  <a:close/>
                  <a:moveTo>
                    <a:pt x="94" y="233"/>
                  </a:moveTo>
                  <a:cubicBezTo>
                    <a:pt x="94" y="232"/>
                    <a:pt x="93" y="231"/>
                    <a:pt x="92" y="231"/>
                  </a:cubicBezTo>
                  <a:cubicBezTo>
                    <a:pt x="92" y="231"/>
                    <a:pt x="92" y="231"/>
                    <a:pt x="92" y="231"/>
                  </a:cubicBezTo>
                  <a:cubicBezTo>
                    <a:pt x="93" y="232"/>
                    <a:pt x="93" y="233"/>
                    <a:pt x="94" y="234"/>
                  </a:cubicBezTo>
                  <a:cubicBezTo>
                    <a:pt x="94" y="233"/>
                    <a:pt x="94" y="233"/>
                    <a:pt x="94" y="233"/>
                  </a:cubicBezTo>
                  <a:close/>
                  <a:moveTo>
                    <a:pt x="132" y="234"/>
                  </a:moveTo>
                  <a:cubicBezTo>
                    <a:pt x="132" y="234"/>
                    <a:pt x="132" y="234"/>
                    <a:pt x="132" y="234"/>
                  </a:cubicBezTo>
                  <a:cubicBezTo>
                    <a:pt x="132" y="233"/>
                    <a:pt x="131" y="233"/>
                    <a:pt x="131" y="232"/>
                  </a:cubicBezTo>
                  <a:cubicBezTo>
                    <a:pt x="131" y="233"/>
                    <a:pt x="130" y="233"/>
                    <a:pt x="130" y="234"/>
                  </a:cubicBezTo>
                  <a:cubicBezTo>
                    <a:pt x="131" y="234"/>
                    <a:pt x="132" y="234"/>
                    <a:pt x="132" y="234"/>
                  </a:cubicBezTo>
                  <a:close/>
                  <a:moveTo>
                    <a:pt x="170" y="3"/>
                  </a:moveTo>
                  <a:cubicBezTo>
                    <a:pt x="170" y="3"/>
                    <a:pt x="169" y="3"/>
                    <a:pt x="168" y="3"/>
                  </a:cubicBezTo>
                  <a:cubicBezTo>
                    <a:pt x="169" y="4"/>
                    <a:pt x="169" y="4"/>
                    <a:pt x="169" y="5"/>
                  </a:cubicBezTo>
                  <a:cubicBezTo>
                    <a:pt x="170" y="4"/>
                    <a:pt x="170" y="3"/>
                    <a:pt x="170" y="3"/>
                  </a:cubicBezTo>
                  <a:close/>
                  <a:moveTo>
                    <a:pt x="69" y="156"/>
                  </a:moveTo>
                  <a:cubicBezTo>
                    <a:pt x="69" y="155"/>
                    <a:pt x="69" y="154"/>
                    <a:pt x="68" y="153"/>
                  </a:cubicBezTo>
                  <a:cubicBezTo>
                    <a:pt x="68" y="154"/>
                    <a:pt x="68" y="155"/>
                    <a:pt x="68" y="156"/>
                  </a:cubicBezTo>
                  <a:cubicBezTo>
                    <a:pt x="68" y="156"/>
                    <a:pt x="69" y="156"/>
                    <a:pt x="69" y="156"/>
                  </a:cubicBezTo>
                  <a:close/>
                  <a:moveTo>
                    <a:pt x="151" y="203"/>
                  </a:moveTo>
                  <a:cubicBezTo>
                    <a:pt x="151" y="204"/>
                    <a:pt x="150" y="206"/>
                    <a:pt x="149" y="207"/>
                  </a:cubicBezTo>
                  <a:cubicBezTo>
                    <a:pt x="149" y="207"/>
                    <a:pt x="150" y="207"/>
                    <a:pt x="150" y="207"/>
                  </a:cubicBezTo>
                  <a:cubicBezTo>
                    <a:pt x="150" y="206"/>
                    <a:pt x="151" y="205"/>
                    <a:pt x="152" y="204"/>
                  </a:cubicBezTo>
                  <a:cubicBezTo>
                    <a:pt x="152" y="203"/>
                    <a:pt x="152" y="203"/>
                    <a:pt x="151" y="203"/>
                  </a:cubicBezTo>
                  <a:close/>
                  <a:moveTo>
                    <a:pt x="134" y="47"/>
                  </a:moveTo>
                  <a:cubicBezTo>
                    <a:pt x="134" y="47"/>
                    <a:pt x="134" y="47"/>
                    <a:pt x="134" y="47"/>
                  </a:cubicBezTo>
                  <a:cubicBezTo>
                    <a:pt x="133" y="47"/>
                    <a:pt x="133" y="47"/>
                    <a:pt x="132" y="48"/>
                  </a:cubicBezTo>
                  <a:cubicBezTo>
                    <a:pt x="132" y="48"/>
                    <a:pt x="132" y="48"/>
                    <a:pt x="133" y="48"/>
                  </a:cubicBezTo>
                  <a:cubicBezTo>
                    <a:pt x="133" y="48"/>
                    <a:pt x="133" y="48"/>
                    <a:pt x="134" y="48"/>
                  </a:cubicBezTo>
                  <a:cubicBezTo>
                    <a:pt x="134" y="48"/>
                    <a:pt x="134" y="48"/>
                    <a:pt x="134" y="47"/>
                  </a:cubicBezTo>
                  <a:close/>
                  <a:moveTo>
                    <a:pt x="154" y="193"/>
                  </a:moveTo>
                  <a:cubicBezTo>
                    <a:pt x="154" y="193"/>
                    <a:pt x="154" y="193"/>
                    <a:pt x="154" y="193"/>
                  </a:cubicBezTo>
                  <a:cubicBezTo>
                    <a:pt x="154" y="192"/>
                    <a:pt x="155" y="192"/>
                    <a:pt x="156" y="191"/>
                  </a:cubicBezTo>
                  <a:cubicBezTo>
                    <a:pt x="156" y="191"/>
                    <a:pt x="156" y="191"/>
                    <a:pt x="156" y="190"/>
                  </a:cubicBezTo>
                  <a:cubicBezTo>
                    <a:pt x="154" y="191"/>
                    <a:pt x="154" y="193"/>
                    <a:pt x="154" y="193"/>
                  </a:cubicBezTo>
                  <a:close/>
                  <a:moveTo>
                    <a:pt x="152" y="95"/>
                  </a:moveTo>
                  <a:cubicBezTo>
                    <a:pt x="150" y="95"/>
                    <a:pt x="147" y="95"/>
                    <a:pt x="146" y="96"/>
                  </a:cubicBezTo>
                  <a:cubicBezTo>
                    <a:pt x="148" y="96"/>
                    <a:pt x="150" y="95"/>
                    <a:pt x="152" y="95"/>
                  </a:cubicBezTo>
                  <a:close/>
                  <a:moveTo>
                    <a:pt x="186" y="162"/>
                  </a:moveTo>
                  <a:cubicBezTo>
                    <a:pt x="186" y="161"/>
                    <a:pt x="187" y="161"/>
                    <a:pt x="186" y="160"/>
                  </a:cubicBezTo>
                  <a:cubicBezTo>
                    <a:pt x="186" y="160"/>
                    <a:pt x="186" y="159"/>
                    <a:pt x="185" y="159"/>
                  </a:cubicBezTo>
                  <a:cubicBezTo>
                    <a:pt x="185" y="159"/>
                    <a:pt x="185" y="159"/>
                    <a:pt x="185" y="159"/>
                  </a:cubicBezTo>
                  <a:cubicBezTo>
                    <a:pt x="185" y="160"/>
                    <a:pt x="186" y="161"/>
                    <a:pt x="186" y="162"/>
                  </a:cubicBezTo>
                  <a:close/>
                  <a:moveTo>
                    <a:pt x="146" y="10"/>
                  </a:moveTo>
                  <a:cubicBezTo>
                    <a:pt x="143" y="10"/>
                    <a:pt x="142" y="10"/>
                    <a:pt x="141" y="11"/>
                  </a:cubicBezTo>
                  <a:cubicBezTo>
                    <a:pt x="143" y="11"/>
                    <a:pt x="144" y="11"/>
                    <a:pt x="146" y="10"/>
                  </a:cubicBezTo>
                  <a:close/>
                  <a:moveTo>
                    <a:pt x="169" y="215"/>
                  </a:moveTo>
                  <a:cubicBezTo>
                    <a:pt x="170" y="213"/>
                    <a:pt x="169" y="213"/>
                    <a:pt x="169" y="212"/>
                  </a:cubicBezTo>
                  <a:cubicBezTo>
                    <a:pt x="169" y="213"/>
                    <a:pt x="168" y="214"/>
                    <a:pt x="169" y="215"/>
                  </a:cubicBezTo>
                  <a:close/>
                  <a:moveTo>
                    <a:pt x="32" y="151"/>
                  </a:moveTo>
                  <a:cubicBezTo>
                    <a:pt x="32" y="151"/>
                    <a:pt x="32" y="151"/>
                    <a:pt x="32" y="152"/>
                  </a:cubicBezTo>
                  <a:cubicBezTo>
                    <a:pt x="32" y="152"/>
                    <a:pt x="33" y="152"/>
                    <a:pt x="34" y="151"/>
                  </a:cubicBezTo>
                  <a:cubicBezTo>
                    <a:pt x="33" y="151"/>
                    <a:pt x="33" y="151"/>
                    <a:pt x="33" y="150"/>
                  </a:cubicBezTo>
                  <a:cubicBezTo>
                    <a:pt x="33" y="151"/>
                    <a:pt x="32" y="151"/>
                    <a:pt x="32" y="151"/>
                  </a:cubicBezTo>
                  <a:close/>
                  <a:moveTo>
                    <a:pt x="143" y="211"/>
                  </a:moveTo>
                  <a:cubicBezTo>
                    <a:pt x="143" y="210"/>
                    <a:pt x="144" y="210"/>
                    <a:pt x="144" y="210"/>
                  </a:cubicBezTo>
                  <a:cubicBezTo>
                    <a:pt x="144" y="209"/>
                    <a:pt x="143" y="209"/>
                    <a:pt x="143" y="209"/>
                  </a:cubicBezTo>
                  <a:cubicBezTo>
                    <a:pt x="143" y="209"/>
                    <a:pt x="143" y="210"/>
                    <a:pt x="142" y="210"/>
                  </a:cubicBezTo>
                  <a:cubicBezTo>
                    <a:pt x="143" y="210"/>
                    <a:pt x="143" y="210"/>
                    <a:pt x="143" y="211"/>
                  </a:cubicBezTo>
                  <a:close/>
                  <a:moveTo>
                    <a:pt x="139" y="51"/>
                  </a:moveTo>
                  <a:cubicBezTo>
                    <a:pt x="139" y="52"/>
                    <a:pt x="139" y="52"/>
                    <a:pt x="138" y="53"/>
                  </a:cubicBezTo>
                  <a:cubicBezTo>
                    <a:pt x="139" y="52"/>
                    <a:pt x="140" y="52"/>
                    <a:pt x="140" y="51"/>
                  </a:cubicBezTo>
                  <a:cubicBezTo>
                    <a:pt x="140" y="51"/>
                    <a:pt x="140" y="51"/>
                    <a:pt x="139" y="51"/>
                  </a:cubicBezTo>
                  <a:cubicBezTo>
                    <a:pt x="139" y="51"/>
                    <a:pt x="139" y="51"/>
                    <a:pt x="139" y="51"/>
                  </a:cubicBezTo>
                  <a:close/>
                  <a:moveTo>
                    <a:pt x="114" y="246"/>
                  </a:moveTo>
                  <a:cubicBezTo>
                    <a:pt x="113" y="247"/>
                    <a:pt x="113" y="247"/>
                    <a:pt x="113" y="248"/>
                  </a:cubicBezTo>
                  <a:cubicBezTo>
                    <a:pt x="114" y="248"/>
                    <a:pt x="114" y="247"/>
                    <a:pt x="114" y="247"/>
                  </a:cubicBezTo>
                  <a:cubicBezTo>
                    <a:pt x="114" y="246"/>
                    <a:pt x="114" y="246"/>
                    <a:pt x="114" y="246"/>
                  </a:cubicBezTo>
                  <a:close/>
                  <a:moveTo>
                    <a:pt x="14" y="126"/>
                  </a:moveTo>
                  <a:cubicBezTo>
                    <a:pt x="14" y="126"/>
                    <a:pt x="14" y="126"/>
                    <a:pt x="14" y="126"/>
                  </a:cubicBezTo>
                  <a:cubicBezTo>
                    <a:pt x="13" y="126"/>
                    <a:pt x="13" y="127"/>
                    <a:pt x="13" y="128"/>
                  </a:cubicBezTo>
                  <a:cubicBezTo>
                    <a:pt x="13" y="128"/>
                    <a:pt x="14" y="128"/>
                    <a:pt x="14" y="128"/>
                  </a:cubicBezTo>
                  <a:cubicBezTo>
                    <a:pt x="14" y="127"/>
                    <a:pt x="14" y="126"/>
                    <a:pt x="14" y="126"/>
                  </a:cubicBezTo>
                  <a:close/>
                  <a:moveTo>
                    <a:pt x="221" y="115"/>
                  </a:moveTo>
                  <a:cubicBezTo>
                    <a:pt x="221" y="115"/>
                    <a:pt x="221" y="115"/>
                    <a:pt x="221" y="115"/>
                  </a:cubicBezTo>
                  <a:cubicBezTo>
                    <a:pt x="221" y="115"/>
                    <a:pt x="220" y="115"/>
                    <a:pt x="220" y="115"/>
                  </a:cubicBezTo>
                  <a:cubicBezTo>
                    <a:pt x="220" y="115"/>
                    <a:pt x="220" y="116"/>
                    <a:pt x="220" y="117"/>
                  </a:cubicBezTo>
                  <a:cubicBezTo>
                    <a:pt x="220" y="117"/>
                    <a:pt x="220" y="117"/>
                    <a:pt x="220" y="117"/>
                  </a:cubicBezTo>
                  <a:cubicBezTo>
                    <a:pt x="220" y="116"/>
                    <a:pt x="221" y="115"/>
                    <a:pt x="221" y="115"/>
                  </a:cubicBezTo>
                  <a:close/>
                  <a:moveTo>
                    <a:pt x="49" y="119"/>
                  </a:moveTo>
                  <a:cubicBezTo>
                    <a:pt x="49" y="120"/>
                    <a:pt x="50" y="120"/>
                    <a:pt x="51" y="118"/>
                  </a:cubicBezTo>
                  <a:cubicBezTo>
                    <a:pt x="50" y="118"/>
                    <a:pt x="49" y="119"/>
                    <a:pt x="49" y="119"/>
                  </a:cubicBezTo>
                  <a:close/>
                  <a:moveTo>
                    <a:pt x="157" y="207"/>
                  </a:moveTo>
                  <a:cubicBezTo>
                    <a:pt x="157" y="207"/>
                    <a:pt x="156" y="207"/>
                    <a:pt x="156" y="207"/>
                  </a:cubicBezTo>
                  <a:cubicBezTo>
                    <a:pt x="156" y="208"/>
                    <a:pt x="156" y="208"/>
                    <a:pt x="156" y="209"/>
                  </a:cubicBezTo>
                  <a:cubicBezTo>
                    <a:pt x="157" y="209"/>
                    <a:pt x="157" y="209"/>
                    <a:pt x="157" y="209"/>
                  </a:cubicBezTo>
                  <a:cubicBezTo>
                    <a:pt x="157" y="208"/>
                    <a:pt x="157" y="208"/>
                    <a:pt x="158" y="207"/>
                  </a:cubicBezTo>
                  <a:cubicBezTo>
                    <a:pt x="157" y="207"/>
                    <a:pt x="157" y="207"/>
                    <a:pt x="157" y="207"/>
                  </a:cubicBezTo>
                  <a:close/>
                  <a:moveTo>
                    <a:pt x="9" y="93"/>
                  </a:moveTo>
                  <a:cubicBezTo>
                    <a:pt x="7" y="93"/>
                    <a:pt x="7" y="94"/>
                    <a:pt x="7" y="95"/>
                  </a:cubicBezTo>
                  <a:cubicBezTo>
                    <a:pt x="8" y="94"/>
                    <a:pt x="8" y="93"/>
                    <a:pt x="9" y="93"/>
                  </a:cubicBezTo>
                  <a:close/>
                  <a:moveTo>
                    <a:pt x="86" y="239"/>
                  </a:moveTo>
                  <a:cubicBezTo>
                    <a:pt x="85" y="239"/>
                    <a:pt x="85" y="241"/>
                    <a:pt x="86" y="242"/>
                  </a:cubicBezTo>
                  <a:cubicBezTo>
                    <a:pt x="86" y="241"/>
                    <a:pt x="86" y="240"/>
                    <a:pt x="86" y="239"/>
                  </a:cubicBezTo>
                  <a:close/>
                  <a:moveTo>
                    <a:pt x="184" y="167"/>
                  </a:moveTo>
                  <a:cubicBezTo>
                    <a:pt x="185" y="167"/>
                    <a:pt x="185" y="167"/>
                    <a:pt x="186" y="167"/>
                  </a:cubicBezTo>
                  <a:cubicBezTo>
                    <a:pt x="186" y="167"/>
                    <a:pt x="186" y="167"/>
                    <a:pt x="186" y="167"/>
                  </a:cubicBezTo>
                  <a:cubicBezTo>
                    <a:pt x="185" y="167"/>
                    <a:pt x="184" y="166"/>
                    <a:pt x="184" y="167"/>
                  </a:cubicBezTo>
                  <a:close/>
                  <a:moveTo>
                    <a:pt x="135" y="221"/>
                  </a:moveTo>
                  <a:cubicBezTo>
                    <a:pt x="135" y="221"/>
                    <a:pt x="135" y="221"/>
                    <a:pt x="135" y="221"/>
                  </a:cubicBezTo>
                  <a:cubicBezTo>
                    <a:pt x="136" y="221"/>
                    <a:pt x="136" y="221"/>
                    <a:pt x="136" y="222"/>
                  </a:cubicBezTo>
                  <a:cubicBezTo>
                    <a:pt x="136" y="221"/>
                    <a:pt x="136" y="221"/>
                    <a:pt x="137" y="221"/>
                  </a:cubicBezTo>
                  <a:cubicBezTo>
                    <a:pt x="136" y="220"/>
                    <a:pt x="136" y="220"/>
                    <a:pt x="136" y="220"/>
                  </a:cubicBezTo>
                  <a:cubicBezTo>
                    <a:pt x="135" y="220"/>
                    <a:pt x="135" y="220"/>
                    <a:pt x="135" y="221"/>
                  </a:cubicBezTo>
                  <a:close/>
                  <a:moveTo>
                    <a:pt x="21" y="170"/>
                  </a:moveTo>
                  <a:cubicBezTo>
                    <a:pt x="20" y="169"/>
                    <a:pt x="20" y="169"/>
                    <a:pt x="19" y="169"/>
                  </a:cubicBezTo>
                  <a:cubicBezTo>
                    <a:pt x="19" y="169"/>
                    <a:pt x="19" y="170"/>
                    <a:pt x="19" y="170"/>
                  </a:cubicBezTo>
                  <a:cubicBezTo>
                    <a:pt x="20" y="170"/>
                    <a:pt x="20" y="170"/>
                    <a:pt x="21" y="170"/>
                  </a:cubicBezTo>
                  <a:close/>
                  <a:moveTo>
                    <a:pt x="25" y="159"/>
                  </a:moveTo>
                  <a:cubicBezTo>
                    <a:pt x="25" y="159"/>
                    <a:pt x="25" y="159"/>
                    <a:pt x="25" y="159"/>
                  </a:cubicBezTo>
                  <a:cubicBezTo>
                    <a:pt x="25" y="160"/>
                    <a:pt x="25" y="160"/>
                    <a:pt x="26" y="161"/>
                  </a:cubicBezTo>
                  <a:cubicBezTo>
                    <a:pt x="26" y="161"/>
                    <a:pt x="26" y="161"/>
                    <a:pt x="26" y="161"/>
                  </a:cubicBezTo>
                  <a:cubicBezTo>
                    <a:pt x="26" y="161"/>
                    <a:pt x="26" y="161"/>
                    <a:pt x="27" y="161"/>
                  </a:cubicBezTo>
                  <a:cubicBezTo>
                    <a:pt x="26" y="160"/>
                    <a:pt x="26" y="160"/>
                    <a:pt x="25" y="159"/>
                  </a:cubicBezTo>
                  <a:close/>
                  <a:moveTo>
                    <a:pt x="202" y="163"/>
                  </a:moveTo>
                  <a:cubicBezTo>
                    <a:pt x="202" y="163"/>
                    <a:pt x="203" y="163"/>
                    <a:pt x="203" y="163"/>
                  </a:cubicBezTo>
                  <a:cubicBezTo>
                    <a:pt x="203" y="163"/>
                    <a:pt x="203" y="162"/>
                    <a:pt x="203" y="162"/>
                  </a:cubicBezTo>
                  <a:cubicBezTo>
                    <a:pt x="203" y="162"/>
                    <a:pt x="202" y="163"/>
                    <a:pt x="202" y="163"/>
                  </a:cubicBezTo>
                  <a:close/>
                  <a:moveTo>
                    <a:pt x="159" y="261"/>
                  </a:moveTo>
                  <a:cubicBezTo>
                    <a:pt x="159" y="261"/>
                    <a:pt x="159" y="261"/>
                    <a:pt x="159" y="261"/>
                  </a:cubicBezTo>
                  <a:cubicBezTo>
                    <a:pt x="159" y="261"/>
                    <a:pt x="159" y="262"/>
                    <a:pt x="160" y="262"/>
                  </a:cubicBezTo>
                  <a:cubicBezTo>
                    <a:pt x="160" y="261"/>
                    <a:pt x="160" y="261"/>
                    <a:pt x="160" y="260"/>
                  </a:cubicBezTo>
                  <a:cubicBezTo>
                    <a:pt x="160" y="260"/>
                    <a:pt x="159" y="260"/>
                    <a:pt x="159" y="261"/>
                  </a:cubicBezTo>
                  <a:close/>
                  <a:moveTo>
                    <a:pt x="130" y="30"/>
                  </a:moveTo>
                  <a:cubicBezTo>
                    <a:pt x="130" y="30"/>
                    <a:pt x="130" y="30"/>
                    <a:pt x="130" y="29"/>
                  </a:cubicBezTo>
                  <a:cubicBezTo>
                    <a:pt x="129" y="29"/>
                    <a:pt x="129" y="29"/>
                    <a:pt x="128" y="29"/>
                  </a:cubicBezTo>
                  <a:cubicBezTo>
                    <a:pt x="128" y="29"/>
                    <a:pt x="128" y="30"/>
                    <a:pt x="128" y="30"/>
                  </a:cubicBezTo>
                  <a:cubicBezTo>
                    <a:pt x="129" y="30"/>
                    <a:pt x="129" y="30"/>
                    <a:pt x="130" y="30"/>
                  </a:cubicBezTo>
                  <a:close/>
                  <a:moveTo>
                    <a:pt x="17" y="148"/>
                  </a:moveTo>
                  <a:cubicBezTo>
                    <a:pt x="17" y="148"/>
                    <a:pt x="17" y="149"/>
                    <a:pt x="17" y="150"/>
                  </a:cubicBezTo>
                  <a:cubicBezTo>
                    <a:pt x="18" y="149"/>
                    <a:pt x="18" y="149"/>
                    <a:pt x="18" y="148"/>
                  </a:cubicBezTo>
                  <a:cubicBezTo>
                    <a:pt x="17" y="148"/>
                    <a:pt x="17" y="148"/>
                    <a:pt x="17" y="148"/>
                  </a:cubicBezTo>
                  <a:close/>
                  <a:moveTo>
                    <a:pt x="125" y="27"/>
                  </a:moveTo>
                  <a:cubicBezTo>
                    <a:pt x="126" y="27"/>
                    <a:pt x="126" y="27"/>
                    <a:pt x="126" y="26"/>
                  </a:cubicBezTo>
                  <a:cubicBezTo>
                    <a:pt x="126" y="26"/>
                    <a:pt x="125" y="26"/>
                    <a:pt x="125" y="26"/>
                  </a:cubicBezTo>
                  <a:cubicBezTo>
                    <a:pt x="125" y="26"/>
                    <a:pt x="125" y="26"/>
                    <a:pt x="125" y="27"/>
                  </a:cubicBezTo>
                  <a:close/>
                  <a:moveTo>
                    <a:pt x="96" y="238"/>
                  </a:moveTo>
                  <a:cubicBezTo>
                    <a:pt x="96" y="238"/>
                    <a:pt x="96" y="237"/>
                    <a:pt x="96" y="237"/>
                  </a:cubicBezTo>
                  <a:cubicBezTo>
                    <a:pt x="96" y="237"/>
                    <a:pt x="95" y="236"/>
                    <a:pt x="95" y="235"/>
                  </a:cubicBezTo>
                  <a:cubicBezTo>
                    <a:pt x="95" y="235"/>
                    <a:pt x="95" y="235"/>
                    <a:pt x="95" y="235"/>
                  </a:cubicBezTo>
                  <a:cubicBezTo>
                    <a:pt x="95" y="235"/>
                    <a:pt x="95" y="236"/>
                    <a:pt x="95" y="236"/>
                  </a:cubicBezTo>
                  <a:cubicBezTo>
                    <a:pt x="95" y="236"/>
                    <a:pt x="95" y="237"/>
                    <a:pt x="96" y="238"/>
                  </a:cubicBezTo>
                  <a:close/>
                  <a:moveTo>
                    <a:pt x="140" y="222"/>
                  </a:moveTo>
                  <a:cubicBezTo>
                    <a:pt x="141" y="221"/>
                    <a:pt x="141" y="220"/>
                    <a:pt x="142" y="220"/>
                  </a:cubicBezTo>
                  <a:cubicBezTo>
                    <a:pt x="142" y="219"/>
                    <a:pt x="142" y="219"/>
                    <a:pt x="142" y="219"/>
                  </a:cubicBezTo>
                  <a:cubicBezTo>
                    <a:pt x="141" y="220"/>
                    <a:pt x="140" y="221"/>
                    <a:pt x="140" y="221"/>
                  </a:cubicBezTo>
                  <a:cubicBezTo>
                    <a:pt x="140" y="222"/>
                    <a:pt x="140" y="222"/>
                    <a:pt x="140" y="222"/>
                  </a:cubicBezTo>
                  <a:close/>
                  <a:moveTo>
                    <a:pt x="241" y="140"/>
                  </a:moveTo>
                  <a:cubicBezTo>
                    <a:pt x="241" y="140"/>
                    <a:pt x="241" y="140"/>
                    <a:pt x="241" y="140"/>
                  </a:cubicBezTo>
                  <a:cubicBezTo>
                    <a:pt x="241" y="139"/>
                    <a:pt x="242" y="138"/>
                    <a:pt x="242" y="137"/>
                  </a:cubicBezTo>
                  <a:cubicBezTo>
                    <a:pt x="241" y="137"/>
                    <a:pt x="241" y="137"/>
                    <a:pt x="241" y="138"/>
                  </a:cubicBezTo>
                  <a:cubicBezTo>
                    <a:pt x="241" y="138"/>
                    <a:pt x="241" y="139"/>
                    <a:pt x="241" y="140"/>
                  </a:cubicBezTo>
                  <a:close/>
                  <a:moveTo>
                    <a:pt x="151" y="236"/>
                  </a:moveTo>
                  <a:cubicBezTo>
                    <a:pt x="151" y="236"/>
                    <a:pt x="151" y="236"/>
                    <a:pt x="150" y="236"/>
                  </a:cubicBezTo>
                  <a:cubicBezTo>
                    <a:pt x="150" y="237"/>
                    <a:pt x="150" y="237"/>
                    <a:pt x="150" y="237"/>
                  </a:cubicBezTo>
                  <a:cubicBezTo>
                    <a:pt x="150" y="238"/>
                    <a:pt x="151" y="238"/>
                    <a:pt x="151" y="238"/>
                  </a:cubicBezTo>
                  <a:cubicBezTo>
                    <a:pt x="151" y="237"/>
                    <a:pt x="151" y="237"/>
                    <a:pt x="151" y="236"/>
                  </a:cubicBezTo>
                  <a:close/>
                  <a:moveTo>
                    <a:pt x="154" y="86"/>
                  </a:moveTo>
                  <a:cubicBezTo>
                    <a:pt x="153" y="86"/>
                    <a:pt x="153" y="86"/>
                    <a:pt x="153" y="87"/>
                  </a:cubicBezTo>
                  <a:cubicBezTo>
                    <a:pt x="153" y="87"/>
                    <a:pt x="154" y="87"/>
                    <a:pt x="154" y="87"/>
                  </a:cubicBezTo>
                  <a:cubicBezTo>
                    <a:pt x="154" y="87"/>
                    <a:pt x="154" y="87"/>
                    <a:pt x="154" y="86"/>
                  </a:cubicBezTo>
                  <a:close/>
                  <a:moveTo>
                    <a:pt x="98" y="253"/>
                  </a:moveTo>
                  <a:cubicBezTo>
                    <a:pt x="98" y="253"/>
                    <a:pt x="98" y="253"/>
                    <a:pt x="97" y="253"/>
                  </a:cubicBezTo>
                  <a:cubicBezTo>
                    <a:pt x="98" y="253"/>
                    <a:pt x="98" y="254"/>
                    <a:pt x="99" y="254"/>
                  </a:cubicBezTo>
                  <a:cubicBezTo>
                    <a:pt x="99" y="254"/>
                    <a:pt x="99" y="253"/>
                    <a:pt x="99" y="253"/>
                  </a:cubicBezTo>
                  <a:cubicBezTo>
                    <a:pt x="99" y="253"/>
                    <a:pt x="99" y="253"/>
                    <a:pt x="99" y="253"/>
                  </a:cubicBezTo>
                  <a:cubicBezTo>
                    <a:pt x="99" y="253"/>
                    <a:pt x="98" y="253"/>
                    <a:pt x="98" y="253"/>
                  </a:cubicBezTo>
                  <a:close/>
                  <a:moveTo>
                    <a:pt x="25" y="124"/>
                  </a:moveTo>
                  <a:cubicBezTo>
                    <a:pt x="26" y="125"/>
                    <a:pt x="27" y="125"/>
                    <a:pt x="28" y="124"/>
                  </a:cubicBezTo>
                  <a:cubicBezTo>
                    <a:pt x="27" y="124"/>
                    <a:pt x="26" y="124"/>
                    <a:pt x="25" y="124"/>
                  </a:cubicBezTo>
                  <a:close/>
                  <a:moveTo>
                    <a:pt x="17" y="145"/>
                  </a:moveTo>
                  <a:cubicBezTo>
                    <a:pt x="17" y="145"/>
                    <a:pt x="17" y="145"/>
                    <a:pt x="17" y="146"/>
                  </a:cubicBezTo>
                  <a:cubicBezTo>
                    <a:pt x="17" y="146"/>
                    <a:pt x="18" y="146"/>
                    <a:pt x="18" y="146"/>
                  </a:cubicBezTo>
                  <a:cubicBezTo>
                    <a:pt x="18" y="145"/>
                    <a:pt x="18" y="145"/>
                    <a:pt x="18" y="144"/>
                  </a:cubicBezTo>
                  <a:cubicBezTo>
                    <a:pt x="18" y="145"/>
                    <a:pt x="17" y="145"/>
                    <a:pt x="17" y="145"/>
                  </a:cubicBezTo>
                  <a:close/>
                  <a:moveTo>
                    <a:pt x="238" y="102"/>
                  </a:moveTo>
                  <a:cubicBezTo>
                    <a:pt x="238" y="101"/>
                    <a:pt x="239" y="100"/>
                    <a:pt x="239" y="99"/>
                  </a:cubicBezTo>
                  <a:cubicBezTo>
                    <a:pt x="239" y="99"/>
                    <a:pt x="239" y="99"/>
                    <a:pt x="239" y="99"/>
                  </a:cubicBezTo>
                  <a:cubicBezTo>
                    <a:pt x="239" y="100"/>
                    <a:pt x="238" y="100"/>
                    <a:pt x="238" y="100"/>
                  </a:cubicBezTo>
                  <a:cubicBezTo>
                    <a:pt x="237" y="101"/>
                    <a:pt x="237" y="101"/>
                    <a:pt x="238" y="102"/>
                  </a:cubicBezTo>
                  <a:close/>
                  <a:moveTo>
                    <a:pt x="121" y="257"/>
                  </a:moveTo>
                  <a:cubicBezTo>
                    <a:pt x="121" y="257"/>
                    <a:pt x="121" y="257"/>
                    <a:pt x="121" y="257"/>
                  </a:cubicBezTo>
                  <a:cubicBezTo>
                    <a:pt x="121" y="257"/>
                    <a:pt x="121" y="257"/>
                    <a:pt x="121" y="257"/>
                  </a:cubicBezTo>
                  <a:cubicBezTo>
                    <a:pt x="120" y="258"/>
                    <a:pt x="120" y="259"/>
                    <a:pt x="119" y="259"/>
                  </a:cubicBezTo>
                  <a:cubicBezTo>
                    <a:pt x="120" y="259"/>
                    <a:pt x="120" y="259"/>
                    <a:pt x="120" y="260"/>
                  </a:cubicBezTo>
                  <a:cubicBezTo>
                    <a:pt x="120" y="259"/>
                    <a:pt x="121" y="258"/>
                    <a:pt x="121" y="257"/>
                  </a:cubicBezTo>
                  <a:close/>
                  <a:moveTo>
                    <a:pt x="62" y="141"/>
                  </a:moveTo>
                  <a:cubicBezTo>
                    <a:pt x="62" y="140"/>
                    <a:pt x="62" y="140"/>
                    <a:pt x="60" y="140"/>
                  </a:cubicBezTo>
                  <a:cubicBezTo>
                    <a:pt x="60" y="140"/>
                    <a:pt x="60" y="140"/>
                    <a:pt x="60" y="141"/>
                  </a:cubicBezTo>
                  <a:cubicBezTo>
                    <a:pt x="61" y="141"/>
                    <a:pt x="61" y="141"/>
                    <a:pt x="62" y="141"/>
                  </a:cubicBezTo>
                  <a:close/>
                  <a:moveTo>
                    <a:pt x="145" y="228"/>
                  </a:moveTo>
                  <a:cubicBezTo>
                    <a:pt x="146" y="228"/>
                    <a:pt x="147" y="226"/>
                    <a:pt x="147" y="225"/>
                  </a:cubicBezTo>
                  <a:cubicBezTo>
                    <a:pt x="147" y="226"/>
                    <a:pt x="146" y="227"/>
                    <a:pt x="145" y="228"/>
                  </a:cubicBezTo>
                  <a:close/>
                  <a:moveTo>
                    <a:pt x="215" y="109"/>
                  </a:moveTo>
                  <a:cubicBezTo>
                    <a:pt x="215" y="109"/>
                    <a:pt x="215" y="110"/>
                    <a:pt x="215" y="110"/>
                  </a:cubicBezTo>
                  <a:cubicBezTo>
                    <a:pt x="216" y="109"/>
                    <a:pt x="216" y="109"/>
                    <a:pt x="217" y="108"/>
                  </a:cubicBezTo>
                  <a:cubicBezTo>
                    <a:pt x="217" y="108"/>
                    <a:pt x="217" y="108"/>
                    <a:pt x="217" y="108"/>
                  </a:cubicBezTo>
                  <a:cubicBezTo>
                    <a:pt x="216" y="108"/>
                    <a:pt x="216" y="109"/>
                    <a:pt x="215" y="109"/>
                  </a:cubicBezTo>
                  <a:close/>
                  <a:moveTo>
                    <a:pt x="128" y="34"/>
                  </a:moveTo>
                  <a:cubicBezTo>
                    <a:pt x="128" y="34"/>
                    <a:pt x="128" y="33"/>
                    <a:pt x="128" y="33"/>
                  </a:cubicBezTo>
                  <a:cubicBezTo>
                    <a:pt x="127" y="33"/>
                    <a:pt x="127" y="33"/>
                    <a:pt x="126" y="33"/>
                  </a:cubicBezTo>
                  <a:cubicBezTo>
                    <a:pt x="126" y="34"/>
                    <a:pt x="126" y="34"/>
                    <a:pt x="126" y="35"/>
                  </a:cubicBezTo>
                  <a:cubicBezTo>
                    <a:pt x="126" y="35"/>
                    <a:pt x="126" y="35"/>
                    <a:pt x="126" y="35"/>
                  </a:cubicBezTo>
                  <a:cubicBezTo>
                    <a:pt x="127" y="34"/>
                    <a:pt x="127" y="34"/>
                    <a:pt x="128" y="34"/>
                  </a:cubicBezTo>
                  <a:close/>
                  <a:moveTo>
                    <a:pt x="201" y="138"/>
                  </a:moveTo>
                  <a:cubicBezTo>
                    <a:pt x="202" y="139"/>
                    <a:pt x="202" y="139"/>
                    <a:pt x="203" y="139"/>
                  </a:cubicBezTo>
                  <a:cubicBezTo>
                    <a:pt x="203" y="139"/>
                    <a:pt x="203" y="138"/>
                    <a:pt x="203" y="138"/>
                  </a:cubicBezTo>
                  <a:cubicBezTo>
                    <a:pt x="202" y="138"/>
                    <a:pt x="202" y="138"/>
                    <a:pt x="201" y="138"/>
                  </a:cubicBezTo>
                  <a:close/>
                  <a:moveTo>
                    <a:pt x="87" y="198"/>
                  </a:moveTo>
                  <a:cubicBezTo>
                    <a:pt x="87" y="198"/>
                    <a:pt x="87" y="198"/>
                    <a:pt x="87" y="198"/>
                  </a:cubicBezTo>
                  <a:cubicBezTo>
                    <a:pt x="88" y="197"/>
                    <a:pt x="88" y="197"/>
                    <a:pt x="88" y="197"/>
                  </a:cubicBezTo>
                  <a:cubicBezTo>
                    <a:pt x="88" y="196"/>
                    <a:pt x="88" y="196"/>
                    <a:pt x="87" y="195"/>
                  </a:cubicBezTo>
                  <a:cubicBezTo>
                    <a:pt x="87" y="196"/>
                    <a:pt x="87" y="197"/>
                    <a:pt x="87" y="198"/>
                  </a:cubicBezTo>
                  <a:close/>
                  <a:moveTo>
                    <a:pt x="120" y="80"/>
                  </a:moveTo>
                  <a:cubicBezTo>
                    <a:pt x="120" y="80"/>
                    <a:pt x="120" y="80"/>
                    <a:pt x="120" y="80"/>
                  </a:cubicBezTo>
                  <a:cubicBezTo>
                    <a:pt x="120" y="79"/>
                    <a:pt x="121" y="78"/>
                    <a:pt x="121" y="77"/>
                  </a:cubicBezTo>
                  <a:cubicBezTo>
                    <a:pt x="120" y="77"/>
                    <a:pt x="120" y="78"/>
                    <a:pt x="120" y="78"/>
                  </a:cubicBezTo>
                  <a:cubicBezTo>
                    <a:pt x="120" y="79"/>
                    <a:pt x="120" y="79"/>
                    <a:pt x="120" y="80"/>
                  </a:cubicBezTo>
                  <a:close/>
                  <a:moveTo>
                    <a:pt x="94" y="206"/>
                  </a:moveTo>
                  <a:cubicBezTo>
                    <a:pt x="94" y="205"/>
                    <a:pt x="94" y="204"/>
                    <a:pt x="93" y="204"/>
                  </a:cubicBezTo>
                  <a:cubicBezTo>
                    <a:pt x="93" y="205"/>
                    <a:pt x="93" y="206"/>
                    <a:pt x="93" y="206"/>
                  </a:cubicBezTo>
                  <a:cubicBezTo>
                    <a:pt x="94" y="206"/>
                    <a:pt x="94" y="206"/>
                    <a:pt x="94" y="206"/>
                  </a:cubicBezTo>
                  <a:close/>
                  <a:moveTo>
                    <a:pt x="152" y="51"/>
                  </a:moveTo>
                  <a:cubicBezTo>
                    <a:pt x="152" y="51"/>
                    <a:pt x="151" y="51"/>
                    <a:pt x="151" y="51"/>
                  </a:cubicBezTo>
                  <a:cubicBezTo>
                    <a:pt x="151" y="51"/>
                    <a:pt x="151" y="52"/>
                    <a:pt x="150" y="53"/>
                  </a:cubicBezTo>
                  <a:cubicBezTo>
                    <a:pt x="151" y="53"/>
                    <a:pt x="151" y="53"/>
                    <a:pt x="152" y="53"/>
                  </a:cubicBezTo>
                  <a:cubicBezTo>
                    <a:pt x="152" y="52"/>
                    <a:pt x="152" y="51"/>
                    <a:pt x="152" y="51"/>
                  </a:cubicBezTo>
                  <a:close/>
                  <a:moveTo>
                    <a:pt x="172" y="240"/>
                  </a:moveTo>
                  <a:cubicBezTo>
                    <a:pt x="172" y="239"/>
                    <a:pt x="172" y="238"/>
                    <a:pt x="172" y="237"/>
                  </a:cubicBezTo>
                  <a:cubicBezTo>
                    <a:pt x="172" y="238"/>
                    <a:pt x="171" y="239"/>
                    <a:pt x="172" y="240"/>
                  </a:cubicBezTo>
                  <a:close/>
                  <a:moveTo>
                    <a:pt x="153" y="89"/>
                  </a:moveTo>
                  <a:cubicBezTo>
                    <a:pt x="153" y="89"/>
                    <a:pt x="152" y="89"/>
                    <a:pt x="152" y="89"/>
                  </a:cubicBezTo>
                  <a:cubicBezTo>
                    <a:pt x="151" y="89"/>
                    <a:pt x="151" y="89"/>
                    <a:pt x="151" y="89"/>
                  </a:cubicBezTo>
                  <a:cubicBezTo>
                    <a:pt x="153" y="90"/>
                    <a:pt x="153" y="90"/>
                    <a:pt x="153" y="89"/>
                  </a:cubicBezTo>
                  <a:close/>
                  <a:moveTo>
                    <a:pt x="114" y="229"/>
                  </a:moveTo>
                  <a:cubicBezTo>
                    <a:pt x="115" y="227"/>
                    <a:pt x="115" y="227"/>
                    <a:pt x="115" y="227"/>
                  </a:cubicBezTo>
                  <a:cubicBezTo>
                    <a:pt x="115" y="227"/>
                    <a:pt x="114" y="227"/>
                    <a:pt x="114" y="228"/>
                  </a:cubicBezTo>
                  <a:cubicBezTo>
                    <a:pt x="114" y="228"/>
                    <a:pt x="114" y="228"/>
                    <a:pt x="114" y="229"/>
                  </a:cubicBezTo>
                  <a:close/>
                  <a:moveTo>
                    <a:pt x="130" y="89"/>
                  </a:moveTo>
                  <a:cubicBezTo>
                    <a:pt x="130" y="88"/>
                    <a:pt x="130" y="88"/>
                    <a:pt x="131" y="88"/>
                  </a:cubicBezTo>
                  <a:cubicBezTo>
                    <a:pt x="131" y="88"/>
                    <a:pt x="131" y="87"/>
                    <a:pt x="132" y="87"/>
                  </a:cubicBezTo>
                  <a:cubicBezTo>
                    <a:pt x="132" y="87"/>
                    <a:pt x="132" y="87"/>
                    <a:pt x="131" y="87"/>
                  </a:cubicBezTo>
                  <a:cubicBezTo>
                    <a:pt x="131" y="87"/>
                    <a:pt x="130" y="88"/>
                    <a:pt x="129" y="88"/>
                  </a:cubicBezTo>
                  <a:cubicBezTo>
                    <a:pt x="129" y="88"/>
                    <a:pt x="129" y="88"/>
                    <a:pt x="130" y="89"/>
                  </a:cubicBezTo>
                  <a:close/>
                  <a:moveTo>
                    <a:pt x="209" y="126"/>
                  </a:moveTo>
                  <a:cubicBezTo>
                    <a:pt x="208" y="126"/>
                    <a:pt x="208" y="126"/>
                    <a:pt x="207" y="126"/>
                  </a:cubicBezTo>
                  <a:cubicBezTo>
                    <a:pt x="207" y="127"/>
                    <a:pt x="207" y="127"/>
                    <a:pt x="207" y="127"/>
                  </a:cubicBezTo>
                  <a:cubicBezTo>
                    <a:pt x="208" y="127"/>
                    <a:pt x="208" y="127"/>
                    <a:pt x="209" y="126"/>
                  </a:cubicBezTo>
                  <a:close/>
                  <a:moveTo>
                    <a:pt x="14" y="137"/>
                  </a:moveTo>
                  <a:cubicBezTo>
                    <a:pt x="14" y="137"/>
                    <a:pt x="13" y="137"/>
                    <a:pt x="13" y="138"/>
                  </a:cubicBezTo>
                  <a:cubicBezTo>
                    <a:pt x="13" y="138"/>
                    <a:pt x="14" y="138"/>
                    <a:pt x="15" y="138"/>
                  </a:cubicBezTo>
                  <a:cubicBezTo>
                    <a:pt x="14" y="138"/>
                    <a:pt x="14" y="138"/>
                    <a:pt x="14" y="137"/>
                  </a:cubicBezTo>
                  <a:close/>
                  <a:moveTo>
                    <a:pt x="105" y="51"/>
                  </a:moveTo>
                  <a:cubicBezTo>
                    <a:pt x="105" y="51"/>
                    <a:pt x="105" y="51"/>
                    <a:pt x="105" y="51"/>
                  </a:cubicBezTo>
                  <a:cubicBezTo>
                    <a:pt x="104" y="51"/>
                    <a:pt x="104" y="51"/>
                    <a:pt x="103" y="51"/>
                  </a:cubicBezTo>
                  <a:cubicBezTo>
                    <a:pt x="103" y="51"/>
                    <a:pt x="103" y="52"/>
                    <a:pt x="103" y="52"/>
                  </a:cubicBezTo>
                  <a:cubicBezTo>
                    <a:pt x="104" y="52"/>
                    <a:pt x="104" y="52"/>
                    <a:pt x="105" y="51"/>
                  </a:cubicBezTo>
                  <a:close/>
                  <a:moveTo>
                    <a:pt x="90" y="195"/>
                  </a:moveTo>
                  <a:cubicBezTo>
                    <a:pt x="90" y="194"/>
                    <a:pt x="90" y="193"/>
                    <a:pt x="89" y="193"/>
                  </a:cubicBezTo>
                  <a:cubicBezTo>
                    <a:pt x="88" y="193"/>
                    <a:pt x="89" y="194"/>
                    <a:pt x="90" y="195"/>
                  </a:cubicBezTo>
                  <a:close/>
                  <a:moveTo>
                    <a:pt x="211" y="113"/>
                  </a:moveTo>
                  <a:cubicBezTo>
                    <a:pt x="211" y="114"/>
                    <a:pt x="211" y="114"/>
                    <a:pt x="211" y="115"/>
                  </a:cubicBezTo>
                  <a:cubicBezTo>
                    <a:pt x="212" y="114"/>
                    <a:pt x="212" y="114"/>
                    <a:pt x="212" y="114"/>
                  </a:cubicBezTo>
                  <a:cubicBezTo>
                    <a:pt x="212" y="113"/>
                    <a:pt x="211" y="113"/>
                    <a:pt x="211" y="113"/>
                  </a:cubicBezTo>
                  <a:close/>
                  <a:moveTo>
                    <a:pt x="168" y="185"/>
                  </a:moveTo>
                  <a:cubicBezTo>
                    <a:pt x="169" y="185"/>
                    <a:pt x="169" y="185"/>
                    <a:pt x="169" y="185"/>
                  </a:cubicBezTo>
                  <a:cubicBezTo>
                    <a:pt x="169" y="185"/>
                    <a:pt x="169" y="184"/>
                    <a:pt x="169" y="184"/>
                  </a:cubicBezTo>
                  <a:cubicBezTo>
                    <a:pt x="169" y="184"/>
                    <a:pt x="168" y="183"/>
                    <a:pt x="168" y="183"/>
                  </a:cubicBezTo>
                  <a:cubicBezTo>
                    <a:pt x="168" y="183"/>
                    <a:pt x="168" y="183"/>
                    <a:pt x="168" y="183"/>
                  </a:cubicBezTo>
                  <a:cubicBezTo>
                    <a:pt x="168" y="183"/>
                    <a:pt x="168" y="184"/>
                    <a:pt x="168" y="185"/>
                  </a:cubicBezTo>
                  <a:close/>
                  <a:moveTo>
                    <a:pt x="149" y="51"/>
                  </a:moveTo>
                  <a:cubicBezTo>
                    <a:pt x="149" y="51"/>
                    <a:pt x="149" y="51"/>
                    <a:pt x="149" y="51"/>
                  </a:cubicBezTo>
                  <a:cubicBezTo>
                    <a:pt x="149" y="51"/>
                    <a:pt x="148" y="51"/>
                    <a:pt x="148" y="51"/>
                  </a:cubicBezTo>
                  <a:cubicBezTo>
                    <a:pt x="148" y="52"/>
                    <a:pt x="148" y="52"/>
                    <a:pt x="148" y="53"/>
                  </a:cubicBezTo>
                  <a:cubicBezTo>
                    <a:pt x="148" y="53"/>
                    <a:pt x="148" y="53"/>
                    <a:pt x="148" y="53"/>
                  </a:cubicBezTo>
                  <a:cubicBezTo>
                    <a:pt x="149" y="52"/>
                    <a:pt x="149" y="52"/>
                    <a:pt x="149" y="51"/>
                  </a:cubicBezTo>
                  <a:close/>
                  <a:moveTo>
                    <a:pt x="116" y="205"/>
                  </a:moveTo>
                  <a:cubicBezTo>
                    <a:pt x="116" y="205"/>
                    <a:pt x="115" y="205"/>
                    <a:pt x="115" y="205"/>
                  </a:cubicBezTo>
                  <a:cubicBezTo>
                    <a:pt x="116" y="205"/>
                    <a:pt x="116" y="206"/>
                    <a:pt x="116" y="206"/>
                  </a:cubicBezTo>
                  <a:cubicBezTo>
                    <a:pt x="117" y="207"/>
                    <a:pt x="117" y="207"/>
                    <a:pt x="118" y="206"/>
                  </a:cubicBezTo>
                  <a:cubicBezTo>
                    <a:pt x="117" y="206"/>
                    <a:pt x="116" y="205"/>
                    <a:pt x="116" y="205"/>
                  </a:cubicBezTo>
                  <a:close/>
                  <a:moveTo>
                    <a:pt x="222" y="143"/>
                  </a:moveTo>
                  <a:cubicBezTo>
                    <a:pt x="222" y="142"/>
                    <a:pt x="222" y="142"/>
                    <a:pt x="220" y="143"/>
                  </a:cubicBezTo>
                  <a:cubicBezTo>
                    <a:pt x="220" y="143"/>
                    <a:pt x="220" y="143"/>
                    <a:pt x="221" y="143"/>
                  </a:cubicBezTo>
                  <a:cubicBezTo>
                    <a:pt x="221" y="143"/>
                    <a:pt x="222" y="143"/>
                    <a:pt x="222" y="143"/>
                  </a:cubicBezTo>
                  <a:close/>
                  <a:moveTo>
                    <a:pt x="147" y="49"/>
                  </a:moveTo>
                  <a:cubicBezTo>
                    <a:pt x="147" y="48"/>
                    <a:pt x="147" y="48"/>
                    <a:pt x="146" y="48"/>
                  </a:cubicBezTo>
                  <a:cubicBezTo>
                    <a:pt x="146" y="48"/>
                    <a:pt x="146" y="48"/>
                    <a:pt x="145" y="49"/>
                  </a:cubicBezTo>
                  <a:cubicBezTo>
                    <a:pt x="146" y="49"/>
                    <a:pt x="146" y="49"/>
                    <a:pt x="147" y="49"/>
                  </a:cubicBezTo>
                  <a:close/>
                  <a:moveTo>
                    <a:pt x="215" y="100"/>
                  </a:moveTo>
                  <a:cubicBezTo>
                    <a:pt x="214" y="101"/>
                    <a:pt x="214" y="101"/>
                    <a:pt x="214" y="101"/>
                  </a:cubicBezTo>
                  <a:cubicBezTo>
                    <a:pt x="214" y="102"/>
                    <a:pt x="215" y="102"/>
                    <a:pt x="216" y="102"/>
                  </a:cubicBezTo>
                  <a:cubicBezTo>
                    <a:pt x="215" y="101"/>
                    <a:pt x="215" y="101"/>
                    <a:pt x="215" y="100"/>
                  </a:cubicBezTo>
                  <a:close/>
                  <a:moveTo>
                    <a:pt x="236" y="155"/>
                  </a:moveTo>
                  <a:cubicBezTo>
                    <a:pt x="236" y="155"/>
                    <a:pt x="235" y="155"/>
                    <a:pt x="235" y="156"/>
                  </a:cubicBezTo>
                  <a:cubicBezTo>
                    <a:pt x="235" y="156"/>
                    <a:pt x="235" y="156"/>
                    <a:pt x="235" y="157"/>
                  </a:cubicBezTo>
                  <a:cubicBezTo>
                    <a:pt x="235" y="156"/>
                    <a:pt x="236" y="156"/>
                    <a:pt x="236" y="155"/>
                  </a:cubicBezTo>
                  <a:close/>
                  <a:moveTo>
                    <a:pt x="95" y="70"/>
                  </a:moveTo>
                  <a:cubicBezTo>
                    <a:pt x="96" y="70"/>
                    <a:pt x="96" y="70"/>
                    <a:pt x="97" y="69"/>
                  </a:cubicBezTo>
                  <a:cubicBezTo>
                    <a:pt x="97" y="69"/>
                    <a:pt x="97" y="69"/>
                    <a:pt x="97" y="68"/>
                  </a:cubicBezTo>
                  <a:cubicBezTo>
                    <a:pt x="96" y="69"/>
                    <a:pt x="96" y="69"/>
                    <a:pt x="95" y="70"/>
                  </a:cubicBezTo>
                  <a:close/>
                  <a:moveTo>
                    <a:pt x="104" y="69"/>
                  </a:moveTo>
                  <a:cubicBezTo>
                    <a:pt x="104" y="70"/>
                    <a:pt x="103" y="69"/>
                    <a:pt x="102" y="70"/>
                  </a:cubicBezTo>
                  <a:cubicBezTo>
                    <a:pt x="103" y="70"/>
                    <a:pt x="104" y="70"/>
                    <a:pt x="104" y="70"/>
                  </a:cubicBezTo>
                  <a:cubicBezTo>
                    <a:pt x="104" y="70"/>
                    <a:pt x="104" y="69"/>
                    <a:pt x="104" y="69"/>
                  </a:cubicBezTo>
                  <a:close/>
                  <a:moveTo>
                    <a:pt x="226" y="157"/>
                  </a:moveTo>
                  <a:cubicBezTo>
                    <a:pt x="225" y="157"/>
                    <a:pt x="225" y="157"/>
                    <a:pt x="224" y="157"/>
                  </a:cubicBezTo>
                  <a:cubicBezTo>
                    <a:pt x="224" y="157"/>
                    <a:pt x="223" y="157"/>
                    <a:pt x="223" y="158"/>
                  </a:cubicBezTo>
                  <a:cubicBezTo>
                    <a:pt x="225" y="158"/>
                    <a:pt x="225" y="158"/>
                    <a:pt x="226" y="157"/>
                  </a:cubicBezTo>
                  <a:close/>
                  <a:moveTo>
                    <a:pt x="93" y="92"/>
                  </a:moveTo>
                  <a:cubicBezTo>
                    <a:pt x="93" y="93"/>
                    <a:pt x="92" y="93"/>
                    <a:pt x="92" y="93"/>
                  </a:cubicBezTo>
                  <a:cubicBezTo>
                    <a:pt x="93" y="93"/>
                    <a:pt x="94" y="93"/>
                    <a:pt x="94" y="92"/>
                  </a:cubicBezTo>
                  <a:cubicBezTo>
                    <a:pt x="94" y="92"/>
                    <a:pt x="93" y="92"/>
                    <a:pt x="93" y="92"/>
                  </a:cubicBezTo>
                  <a:close/>
                  <a:moveTo>
                    <a:pt x="101" y="257"/>
                  </a:moveTo>
                  <a:cubicBezTo>
                    <a:pt x="102" y="256"/>
                    <a:pt x="102" y="256"/>
                    <a:pt x="103" y="256"/>
                  </a:cubicBezTo>
                  <a:cubicBezTo>
                    <a:pt x="103" y="256"/>
                    <a:pt x="103" y="256"/>
                    <a:pt x="103" y="255"/>
                  </a:cubicBezTo>
                  <a:cubicBezTo>
                    <a:pt x="102" y="256"/>
                    <a:pt x="101" y="256"/>
                    <a:pt x="100" y="256"/>
                  </a:cubicBezTo>
                  <a:cubicBezTo>
                    <a:pt x="101" y="257"/>
                    <a:pt x="101" y="257"/>
                    <a:pt x="101" y="257"/>
                  </a:cubicBezTo>
                  <a:close/>
                  <a:moveTo>
                    <a:pt x="22" y="153"/>
                  </a:moveTo>
                  <a:cubicBezTo>
                    <a:pt x="22" y="152"/>
                    <a:pt x="22" y="151"/>
                    <a:pt x="22" y="151"/>
                  </a:cubicBezTo>
                  <a:cubicBezTo>
                    <a:pt x="22" y="151"/>
                    <a:pt x="22" y="151"/>
                    <a:pt x="22" y="151"/>
                  </a:cubicBezTo>
                  <a:cubicBezTo>
                    <a:pt x="22" y="152"/>
                    <a:pt x="22" y="152"/>
                    <a:pt x="22" y="153"/>
                  </a:cubicBezTo>
                  <a:close/>
                  <a:moveTo>
                    <a:pt x="104" y="82"/>
                  </a:moveTo>
                  <a:cubicBezTo>
                    <a:pt x="103" y="81"/>
                    <a:pt x="103" y="81"/>
                    <a:pt x="103" y="83"/>
                  </a:cubicBezTo>
                  <a:cubicBezTo>
                    <a:pt x="104" y="82"/>
                    <a:pt x="104" y="82"/>
                    <a:pt x="104" y="82"/>
                  </a:cubicBezTo>
                  <a:close/>
                  <a:moveTo>
                    <a:pt x="195" y="94"/>
                  </a:moveTo>
                  <a:cubicBezTo>
                    <a:pt x="195" y="95"/>
                    <a:pt x="195" y="95"/>
                    <a:pt x="196" y="95"/>
                  </a:cubicBezTo>
                  <a:cubicBezTo>
                    <a:pt x="196" y="95"/>
                    <a:pt x="196" y="95"/>
                    <a:pt x="197" y="94"/>
                  </a:cubicBezTo>
                  <a:cubicBezTo>
                    <a:pt x="196" y="94"/>
                    <a:pt x="196" y="94"/>
                    <a:pt x="195" y="94"/>
                  </a:cubicBezTo>
                  <a:close/>
                  <a:moveTo>
                    <a:pt x="179" y="153"/>
                  </a:moveTo>
                  <a:cubicBezTo>
                    <a:pt x="179" y="154"/>
                    <a:pt x="178" y="156"/>
                    <a:pt x="178" y="156"/>
                  </a:cubicBezTo>
                  <a:cubicBezTo>
                    <a:pt x="179" y="155"/>
                    <a:pt x="179" y="154"/>
                    <a:pt x="179" y="153"/>
                  </a:cubicBezTo>
                  <a:close/>
                  <a:moveTo>
                    <a:pt x="97" y="240"/>
                  </a:moveTo>
                  <a:cubicBezTo>
                    <a:pt x="97" y="240"/>
                    <a:pt x="97" y="240"/>
                    <a:pt x="97" y="240"/>
                  </a:cubicBezTo>
                  <a:cubicBezTo>
                    <a:pt x="97" y="240"/>
                    <a:pt x="97" y="241"/>
                    <a:pt x="97" y="241"/>
                  </a:cubicBezTo>
                  <a:cubicBezTo>
                    <a:pt x="97" y="242"/>
                    <a:pt x="97" y="242"/>
                    <a:pt x="98" y="243"/>
                  </a:cubicBezTo>
                  <a:cubicBezTo>
                    <a:pt x="98" y="242"/>
                    <a:pt x="97" y="241"/>
                    <a:pt x="97" y="240"/>
                  </a:cubicBezTo>
                  <a:close/>
                  <a:moveTo>
                    <a:pt x="137" y="43"/>
                  </a:moveTo>
                  <a:cubicBezTo>
                    <a:pt x="137" y="44"/>
                    <a:pt x="136" y="44"/>
                    <a:pt x="136" y="44"/>
                  </a:cubicBezTo>
                  <a:cubicBezTo>
                    <a:pt x="136" y="44"/>
                    <a:pt x="135" y="44"/>
                    <a:pt x="135" y="44"/>
                  </a:cubicBezTo>
                  <a:cubicBezTo>
                    <a:pt x="135" y="44"/>
                    <a:pt x="135" y="45"/>
                    <a:pt x="135" y="45"/>
                  </a:cubicBezTo>
                  <a:cubicBezTo>
                    <a:pt x="136" y="45"/>
                    <a:pt x="136" y="45"/>
                    <a:pt x="137" y="43"/>
                  </a:cubicBezTo>
                  <a:close/>
                  <a:moveTo>
                    <a:pt x="91" y="208"/>
                  </a:moveTo>
                  <a:cubicBezTo>
                    <a:pt x="91" y="208"/>
                    <a:pt x="91" y="208"/>
                    <a:pt x="91" y="208"/>
                  </a:cubicBezTo>
                  <a:cubicBezTo>
                    <a:pt x="91" y="206"/>
                    <a:pt x="90" y="206"/>
                    <a:pt x="90" y="205"/>
                  </a:cubicBezTo>
                  <a:cubicBezTo>
                    <a:pt x="90" y="205"/>
                    <a:pt x="90" y="205"/>
                    <a:pt x="90" y="205"/>
                  </a:cubicBezTo>
                  <a:cubicBezTo>
                    <a:pt x="90" y="206"/>
                    <a:pt x="91" y="207"/>
                    <a:pt x="91" y="208"/>
                  </a:cubicBezTo>
                  <a:close/>
                  <a:moveTo>
                    <a:pt x="37" y="115"/>
                  </a:moveTo>
                  <a:cubicBezTo>
                    <a:pt x="36" y="115"/>
                    <a:pt x="35" y="115"/>
                    <a:pt x="35" y="115"/>
                  </a:cubicBezTo>
                  <a:cubicBezTo>
                    <a:pt x="35" y="116"/>
                    <a:pt x="35" y="116"/>
                    <a:pt x="35" y="116"/>
                  </a:cubicBezTo>
                  <a:cubicBezTo>
                    <a:pt x="36" y="116"/>
                    <a:pt x="37" y="116"/>
                    <a:pt x="37" y="115"/>
                  </a:cubicBezTo>
                  <a:close/>
                  <a:moveTo>
                    <a:pt x="26" y="142"/>
                  </a:moveTo>
                  <a:cubicBezTo>
                    <a:pt x="26" y="141"/>
                    <a:pt x="25" y="141"/>
                    <a:pt x="25" y="141"/>
                  </a:cubicBezTo>
                  <a:cubicBezTo>
                    <a:pt x="24" y="141"/>
                    <a:pt x="25" y="141"/>
                    <a:pt x="25" y="142"/>
                  </a:cubicBezTo>
                  <a:cubicBezTo>
                    <a:pt x="25" y="142"/>
                    <a:pt x="26" y="142"/>
                    <a:pt x="26" y="142"/>
                  </a:cubicBezTo>
                  <a:close/>
                  <a:moveTo>
                    <a:pt x="123" y="254"/>
                  </a:moveTo>
                  <a:cubicBezTo>
                    <a:pt x="124" y="254"/>
                    <a:pt x="124" y="254"/>
                    <a:pt x="124" y="253"/>
                  </a:cubicBezTo>
                  <a:cubicBezTo>
                    <a:pt x="124" y="253"/>
                    <a:pt x="123" y="253"/>
                    <a:pt x="123" y="253"/>
                  </a:cubicBezTo>
                  <a:cubicBezTo>
                    <a:pt x="123" y="254"/>
                    <a:pt x="123" y="254"/>
                    <a:pt x="123" y="254"/>
                  </a:cubicBezTo>
                  <a:close/>
                  <a:moveTo>
                    <a:pt x="115" y="195"/>
                  </a:moveTo>
                  <a:cubicBezTo>
                    <a:pt x="115" y="194"/>
                    <a:pt x="114" y="193"/>
                    <a:pt x="113" y="193"/>
                  </a:cubicBezTo>
                  <a:cubicBezTo>
                    <a:pt x="114" y="194"/>
                    <a:pt x="114" y="195"/>
                    <a:pt x="115" y="195"/>
                  </a:cubicBezTo>
                  <a:close/>
                  <a:moveTo>
                    <a:pt x="87" y="35"/>
                  </a:moveTo>
                  <a:cubicBezTo>
                    <a:pt x="87" y="35"/>
                    <a:pt x="87" y="36"/>
                    <a:pt x="86" y="36"/>
                  </a:cubicBezTo>
                  <a:cubicBezTo>
                    <a:pt x="87" y="36"/>
                    <a:pt x="87" y="36"/>
                    <a:pt x="88" y="35"/>
                  </a:cubicBezTo>
                  <a:cubicBezTo>
                    <a:pt x="87" y="35"/>
                    <a:pt x="87" y="35"/>
                    <a:pt x="87" y="35"/>
                  </a:cubicBezTo>
                  <a:close/>
                  <a:moveTo>
                    <a:pt x="33" y="129"/>
                  </a:moveTo>
                  <a:cubicBezTo>
                    <a:pt x="34" y="129"/>
                    <a:pt x="35" y="129"/>
                    <a:pt x="35" y="129"/>
                  </a:cubicBezTo>
                  <a:cubicBezTo>
                    <a:pt x="35" y="129"/>
                    <a:pt x="35" y="129"/>
                    <a:pt x="35" y="129"/>
                  </a:cubicBezTo>
                  <a:cubicBezTo>
                    <a:pt x="35" y="129"/>
                    <a:pt x="34" y="128"/>
                    <a:pt x="33" y="128"/>
                  </a:cubicBezTo>
                  <a:cubicBezTo>
                    <a:pt x="33" y="129"/>
                    <a:pt x="33" y="129"/>
                    <a:pt x="33" y="129"/>
                  </a:cubicBezTo>
                  <a:close/>
                  <a:moveTo>
                    <a:pt x="232" y="129"/>
                  </a:moveTo>
                  <a:cubicBezTo>
                    <a:pt x="232" y="128"/>
                    <a:pt x="232" y="128"/>
                    <a:pt x="232" y="127"/>
                  </a:cubicBezTo>
                  <a:cubicBezTo>
                    <a:pt x="232" y="127"/>
                    <a:pt x="232" y="127"/>
                    <a:pt x="231" y="127"/>
                  </a:cubicBezTo>
                  <a:cubicBezTo>
                    <a:pt x="232" y="128"/>
                    <a:pt x="232" y="128"/>
                    <a:pt x="232" y="129"/>
                  </a:cubicBezTo>
                  <a:close/>
                  <a:moveTo>
                    <a:pt x="235" y="111"/>
                  </a:moveTo>
                  <a:cubicBezTo>
                    <a:pt x="236" y="111"/>
                    <a:pt x="236" y="111"/>
                    <a:pt x="236" y="111"/>
                  </a:cubicBezTo>
                  <a:cubicBezTo>
                    <a:pt x="236" y="110"/>
                    <a:pt x="236" y="109"/>
                    <a:pt x="235" y="108"/>
                  </a:cubicBezTo>
                  <a:cubicBezTo>
                    <a:pt x="235" y="108"/>
                    <a:pt x="235" y="108"/>
                    <a:pt x="235" y="108"/>
                  </a:cubicBezTo>
                  <a:cubicBezTo>
                    <a:pt x="235" y="109"/>
                    <a:pt x="235" y="110"/>
                    <a:pt x="235" y="111"/>
                  </a:cubicBezTo>
                  <a:close/>
                  <a:moveTo>
                    <a:pt x="22" y="149"/>
                  </a:moveTo>
                  <a:cubicBezTo>
                    <a:pt x="22" y="149"/>
                    <a:pt x="22" y="148"/>
                    <a:pt x="22" y="148"/>
                  </a:cubicBezTo>
                  <a:cubicBezTo>
                    <a:pt x="22" y="148"/>
                    <a:pt x="22" y="148"/>
                    <a:pt x="21" y="148"/>
                  </a:cubicBezTo>
                  <a:cubicBezTo>
                    <a:pt x="21" y="149"/>
                    <a:pt x="21" y="149"/>
                    <a:pt x="21" y="149"/>
                  </a:cubicBezTo>
                  <a:cubicBezTo>
                    <a:pt x="22" y="149"/>
                    <a:pt x="22" y="149"/>
                    <a:pt x="22" y="149"/>
                  </a:cubicBezTo>
                  <a:close/>
                  <a:moveTo>
                    <a:pt x="85" y="260"/>
                  </a:moveTo>
                  <a:cubicBezTo>
                    <a:pt x="84" y="260"/>
                    <a:pt x="83" y="261"/>
                    <a:pt x="83" y="262"/>
                  </a:cubicBezTo>
                  <a:cubicBezTo>
                    <a:pt x="85" y="261"/>
                    <a:pt x="85" y="261"/>
                    <a:pt x="85" y="260"/>
                  </a:cubicBezTo>
                  <a:close/>
                  <a:moveTo>
                    <a:pt x="137" y="207"/>
                  </a:moveTo>
                  <a:cubicBezTo>
                    <a:pt x="137" y="207"/>
                    <a:pt x="136" y="208"/>
                    <a:pt x="136" y="208"/>
                  </a:cubicBezTo>
                  <a:cubicBezTo>
                    <a:pt x="136" y="208"/>
                    <a:pt x="136" y="208"/>
                    <a:pt x="136" y="208"/>
                  </a:cubicBezTo>
                  <a:cubicBezTo>
                    <a:pt x="136" y="208"/>
                    <a:pt x="136" y="209"/>
                    <a:pt x="136" y="209"/>
                  </a:cubicBezTo>
                  <a:cubicBezTo>
                    <a:pt x="137" y="208"/>
                    <a:pt x="137" y="208"/>
                    <a:pt x="137" y="207"/>
                  </a:cubicBezTo>
                  <a:close/>
                  <a:moveTo>
                    <a:pt x="103" y="18"/>
                  </a:moveTo>
                  <a:cubicBezTo>
                    <a:pt x="104" y="17"/>
                    <a:pt x="104" y="17"/>
                    <a:pt x="105" y="17"/>
                  </a:cubicBezTo>
                  <a:cubicBezTo>
                    <a:pt x="105" y="17"/>
                    <a:pt x="105" y="17"/>
                    <a:pt x="105" y="17"/>
                  </a:cubicBezTo>
                  <a:cubicBezTo>
                    <a:pt x="104" y="17"/>
                    <a:pt x="104" y="17"/>
                    <a:pt x="103" y="17"/>
                  </a:cubicBezTo>
                  <a:cubicBezTo>
                    <a:pt x="103" y="17"/>
                    <a:pt x="103" y="17"/>
                    <a:pt x="103" y="17"/>
                  </a:cubicBezTo>
                  <a:cubicBezTo>
                    <a:pt x="103" y="17"/>
                    <a:pt x="103" y="17"/>
                    <a:pt x="103" y="18"/>
                  </a:cubicBezTo>
                  <a:close/>
                  <a:moveTo>
                    <a:pt x="137" y="36"/>
                  </a:moveTo>
                  <a:cubicBezTo>
                    <a:pt x="138" y="36"/>
                    <a:pt x="138" y="36"/>
                    <a:pt x="138" y="35"/>
                  </a:cubicBezTo>
                  <a:cubicBezTo>
                    <a:pt x="137" y="35"/>
                    <a:pt x="137" y="35"/>
                    <a:pt x="137" y="36"/>
                  </a:cubicBezTo>
                  <a:close/>
                  <a:moveTo>
                    <a:pt x="115" y="223"/>
                  </a:moveTo>
                  <a:cubicBezTo>
                    <a:pt x="115" y="223"/>
                    <a:pt x="114" y="222"/>
                    <a:pt x="113" y="222"/>
                  </a:cubicBezTo>
                  <a:cubicBezTo>
                    <a:pt x="113" y="222"/>
                    <a:pt x="113" y="222"/>
                    <a:pt x="113" y="222"/>
                  </a:cubicBezTo>
                  <a:cubicBezTo>
                    <a:pt x="114" y="222"/>
                    <a:pt x="114" y="223"/>
                    <a:pt x="115" y="224"/>
                  </a:cubicBezTo>
                  <a:cubicBezTo>
                    <a:pt x="115" y="223"/>
                    <a:pt x="115" y="223"/>
                    <a:pt x="115" y="223"/>
                  </a:cubicBezTo>
                  <a:close/>
                  <a:moveTo>
                    <a:pt x="113" y="83"/>
                  </a:moveTo>
                  <a:cubicBezTo>
                    <a:pt x="113" y="84"/>
                    <a:pt x="112" y="84"/>
                    <a:pt x="112" y="84"/>
                  </a:cubicBezTo>
                  <a:cubicBezTo>
                    <a:pt x="113" y="84"/>
                    <a:pt x="114" y="84"/>
                    <a:pt x="114" y="84"/>
                  </a:cubicBezTo>
                  <a:cubicBezTo>
                    <a:pt x="114" y="84"/>
                    <a:pt x="114" y="84"/>
                    <a:pt x="114" y="83"/>
                  </a:cubicBezTo>
                  <a:cubicBezTo>
                    <a:pt x="114" y="83"/>
                    <a:pt x="113" y="83"/>
                    <a:pt x="113" y="83"/>
                  </a:cubicBezTo>
                  <a:close/>
                  <a:moveTo>
                    <a:pt x="28" y="164"/>
                  </a:moveTo>
                  <a:cubicBezTo>
                    <a:pt x="28" y="163"/>
                    <a:pt x="27" y="163"/>
                    <a:pt x="26" y="163"/>
                  </a:cubicBezTo>
                  <a:cubicBezTo>
                    <a:pt x="26" y="163"/>
                    <a:pt x="26" y="164"/>
                    <a:pt x="27" y="164"/>
                  </a:cubicBezTo>
                  <a:cubicBezTo>
                    <a:pt x="27" y="164"/>
                    <a:pt x="28" y="164"/>
                    <a:pt x="28" y="164"/>
                  </a:cubicBezTo>
                  <a:close/>
                  <a:moveTo>
                    <a:pt x="183" y="156"/>
                  </a:moveTo>
                  <a:cubicBezTo>
                    <a:pt x="183" y="156"/>
                    <a:pt x="183" y="155"/>
                    <a:pt x="183" y="155"/>
                  </a:cubicBezTo>
                  <a:cubicBezTo>
                    <a:pt x="182" y="155"/>
                    <a:pt x="182" y="156"/>
                    <a:pt x="182" y="156"/>
                  </a:cubicBezTo>
                  <a:cubicBezTo>
                    <a:pt x="183" y="156"/>
                    <a:pt x="183" y="156"/>
                    <a:pt x="183" y="156"/>
                  </a:cubicBezTo>
                  <a:close/>
                  <a:moveTo>
                    <a:pt x="168" y="89"/>
                  </a:moveTo>
                  <a:cubicBezTo>
                    <a:pt x="168" y="89"/>
                    <a:pt x="168" y="89"/>
                    <a:pt x="168" y="89"/>
                  </a:cubicBezTo>
                  <a:cubicBezTo>
                    <a:pt x="167" y="88"/>
                    <a:pt x="167" y="89"/>
                    <a:pt x="166" y="89"/>
                  </a:cubicBezTo>
                  <a:cubicBezTo>
                    <a:pt x="167" y="89"/>
                    <a:pt x="167" y="89"/>
                    <a:pt x="168" y="89"/>
                  </a:cubicBezTo>
                  <a:close/>
                  <a:moveTo>
                    <a:pt x="171" y="222"/>
                  </a:moveTo>
                  <a:cubicBezTo>
                    <a:pt x="172" y="222"/>
                    <a:pt x="172" y="220"/>
                    <a:pt x="171" y="220"/>
                  </a:cubicBezTo>
                  <a:cubicBezTo>
                    <a:pt x="171" y="221"/>
                    <a:pt x="171" y="222"/>
                    <a:pt x="171" y="222"/>
                  </a:cubicBezTo>
                  <a:close/>
                  <a:moveTo>
                    <a:pt x="26" y="156"/>
                  </a:moveTo>
                  <a:cubicBezTo>
                    <a:pt x="26" y="156"/>
                    <a:pt x="26" y="157"/>
                    <a:pt x="26" y="157"/>
                  </a:cubicBezTo>
                  <a:cubicBezTo>
                    <a:pt x="27" y="157"/>
                    <a:pt x="28" y="157"/>
                    <a:pt x="28" y="156"/>
                  </a:cubicBezTo>
                  <a:cubicBezTo>
                    <a:pt x="28" y="156"/>
                    <a:pt x="28" y="156"/>
                    <a:pt x="28" y="156"/>
                  </a:cubicBezTo>
                  <a:cubicBezTo>
                    <a:pt x="27" y="156"/>
                    <a:pt x="27" y="156"/>
                    <a:pt x="26" y="156"/>
                  </a:cubicBezTo>
                  <a:close/>
                  <a:moveTo>
                    <a:pt x="41" y="103"/>
                  </a:moveTo>
                  <a:cubicBezTo>
                    <a:pt x="41" y="103"/>
                    <a:pt x="41" y="104"/>
                    <a:pt x="41" y="104"/>
                  </a:cubicBezTo>
                  <a:cubicBezTo>
                    <a:pt x="42" y="104"/>
                    <a:pt x="43" y="104"/>
                    <a:pt x="44" y="104"/>
                  </a:cubicBezTo>
                  <a:cubicBezTo>
                    <a:pt x="44" y="104"/>
                    <a:pt x="45" y="104"/>
                    <a:pt x="45" y="104"/>
                  </a:cubicBezTo>
                  <a:cubicBezTo>
                    <a:pt x="45" y="104"/>
                    <a:pt x="45" y="103"/>
                    <a:pt x="45" y="103"/>
                  </a:cubicBezTo>
                  <a:cubicBezTo>
                    <a:pt x="43" y="103"/>
                    <a:pt x="42" y="103"/>
                    <a:pt x="41" y="103"/>
                  </a:cubicBezTo>
                  <a:close/>
                  <a:moveTo>
                    <a:pt x="105" y="261"/>
                  </a:moveTo>
                  <a:cubicBezTo>
                    <a:pt x="105" y="260"/>
                    <a:pt x="105" y="260"/>
                    <a:pt x="104" y="260"/>
                  </a:cubicBezTo>
                  <a:cubicBezTo>
                    <a:pt x="104" y="261"/>
                    <a:pt x="104" y="261"/>
                    <a:pt x="105" y="261"/>
                  </a:cubicBezTo>
                  <a:close/>
                  <a:moveTo>
                    <a:pt x="170" y="206"/>
                  </a:moveTo>
                  <a:cubicBezTo>
                    <a:pt x="169" y="207"/>
                    <a:pt x="169" y="208"/>
                    <a:pt x="170" y="209"/>
                  </a:cubicBezTo>
                  <a:cubicBezTo>
                    <a:pt x="170" y="208"/>
                    <a:pt x="170" y="207"/>
                    <a:pt x="170" y="206"/>
                  </a:cubicBezTo>
                  <a:close/>
                  <a:moveTo>
                    <a:pt x="121" y="244"/>
                  </a:moveTo>
                  <a:cubicBezTo>
                    <a:pt x="120" y="244"/>
                    <a:pt x="119" y="243"/>
                    <a:pt x="118" y="244"/>
                  </a:cubicBezTo>
                  <a:cubicBezTo>
                    <a:pt x="119" y="244"/>
                    <a:pt x="120" y="244"/>
                    <a:pt x="120" y="244"/>
                  </a:cubicBezTo>
                  <a:cubicBezTo>
                    <a:pt x="121" y="244"/>
                    <a:pt x="121" y="244"/>
                    <a:pt x="121" y="244"/>
                  </a:cubicBezTo>
                  <a:close/>
                  <a:moveTo>
                    <a:pt x="101" y="192"/>
                  </a:moveTo>
                  <a:cubicBezTo>
                    <a:pt x="101" y="192"/>
                    <a:pt x="101" y="192"/>
                    <a:pt x="101" y="192"/>
                  </a:cubicBezTo>
                  <a:cubicBezTo>
                    <a:pt x="101" y="193"/>
                    <a:pt x="102" y="194"/>
                    <a:pt x="103" y="194"/>
                  </a:cubicBezTo>
                  <a:cubicBezTo>
                    <a:pt x="102" y="193"/>
                    <a:pt x="102" y="193"/>
                    <a:pt x="101" y="192"/>
                  </a:cubicBezTo>
                  <a:close/>
                  <a:moveTo>
                    <a:pt x="125" y="244"/>
                  </a:moveTo>
                  <a:cubicBezTo>
                    <a:pt x="125" y="244"/>
                    <a:pt x="125" y="244"/>
                    <a:pt x="125" y="245"/>
                  </a:cubicBezTo>
                  <a:cubicBezTo>
                    <a:pt x="126" y="245"/>
                    <a:pt x="126" y="244"/>
                    <a:pt x="126" y="244"/>
                  </a:cubicBezTo>
                  <a:cubicBezTo>
                    <a:pt x="125" y="243"/>
                    <a:pt x="125" y="243"/>
                    <a:pt x="125" y="244"/>
                  </a:cubicBezTo>
                  <a:close/>
                  <a:moveTo>
                    <a:pt x="181" y="97"/>
                  </a:moveTo>
                  <a:cubicBezTo>
                    <a:pt x="180" y="97"/>
                    <a:pt x="180" y="97"/>
                    <a:pt x="179" y="97"/>
                  </a:cubicBezTo>
                  <a:cubicBezTo>
                    <a:pt x="180" y="97"/>
                    <a:pt x="180" y="98"/>
                    <a:pt x="180" y="98"/>
                  </a:cubicBezTo>
                  <a:cubicBezTo>
                    <a:pt x="180" y="98"/>
                    <a:pt x="181" y="97"/>
                    <a:pt x="181" y="97"/>
                  </a:cubicBezTo>
                  <a:close/>
                  <a:moveTo>
                    <a:pt x="43" y="136"/>
                  </a:moveTo>
                  <a:cubicBezTo>
                    <a:pt x="44" y="136"/>
                    <a:pt x="44" y="136"/>
                    <a:pt x="45" y="135"/>
                  </a:cubicBezTo>
                  <a:cubicBezTo>
                    <a:pt x="44" y="135"/>
                    <a:pt x="44" y="135"/>
                    <a:pt x="43" y="136"/>
                  </a:cubicBezTo>
                  <a:close/>
                  <a:moveTo>
                    <a:pt x="57" y="148"/>
                  </a:moveTo>
                  <a:cubicBezTo>
                    <a:pt x="57" y="149"/>
                    <a:pt x="57" y="149"/>
                    <a:pt x="58" y="149"/>
                  </a:cubicBezTo>
                  <a:cubicBezTo>
                    <a:pt x="58" y="149"/>
                    <a:pt x="58" y="149"/>
                    <a:pt x="58" y="148"/>
                  </a:cubicBezTo>
                  <a:cubicBezTo>
                    <a:pt x="58" y="148"/>
                    <a:pt x="58" y="148"/>
                    <a:pt x="57" y="148"/>
                  </a:cubicBezTo>
                  <a:close/>
                  <a:moveTo>
                    <a:pt x="120" y="56"/>
                  </a:moveTo>
                  <a:cubicBezTo>
                    <a:pt x="118" y="56"/>
                    <a:pt x="118" y="56"/>
                    <a:pt x="118" y="57"/>
                  </a:cubicBezTo>
                  <a:cubicBezTo>
                    <a:pt x="119" y="56"/>
                    <a:pt x="119" y="56"/>
                    <a:pt x="120" y="56"/>
                  </a:cubicBezTo>
                  <a:close/>
                  <a:moveTo>
                    <a:pt x="134" y="69"/>
                  </a:moveTo>
                  <a:cubicBezTo>
                    <a:pt x="134" y="69"/>
                    <a:pt x="134" y="69"/>
                    <a:pt x="134" y="69"/>
                  </a:cubicBezTo>
                  <a:cubicBezTo>
                    <a:pt x="134" y="69"/>
                    <a:pt x="134" y="70"/>
                    <a:pt x="133" y="70"/>
                  </a:cubicBezTo>
                  <a:cubicBezTo>
                    <a:pt x="134" y="70"/>
                    <a:pt x="134" y="70"/>
                    <a:pt x="134" y="70"/>
                  </a:cubicBezTo>
                  <a:cubicBezTo>
                    <a:pt x="134" y="70"/>
                    <a:pt x="134" y="69"/>
                    <a:pt x="134" y="69"/>
                  </a:cubicBezTo>
                  <a:close/>
                  <a:moveTo>
                    <a:pt x="78" y="166"/>
                  </a:moveTo>
                  <a:cubicBezTo>
                    <a:pt x="77" y="166"/>
                    <a:pt x="77" y="166"/>
                    <a:pt x="76" y="166"/>
                  </a:cubicBezTo>
                  <a:cubicBezTo>
                    <a:pt x="76" y="166"/>
                    <a:pt x="77" y="167"/>
                    <a:pt x="77" y="167"/>
                  </a:cubicBezTo>
                  <a:cubicBezTo>
                    <a:pt x="77" y="167"/>
                    <a:pt x="77" y="166"/>
                    <a:pt x="78" y="166"/>
                  </a:cubicBezTo>
                  <a:close/>
                  <a:moveTo>
                    <a:pt x="14" y="147"/>
                  </a:moveTo>
                  <a:cubicBezTo>
                    <a:pt x="14" y="148"/>
                    <a:pt x="14" y="149"/>
                    <a:pt x="14" y="150"/>
                  </a:cubicBezTo>
                  <a:cubicBezTo>
                    <a:pt x="14" y="149"/>
                    <a:pt x="14" y="148"/>
                    <a:pt x="14" y="147"/>
                  </a:cubicBezTo>
                  <a:close/>
                  <a:moveTo>
                    <a:pt x="92" y="42"/>
                  </a:moveTo>
                  <a:cubicBezTo>
                    <a:pt x="93" y="42"/>
                    <a:pt x="93" y="42"/>
                    <a:pt x="93" y="41"/>
                  </a:cubicBezTo>
                  <a:cubicBezTo>
                    <a:pt x="93" y="41"/>
                    <a:pt x="92" y="41"/>
                    <a:pt x="92" y="42"/>
                  </a:cubicBezTo>
                  <a:close/>
                  <a:moveTo>
                    <a:pt x="9" y="100"/>
                  </a:moveTo>
                  <a:cubicBezTo>
                    <a:pt x="9" y="100"/>
                    <a:pt x="9" y="100"/>
                    <a:pt x="9" y="100"/>
                  </a:cubicBezTo>
                  <a:cubicBezTo>
                    <a:pt x="9" y="100"/>
                    <a:pt x="8" y="101"/>
                    <a:pt x="8" y="101"/>
                  </a:cubicBezTo>
                  <a:cubicBezTo>
                    <a:pt x="8" y="101"/>
                    <a:pt x="9" y="101"/>
                    <a:pt x="9" y="101"/>
                  </a:cubicBezTo>
                  <a:cubicBezTo>
                    <a:pt x="9" y="101"/>
                    <a:pt x="9" y="100"/>
                    <a:pt x="9" y="100"/>
                  </a:cubicBezTo>
                  <a:close/>
                  <a:moveTo>
                    <a:pt x="247" y="145"/>
                  </a:moveTo>
                  <a:cubicBezTo>
                    <a:pt x="247" y="145"/>
                    <a:pt x="248" y="146"/>
                    <a:pt x="248" y="146"/>
                  </a:cubicBezTo>
                  <a:cubicBezTo>
                    <a:pt x="248" y="146"/>
                    <a:pt x="248" y="146"/>
                    <a:pt x="248" y="146"/>
                  </a:cubicBezTo>
                  <a:cubicBezTo>
                    <a:pt x="248" y="145"/>
                    <a:pt x="248" y="145"/>
                    <a:pt x="248" y="144"/>
                  </a:cubicBezTo>
                  <a:cubicBezTo>
                    <a:pt x="247" y="144"/>
                    <a:pt x="247" y="144"/>
                    <a:pt x="247" y="145"/>
                  </a:cubicBezTo>
                  <a:close/>
                  <a:moveTo>
                    <a:pt x="119" y="52"/>
                  </a:moveTo>
                  <a:cubicBezTo>
                    <a:pt x="119" y="52"/>
                    <a:pt x="119" y="52"/>
                    <a:pt x="119" y="52"/>
                  </a:cubicBezTo>
                  <a:cubicBezTo>
                    <a:pt x="119" y="52"/>
                    <a:pt x="118" y="52"/>
                    <a:pt x="118" y="52"/>
                  </a:cubicBezTo>
                  <a:cubicBezTo>
                    <a:pt x="118" y="52"/>
                    <a:pt x="118" y="52"/>
                    <a:pt x="118" y="52"/>
                  </a:cubicBezTo>
                  <a:cubicBezTo>
                    <a:pt x="118" y="52"/>
                    <a:pt x="119" y="52"/>
                    <a:pt x="119" y="52"/>
                  </a:cubicBezTo>
                  <a:close/>
                  <a:moveTo>
                    <a:pt x="206" y="138"/>
                  </a:moveTo>
                  <a:cubicBezTo>
                    <a:pt x="206" y="138"/>
                    <a:pt x="206" y="138"/>
                    <a:pt x="206" y="137"/>
                  </a:cubicBezTo>
                  <a:cubicBezTo>
                    <a:pt x="205" y="138"/>
                    <a:pt x="205" y="138"/>
                    <a:pt x="205" y="138"/>
                  </a:cubicBezTo>
                  <a:cubicBezTo>
                    <a:pt x="205" y="138"/>
                    <a:pt x="205" y="139"/>
                    <a:pt x="205" y="139"/>
                  </a:cubicBezTo>
                  <a:cubicBezTo>
                    <a:pt x="205" y="139"/>
                    <a:pt x="205" y="139"/>
                    <a:pt x="205" y="139"/>
                  </a:cubicBezTo>
                  <a:cubicBezTo>
                    <a:pt x="205" y="139"/>
                    <a:pt x="206" y="138"/>
                    <a:pt x="206" y="138"/>
                  </a:cubicBezTo>
                  <a:close/>
                  <a:moveTo>
                    <a:pt x="107" y="221"/>
                  </a:moveTo>
                  <a:cubicBezTo>
                    <a:pt x="107" y="221"/>
                    <a:pt x="107" y="222"/>
                    <a:pt x="106" y="222"/>
                  </a:cubicBezTo>
                  <a:cubicBezTo>
                    <a:pt x="107" y="222"/>
                    <a:pt x="107" y="222"/>
                    <a:pt x="107" y="223"/>
                  </a:cubicBezTo>
                  <a:cubicBezTo>
                    <a:pt x="108" y="222"/>
                    <a:pt x="107" y="222"/>
                    <a:pt x="107" y="221"/>
                  </a:cubicBezTo>
                  <a:close/>
                  <a:moveTo>
                    <a:pt x="161" y="30"/>
                  </a:moveTo>
                  <a:cubicBezTo>
                    <a:pt x="161" y="29"/>
                    <a:pt x="161" y="29"/>
                    <a:pt x="161" y="28"/>
                  </a:cubicBezTo>
                  <a:cubicBezTo>
                    <a:pt x="161" y="28"/>
                    <a:pt x="161" y="28"/>
                    <a:pt x="161" y="28"/>
                  </a:cubicBezTo>
                  <a:cubicBezTo>
                    <a:pt x="160" y="29"/>
                    <a:pt x="160" y="29"/>
                    <a:pt x="161" y="30"/>
                  </a:cubicBezTo>
                  <a:close/>
                  <a:moveTo>
                    <a:pt x="180" y="167"/>
                  </a:moveTo>
                  <a:cubicBezTo>
                    <a:pt x="180" y="167"/>
                    <a:pt x="180" y="167"/>
                    <a:pt x="180" y="167"/>
                  </a:cubicBezTo>
                  <a:cubicBezTo>
                    <a:pt x="179" y="167"/>
                    <a:pt x="179" y="167"/>
                    <a:pt x="178" y="167"/>
                  </a:cubicBezTo>
                  <a:cubicBezTo>
                    <a:pt x="179" y="167"/>
                    <a:pt x="179" y="167"/>
                    <a:pt x="180" y="167"/>
                  </a:cubicBezTo>
                  <a:close/>
                  <a:moveTo>
                    <a:pt x="155" y="92"/>
                  </a:moveTo>
                  <a:cubicBezTo>
                    <a:pt x="155" y="93"/>
                    <a:pt x="155" y="93"/>
                    <a:pt x="155" y="93"/>
                  </a:cubicBezTo>
                  <a:cubicBezTo>
                    <a:pt x="156" y="93"/>
                    <a:pt x="156" y="93"/>
                    <a:pt x="157" y="93"/>
                  </a:cubicBezTo>
                  <a:cubicBezTo>
                    <a:pt x="157" y="93"/>
                    <a:pt x="156" y="92"/>
                    <a:pt x="155" y="92"/>
                  </a:cubicBezTo>
                  <a:close/>
                  <a:moveTo>
                    <a:pt x="170" y="196"/>
                  </a:moveTo>
                  <a:cubicBezTo>
                    <a:pt x="170" y="197"/>
                    <a:pt x="170" y="198"/>
                    <a:pt x="170" y="199"/>
                  </a:cubicBezTo>
                  <a:cubicBezTo>
                    <a:pt x="171" y="199"/>
                    <a:pt x="171" y="197"/>
                    <a:pt x="170" y="196"/>
                  </a:cubicBezTo>
                  <a:close/>
                  <a:moveTo>
                    <a:pt x="100" y="263"/>
                  </a:moveTo>
                  <a:cubicBezTo>
                    <a:pt x="101" y="263"/>
                    <a:pt x="102" y="263"/>
                    <a:pt x="103" y="263"/>
                  </a:cubicBezTo>
                  <a:cubicBezTo>
                    <a:pt x="103" y="263"/>
                    <a:pt x="102" y="263"/>
                    <a:pt x="100" y="263"/>
                  </a:cubicBezTo>
                  <a:close/>
                  <a:moveTo>
                    <a:pt x="84" y="228"/>
                  </a:moveTo>
                  <a:cubicBezTo>
                    <a:pt x="85" y="227"/>
                    <a:pt x="85" y="227"/>
                    <a:pt x="85" y="226"/>
                  </a:cubicBezTo>
                  <a:cubicBezTo>
                    <a:pt x="84" y="227"/>
                    <a:pt x="84" y="227"/>
                    <a:pt x="84" y="228"/>
                  </a:cubicBezTo>
                  <a:close/>
                  <a:moveTo>
                    <a:pt x="102" y="55"/>
                  </a:moveTo>
                  <a:cubicBezTo>
                    <a:pt x="101" y="56"/>
                    <a:pt x="101" y="56"/>
                    <a:pt x="101" y="56"/>
                  </a:cubicBezTo>
                  <a:cubicBezTo>
                    <a:pt x="102" y="56"/>
                    <a:pt x="102" y="56"/>
                    <a:pt x="102" y="55"/>
                  </a:cubicBezTo>
                  <a:close/>
                  <a:moveTo>
                    <a:pt x="223" y="107"/>
                  </a:moveTo>
                  <a:cubicBezTo>
                    <a:pt x="222" y="107"/>
                    <a:pt x="222" y="107"/>
                    <a:pt x="222" y="108"/>
                  </a:cubicBezTo>
                  <a:cubicBezTo>
                    <a:pt x="222" y="108"/>
                    <a:pt x="222" y="107"/>
                    <a:pt x="223" y="107"/>
                  </a:cubicBezTo>
                  <a:close/>
                  <a:moveTo>
                    <a:pt x="175" y="214"/>
                  </a:moveTo>
                  <a:cubicBezTo>
                    <a:pt x="175" y="213"/>
                    <a:pt x="175" y="212"/>
                    <a:pt x="175" y="212"/>
                  </a:cubicBezTo>
                  <a:cubicBezTo>
                    <a:pt x="175" y="212"/>
                    <a:pt x="175" y="213"/>
                    <a:pt x="175" y="214"/>
                  </a:cubicBezTo>
                  <a:close/>
                  <a:moveTo>
                    <a:pt x="240" y="122"/>
                  </a:moveTo>
                  <a:cubicBezTo>
                    <a:pt x="241" y="121"/>
                    <a:pt x="241" y="121"/>
                    <a:pt x="241" y="121"/>
                  </a:cubicBezTo>
                  <a:cubicBezTo>
                    <a:pt x="241" y="121"/>
                    <a:pt x="241" y="121"/>
                    <a:pt x="240" y="121"/>
                  </a:cubicBezTo>
                  <a:cubicBezTo>
                    <a:pt x="240" y="121"/>
                    <a:pt x="240" y="121"/>
                    <a:pt x="240" y="121"/>
                  </a:cubicBezTo>
                  <a:cubicBezTo>
                    <a:pt x="240" y="121"/>
                    <a:pt x="240" y="122"/>
                    <a:pt x="240" y="122"/>
                  </a:cubicBezTo>
                  <a:close/>
                  <a:moveTo>
                    <a:pt x="123" y="13"/>
                  </a:moveTo>
                  <a:cubicBezTo>
                    <a:pt x="122" y="14"/>
                    <a:pt x="122" y="14"/>
                    <a:pt x="122" y="15"/>
                  </a:cubicBezTo>
                  <a:cubicBezTo>
                    <a:pt x="122" y="14"/>
                    <a:pt x="122" y="14"/>
                    <a:pt x="123" y="14"/>
                  </a:cubicBezTo>
                  <a:cubicBezTo>
                    <a:pt x="123" y="14"/>
                    <a:pt x="123" y="14"/>
                    <a:pt x="123" y="13"/>
                  </a:cubicBezTo>
                  <a:close/>
                  <a:moveTo>
                    <a:pt x="75" y="151"/>
                  </a:moveTo>
                  <a:cubicBezTo>
                    <a:pt x="75" y="151"/>
                    <a:pt x="75" y="152"/>
                    <a:pt x="76" y="152"/>
                  </a:cubicBezTo>
                  <a:cubicBezTo>
                    <a:pt x="76" y="152"/>
                    <a:pt x="76" y="152"/>
                    <a:pt x="76" y="152"/>
                  </a:cubicBezTo>
                  <a:cubicBezTo>
                    <a:pt x="76" y="152"/>
                    <a:pt x="76" y="151"/>
                    <a:pt x="75" y="151"/>
                  </a:cubicBezTo>
                  <a:cubicBezTo>
                    <a:pt x="75" y="151"/>
                    <a:pt x="75" y="151"/>
                    <a:pt x="75" y="151"/>
                  </a:cubicBezTo>
                  <a:close/>
                  <a:moveTo>
                    <a:pt x="57" y="104"/>
                  </a:moveTo>
                  <a:cubicBezTo>
                    <a:pt x="58" y="104"/>
                    <a:pt x="58" y="104"/>
                    <a:pt x="59" y="103"/>
                  </a:cubicBezTo>
                  <a:cubicBezTo>
                    <a:pt x="58" y="103"/>
                    <a:pt x="58" y="104"/>
                    <a:pt x="57" y="104"/>
                  </a:cubicBezTo>
                  <a:close/>
                  <a:moveTo>
                    <a:pt x="232" y="108"/>
                  </a:moveTo>
                  <a:cubicBezTo>
                    <a:pt x="232" y="109"/>
                    <a:pt x="231" y="110"/>
                    <a:pt x="232" y="110"/>
                  </a:cubicBezTo>
                  <a:cubicBezTo>
                    <a:pt x="232" y="110"/>
                    <a:pt x="232" y="109"/>
                    <a:pt x="232" y="108"/>
                  </a:cubicBezTo>
                  <a:close/>
                  <a:moveTo>
                    <a:pt x="204" y="128"/>
                  </a:moveTo>
                  <a:cubicBezTo>
                    <a:pt x="203" y="128"/>
                    <a:pt x="203" y="128"/>
                    <a:pt x="202" y="128"/>
                  </a:cubicBezTo>
                  <a:cubicBezTo>
                    <a:pt x="202" y="128"/>
                    <a:pt x="203" y="128"/>
                    <a:pt x="203" y="128"/>
                  </a:cubicBezTo>
                  <a:cubicBezTo>
                    <a:pt x="204" y="128"/>
                    <a:pt x="204" y="128"/>
                    <a:pt x="204" y="128"/>
                  </a:cubicBezTo>
                  <a:close/>
                  <a:moveTo>
                    <a:pt x="82" y="153"/>
                  </a:moveTo>
                  <a:cubicBezTo>
                    <a:pt x="82" y="152"/>
                    <a:pt x="82" y="152"/>
                    <a:pt x="81" y="151"/>
                  </a:cubicBezTo>
                  <a:cubicBezTo>
                    <a:pt x="81" y="151"/>
                    <a:pt x="82" y="152"/>
                    <a:pt x="82" y="153"/>
                  </a:cubicBezTo>
                  <a:close/>
                  <a:moveTo>
                    <a:pt x="168" y="230"/>
                  </a:moveTo>
                  <a:cubicBezTo>
                    <a:pt x="168" y="228"/>
                    <a:pt x="168" y="228"/>
                    <a:pt x="168" y="228"/>
                  </a:cubicBezTo>
                  <a:cubicBezTo>
                    <a:pt x="168" y="228"/>
                    <a:pt x="168" y="229"/>
                    <a:pt x="168" y="230"/>
                  </a:cubicBezTo>
                  <a:close/>
                  <a:moveTo>
                    <a:pt x="215" y="151"/>
                  </a:moveTo>
                  <a:cubicBezTo>
                    <a:pt x="215" y="151"/>
                    <a:pt x="215" y="151"/>
                    <a:pt x="215" y="151"/>
                  </a:cubicBezTo>
                  <a:cubicBezTo>
                    <a:pt x="214" y="151"/>
                    <a:pt x="213" y="151"/>
                    <a:pt x="213" y="152"/>
                  </a:cubicBezTo>
                  <a:cubicBezTo>
                    <a:pt x="214" y="152"/>
                    <a:pt x="214" y="151"/>
                    <a:pt x="215" y="151"/>
                  </a:cubicBezTo>
                  <a:close/>
                  <a:moveTo>
                    <a:pt x="128" y="207"/>
                  </a:moveTo>
                  <a:cubicBezTo>
                    <a:pt x="127" y="206"/>
                    <a:pt x="126" y="205"/>
                    <a:pt x="125" y="205"/>
                  </a:cubicBezTo>
                  <a:cubicBezTo>
                    <a:pt x="126" y="206"/>
                    <a:pt x="127" y="206"/>
                    <a:pt x="128" y="207"/>
                  </a:cubicBezTo>
                  <a:close/>
                  <a:moveTo>
                    <a:pt x="106" y="66"/>
                  </a:moveTo>
                  <a:cubicBezTo>
                    <a:pt x="106" y="66"/>
                    <a:pt x="106" y="66"/>
                    <a:pt x="106" y="66"/>
                  </a:cubicBezTo>
                  <a:cubicBezTo>
                    <a:pt x="106" y="66"/>
                    <a:pt x="107" y="66"/>
                    <a:pt x="107" y="66"/>
                  </a:cubicBezTo>
                  <a:cubicBezTo>
                    <a:pt x="107" y="65"/>
                    <a:pt x="106" y="66"/>
                    <a:pt x="106" y="66"/>
                  </a:cubicBezTo>
                  <a:close/>
                  <a:moveTo>
                    <a:pt x="112" y="265"/>
                  </a:moveTo>
                  <a:cubicBezTo>
                    <a:pt x="111" y="265"/>
                    <a:pt x="110" y="265"/>
                    <a:pt x="109" y="265"/>
                  </a:cubicBezTo>
                  <a:cubicBezTo>
                    <a:pt x="109" y="265"/>
                    <a:pt x="109" y="265"/>
                    <a:pt x="109" y="265"/>
                  </a:cubicBezTo>
                  <a:cubicBezTo>
                    <a:pt x="110" y="265"/>
                    <a:pt x="111" y="265"/>
                    <a:pt x="112" y="265"/>
                  </a:cubicBezTo>
                  <a:close/>
                  <a:moveTo>
                    <a:pt x="162" y="55"/>
                  </a:moveTo>
                  <a:cubicBezTo>
                    <a:pt x="162" y="54"/>
                    <a:pt x="162" y="54"/>
                    <a:pt x="162" y="53"/>
                  </a:cubicBezTo>
                  <a:cubicBezTo>
                    <a:pt x="161" y="54"/>
                    <a:pt x="162" y="55"/>
                    <a:pt x="162" y="55"/>
                  </a:cubicBezTo>
                  <a:close/>
                  <a:moveTo>
                    <a:pt x="17" y="133"/>
                  </a:moveTo>
                  <a:cubicBezTo>
                    <a:pt x="17" y="133"/>
                    <a:pt x="17" y="133"/>
                    <a:pt x="17" y="133"/>
                  </a:cubicBezTo>
                  <a:cubicBezTo>
                    <a:pt x="17" y="134"/>
                    <a:pt x="17" y="134"/>
                    <a:pt x="17" y="135"/>
                  </a:cubicBezTo>
                  <a:cubicBezTo>
                    <a:pt x="17" y="135"/>
                    <a:pt x="17" y="135"/>
                    <a:pt x="17" y="135"/>
                  </a:cubicBezTo>
                  <a:cubicBezTo>
                    <a:pt x="17" y="135"/>
                    <a:pt x="18" y="135"/>
                    <a:pt x="18" y="135"/>
                  </a:cubicBezTo>
                  <a:cubicBezTo>
                    <a:pt x="18" y="134"/>
                    <a:pt x="17" y="134"/>
                    <a:pt x="17" y="133"/>
                  </a:cubicBezTo>
                  <a:close/>
                  <a:moveTo>
                    <a:pt x="154" y="184"/>
                  </a:moveTo>
                  <a:cubicBezTo>
                    <a:pt x="154" y="184"/>
                    <a:pt x="154" y="185"/>
                    <a:pt x="154" y="184"/>
                  </a:cubicBezTo>
                  <a:cubicBezTo>
                    <a:pt x="155" y="184"/>
                    <a:pt x="155" y="184"/>
                    <a:pt x="155" y="183"/>
                  </a:cubicBezTo>
                  <a:cubicBezTo>
                    <a:pt x="155" y="183"/>
                    <a:pt x="155" y="183"/>
                    <a:pt x="155" y="183"/>
                  </a:cubicBezTo>
                  <a:cubicBezTo>
                    <a:pt x="155" y="183"/>
                    <a:pt x="154" y="184"/>
                    <a:pt x="154" y="184"/>
                  </a:cubicBezTo>
                  <a:close/>
                  <a:moveTo>
                    <a:pt x="110" y="93"/>
                  </a:moveTo>
                  <a:cubicBezTo>
                    <a:pt x="110" y="93"/>
                    <a:pt x="110" y="94"/>
                    <a:pt x="110" y="94"/>
                  </a:cubicBezTo>
                  <a:cubicBezTo>
                    <a:pt x="110" y="94"/>
                    <a:pt x="111" y="94"/>
                    <a:pt x="111" y="94"/>
                  </a:cubicBezTo>
                  <a:cubicBezTo>
                    <a:pt x="111" y="93"/>
                    <a:pt x="111" y="93"/>
                    <a:pt x="111" y="93"/>
                  </a:cubicBezTo>
                  <a:cubicBezTo>
                    <a:pt x="111" y="93"/>
                    <a:pt x="110" y="93"/>
                    <a:pt x="110" y="93"/>
                  </a:cubicBezTo>
                  <a:close/>
                  <a:moveTo>
                    <a:pt x="125" y="227"/>
                  </a:moveTo>
                  <a:cubicBezTo>
                    <a:pt x="125" y="227"/>
                    <a:pt x="125" y="227"/>
                    <a:pt x="125" y="227"/>
                  </a:cubicBezTo>
                  <a:cubicBezTo>
                    <a:pt x="125" y="226"/>
                    <a:pt x="124" y="226"/>
                    <a:pt x="123" y="225"/>
                  </a:cubicBezTo>
                  <a:cubicBezTo>
                    <a:pt x="124" y="226"/>
                    <a:pt x="124" y="226"/>
                    <a:pt x="125" y="227"/>
                  </a:cubicBezTo>
                  <a:cubicBezTo>
                    <a:pt x="125" y="227"/>
                    <a:pt x="125" y="227"/>
                    <a:pt x="125" y="227"/>
                  </a:cubicBezTo>
                  <a:close/>
                  <a:moveTo>
                    <a:pt x="239" y="115"/>
                  </a:moveTo>
                  <a:cubicBezTo>
                    <a:pt x="239" y="115"/>
                    <a:pt x="239" y="115"/>
                    <a:pt x="239" y="116"/>
                  </a:cubicBezTo>
                  <a:cubicBezTo>
                    <a:pt x="239" y="116"/>
                    <a:pt x="239" y="116"/>
                    <a:pt x="240" y="117"/>
                  </a:cubicBezTo>
                  <a:cubicBezTo>
                    <a:pt x="240" y="116"/>
                    <a:pt x="240" y="116"/>
                    <a:pt x="239" y="115"/>
                  </a:cubicBezTo>
                  <a:close/>
                  <a:moveTo>
                    <a:pt x="121" y="240"/>
                  </a:moveTo>
                  <a:cubicBezTo>
                    <a:pt x="121" y="241"/>
                    <a:pt x="120" y="241"/>
                    <a:pt x="120" y="241"/>
                  </a:cubicBezTo>
                  <a:cubicBezTo>
                    <a:pt x="121" y="241"/>
                    <a:pt x="121" y="241"/>
                    <a:pt x="121" y="241"/>
                  </a:cubicBezTo>
                  <a:cubicBezTo>
                    <a:pt x="121" y="241"/>
                    <a:pt x="121" y="241"/>
                    <a:pt x="121" y="240"/>
                  </a:cubicBezTo>
                  <a:close/>
                  <a:moveTo>
                    <a:pt x="59" y="114"/>
                  </a:moveTo>
                  <a:cubicBezTo>
                    <a:pt x="60" y="114"/>
                    <a:pt x="61" y="114"/>
                    <a:pt x="61" y="114"/>
                  </a:cubicBezTo>
                  <a:cubicBezTo>
                    <a:pt x="60" y="113"/>
                    <a:pt x="59" y="113"/>
                    <a:pt x="59" y="114"/>
                  </a:cubicBezTo>
                  <a:close/>
                  <a:moveTo>
                    <a:pt x="135" y="60"/>
                  </a:moveTo>
                  <a:cubicBezTo>
                    <a:pt x="135" y="60"/>
                    <a:pt x="135" y="60"/>
                    <a:pt x="136" y="59"/>
                  </a:cubicBezTo>
                  <a:cubicBezTo>
                    <a:pt x="135" y="59"/>
                    <a:pt x="135" y="59"/>
                    <a:pt x="135" y="59"/>
                  </a:cubicBezTo>
                  <a:cubicBezTo>
                    <a:pt x="135" y="59"/>
                    <a:pt x="135" y="60"/>
                    <a:pt x="134" y="60"/>
                  </a:cubicBezTo>
                  <a:cubicBezTo>
                    <a:pt x="135" y="60"/>
                    <a:pt x="135" y="60"/>
                    <a:pt x="135" y="60"/>
                  </a:cubicBezTo>
                  <a:close/>
                  <a:moveTo>
                    <a:pt x="95" y="207"/>
                  </a:moveTo>
                  <a:cubicBezTo>
                    <a:pt x="95" y="207"/>
                    <a:pt x="95" y="208"/>
                    <a:pt x="95" y="208"/>
                  </a:cubicBezTo>
                  <a:cubicBezTo>
                    <a:pt x="95" y="208"/>
                    <a:pt x="95" y="208"/>
                    <a:pt x="95" y="209"/>
                  </a:cubicBezTo>
                  <a:cubicBezTo>
                    <a:pt x="96" y="208"/>
                    <a:pt x="96" y="208"/>
                    <a:pt x="95" y="207"/>
                  </a:cubicBezTo>
                  <a:close/>
                  <a:moveTo>
                    <a:pt x="152" y="215"/>
                  </a:moveTo>
                  <a:cubicBezTo>
                    <a:pt x="152" y="215"/>
                    <a:pt x="152" y="215"/>
                    <a:pt x="152" y="215"/>
                  </a:cubicBezTo>
                  <a:cubicBezTo>
                    <a:pt x="151" y="215"/>
                    <a:pt x="151" y="216"/>
                    <a:pt x="151" y="216"/>
                  </a:cubicBezTo>
                  <a:cubicBezTo>
                    <a:pt x="151" y="216"/>
                    <a:pt x="152" y="215"/>
                    <a:pt x="152" y="215"/>
                  </a:cubicBezTo>
                  <a:close/>
                  <a:moveTo>
                    <a:pt x="89" y="69"/>
                  </a:moveTo>
                  <a:cubicBezTo>
                    <a:pt x="88" y="69"/>
                    <a:pt x="88" y="69"/>
                    <a:pt x="88" y="70"/>
                  </a:cubicBezTo>
                  <a:cubicBezTo>
                    <a:pt x="89" y="69"/>
                    <a:pt x="89" y="69"/>
                    <a:pt x="89" y="69"/>
                  </a:cubicBezTo>
                  <a:close/>
                  <a:moveTo>
                    <a:pt x="137" y="89"/>
                  </a:moveTo>
                  <a:cubicBezTo>
                    <a:pt x="137" y="90"/>
                    <a:pt x="137" y="91"/>
                    <a:pt x="137" y="92"/>
                  </a:cubicBezTo>
                  <a:cubicBezTo>
                    <a:pt x="137" y="91"/>
                    <a:pt x="137" y="90"/>
                    <a:pt x="137" y="89"/>
                  </a:cubicBezTo>
                  <a:close/>
                  <a:moveTo>
                    <a:pt x="168" y="233"/>
                  </a:moveTo>
                  <a:cubicBezTo>
                    <a:pt x="167" y="234"/>
                    <a:pt x="167" y="234"/>
                    <a:pt x="168" y="235"/>
                  </a:cubicBezTo>
                  <a:cubicBezTo>
                    <a:pt x="168" y="234"/>
                    <a:pt x="168" y="234"/>
                    <a:pt x="168" y="233"/>
                  </a:cubicBezTo>
                  <a:close/>
                  <a:moveTo>
                    <a:pt x="98" y="261"/>
                  </a:moveTo>
                  <a:cubicBezTo>
                    <a:pt x="99" y="261"/>
                    <a:pt x="100" y="261"/>
                    <a:pt x="100" y="260"/>
                  </a:cubicBezTo>
                  <a:cubicBezTo>
                    <a:pt x="99" y="260"/>
                    <a:pt x="99" y="261"/>
                    <a:pt x="98" y="261"/>
                  </a:cubicBezTo>
                  <a:close/>
                  <a:moveTo>
                    <a:pt x="16" y="163"/>
                  </a:moveTo>
                  <a:cubicBezTo>
                    <a:pt x="16" y="163"/>
                    <a:pt x="16" y="163"/>
                    <a:pt x="16" y="163"/>
                  </a:cubicBezTo>
                  <a:cubicBezTo>
                    <a:pt x="16" y="164"/>
                    <a:pt x="16" y="164"/>
                    <a:pt x="16" y="165"/>
                  </a:cubicBezTo>
                  <a:cubicBezTo>
                    <a:pt x="16" y="165"/>
                    <a:pt x="16" y="165"/>
                    <a:pt x="16" y="165"/>
                  </a:cubicBezTo>
                  <a:cubicBezTo>
                    <a:pt x="16" y="164"/>
                    <a:pt x="16" y="164"/>
                    <a:pt x="16" y="163"/>
                  </a:cubicBezTo>
                  <a:close/>
                  <a:moveTo>
                    <a:pt x="37" y="133"/>
                  </a:moveTo>
                  <a:cubicBezTo>
                    <a:pt x="37" y="132"/>
                    <a:pt x="37" y="132"/>
                    <a:pt x="37" y="131"/>
                  </a:cubicBezTo>
                  <a:cubicBezTo>
                    <a:pt x="37" y="131"/>
                    <a:pt x="37" y="131"/>
                    <a:pt x="37" y="131"/>
                  </a:cubicBezTo>
                  <a:cubicBezTo>
                    <a:pt x="37" y="132"/>
                    <a:pt x="37" y="132"/>
                    <a:pt x="37" y="133"/>
                  </a:cubicBezTo>
                  <a:cubicBezTo>
                    <a:pt x="37" y="133"/>
                    <a:pt x="37" y="133"/>
                    <a:pt x="37" y="133"/>
                  </a:cubicBezTo>
                  <a:close/>
                  <a:moveTo>
                    <a:pt x="35" y="126"/>
                  </a:moveTo>
                  <a:cubicBezTo>
                    <a:pt x="35" y="127"/>
                    <a:pt x="35" y="127"/>
                    <a:pt x="36" y="127"/>
                  </a:cubicBezTo>
                  <a:cubicBezTo>
                    <a:pt x="36" y="126"/>
                    <a:pt x="36" y="126"/>
                    <a:pt x="35" y="126"/>
                  </a:cubicBezTo>
                  <a:close/>
                  <a:moveTo>
                    <a:pt x="14" y="130"/>
                  </a:moveTo>
                  <a:cubicBezTo>
                    <a:pt x="13" y="130"/>
                    <a:pt x="13" y="130"/>
                    <a:pt x="12" y="130"/>
                  </a:cubicBezTo>
                  <a:cubicBezTo>
                    <a:pt x="13" y="130"/>
                    <a:pt x="14" y="130"/>
                    <a:pt x="14" y="130"/>
                  </a:cubicBezTo>
                  <a:cubicBezTo>
                    <a:pt x="14" y="130"/>
                    <a:pt x="14" y="130"/>
                    <a:pt x="14" y="130"/>
                  </a:cubicBezTo>
                  <a:close/>
                  <a:moveTo>
                    <a:pt x="141" y="261"/>
                  </a:moveTo>
                  <a:cubicBezTo>
                    <a:pt x="141" y="261"/>
                    <a:pt x="142" y="261"/>
                    <a:pt x="142" y="261"/>
                  </a:cubicBezTo>
                  <a:cubicBezTo>
                    <a:pt x="142" y="261"/>
                    <a:pt x="141" y="261"/>
                    <a:pt x="141" y="261"/>
                  </a:cubicBezTo>
                  <a:close/>
                  <a:moveTo>
                    <a:pt x="92" y="167"/>
                  </a:moveTo>
                  <a:cubicBezTo>
                    <a:pt x="92" y="167"/>
                    <a:pt x="92" y="168"/>
                    <a:pt x="93" y="169"/>
                  </a:cubicBezTo>
                  <a:cubicBezTo>
                    <a:pt x="93" y="168"/>
                    <a:pt x="92" y="167"/>
                    <a:pt x="92" y="167"/>
                  </a:cubicBezTo>
                  <a:close/>
                  <a:moveTo>
                    <a:pt x="241" y="154"/>
                  </a:moveTo>
                  <a:cubicBezTo>
                    <a:pt x="241" y="154"/>
                    <a:pt x="241" y="153"/>
                    <a:pt x="241" y="153"/>
                  </a:cubicBezTo>
                  <a:cubicBezTo>
                    <a:pt x="240" y="153"/>
                    <a:pt x="240" y="154"/>
                    <a:pt x="241" y="154"/>
                  </a:cubicBezTo>
                  <a:close/>
                  <a:moveTo>
                    <a:pt x="85" y="193"/>
                  </a:moveTo>
                  <a:cubicBezTo>
                    <a:pt x="86" y="193"/>
                    <a:pt x="86" y="193"/>
                    <a:pt x="85" y="192"/>
                  </a:cubicBezTo>
                  <a:cubicBezTo>
                    <a:pt x="85" y="193"/>
                    <a:pt x="85" y="193"/>
                    <a:pt x="85" y="193"/>
                  </a:cubicBezTo>
                  <a:close/>
                  <a:moveTo>
                    <a:pt x="244" y="166"/>
                  </a:moveTo>
                  <a:cubicBezTo>
                    <a:pt x="243" y="166"/>
                    <a:pt x="243" y="166"/>
                    <a:pt x="243" y="167"/>
                  </a:cubicBezTo>
                  <a:cubicBezTo>
                    <a:pt x="244" y="167"/>
                    <a:pt x="244" y="167"/>
                    <a:pt x="245" y="167"/>
                  </a:cubicBezTo>
                  <a:cubicBezTo>
                    <a:pt x="244" y="166"/>
                    <a:pt x="244" y="166"/>
                    <a:pt x="244" y="166"/>
                  </a:cubicBezTo>
                  <a:close/>
                  <a:moveTo>
                    <a:pt x="105" y="32"/>
                  </a:moveTo>
                  <a:cubicBezTo>
                    <a:pt x="106" y="32"/>
                    <a:pt x="106" y="31"/>
                    <a:pt x="107" y="31"/>
                  </a:cubicBezTo>
                  <a:cubicBezTo>
                    <a:pt x="105" y="31"/>
                    <a:pt x="105" y="31"/>
                    <a:pt x="105" y="32"/>
                  </a:cubicBezTo>
                  <a:close/>
                  <a:moveTo>
                    <a:pt x="208" y="130"/>
                  </a:moveTo>
                  <a:cubicBezTo>
                    <a:pt x="209" y="130"/>
                    <a:pt x="209" y="130"/>
                    <a:pt x="209" y="129"/>
                  </a:cubicBezTo>
                  <a:cubicBezTo>
                    <a:pt x="209" y="129"/>
                    <a:pt x="208" y="129"/>
                    <a:pt x="208" y="130"/>
                  </a:cubicBezTo>
                  <a:close/>
                  <a:moveTo>
                    <a:pt x="39" y="162"/>
                  </a:moveTo>
                  <a:cubicBezTo>
                    <a:pt x="39" y="161"/>
                    <a:pt x="38" y="162"/>
                    <a:pt x="37" y="162"/>
                  </a:cubicBezTo>
                  <a:cubicBezTo>
                    <a:pt x="38" y="162"/>
                    <a:pt x="38" y="162"/>
                    <a:pt x="39" y="162"/>
                  </a:cubicBezTo>
                  <a:close/>
                  <a:moveTo>
                    <a:pt x="110" y="48"/>
                  </a:moveTo>
                  <a:cubicBezTo>
                    <a:pt x="109" y="49"/>
                    <a:pt x="109" y="49"/>
                    <a:pt x="108" y="49"/>
                  </a:cubicBezTo>
                  <a:cubicBezTo>
                    <a:pt x="109" y="49"/>
                    <a:pt x="109" y="49"/>
                    <a:pt x="110" y="48"/>
                  </a:cubicBezTo>
                  <a:close/>
                  <a:moveTo>
                    <a:pt x="103" y="22"/>
                  </a:moveTo>
                  <a:cubicBezTo>
                    <a:pt x="103" y="22"/>
                    <a:pt x="104" y="22"/>
                    <a:pt x="104" y="21"/>
                  </a:cubicBezTo>
                  <a:cubicBezTo>
                    <a:pt x="104" y="21"/>
                    <a:pt x="103" y="21"/>
                    <a:pt x="103" y="22"/>
                  </a:cubicBezTo>
                  <a:close/>
                  <a:moveTo>
                    <a:pt x="20" y="151"/>
                  </a:moveTo>
                  <a:cubicBezTo>
                    <a:pt x="19" y="153"/>
                    <a:pt x="19" y="153"/>
                    <a:pt x="20" y="153"/>
                  </a:cubicBezTo>
                  <a:cubicBezTo>
                    <a:pt x="20" y="153"/>
                    <a:pt x="20" y="152"/>
                    <a:pt x="20" y="151"/>
                  </a:cubicBezTo>
                  <a:close/>
                  <a:moveTo>
                    <a:pt x="146" y="96"/>
                  </a:moveTo>
                  <a:cubicBezTo>
                    <a:pt x="145" y="96"/>
                    <a:pt x="144" y="96"/>
                    <a:pt x="144" y="97"/>
                  </a:cubicBezTo>
                  <a:cubicBezTo>
                    <a:pt x="144" y="97"/>
                    <a:pt x="145" y="96"/>
                    <a:pt x="146" y="96"/>
                  </a:cubicBezTo>
                  <a:close/>
                  <a:moveTo>
                    <a:pt x="92" y="256"/>
                  </a:moveTo>
                  <a:cubicBezTo>
                    <a:pt x="91" y="256"/>
                    <a:pt x="91" y="257"/>
                    <a:pt x="91" y="257"/>
                  </a:cubicBezTo>
                  <a:cubicBezTo>
                    <a:pt x="91" y="257"/>
                    <a:pt x="91" y="257"/>
                    <a:pt x="92" y="256"/>
                  </a:cubicBezTo>
                  <a:close/>
                  <a:moveTo>
                    <a:pt x="112" y="254"/>
                  </a:moveTo>
                  <a:cubicBezTo>
                    <a:pt x="113" y="254"/>
                    <a:pt x="113" y="254"/>
                    <a:pt x="113" y="254"/>
                  </a:cubicBezTo>
                  <a:cubicBezTo>
                    <a:pt x="113" y="253"/>
                    <a:pt x="113" y="253"/>
                    <a:pt x="113" y="253"/>
                  </a:cubicBezTo>
                  <a:cubicBezTo>
                    <a:pt x="113" y="253"/>
                    <a:pt x="112" y="253"/>
                    <a:pt x="112" y="254"/>
                  </a:cubicBezTo>
                  <a:close/>
                  <a:moveTo>
                    <a:pt x="96" y="73"/>
                  </a:moveTo>
                  <a:cubicBezTo>
                    <a:pt x="96" y="73"/>
                    <a:pt x="96" y="73"/>
                    <a:pt x="96" y="73"/>
                  </a:cubicBezTo>
                  <a:cubicBezTo>
                    <a:pt x="96" y="73"/>
                    <a:pt x="96" y="72"/>
                    <a:pt x="97" y="72"/>
                  </a:cubicBezTo>
                  <a:cubicBezTo>
                    <a:pt x="96" y="72"/>
                    <a:pt x="96" y="72"/>
                    <a:pt x="96" y="72"/>
                  </a:cubicBezTo>
                  <a:cubicBezTo>
                    <a:pt x="96" y="72"/>
                    <a:pt x="96" y="73"/>
                    <a:pt x="96" y="73"/>
                  </a:cubicBezTo>
                  <a:close/>
                  <a:moveTo>
                    <a:pt x="131" y="229"/>
                  </a:moveTo>
                  <a:cubicBezTo>
                    <a:pt x="131" y="229"/>
                    <a:pt x="130" y="228"/>
                    <a:pt x="130" y="228"/>
                  </a:cubicBezTo>
                  <a:cubicBezTo>
                    <a:pt x="130" y="229"/>
                    <a:pt x="130" y="229"/>
                    <a:pt x="131" y="229"/>
                  </a:cubicBezTo>
                  <a:close/>
                  <a:moveTo>
                    <a:pt x="2" y="97"/>
                  </a:moveTo>
                  <a:cubicBezTo>
                    <a:pt x="2" y="97"/>
                    <a:pt x="2" y="97"/>
                    <a:pt x="2" y="97"/>
                  </a:cubicBezTo>
                  <a:cubicBezTo>
                    <a:pt x="2" y="97"/>
                    <a:pt x="2" y="98"/>
                    <a:pt x="2" y="99"/>
                  </a:cubicBezTo>
                  <a:cubicBezTo>
                    <a:pt x="2" y="99"/>
                    <a:pt x="3" y="99"/>
                    <a:pt x="3" y="99"/>
                  </a:cubicBezTo>
                  <a:cubicBezTo>
                    <a:pt x="3" y="98"/>
                    <a:pt x="3" y="97"/>
                    <a:pt x="2" y="97"/>
                  </a:cubicBezTo>
                  <a:close/>
                  <a:moveTo>
                    <a:pt x="129" y="26"/>
                  </a:moveTo>
                  <a:cubicBezTo>
                    <a:pt x="130" y="26"/>
                    <a:pt x="130" y="26"/>
                    <a:pt x="131" y="26"/>
                  </a:cubicBezTo>
                  <a:cubicBezTo>
                    <a:pt x="131" y="26"/>
                    <a:pt x="131" y="26"/>
                    <a:pt x="131" y="26"/>
                  </a:cubicBezTo>
                  <a:cubicBezTo>
                    <a:pt x="130" y="26"/>
                    <a:pt x="130" y="26"/>
                    <a:pt x="129" y="26"/>
                  </a:cubicBezTo>
                  <a:close/>
                  <a:moveTo>
                    <a:pt x="175" y="92"/>
                  </a:moveTo>
                  <a:cubicBezTo>
                    <a:pt x="174" y="92"/>
                    <a:pt x="174" y="92"/>
                    <a:pt x="173" y="93"/>
                  </a:cubicBezTo>
                  <a:cubicBezTo>
                    <a:pt x="174" y="93"/>
                    <a:pt x="174" y="93"/>
                    <a:pt x="174" y="93"/>
                  </a:cubicBezTo>
                  <a:cubicBezTo>
                    <a:pt x="174" y="93"/>
                    <a:pt x="175" y="93"/>
                    <a:pt x="175" y="92"/>
                  </a:cubicBezTo>
                  <a:close/>
                  <a:moveTo>
                    <a:pt x="210" y="95"/>
                  </a:moveTo>
                  <a:cubicBezTo>
                    <a:pt x="209" y="95"/>
                    <a:pt x="209" y="95"/>
                    <a:pt x="208" y="95"/>
                  </a:cubicBezTo>
                  <a:cubicBezTo>
                    <a:pt x="209" y="95"/>
                    <a:pt x="209" y="95"/>
                    <a:pt x="210" y="95"/>
                  </a:cubicBezTo>
                  <a:close/>
                  <a:moveTo>
                    <a:pt x="135" y="28"/>
                  </a:moveTo>
                  <a:cubicBezTo>
                    <a:pt x="134" y="28"/>
                    <a:pt x="134" y="28"/>
                    <a:pt x="134" y="28"/>
                  </a:cubicBezTo>
                  <a:cubicBezTo>
                    <a:pt x="134" y="28"/>
                    <a:pt x="134" y="28"/>
                    <a:pt x="135" y="28"/>
                  </a:cubicBezTo>
                  <a:close/>
                  <a:moveTo>
                    <a:pt x="168" y="74"/>
                  </a:moveTo>
                  <a:cubicBezTo>
                    <a:pt x="168" y="74"/>
                    <a:pt x="168" y="74"/>
                    <a:pt x="168" y="74"/>
                  </a:cubicBezTo>
                  <a:cubicBezTo>
                    <a:pt x="168" y="75"/>
                    <a:pt x="168" y="76"/>
                    <a:pt x="168" y="77"/>
                  </a:cubicBezTo>
                  <a:cubicBezTo>
                    <a:pt x="168" y="77"/>
                    <a:pt x="169" y="77"/>
                    <a:pt x="169" y="77"/>
                  </a:cubicBezTo>
                  <a:cubicBezTo>
                    <a:pt x="168" y="76"/>
                    <a:pt x="168" y="75"/>
                    <a:pt x="168" y="74"/>
                  </a:cubicBezTo>
                  <a:close/>
                  <a:moveTo>
                    <a:pt x="18" y="175"/>
                  </a:moveTo>
                  <a:cubicBezTo>
                    <a:pt x="17" y="175"/>
                    <a:pt x="17" y="175"/>
                    <a:pt x="16" y="175"/>
                  </a:cubicBezTo>
                  <a:cubicBezTo>
                    <a:pt x="16" y="176"/>
                    <a:pt x="17" y="176"/>
                    <a:pt x="17" y="176"/>
                  </a:cubicBezTo>
                  <a:cubicBezTo>
                    <a:pt x="17" y="176"/>
                    <a:pt x="17" y="176"/>
                    <a:pt x="18" y="175"/>
                  </a:cubicBezTo>
                  <a:close/>
                  <a:moveTo>
                    <a:pt x="92" y="213"/>
                  </a:moveTo>
                  <a:cubicBezTo>
                    <a:pt x="92" y="212"/>
                    <a:pt x="92" y="212"/>
                    <a:pt x="91" y="211"/>
                  </a:cubicBezTo>
                  <a:cubicBezTo>
                    <a:pt x="91" y="212"/>
                    <a:pt x="92" y="212"/>
                    <a:pt x="92" y="213"/>
                  </a:cubicBezTo>
                  <a:close/>
                  <a:moveTo>
                    <a:pt x="209" y="142"/>
                  </a:moveTo>
                  <a:cubicBezTo>
                    <a:pt x="208" y="141"/>
                    <a:pt x="207" y="141"/>
                    <a:pt x="207" y="141"/>
                  </a:cubicBezTo>
                  <a:cubicBezTo>
                    <a:pt x="208" y="142"/>
                    <a:pt x="208" y="142"/>
                    <a:pt x="209" y="142"/>
                  </a:cubicBezTo>
                  <a:close/>
                  <a:moveTo>
                    <a:pt x="177" y="240"/>
                  </a:moveTo>
                  <a:cubicBezTo>
                    <a:pt x="176" y="241"/>
                    <a:pt x="176" y="241"/>
                    <a:pt x="177" y="242"/>
                  </a:cubicBezTo>
                  <a:cubicBezTo>
                    <a:pt x="177" y="241"/>
                    <a:pt x="177" y="241"/>
                    <a:pt x="177" y="240"/>
                  </a:cubicBezTo>
                  <a:close/>
                  <a:moveTo>
                    <a:pt x="159" y="191"/>
                  </a:moveTo>
                  <a:cubicBezTo>
                    <a:pt x="160" y="191"/>
                    <a:pt x="160" y="191"/>
                    <a:pt x="160" y="190"/>
                  </a:cubicBezTo>
                  <a:cubicBezTo>
                    <a:pt x="160" y="190"/>
                    <a:pt x="159" y="191"/>
                    <a:pt x="159" y="191"/>
                  </a:cubicBezTo>
                  <a:close/>
                  <a:moveTo>
                    <a:pt x="92" y="185"/>
                  </a:moveTo>
                  <a:cubicBezTo>
                    <a:pt x="92" y="185"/>
                    <a:pt x="92" y="185"/>
                    <a:pt x="93" y="185"/>
                  </a:cubicBezTo>
                  <a:cubicBezTo>
                    <a:pt x="93" y="185"/>
                    <a:pt x="93" y="184"/>
                    <a:pt x="93" y="184"/>
                  </a:cubicBezTo>
                  <a:cubicBezTo>
                    <a:pt x="93" y="184"/>
                    <a:pt x="93" y="184"/>
                    <a:pt x="92" y="185"/>
                  </a:cubicBezTo>
                  <a:close/>
                  <a:moveTo>
                    <a:pt x="109" y="221"/>
                  </a:moveTo>
                  <a:cubicBezTo>
                    <a:pt x="109" y="220"/>
                    <a:pt x="109" y="220"/>
                    <a:pt x="108" y="220"/>
                  </a:cubicBezTo>
                  <a:cubicBezTo>
                    <a:pt x="108" y="220"/>
                    <a:pt x="108" y="220"/>
                    <a:pt x="109" y="221"/>
                  </a:cubicBezTo>
                  <a:close/>
                  <a:moveTo>
                    <a:pt x="45" y="117"/>
                  </a:moveTo>
                  <a:cubicBezTo>
                    <a:pt x="45" y="117"/>
                    <a:pt x="44" y="117"/>
                    <a:pt x="44" y="117"/>
                  </a:cubicBezTo>
                  <a:cubicBezTo>
                    <a:pt x="44" y="117"/>
                    <a:pt x="45" y="117"/>
                    <a:pt x="45" y="117"/>
                  </a:cubicBezTo>
                  <a:close/>
                  <a:moveTo>
                    <a:pt x="120" y="11"/>
                  </a:moveTo>
                  <a:cubicBezTo>
                    <a:pt x="120" y="11"/>
                    <a:pt x="120" y="11"/>
                    <a:pt x="120" y="11"/>
                  </a:cubicBezTo>
                  <a:cubicBezTo>
                    <a:pt x="120" y="11"/>
                    <a:pt x="121" y="11"/>
                    <a:pt x="122" y="11"/>
                  </a:cubicBezTo>
                  <a:cubicBezTo>
                    <a:pt x="122" y="11"/>
                    <a:pt x="122" y="11"/>
                    <a:pt x="122" y="11"/>
                  </a:cubicBezTo>
                  <a:cubicBezTo>
                    <a:pt x="121" y="11"/>
                    <a:pt x="120" y="11"/>
                    <a:pt x="120" y="11"/>
                  </a:cubicBezTo>
                  <a:close/>
                  <a:moveTo>
                    <a:pt x="44" y="148"/>
                  </a:moveTo>
                  <a:cubicBezTo>
                    <a:pt x="44" y="148"/>
                    <a:pt x="45" y="148"/>
                    <a:pt x="45" y="148"/>
                  </a:cubicBezTo>
                  <a:cubicBezTo>
                    <a:pt x="44" y="148"/>
                    <a:pt x="44" y="148"/>
                    <a:pt x="44" y="148"/>
                  </a:cubicBezTo>
                  <a:close/>
                  <a:moveTo>
                    <a:pt x="129" y="232"/>
                  </a:moveTo>
                  <a:cubicBezTo>
                    <a:pt x="129" y="231"/>
                    <a:pt x="129" y="231"/>
                    <a:pt x="129" y="231"/>
                  </a:cubicBezTo>
                  <a:cubicBezTo>
                    <a:pt x="129" y="231"/>
                    <a:pt x="129" y="230"/>
                    <a:pt x="128" y="230"/>
                  </a:cubicBezTo>
                  <a:cubicBezTo>
                    <a:pt x="128" y="231"/>
                    <a:pt x="129" y="231"/>
                    <a:pt x="129" y="232"/>
                  </a:cubicBezTo>
                  <a:close/>
                  <a:moveTo>
                    <a:pt x="151" y="86"/>
                  </a:moveTo>
                  <a:cubicBezTo>
                    <a:pt x="150" y="86"/>
                    <a:pt x="150" y="86"/>
                    <a:pt x="150" y="87"/>
                  </a:cubicBezTo>
                  <a:cubicBezTo>
                    <a:pt x="150" y="87"/>
                    <a:pt x="150" y="86"/>
                    <a:pt x="151" y="86"/>
                  </a:cubicBezTo>
                  <a:close/>
                  <a:moveTo>
                    <a:pt x="239" y="145"/>
                  </a:moveTo>
                  <a:cubicBezTo>
                    <a:pt x="239" y="145"/>
                    <a:pt x="239" y="145"/>
                    <a:pt x="239" y="145"/>
                  </a:cubicBezTo>
                  <a:cubicBezTo>
                    <a:pt x="239" y="145"/>
                    <a:pt x="240" y="145"/>
                    <a:pt x="240" y="145"/>
                  </a:cubicBezTo>
                  <a:cubicBezTo>
                    <a:pt x="240" y="145"/>
                    <a:pt x="239" y="144"/>
                    <a:pt x="239" y="144"/>
                  </a:cubicBezTo>
                  <a:cubicBezTo>
                    <a:pt x="239" y="144"/>
                    <a:pt x="239" y="144"/>
                    <a:pt x="239" y="144"/>
                  </a:cubicBezTo>
                  <a:cubicBezTo>
                    <a:pt x="239" y="145"/>
                    <a:pt x="239" y="145"/>
                    <a:pt x="239" y="145"/>
                  </a:cubicBezTo>
                  <a:close/>
                  <a:moveTo>
                    <a:pt x="110" y="226"/>
                  </a:moveTo>
                  <a:cubicBezTo>
                    <a:pt x="110" y="225"/>
                    <a:pt x="109" y="225"/>
                    <a:pt x="109" y="224"/>
                  </a:cubicBezTo>
                  <a:cubicBezTo>
                    <a:pt x="109" y="225"/>
                    <a:pt x="109" y="225"/>
                    <a:pt x="110" y="226"/>
                  </a:cubicBezTo>
                  <a:close/>
                  <a:moveTo>
                    <a:pt x="162" y="184"/>
                  </a:moveTo>
                  <a:cubicBezTo>
                    <a:pt x="162" y="184"/>
                    <a:pt x="162" y="183"/>
                    <a:pt x="162" y="183"/>
                  </a:cubicBezTo>
                  <a:cubicBezTo>
                    <a:pt x="162" y="183"/>
                    <a:pt x="161" y="183"/>
                    <a:pt x="161" y="183"/>
                  </a:cubicBezTo>
                  <a:cubicBezTo>
                    <a:pt x="161" y="183"/>
                    <a:pt x="161" y="183"/>
                    <a:pt x="161" y="183"/>
                  </a:cubicBezTo>
                  <a:cubicBezTo>
                    <a:pt x="161" y="183"/>
                    <a:pt x="161" y="183"/>
                    <a:pt x="162" y="184"/>
                  </a:cubicBezTo>
                  <a:close/>
                  <a:moveTo>
                    <a:pt x="43" y="154"/>
                  </a:moveTo>
                  <a:cubicBezTo>
                    <a:pt x="43" y="153"/>
                    <a:pt x="42" y="153"/>
                    <a:pt x="42" y="153"/>
                  </a:cubicBezTo>
                  <a:cubicBezTo>
                    <a:pt x="42" y="153"/>
                    <a:pt x="42" y="153"/>
                    <a:pt x="41" y="153"/>
                  </a:cubicBezTo>
                  <a:cubicBezTo>
                    <a:pt x="42" y="154"/>
                    <a:pt x="42" y="154"/>
                    <a:pt x="42" y="154"/>
                  </a:cubicBezTo>
                  <a:cubicBezTo>
                    <a:pt x="42" y="154"/>
                    <a:pt x="42" y="154"/>
                    <a:pt x="43" y="154"/>
                  </a:cubicBezTo>
                  <a:close/>
                  <a:moveTo>
                    <a:pt x="110" y="235"/>
                  </a:moveTo>
                  <a:cubicBezTo>
                    <a:pt x="111" y="234"/>
                    <a:pt x="110" y="234"/>
                    <a:pt x="110" y="234"/>
                  </a:cubicBezTo>
                  <a:cubicBezTo>
                    <a:pt x="110" y="234"/>
                    <a:pt x="110" y="234"/>
                    <a:pt x="110" y="235"/>
                  </a:cubicBezTo>
                  <a:close/>
                  <a:moveTo>
                    <a:pt x="179" y="162"/>
                  </a:moveTo>
                  <a:cubicBezTo>
                    <a:pt x="178" y="162"/>
                    <a:pt x="178" y="162"/>
                    <a:pt x="178" y="161"/>
                  </a:cubicBezTo>
                  <a:cubicBezTo>
                    <a:pt x="178" y="162"/>
                    <a:pt x="178" y="162"/>
                    <a:pt x="179" y="162"/>
                  </a:cubicBezTo>
                  <a:close/>
                  <a:moveTo>
                    <a:pt x="111" y="249"/>
                  </a:moveTo>
                  <a:cubicBezTo>
                    <a:pt x="111" y="249"/>
                    <a:pt x="111" y="250"/>
                    <a:pt x="111" y="250"/>
                  </a:cubicBezTo>
                  <a:cubicBezTo>
                    <a:pt x="111" y="250"/>
                    <a:pt x="111" y="250"/>
                    <a:pt x="112" y="250"/>
                  </a:cubicBezTo>
                  <a:cubicBezTo>
                    <a:pt x="112" y="250"/>
                    <a:pt x="112" y="249"/>
                    <a:pt x="111" y="249"/>
                  </a:cubicBezTo>
                  <a:close/>
                  <a:moveTo>
                    <a:pt x="96" y="59"/>
                  </a:moveTo>
                  <a:cubicBezTo>
                    <a:pt x="96" y="59"/>
                    <a:pt x="96" y="59"/>
                    <a:pt x="96" y="60"/>
                  </a:cubicBezTo>
                  <a:cubicBezTo>
                    <a:pt x="97" y="59"/>
                    <a:pt x="97" y="59"/>
                    <a:pt x="98" y="59"/>
                  </a:cubicBezTo>
                  <a:cubicBezTo>
                    <a:pt x="98" y="59"/>
                    <a:pt x="98" y="59"/>
                    <a:pt x="98" y="59"/>
                  </a:cubicBezTo>
                  <a:cubicBezTo>
                    <a:pt x="97" y="59"/>
                    <a:pt x="97" y="59"/>
                    <a:pt x="96" y="59"/>
                  </a:cubicBezTo>
                  <a:close/>
                  <a:moveTo>
                    <a:pt x="102" y="269"/>
                  </a:moveTo>
                  <a:cubicBezTo>
                    <a:pt x="101" y="269"/>
                    <a:pt x="100" y="269"/>
                    <a:pt x="100" y="269"/>
                  </a:cubicBezTo>
                  <a:cubicBezTo>
                    <a:pt x="100" y="269"/>
                    <a:pt x="101" y="269"/>
                    <a:pt x="102" y="269"/>
                  </a:cubicBezTo>
                  <a:close/>
                  <a:moveTo>
                    <a:pt x="164" y="89"/>
                  </a:moveTo>
                  <a:cubicBezTo>
                    <a:pt x="164" y="88"/>
                    <a:pt x="164" y="88"/>
                    <a:pt x="165" y="88"/>
                  </a:cubicBezTo>
                  <a:cubicBezTo>
                    <a:pt x="164" y="88"/>
                    <a:pt x="164" y="88"/>
                    <a:pt x="164" y="89"/>
                  </a:cubicBezTo>
                  <a:close/>
                  <a:moveTo>
                    <a:pt x="236" y="151"/>
                  </a:moveTo>
                  <a:cubicBezTo>
                    <a:pt x="236" y="151"/>
                    <a:pt x="236" y="151"/>
                    <a:pt x="236" y="151"/>
                  </a:cubicBezTo>
                  <a:cubicBezTo>
                    <a:pt x="236" y="151"/>
                    <a:pt x="236" y="151"/>
                    <a:pt x="237" y="151"/>
                  </a:cubicBezTo>
                  <a:cubicBezTo>
                    <a:pt x="237" y="151"/>
                    <a:pt x="236" y="151"/>
                    <a:pt x="236" y="151"/>
                  </a:cubicBezTo>
                  <a:cubicBezTo>
                    <a:pt x="236" y="151"/>
                    <a:pt x="236" y="151"/>
                    <a:pt x="236" y="151"/>
                  </a:cubicBezTo>
                  <a:close/>
                  <a:moveTo>
                    <a:pt x="91" y="247"/>
                  </a:moveTo>
                  <a:cubicBezTo>
                    <a:pt x="92" y="247"/>
                    <a:pt x="92" y="246"/>
                    <a:pt x="92" y="246"/>
                  </a:cubicBezTo>
                  <a:cubicBezTo>
                    <a:pt x="92" y="246"/>
                    <a:pt x="91" y="247"/>
                    <a:pt x="91" y="247"/>
                  </a:cubicBezTo>
                  <a:close/>
                  <a:moveTo>
                    <a:pt x="105" y="218"/>
                  </a:moveTo>
                  <a:cubicBezTo>
                    <a:pt x="105" y="219"/>
                    <a:pt x="105" y="219"/>
                    <a:pt x="105" y="220"/>
                  </a:cubicBezTo>
                  <a:cubicBezTo>
                    <a:pt x="106" y="219"/>
                    <a:pt x="106" y="219"/>
                    <a:pt x="105" y="218"/>
                  </a:cubicBezTo>
                  <a:close/>
                  <a:moveTo>
                    <a:pt x="59" y="170"/>
                  </a:moveTo>
                  <a:cubicBezTo>
                    <a:pt x="59" y="170"/>
                    <a:pt x="59" y="170"/>
                    <a:pt x="59" y="170"/>
                  </a:cubicBezTo>
                  <a:cubicBezTo>
                    <a:pt x="59" y="170"/>
                    <a:pt x="59" y="170"/>
                    <a:pt x="60" y="171"/>
                  </a:cubicBezTo>
                  <a:cubicBezTo>
                    <a:pt x="60" y="171"/>
                    <a:pt x="60" y="171"/>
                    <a:pt x="60" y="170"/>
                  </a:cubicBezTo>
                  <a:cubicBezTo>
                    <a:pt x="60" y="170"/>
                    <a:pt x="60" y="170"/>
                    <a:pt x="60" y="170"/>
                  </a:cubicBezTo>
                  <a:cubicBezTo>
                    <a:pt x="60" y="170"/>
                    <a:pt x="59" y="170"/>
                    <a:pt x="59" y="170"/>
                  </a:cubicBezTo>
                  <a:close/>
                  <a:moveTo>
                    <a:pt x="49" y="174"/>
                  </a:moveTo>
                  <a:cubicBezTo>
                    <a:pt x="49" y="173"/>
                    <a:pt x="49" y="173"/>
                    <a:pt x="48" y="174"/>
                  </a:cubicBezTo>
                  <a:cubicBezTo>
                    <a:pt x="49" y="174"/>
                    <a:pt x="49" y="174"/>
                    <a:pt x="49" y="174"/>
                  </a:cubicBezTo>
                  <a:close/>
                  <a:moveTo>
                    <a:pt x="162" y="32"/>
                  </a:moveTo>
                  <a:cubicBezTo>
                    <a:pt x="163" y="32"/>
                    <a:pt x="163" y="32"/>
                    <a:pt x="163" y="30"/>
                  </a:cubicBezTo>
                  <a:cubicBezTo>
                    <a:pt x="162" y="31"/>
                    <a:pt x="162" y="31"/>
                    <a:pt x="162" y="32"/>
                  </a:cubicBezTo>
                  <a:close/>
                  <a:moveTo>
                    <a:pt x="103" y="39"/>
                  </a:moveTo>
                  <a:cubicBezTo>
                    <a:pt x="103" y="38"/>
                    <a:pt x="103" y="38"/>
                    <a:pt x="102" y="39"/>
                  </a:cubicBezTo>
                  <a:cubicBezTo>
                    <a:pt x="103" y="39"/>
                    <a:pt x="103" y="39"/>
                    <a:pt x="103" y="39"/>
                  </a:cubicBezTo>
                  <a:close/>
                  <a:moveTo>
                    <a:pt x="113" y="219"/>
                  </a:moveTo>
                  <a:cubicBezTo>
                    <a:pt x="113" y="219"/>
                    <a:pt x="114" y="219"/>
                    <a:pt x="114" y="220"/>
                  </a:cubicBezTo>
                  <a:cubicBezTo>
                    <a:pt x="114" y="220"/>
                    <a:pt x="114" y="219"/>
                    <a:pt x="114" y="219"/>
                  </a:cubicBezTo>
                  <a:cubicBezTo>
                    <a:pt x="114" y="219"/>
                    <a:pt x="114" y="219"/>
                    <a:pt x="113" y="218"/>
                  </a:cubicBezTo>
                  <a:cubicBezTo>
                    <a:pt x="113" y="219"/>
                    <a:pt x="113" y="219"/>
                    <a:pt x="113" y="219"/>
                  </a:cubicBezTo>
                  <a:close/>
                  <a:moveTo>
                    <a:pt x="121" y="236"/>
                  </a:moveTo>
                  <a:cubicBezTo>
                    <a:pt x="122" y="236"/>
                    <a:pt x="122" y="235"/>
                    <a:pt x="122" y="235"/>
                  </a:cubicBezTo>
                  <a:cubicBezTo>
                    <a:pt x="122" y="235"/>
                    <a:pt x="121" y="235"/>
                    <a:pt x="121" y="236"/>
                  </a:cubicBezTo>
                  <a:close/>
                  <a:moveTo>
                    <a:pt x="11" y="123"/>
                  </a:moveTo>
                  <a:cubicBezTo>
                    <a:pt x="11" y="123"/>
                    <a:pt x="11" y="123"/>
                    <a:pt x="11" y="123"/>
                  </a:cubicBezTo>
                  <a:cubicBezTo>
                    <a:pt x="11" y="123"/>
                    <a:pt x="12" y="123"/>
                    <a:pt x="12" y="123"/>
                  </a:cubicBezTo>
                  <a:cubicBezTo>
                    <a:pt x="12" y="123"/>
                    <a:pt x="12" y="123"/>
                    <a:pt x="12" y="123"/>
                  </a:cubicBezTo>
                  <a:cubicBezTo>
                    <a:pt x="12" y="123"/>
                    <a:pt x="12" y="123"/>
                    <a:pt x="11" y="123"/>
                  </a:cubicBezTo>
                  <a:close/>
                  <a:moveTo>
                    <a:pt x="78" y="265"/>
                  </a:moveTo>
                  <a:cubicBezTo>
                    <a:pt x="77" y="265"/>
                    <a:pt x="77" y="266"/>
                    <a:pt x="78" y="266"/>
                  </a:cubicBezTo>
                  <a:cubicBezTo>
                    <a:pt x="78" y="266"/>
                    <a:pt x="78" y="265"/>
                    <a:pt x="78" y="265"/>
                  </a:cubicBezTo>
                  <a:close/>
                  <a:moveTo>
                    <a:pt x="52" y="131"/>
                  </a:moveTo>
                  <a:cubicBezTo>
                    <a:pt x="53" y="131"/>
                    <a:pt x="53" y="131"/>
                    <a:pt x="54" y="131"/>
                  </a:cubicBezTo>
                  <a:cubicBezTo>
                    <a:pt x="53" y="131"/>
                    <a:pt x="53" y="131"/>
                    <a:pt x="52" y="131"/>
                  </a:cubicBezTo>
                  <a:close/>
                  <a:moveTo>
                    <a:pt x="101" y="189"/>
                  </a:moveTo>
                  <a:cubicBezTo>
                    <a:pt x="101" y="188"/>
                    <a:pt x="101" y="188"/>
                    <a:pt x="102" y="188"/>
                  </a:cubicBezTo>
                  <a:cubicBezTo>
                    <a:pt x="101" y="188"/>
                    <a:pt x="101" y="188"/>
                    <a:pt x="101" y="189"/>
                  </a:cubicBezTo>
                  <a:close/>
                  <a:moveTo>
                    <a:pt x="220" y="105"/>
                  </a:moveTo>
                  <a:cubicBezTo>
                    <a:pt x="220" y="105"/>
                    <a:pt x="220" y="104"/>
                    <a:pt x="220" y="104"/>
                  </a:cubicBezTo>
                  <a:cubicBezTo>
                    <a:pt x="220" y="104"/>
                    <a:pt x="219" y="104"/>
                    <a:pt x="219" y="104"/>
                  </a:cubicBezTo>
                  <a:cubicBezTo>
                    <a:pt x="219" y="104"/>
                    <a:pt x="219" y="105"/>
                    <a:pt x="220" y="105"/>
                  </a:cubicBezTo>
                  <a:close/>
                  <a:moveTo>
                    <a:pt x="89" y="61"/>
                  </a:moveTo>
                  <a:cubicBezTo>
                    <a:pt x="90" y="61"/>
                    <a:pt x="90" y="61"/>
                    <a:pt x="90" y="61"/>
                  </a:cubicBezTo>
                  <a:cubicBezTo>
                    <a:pt x="90" y="61"/>
                    <a:pt x="89" y="61"/>
                    <a:pt x="89" y="61"/>
                  </a:cubicBezTo>
                  <a:close/>
                  <a:moveTo>
                    <a:pt x="226" y="102"/>
                  </a:moveTo>
                  <a:cubicBezTo>
                    <a:pt x="226" y="101"/>
                    <a:pt x="226" y="101"/>
                    <a:pt x="226" y="101"/>
                  </a:cubicBezTo>
                  <a:cubicBezTo>
                    <a:pt x="225" y="101"/>
                    <a:pt x="226" y="101"/>
                    <a:pt x="226" y="102"/>
                  </a:cubicBezTo>
                  <a:close/>
                  <a:moveTo>
                    <a:pt x="82" y="99"/>
                  </a:moveTo>
                  <a:cubicBezTo>
                    <a:pt x="82" y="99"/>
                    <a:pt x="82" y="99"/>
                    <a:pt x="82" y="99"/>
                  </a:cubicBezTo>
                  <a:cubicBezTo>
                    <a:pt x="83" y="99"/>
                    <a:pt x="83" y="99"/>
                    <a:pt x="84" y="98"/>
                  </a:cubicBezTo>
                  <a:cubicBezTo>
                    <a:pt x="84" y="98"/>
                    <a:pt x="84" y="98"/>
                    <a:pt x="84" y="98"/>
                  </a:cubicBezTo>
                  <a:cubicBezTo>
                    <a:pt x="83" y="98"/>
                    <a:pt x="83" y="98"/>
                    <a:pt x="82" y="99"/>
                  </a:cubicBezTo>
                  <a:close/>
                  <a:moveTo>
                    <a:pt x="140" y="237"/>
                  </a:moveTo>
                  <a:cubicBezTo>
                    <a:pt x="140" y="237"/>
                    <a:pt x="140" y="238"/>
                    <a:pt x="141" y="238"/>
                  </a:cubicBezTo>
                  <a:cubicBezTo>
                    <a:pt x="141" y="238"/>
                    <a:pt x="141" y="238"/>
                    <a:pt x="141" y="237"/>
                  </a:cubicBezTo>
                  <a:cubicBezTo>
                    <a:pt x="141" y="237"/>
                    <a:pt x="140" y="237"/>
                    <a:pt x="140" y="237"/>
                  </a:cubicBezTo>
                  <a:close/>
                  <a:moveTo>
                    <a:pt x="98" y="190"/>
                  </a:moveTo>
                  <a:cubicBezTo>
                    <a:pt x="99" y="191"/>
                    <a:pt x="99" y="191"/>
                    <a:pt x="99" y="190"/>
                  </a:cubicBezTo>
                  <a:cubicBezTo>
                    <a:pt x="99" y="190"/>
                    <a:pt x="99" y="190"/>
                    <a:pt x="99" y="190"/>
                  </a:cubicBezTo>
                  <a:cubicBezTo>
                    <a:pt x="99" y="190"/>
                    <a:pt x="99" y="190"/>
                    <a:pt x="98" y="190"/>
                  </a:cubicBezTo>
                  <a:close/>
                  <a:moveTo>
                    <a:pt x="116" y="79"/>
                  </a:moveTo>
                  <a:cubicBezTo>
                    <a:pt x="117" y="79"/>
                    <a:pt x="117" y="79"/>
                    <a:pt x="117" y="79"/>
                  </a:cubicBezTo>
                  <a:cubicBezTo>
                    <a:pt x="117" y="79"/>
                    <a:pt x="117" y="79"/>
                    <a:pt x="116" y="79"/>
                  </a:cubicBezTo>
                  <a:close/>
                  <a:moveTo>
                    <a:pt x="192" y="94"/>
                  </a:moveTo>
                  <a:cubicBezTo>
                    <a:pt x="191" y="94"/>
                    <a:pt x="191" y="94"/>
                    <a:pt x="191" y="94"/>
                  </a:cubicBezTo>
                  <a:cubicBezTo>
                    <a:pt x="191" y="95"/>
                    <a:pt x="191" y="95"/>
                    <a:pt x="191" y="95"/>
                  </a:cubicBezTo>
                  <a:cubicBezTo>
                    <a:pt x="191" y="95"/>
                    <a:pt x="191" y="94"/>
                    <a:pt x="192" y="94"/>
                  </a:cubicBezTo>
                  <a:close/>
                  <a:moveTo>
                    <a:pt x="138" y="223"/>
                  </a:moveTo>
                  <a:cubicBezTo>
                    <a:pt x="138" y="223"/>
                    <a:pt x="138" y="223"/>
                    <a:pt x="138" y="223"/>
                  </a:cubicBezTo>
                  <a:cubicBezTo>
                    <a:pt x="138" y="223"/>
                    <a:pt x="138" y="224"/>
                    <a:pt x="139" y="224"/>
                  </a:cubicBezTo>
                  <a:cubicBezTo>
                    <a:pt x="139" y="223"/>
                    <a:pt x="138" y="223"/>
                    <a:pt x="138" y="223"/>
                  </a:cubicBezTo>
                  <a:close/>
                  <a:moveTo>
                    <a:pt x="135" y="36"/>
                  </a:moveTo>
                  <a:cubicBezTo>
                    <a:pt x="134" y="36"/>
                    <a:pt x="134" y="36"/>
                    <a:pt x="133" y="37"/>
                  </a:cubicBezTo>
                  <a:cubicBezTo>
                    <a:pt x="134" y="37"/>
                    <a:pt x="134" y="37"/>
                    <a:pt x="135" y="36"/>
                  </a:cubicBezTo>
                  <a:close/>
                  <a:moveTo>
                    <a:pt x="79" y="201"/>
                  </a:moveTo>
                  <a:cubicBezTo>
                    <a:pt x="79" y="201"/>
                    <a:pt x="79" y="202"/>
                    <a:pt x="79" y="202"/>
                  </a:cubicBezTo>
                  <a:cubicBezTo>
                    <a:pt x="79" y="202"/>
                    <a:pt x="79" y="201"/>
                    <a:pt x="79" y="201"/>
                  </a:cubicBezTo>
                  <a:close/>
                  <a:moveTo>
                    <a:pt x="148" y="197"/>
                  </a:moveTo>
                  <a:cubicBezTo>
                    <a:pt x="148" y="197"/>
                    <a:pt x="148" y="197"/>
                    <a:pt x="148" y="196"/>
                  </a:cubicBezTo>
                  <a:cubicBezTo>
                    <a:pt x="148" y="197"/>
                    <a:pt x="147" y="197"/>
                    <a:pt x="148" y="198"/>
                  </a:cubicBezTo>
                  <a:cubicBezTo>
                    <a:pt x="148" y="197"/>
                    <a:pt x="148" y="197"/>
                    <a:pt x="148" y="197"/>
                  </a:cubicBezTo>
                  <a:close/>
                  <a:moveTo>
                    <a:pt x="140" y="38"/>
                  </a:moveTo>
                  <a:cubicBezTo>
                    <a:pt x="139" y="38"/>
                    <a:pt x="139" y="38"/>
                    <a:pt x="139" y="38"/>
                  </a:cubicBezTo>
                  <a:cubicBezTo>
                    <a:pt x="139" y="38"/>
                    <a:pt x="140" y="38"/>
                    <a:pt x="140" y="38"/>
                  </a:cubicBezTo>
                  <a:close/>
                  <a:moveTo>
                    <a:pt x="130" y="23"/>
                  </a:moveTo>
                  <a:cubicBezTo>
                    <a:pt x="131" y="23"/>
                    <a:pt x="131" y="23"/>
                    <a:pt x="132" y="23"/>
                  </a:cubicBezTo>
                  <a:cubicBezTo>
                    <a:pt x="131" y="23"/>
                    <a:pt x="131" y="23"/>
                    <a:pt x="130" y="23"/>
                  </a:cubicBezTo>
                  <a:close/>
                  <a:moveTo>
                    <a:pt x="143" y="17"/>
                  </a:moveTo>
                  <a:cubicBezTo>
                    <a:pt x="144" y="17"/>
                    <a:pt x="144" y="17"/>
                    <a:pt x="145" y="17"/>
                  </a:cubicBezTo>
                  <a:cubicBezTo>
                    <a:pt x="144" y="17"/>
                    <a:pt x="144" y="17"/>
                    <a:pt x="143" y="17"/>
                  </a:cubicBezTo>
                  <a:close/>
                  <a:moveTo>
                    <a:pt x="103" y="32"/>
                  </a:moveTo>
                  <a:cubicBezTo>
                    <a:pt x="102" y="32"/>
                    <a:pt x="102" y="33"/>
                    <a:pt x="102" y="33"/>
                  </a:cubicBezTo>
                  <a:cubicBezTo>
                    <a:pt x="102" y="33"/>
                    <a:pt x="103" y="32"/>
                    <a:pt x="103" y="32"/>
                  </a:cubicBezTo>
                  <a:close/>
                  <a:moveTo>
                    <a:pt x="148" y="253"/>
                  </a:moveTo>
                  <a:cubicBezTo>
                    <a:pt x="149" y="253"/>
                    <a:pt x="149" y="253"/>
                    <a:pt x="150" y="253"/>
                  </a:cubicBezTo>
                  <a:cubicBezTo>
                    <a:pt x="149" y="253"/>
                    <a:pt x="149" y="253"/>
                    <a:pt x="149" y="252"/>
                  </a:cubicBezTo>
                  <a:cubicBezTo>
                    <a:pt x="149" y="253"/>
                    <a:pt x="149" y="253"/>
                    <a:pt x="148" y="253"/>
                  </a:cubicBezTo>
                  <a:close/>
                  <a:moveTo>
                    <a:pt x="174" y="165"/>
                  </a:moveTo>
                  <a:cubicBezTo>
                    <a:pt x="175" y="165"/>
                    <a:pt x="175" y="166"/>
                    <a:pt x="175" y="165"/>
                  </a:cubicBezTo>
                  <a:cubicBezTo>
                    <a:pt x="175" y="165"/>
                    <a:pt x="175" y="165"/>
                    <a:pt x="175" y="165"/>
                  </a:cubicBezTo>
                  <a:cubicBezTo>
                    <a:pt x="175" y="165"/>
                    <a:pt x="175" y="165"/>
                    <a:pt x="174" y="165"/>
                  </a:cubicBezTo>
                  <a:close/>
                  <a:moveTo>
                    <a:pt x="222" y="134"/>
                  </a:moveTo>
                  <a:cubicBezTo>
                    <a:pt x="222" y="134"/>
                    <a:pt x="223" y="134"/>
                    <a:pt x="223" y="134"/>
                  </a:cubicBezTo>
                  <a:cubicBezTo>
                    <a:pt x="223" y="134"/>
                    <a:pt x="222" y="134"/>
                    <a:pt x="222" y="134"/>
                  </a:cubicBezTo>
                  <a:close/>
                  <a:moveTo>
                    <a:pt x="105" y="79"/>
                  </a:moveTo>
                  <a:cubicBezTo>
                    <a:pt x="105" y="79"/>
                    <a:pt x="105" y="79"/>
                    <a:pt x="105" y="79"/>
                  </a:cubicBezTo>
                  <a:cubicBezTo>
                    <a:pt x="105" y="80"/>
                    <a:pt x="105" y="80"/>
                    <a:pt x="105" y="79"/>
                  </a:cubicBezTo>
                  <a:close/>
                  <a:moveTo>
                    <a:pt x="159" y="196"/>
                  </a:moveTo>
                  <a:cubicBezTo>
                    <a:pt x="159" y="196"/>
                    <a:pt x="159" y="196"/>
                    <a:pt x="159" y="196"/>
                  </a:cubicBezTo>
                  <a:cubicBezTo>
                    <a:pt x="159" y="196"/>
                    <a:pt x="160" y="195"/>
                    <a:pt x="160" y="195"/>
                  </a:cubicBezTo>
                  <a:cubicBezTo>
                    <a:pt x="159" y="195"/>
                    <a:pt x="159" y="196"/>
                    <a:pt x="159" y="196"/>
                  </a:cubicBezTo>
                  <a:close/>
                  <a:moveTo>
                    <a:pt x="50" y="131"/>
                  </a:moveTo>
                  <a:cubicBezTo>
                    <a:pt x="50" y="131"/>
                    <a:pt x="50" y="131"/>
                    <a:pt x="50" y="132"/>
                  </a:cubicBezTo>
                  <a:cubicBezTo>
                    <a:pt x="50" y="131"/>
                    <a:pt x="50" y="131"/>
                    <a:pt x="50" y="131"/>
                  </a:cubicBezTo>
                  <a:close/>
                  <a:moveTo>
                    <a:pt x="89" y="247"/>
                  </a:moveTo>
                  <a:cubicBezTo>
                    <a:pt x="89" y="246"/>
                    <a:pt x="90" y="246"/>
                    <a:pt x="89" y="246"/>
                  </a:cubicBezTo>
                  <a:cubicBezTo>
                    <a:pt x="89" y="246"/>
                    <a:pt x="89" y="246"/>
                    <a:pt x="89" y="247"/>
                  </a:cubicBezTo>
                  <a:close/>
                  <a:moveTo>
                    <a:pt x="98" y="211"/>
                  </a:moveTo>
                  <a:cubicBezTo>
                    <a:pt x="98" y="211"/>
                    <a:pt x="97" y="210"/>
                    <a:pt x="97" y="210"/>
                  </a:cubicBezTo>
                  <a:cubicBezTo>
                    <a:pt x="97" y="210"/>
                    <a:pt x="97" y="211"/>
                    <a:pt x="98" y="211"/>
                  </a:cubicBezTo>
                  <a:close/>
                  <a:moveTo>
                    <a:pt x="92" y="14"/>
                  </a:moveTo>
                  <a:cubicBezTo>
                    <a:pt x="92" y="14"/>
                    <a:pt x="92" y="14"/>
                    <a:pt x="92" y="14"/>
                  </a:cubicBezTo>
                  <a:cubicBezTo>
                    <a:pt x="93" y="14"/>
                    <a:pt x="93" y="14"/>
                    <a:pt x="92" y="14"/>
                  </a:cubicBezTo>
                  <a:close/>
                  <a:moveTo>
                    <a:pt x="247" y="139"/>
                  </a:moveTo>
                  <a:cubicBezTo>
                    <a:pt x="247" y="139"/>
                    <a:pt x="247" y="139"/>
                    <a:pt x="247" y="139"/>
                  </a:cubicBezTo>
                  <a:cubicBezTo>
                    <a:pt x="247" y="138"/>
                    <a:pt x="247" y="138"/>
                    <a:pt x="247" y="137"/>
                  </a:cubicBezTo>
                  <a:cubicBezTo>
                    <a:pt x="247" y="137"/>
                    <a:pt x="247" y="137"/>
                    <a:pt x="247" y="137"/>
                  </a:cubicBezTo>
                  <a:cubicBezTo>
                    <a:pt x="247" y="138"/>
                    <a:pt x="247" y="138"/>
                    <a:pt x="247" y="139"/>
                  </a:cubicBezTo>
                  <a:close/>
                  <a:moveTo>
                    <a:pt x="196" y="164"/>
                  </a:moveTo>
                  <a:cubicBezTo>
                    <a:pt x="196" y="163"/>
                    <a:pt x="195" y="163"/>
                    <a:pt x="195" y="163"/>
                  </a:cubicBezTo>
                  <a:cubicBezTo>
                    <a:pt x="195" y="163"/>
                    <a:pt x="195" y="164"/>
                    <a:pt x="196" y="164"/>
                  </a:cubicBezTo>
                  <a:close/>
                  <a:moveTo>
                    <a:pt x="119" y="235"/>
                  </a:moveTo>
                  <a:cubicBezTo>
                    <a:pt x="119" y="235"/>
                    <a:pt x="119" y="235"/>
                    <a:pt x="118" y="235"/>
                  </a:cubicBezTo>
                  <a:cubicBezTo>
                    <a:pt x="119" y="235"/>
                    <a:pt x="119" y="235"/>
                    <a:pt x="119" y="235"/>
                  </a:cubicBezTo>
                  <a:cubicBezTo>
                    <a:pt x="119" y="235"/>
                    <a:pt x="119" y="235"/>
                    <a:pt x="119" y="235"/>
                  </a:cubicBezTo>
                  <a:close/>
                  <a:moveTo>
                    <a:pt x="88" y="5"/>
                  </a:moveTo>
                  <a:cubicBezTo>
                    <a:pt x="88" y="5"/>
                    <a:pt x="88" y="5"/>
                    <a:pt x="88" y="5"/>
                  </a:cubicBezTo>
                  <a:cubicBezTo>
                    <a:pt x="88" y="5"/>
                    <a:pt x="89" y="5"/>
                    <a:pt x="90" y="5"/>
                  </a:cubicBezTo>
                  <a:cubicBezTo>
                    <a:pt x="90" y="5"/>
                    <a:pt x="90" y="5"/>
                    <a:pt x="90" y="5"/>
                  </a:cubicBezTo>
                  <a:cubicBezTo>
                    <a:pt x="89" y="5"/>
                    <a:pt x="88" y="5"/>
                    <a:pt x="88" y="5"/>
                  </a:cubicBezTo>
                  <a:close/>
                  <a:moveTo>
                    <a:pt x="184" y="164"/>
                  </a:moveTo>
                  <a:cubicBezTo>
                    <a:pt x="184" y="164"/>
                    <a:pt x="184" y="164"/>
                    <a:pt x="185" y="165"/>
                  </a:cubicBezTo>
                  <a:cubicBezTo>
                    <a:pt x="185" y="164"/>
                    <a:pt x="185" y="164"/>
                    <a:pt x="184" y="164"/>
                  </a:cubicBezTo>
                  <a:close/>
                  <a:moveTo>
                    <a:pt x="162" y="51"/>
                  </a:moveTo>
                  <a:cubicBezTo>
                    <a:pt x="162" y="51"/>
                    <a:pt x="162" y="51"/>
                    <a:pt x="162" y="51"/>
                  </a:cubicBezTo>
                  <a:cubicBezTo>
                    <a:pt x="162" y="51"/>
                    <a:pt x="162" y="51"/>
                    <a:pt x="162" y="51"/>
                  </a:cubicBezTo>
                  <a:cubicBezTo>
                    <a:pt x="162" y="51"/>
                    <a:pt x="162" y="51"/>
                    <a:pt x="162" y="51"/>
                  </a:cubicBezTo>
                  <a:close/>
                  <a:moveTo>
                    <a:pt x="167" y="245"/>
                  </a:moveTo>
                  <a:cubicBezTo>
                    <a:pt x="167" y="245"/>
                    <a:pt x="167" y="245"/>
                    <a:pt x="167" y="245"/>
                  </a:cubicBezTo>
                  <a:cubicBezTo>
                    <a:pt x="167" y="245"/>
                    <a:pt x="166" y="246"/>
                    <a:pt x="167" y="246"/>
                  </a:cubicBezTo>
                  <a:cubicBezTo>
                    <a:pt x="167" y="246"/>
                    <a:pt x="167" y="245"/>
                    <a:pt x="167" y="245"/>
                  </a:cubicBezTo>
                  <a:close/>
                  <a:moveTo>
                    <a:pt x="155" y="52"/>
                  </a:moveTo>
                  <a:cubicBezTo>
                    <a:pt x="156" y="52"/>
                    <a:pt x="156" y="52"/>
                    <a:pt x="156" y="51"/>
                  </a:cubicBezTo>
                  <a:cubicBezTo>
                    <a:pt x="155" y="52"/>
                    <a:pt x="155" y="52"/>
                    <a:pt x="155" y="52"/>
                  </a:cubicBezTo>
                  <a:close/>
                  <a:moveTo>
                    <a:pt x="115" y="52"/>
                  </a:moveTo>
                  <a:cubicBezTo>
                    <a:pt x="114" y="52"/>
                    <a:pt x="114" y="52"/>
                    <a:pt x="114" y="52"/>
                  </a:cubicBezTo>
                  <a:cubicBezTo>
                    <a:pt x="115" y="52"/>
                    <a:pt x="115" y="52"/>
                    <a:pt x="115" y="52"/>
                  </a:cubicBezTo>
                  <a:close/>
                  <a:moveTo>
                    <a:pt x="133" y="210"/>
                  </a:moveTo>
                  <a:cubicBezTo>
                    <a:pt x="134" y="211"/>
                    <a:pt x="134" y="211"/>
                    <a:pt x="134" y="211"/>
                  </a:cubicBezTo>
                  <a:cubicBezTo>
                    <a:pt x="134" y="210"/>
                    <a:pt x="134" y="210"/>
                    <a:pt x="133" y="210"/>
                  </a:cubicBezTo>
                  <a:close/>
                  <a:moveTo>
                    <a:pt x="137" y="39"/>
                  </a:moveTo>
                  <a:cubicBezTo>
                    <a:pt x="137" y="39"/>
                    <a:pt x="137" y="38"/>
                    <a:pt x="137" y="38"/>
                  </a:cubicBezTo>
                  <a:cubicBezTo>
                    <a:pt x="136" y="38"/>
                    <a:pt x="136" y="39"/>
                    <a:pt x="137" y="39"/>
                  </a:cubicBezTo>
                  <a:close/>
                  <a:moveTo>
                    <a:pt x="149" y="7"/>
                  </a:moveTo>
                  <a:cubicBezTo>
                    <a:pt x="149" y="7"/>
                    <a:pt x="149" y="7"/>
                    <a:pt x="149" y="7"/>
                  </a:cubicBezTo>
                  <a:cubicBezTo>
                    <a:pt x="149" y="7"/>
                    <a:pt x="150" y="7"/>
                    <a:pt x="150" y="7"/>
                  </a:cubicBezTo>
                  <a:cubicBezTo>
                    <a:pt x="150" y="7"/>
                    <a:pt x="150" y="7"/>
                    <a:pt x="150" y="7"/>
                  </a:cubicBezTo>
                  <a:cubicBezTo>
                    <a:pt x="150" y="7"/>
                    <a:pt x="149" y="7"/>
                    <a:pt x="149" y="7"/>
                  </a:cubicBezTo>
                  <a:close/>
                  <a:moveTo>
                    <a:pt x="23" y="169"/>
                  </a:moveTo>
                  <a:cubicBezTo>
                    <a:pt x="23" y="169"/>
                    <a:pt x="23" y="169"/>
                    <a:pt x="23" y="169"/>
                  </a:cubicBezTo>
                  <a:cubicBezTo>
                    <a:pt x="24" y="169"/>
                    <a:pt x="24" y="169"/>
                    <a:pt x="24" y="169"/>
                  </a:cubicBezTo>
                  <a:cubicBezTo>
                    <a:pt x="24" y="169"/>
                    <a:pt x="24" y="169"/>
                    <a:pt x="24" y="169"/>
                  </a:cubicBezTo>
                  <a:cubicBezTo>
                    <a:pt x="24" y="169"/>
                    <a:pt x="24" y="169"/>
                    <a:pt x="23" y="169"/>
                  </a:cubicBezTo>
                  <a:close/>
                  <a:moveTo>
                    <a:pt x="83" y="86"/>
                  </a:moveTo>
                  <a:cubicBezTo>
                    <a:pt x="83" y="86"/>
                    <a:pt x="83" y="87"/>
                    <a:pt x="83" y="87"/>
                  </a:cubicBezTo>
                  <a:cubicBezTo>
                    <a:pt x="83" y="86"/>
                    <a:pt x="83" y="86"/>
                    <a:pt x="83" y="86"/>
                  </a:cubicBezTo>
                  <a:cubicBezTo>
                    <a:pt x="82" y="86"/>
                    <a:pt x="83" y="86"/>
                    <a:pt x="83" y="86"/>
                  </a:cubicBezTo>
                  <a:close/>
                  <a:moveTo>
                    <a:pt x="92" y="57"/>
                  </a:moveTo>
                  <a:cubicBezTo>
                    <a:pt x="92" y="58"/>
                    <a:pt x="92" y="58"/>
                    <a:pt x="92" y="58"/>
                  </a:cubicBezTo>
                  <a:cubicBezTo>
                    <a:pt x="93" y="58"/>
                    <a:pt x="93" y="58"/>
                    <a:pt x="93" y="58"/>
                  </a:cubicBezTo>
                  <a:cubicBezTo>
                    <a:pt x="93" y="58"/>
                    <a:pt x="93" y="57"/>
                    <a:pt x="92" y="57"/>
                  </a:cubicBezTo>
                  <a:close/>
                  <a:moveTo>
                    <a:pt x="171" y="227"/>
                  </a:moveTo>
                  <a:cubicBezTo>
                    <a:pt x="171" y="228"/>
                    <a:pt x="171" y="228"/>
                    <a:pt x="171" y="229"/>
                  </a:cubicBezTo>
                  <a:cubicBezTo>
                    <a:pt x="171" y="228"/>
                    <a:pt x="171" y="228"/>
                    <a:pt x="171" y="227"/>
                  </a:cubicBezTo>
                  <a:close/>
                  <a:moveTo>
                    <a:pt x="161" y="188"/>
                  </a:moveTo>
                  <a:cubicBezTo>
                    <a:pt x="161" y="188"/>
                    <a:pt x="161" y="188"/>
                    <a:pt x="161" y="188"/>
                  </a:cubicBezTo>
                  <a:cubicBezTo>
                    <a:pt x="161" y="188"/>
                    <a:pt x="162" y="188"/>
                    <a:pt x="162" y="187"/>
                  </a:cubicBezTo>
                  <a:cubicBezTo>
                    <a:pt x="162" y="187"/>
                    <a:pt x="162" y="187"/>
                    <a:pt x="162" y="187"/>
                  </a:cubicBezTo>
                  <a:cubicBezTo>
                    <a:pt x="161" y="187"/>
                    <a:pt x="161" y="188"/>
                    <a:pt x="161" y="188"/>
                  </a:cubicBezTo>
                  <a:close/>
                  <a:moveTo>
                    <a:pt x="157" y="87"/>
                  </a:moveTo>
                  <a:cubicBezTo>
                    <a:pt x="156" y="87"/>
                    <a:pt x="156" y="87"/>
                    <a:pt x="156" y="87"/>
                  </a:cubicBezTo>
                  <a:cubicBezTo>
                    <a:pt x="157" y="87"/>
                    <a:pt x="157" y="87"/>
                    <a:pt x="157" y="87"/>
                  </a:cubicBezTo>
                  <a:close/>
                  <a:moveTo>
                    <a:pt x="19" y="166"/>
                  </a:moveTo>
                  <a:cubicBezTo>
                    <a:pt x="19" y="167"/>
                    <a:pt x="19" y="167"/>
                    <a:pt x="19" y="167"/>
                  </a:cubicBezTo>
                  <a:cubicBezTo>
                    <a:pt x="19" y="167"/>
                    <a:pt x="19" y="167"/>
                    <a:pt x="19" y="167"/>
                  </a:cubicBezTo>
                  <a:cubicBezTo>
                    <a:pt x="19" y="167"/>
                    <a:pt x="19" y="167"/>
                    <a:pt x="19" y="166"/>
                  </a:cubicBezTo>
                  <a:close/>
                  <a:moveTo>
                    <a:pt x="97" y="193"/>
                  </a:moveTo>
                  <a:cubicBezTo>
                    <a:pt x="97" y="193"/>
                    <a:pt x="97" y="192"/>
                    <a:pt x="98" y="192"/>
                  </a:cubicBezTo>
                  <a:cubicBezTo>
                    <a:pt x="98" y="192"/>
                    <a:pt x="97" y="192"/>
                    <a:pt x="97" y="192"/>
                  </a:cubicBezTo>
                  <a:cubicBezTo>
                    <a:pt x="97" y="192"/>
                    <a:pt x="97" y="192"/>
                    <a:pt x="97" y="193"/>
                  </a:cubicBezTo>
                  <a:close/>
                  <a:moveTo>
                    <a:pt x="231" y="137"/>
                  </a:moveTo>
                  <a:cubicBezTo>
                    <a:pt x="232" y="137"/>
                    <a:pt x="232" y="137"/>
                    <a:pt x="231" y="136"/>
                  </a:cubicBezTo>
                  <a:cubicBezTo>
                    <a:pt x="231" y="137"/>
                    <a:pt x="231" y="137"/>
                    <a:pt x="231" y="137"/>
                  </a:cubicBezTo>
                  <a:close/>
                  <a:moveTo>
                    <a:pt x="56" y="131"/>
                  </a:moveTo>
                  <a:cubicBezTo>
                    <a:pt x="56" y="131"/>
                    <a:pt x="56" y="131"/>
                    <a:pt x="56" y="131"/>
                  </a:cubicBezTo>
                  <a:cubicBezTo>
                    <a:pt x="56" y="131"/>
                    <a:pt x="55" y="131"/>
                    <a:pt x="55" y="131"/>
                  </a:cubicBezTo>
                  <a:cubicBezTo>
                    <a:pt x="55" y="131"/>
                    <a:pt x="55" y="131"/>
                    <a:pt x="55" y="131"/>
                  </a:cubicBezTo>
                  <a:cubicBezTo>
                    <a:pt x="55" y="131"/>
                    <a:pt x="56" y="131"/>
                    <a:pt x="56" y="131"/>
                  </a:cubicBezTo>
                  <a:close/>
                  <a:moveTo>
                    <a:pt x="62" y="170"/>
                  </a:moveTo>
                  <a:cubicBezTo>
                    <a:pt x="62" y="170"/>
                    <a:pt x="62" y="171"/>
                    <a:pt x="62" y="171"/>
                  </a:cubicBezTo>
                  <a:cubicBezTo>
                    <a:pt x="63" y="171"/>
                    <a:pt x="63" y="171"/>
                    <a:pt x="63" y="171"/>
                  </a:cubicBezTo>
                  <a:cubicBezTo>
                    <a:pt x="63" y="171"/>
                    <a:pt x="63" y="171"/>
                    <a:pt x="63" y="170"/>
                  </a:cubicBezTo>
                  <a:cubicBezTo>
                    <a:pt x="63" y="170"/>
                    <a:pt x="63" y="170"/>
                    <a:pt x="62" y="170"/>
                  </a:cubicBezTo>
                  <a:close/>
                  <a:moveTo>
                    <a:pt x="75" y="99"/>
                  </a:moveTo>
                  <a:cubicBezTo>
                    <a:pt x="75" y="99"/>
                    <a:pt x="75" y="99"/>
                    <a:pt x="75" y="99"/>
                  </a:cubicBezTo>
                  <a:cubicBezTo>
                    <a:pt x="75" y="99"/>
                    <a:pt x="75" y="99"/>
                    <a:pt x="74" y="100"/>
                  </a:cubicBezTo>
                  <a:cubicBezTo>
                    <a:pt x="74" y="100"/>
                    <a:pt x="75" y="100"/>
                    <a:pt x="75" y="100"/>
                  </a:cubicBezTo>
                  <a:cubicBezTo>
                    <a:pt x="75" y="100"/>
                    <a:pt x="75" y="99"/>
                    <a:pt x="75" y="99"/>
                  </a:cubicBezTo>
                  <a:close/>
                  <a:moveTo>
                    <a:pt x="202" y="97"/>
                  </a:moveTo>
                  <a:cubicBezTo>
                    <a:pt x="202" y="98"/>
                    <a:pt x="202" y="98"/>
                    <a:pt x="202" y="98"/>
                  </a:cubicBezTo>
                  <a:cubicBezTo>
                    <a:pt x="203" y="98"/>
                    <a:pt x="202" y="98"/>
                    <a:pt x="202" y="97"/>
                  </a:cubicBezTo>
                  <a:close/>
                  <a:moveTo>
                    <a:pt x="48" y="128"/>
                  </a:moveTo>
                  <a:cubicBezTo>
                    <a:pt x="48" y="128"/>
                    <a:pt x="48" y="128"/>
                    <a:pt x="48" y="128"/>
                  </a:cubicBezTo>
                  <a:cubicBezTo>
                    <a:pt x="48" y="128"/>
                    <a:pt x="48" y="128"/>
                    <a:pt x="48" y="128"/>
                  </a:cubicBezTo>
                  <a:cubicBezTo>
                    <a:pt x="48" y="128"/>
                    <a:pt x="48" y="128"/>
                    <a:pt x="48" y="128"/>
                  </a:cubicBezTo>
                  <a:cubicBezTo>
                    <a:pt x="48" y="128"/>
                    <a:pt x="48" y="128"/>
                    <a:pt x="48" y="128"/>
                  </a:cubicBezTo>
                  <a:close/>
                  <a:moveTo>
                    <a:pt x="45" y="152"/>
                  </a:moveTo>
                  <a:cubicBezTo>
                    <a:pt x="45" y="153"/>
                    <a:pt x="45" y="153"/>
                    <a:pt x="45" y="153"/>
                  </a:cubicBezTo>
                  <a:cubicBezTo>
                    <a:pt x="45" y="153"/>
                    <a:pt x="45" y="153"/>
                    <a:pt x="45" y="152"/>
                  </a:cubicBezTo>
                  <a:close/>
                  <a:moveTo>
                    <a:pt x="116" y="62"/>
                  </a:moveTo>
                  <a:cubicBezTo>
                    <a:pt x="116" y="62"/>
                    <a:pt x="116" y="62"/>
                    <a:pt x="117" y="62"/>
                  </a:cubicBezTo>
                  <a:cubicBezTo>
                    <a:pt x="117" y="61"/>
                    <a:pt x="117" y="61"/>
                    <a:pt x="117" y="61"/>
                  </a:cubicBezTo>
                  <a:cubicBezTo>
                    <a:pt x="116" y="61"/>
                    <a:pt x="116" y="61"/>
                    <a:pt x="116" y="62"/>
                  </a:cubicBezTo>
                  <a:close/>
                  <a:moveTo>
                    <a:pt x="89" y="75"/>
                  </a:moveTo>
                  <a:cubicBezTo>
                    <a:pt x="89" y="74"/>
                    <a:pt x="89" y="74"/>
                    <a:pt x="89" y="74"/>
                  </a:cubicBezTo>
                  <a:cubicBezTo>
                    <a:pt x="89" y="74"/>
                    <a:pt x="89" y="74"/>
                    <a:pt x="89" y="75"/>
                  </a:cubicBezTo>
                  <a:close/>
                  <a:moveTo>
                    <a:pt x="105" y="201"/>
                  </a:moveTo>
                  <a:cubicBezTo>
                    <a:pt x="105" y="201"/>
                    <a:pt x="105" y="201"/>
                    <a:pt x="106" y="201"/>
                  </a:cubicBezTo>
                  <a:cubicBezTo>
                    <a:pt x="105" y="200"/>
                    <a:pt x="105" y="200"/>
                    <a:pt x="105" y="201"/>
                  </a:cubicBezTo>
                  <a:close/>
                  <a:moveTo>
                    <a:pt x="158" y="189"/>
                  </a:moveTo>
                  <a:cubicBezTo>
                    <a:pt x="157" y="188"/>
                    <a:pt x="157" y="189"/>
                    <a:pt x="157" y="189"/>
                  </a:cubicBezTo>
                  <a:cubicBezTo>
                    <a:pt x="157" y="189"/>
                    <a:pt x="157" y="189"/>
                    <a:pt x="157" y="189"/>
                  </a:cubicBezTo>
                  <a:cubicBezTo>
                    <a:pt x="157" y="189"/>
                    <a:pt x="157" y="189"/>
                    <a:pt x="158" y="189"/>
                  </a:cubicBezTo>
                  <a:close/>
                  <a:moveTo>
                    <a:pt x="95" y="190"/>
                  </a:moveTo>
                  <a:cubicBezTo>
                    <a:pt x="95" y="190"/>
                    <a:pt x="95" y="190"/>
                    <a:pt x="95" y="190"/>
                  </a:cubicBezTo>
                  <a:cubicBezTo>
                    <a:pt x="95" y="190"/>
                    <a:pt x="95" y="190"/>
                    <a:pt x="95" y="190"/>
                  </a:cubicBezTo>
                  <a:cubicBezTo>
                    <a:pt x="95" y="190"/>
                    <a:pt x="95" y="190"/>
                    <a:pt x="95" y="190"/>
                  </a:cubicBezTo>
                  <a:cubicBezTo>
                    <a:pt x="95" y="190"/>
                    <a:pt x="95" y="190"/>
                    <a:pt x="95" y="190"/>
                  </a:cubicBezTo>
                  <a:close/>
                  <a:moveTo>
                    <a:pt x="221" y="128"/>
                  </a:moveTo>
                  <a:cubicBezTo>
                    <a:pt x="221" y="128"/>
                    <a:pt x="221" y="128"/>
                    <a:pt x="221" y="128"/>
                  </a:cubicBezTo>
                  <a:cubicBezTo>
                    <a:pt x="221" y="128"/>
                    <a:pt x="221" y="128"/>
                    <a:pt x="221" y="128"/>
                  </a:cubicBezTo>
                  <a:close/>
                  <a:moveTo>
                    <a:pt x="23" y="118"/>
                  </a:moveTo>
                  <a:cubicBezTo>
                    <a:pt x="23" y="118"/>
                    <a:pt x="23" y="118"/>
                    <a:pt x="24" y="118"/>
                  </a:cubicBezTo>
                  <a:cubicBezTo>
                    <a:pt x="24" y="118"/>
                    <a:pt x="24" y="118"/>
                    <a:pt x="24" y="118"/>
                  </a:cubicBezTo>
                  <a:cubicBezTo>
                    <a:pt x="23" y="118"/>
                    <a:pt x="23" y="118"/>
                    <a:pt x="23" y="118"/>
                  </a:cubicBezTo>
                  <a:close/>
                  <a:moveTo>
                    <a:pt x="89" y="251"/>
                  </a:moveTo>
                  <a:cubicBezTo>
                    <a:pt x="89" y="251"/>
                    <a:pt x="89" y="251"/>
                    <a:pt x="89" y="250"/>
                  </a:cubicBezTo>
                  <a:cubicBezTo>
                    <a:pt x="89" y="251"/>
                    <a:pt x="88" y="251"/>
                    <a:pt x="88" y="251"/>
                  </a:cubicBezTo>
                  <a:cubicBezTo>
                    <a:pt x="88" y="251"/>
                    <a:pt x="88" y="251"/>
                    <a:pt x="88" y="251"/>
                  </a:cubicBezTo>
                  <a:cubicBezTo>
                    <a:pt x="89" y="251"/>
                    <a:pt x="89" y="251"/>
                    <a:pt x="89" y="251"/>
                  </a:cubicBezTo>
                  <a:close/>
                  <a:moveTo>
                    <a:pt x="19" y="129"/>
                  </a:moveTo>
                  <a:cubicBezTo>
                    <a:pt x="19" y="129"/>
                    <a:pt x="19" y="129"/>
                    <a:pt x="19" y="130"/>
                  </a:cubicBezTo>
                  <a:cubicBezTo>
                    <a:pt x="19" y="130"/>
                    <a:pt x="19" y="129"/>
                    <a:pt x="19" y="129"/>
                  </a:cubicBezTo>
                  <a:close/>
                  <a:moveTo>
                    <a:pt x="93" y="180"/>
                  </a:moveTo>
                  <a:cubicBezTo>
                    <a:pt x="93" y="180"/>
                    <a:pt x="93" y="181"/>
                    <a:pt x="94" y="180"/>
                  </a:cubicBezTo>
                  <a:cubicBezTo>
                    <a:pt x="94" y="180"/>
                    <a:pt x="94" y="180"/>
                    <a:pt x="93" y="180"/>
                  </a:cubicBezTo>
                  <a:close/>
                  <a:moveTo>
                    <a:pt x="160" y="209"/>
                  </a:moveTo>
                  <a:cubicBezTo>
                    <a:pt x="160" y="209"/>
                    <a:pt x="159" y="209"/>
                    <a:pt x="159" y="209"/>
                  </a:cubicBezTo>
                  <a:cubicBezTo>
                    <a:pt x="160" y="209"/>
                    <a:pt x="160" y="209"/>
                    <a:pt x="160" y="209"/>
                  </a:cubicBezTo>
                  <a:close/>
                  <a:moveTo>
                    <a:pt x="201" y="111"/>
                  </a:moveTo>
                  <a:cubicBezTo>
                    <a:pt x="201" y="111"/>
                    <a:pt x="201" y="110"/>
                    <a:pt x="201" y="110"/>
                  </a:cubicBezTo>
                  <a:cubicBezTo>
                    <a:pt x="201" y="110"/>
                    <a:pt x="201" y="111"/>
                    <a:pt x="201" y="111"/>
                  </a:cubicBezTo>
                  <a:close/>
                  <a:moveTo>
                    <a:pt x="116" y="225"/>
                  </a:moveTo>
                  <a:cubicBezTo>
                    <a:pt x="116" y="225"/>
                    <a:pt x="117" y="225"/>
                    <a:pt x="117" y="225"/>
                  </a:cubicBezTo>
                  <a:cubicBezTo>
                    <a:pt x="117" y="225"/>
                    <a:pt x="117" y="225"/>
                    <a:pt x="117" y="225"/>
                  </a:cubicBezTo>
                  <a:cubicBezTo>
                    <a:pt x="117" y="225"/>
                    <a:pt x="117" y="224"/>
                    <a:pt x="117" y="224"/>
                  </a:cubicBezTo>
                  <a:cubicBezTo>
                    <a:pt x="117" y="225"/>
                    <a:pt x="117" y="225"/>
                    <a:pt x="116" y="225"/>
                  </a:cubicBezTo>
                  <a:close/>
                  <a:moveTo>
                    <a:pt x="150" y="230"/>
                  </a:moveTo>
                  <a:cubicBezTo>
                    <a:pt x="150" y="230"/>
                    <a:pt x="150" y="230"/>
                    <a:pt x="150" y="230"/>
                  </a:cubicBezTo>
                  <a:cubicBezTo>
                    <a:pt x="151" y="230"/>
                    <a:pt x="151" y="229"/>
                    <a:pt x="151" y="229"/>
                  </a:cubicBezTo>
                  <a:cubicBezTo>
                    <a:pt x="151" y="229"/>
                    <a:pt x="151" y="229"/>
                    <a:pt x="151" y="229"/>
                  </a:cubicBezTo>
                  <a:cubicBezTo>
                    <a:pt x="150" y="229"/>
                    <a:pt x="150" y="229"/>
                    <a:pt x="150" y="230"/>
                  </a:cubicBezTo>
                  <a:close/>
                  <a:moveTo>
                    <a:pt x="137" y="66"/>
                  </a:moveTo>
                  <a:cubicBezTo>
                    <a:pt x="137" y="66"/>
                    <a:pt x="137" y="66"/>
                    <a:pt x="137" y="66"/>
                  </a:cubicBezTo>
                  <a:cubicBezTo>
                    <a:pt x="137" y="65"/>
                    <a:pt x="137" y="65"/>
                    <a:pt x="137" y="65"/>
                  </a:cubicBezTo>
                  <a:cubicBezTo>
                    <a:pt x="137" y="65"/>
                    <a:pt x="137" y="65"/>
                    <a:pt x="137" y="65"/>
                  </a:cubicBezTo>
                  <a:cubicBezTo>
                    <a:pt x="137" y="65"/>
                    <a:pt x="137" y="65"/>
                    <a:pt x="137" y="66"/>
                  </a:cubicBezTo>
                  <a:close/>
                  <a:moveTo>
                    <a:pt x="79" y="69"/>
                  </a:moveTo>
                  <a:cubicBezTo>
                    <a:pt x="79" y="69"/>
                    <a:pt x="79" y="69"/>
                    <a:pt x="79" y="69"/>
                  </a:cubicBezTo>
                  <a:cubicBezTo>
                    <a:pt x="79" y="69"/>
                    <a:pt x="79" y="69"/>
                    <a:pt x="79" y="70"/>
                  </a:cubicBezTo>
                  <a:cubicBezTo>
                    <a:pt x="79" y="70"/>
                    <a:pt x="79" y="70"/>
                    <a:pt x="79" y="70"/>
                  </a:cubicBezTo>
                  <a:cubicBezTo>
                    <a:pt x="79" y="69"/>
                    <a:pt x="79" y="69"/>
                    <a:pt x="79" y="69"/>
                  </a:cubicBezTo>
                  <a:close/>
                  <a:moveTo>
                    <a:pt x="112" y="256"/>
                  </a:moveTo>
                  <a:cubicBezTo>
                    <a:pt x="112" y="256"/>
                    <a:pt x="112" y="256"/>
                    <a:pt x="112" y="256"/>
                  </a:cubicBezTo>
                  <a:cubicBezTo>
                    <a:pt x="112" y="256"/>
                    <a:pt x="112" y="256"/>
                    <a:pt x="112" y="256"/>
                  </a:cubicBezTo>
                  <a:cubicBezTo>
                    <a:pt x="112" y="256"/>
                    <a:pt x="112" y="256"/>
                    <a:pt x="112" y="256"/>
                  </a:cubicBezTo>
                  <a:close/>
                  <a:moveTo>
                    <a:pt x="234" y="135"/>
                  </a:moveTo>
                  <a:cubicBezTo>
                    <a:pt x="235" y="136"/>
                    <a:pt x="235" y="136"/>
                    <a:pt x="235" y="136"/>
                  </a:cubicBezTo>
                  <a:cubicBezTo>
                    <a:pt x="235" y="135"/>
                    <a:pt x="235" y="135"/>
                    <a:pt x="234" y="135"/>
                  </a:cubicBezTo>
                  <a:close/>
                  <a:moveTo>
                    <a:pt x="22" y="178"/>
                  </a:moveTo>
                  <a:cubicBezTo>
                    <a:pt x="22" y="178"/>
                    <a:pt x="22" y="178"/>
                    <a:pt x="22" y="178"/>
                  </a:cubicBezTo>
                  <a:cubicBezTo>
                    <a:pt x="22" y="178"/>
                    <a:pt x="22" y="178"/>
                    <a:pt x="23" y="178"/>
                  </a:cubicBezTo>
                  <a:cubicBezTo>
                    <a:pt x="23" y="178"/>
                    <a:pt x="23" y="178"/>
                    <a:pt x="23" y="178"/>
                  </a:cubicBezTo>
                  <a:cubicBezTo>
                    <a:pt x="22" y="178"/>
                    <a:pt x="22" y="178"/>
                    <a:pt x="22" y="178"/>
                  </a:cubicBezTo>
                  <a:close/>
                  <a:moveTo>
                    <a:pt x="14" y="145"/>
                  </a:moveTo>
                  <a:cubicBezTo>
                    <a:pt x="14" y="145"/>
                    <a:pt x="14" y="145"/>
                    <a:pt x="13" y="145"/>
                  </a:cubicBezTo>
                  <a:cubicBezTo>
                    <a:pt x="14" y="145"/>
                    <a:pt x="14" y="145"/>
                    <a:pt x="14" y="145"/>
                  </a:cubicBezTo>
                  <a:close/>
                  <a:moveTo>
                    <a:pt x="88" y="189"/>
                  </a:moveTo>
                  <a:cubicBezTo>
                    <a:pt x="88" y="189"/>
                    <a:pt x="88" y="189"/>
                    <a:pt x="88" y="190"/>
                  </a:cubicBezTo>
                  <a:cubicBezTo>
                    <a:pt x="89" y="189"/>
                    <a:pt x="89" y="189"/>
                    <a:pt x="88" y="189"/>
                  </a:cubicBezTo>
                  <a:close/>
                  <a:moveTo>
                    <a:pt x="240" y="150"/>
                  </a:moveTo>
                  <a:cubicBezTo>
                    <a:pt x="240" y="150"/>
                    <a:pt x="240" y="150"/>
                    <a:pt x="240" y="150"/>
                  </a:cubicBezTo>
                  <a:cubicBezTo>
                    <a:pt x="240" y="150"/>
                    <a:pt x="241" y="150"/>
                    <a:pt x="241" y="150"/>
                  </a:cubicBezTo>
                  <a:cubicBezTo>
                    <a:pt x="241" y="150"/>
                    <a:pt x="241" y="149"/>
                    <a:pt x="240" y="149"/>
                  </a:cubicBezTo>
                  <a:cubicBezTo>
                    <a:pt x="240" y="150"/>
                    <a:pt x="240" y="150"/>
                    <a:pt x="240" y="150"/>
                  </a:cubicBezTo>
                  <a:close/>
                  <a:moveTo>
                    <a:pt x="103" y="10"/>
                  </a:moveTo>
                  <a:cubicBezTo>
                    <a:pt x="103" y="10"/>
                    <a:pt x="103" y="10"/>
                    <a:pt x="103" y="10"/>
                  </a:cubicBezTo>
                  <a:cubicBezTo>
                    <a:pt x="103" y="10"/>
                    <a:pt x="104" y="10"/>
                    <a:pt x="104" y="10"/>
                  </a:cubicBezTo>
                  <a:cubicBezTo>
                    <a:pt x="104" y="10"/>
                    <a:pt x="104" y="10"/>
                    <a:pt x="104" y="10"/>
                  </a:cubicBezTo>
                  <a:cubicBezTo>
                    <a:pt x="104" y="10"/>
                    <a:pt x="103" y="10"/>
                    <a:pt x="103" y="10"/>
                  </a:cubicBezTo>
                  <a:close/>
                  <a:moveTo>
                    <a:pt x="168" y="218"/>
                  </a:moveTo>
                  <a:cubicBezTo>
                    <a:pt x="169" y="217"/>
                    <a:pt x="169" y="217"/>
                    <a:pt x="168" y="217"/>
                  </a:cubicBezTo>
                  <a:cubicBezTo>
                    <a:pt x="168" y="217"/>
                    <a:pt x="168" y="217"/>
                    <a:pt x="168" y="218"/>
                  </a:cubicBezTo>
                  <a:close/>
                  <a:moveTo>
                    <a:pt x="168" y="238"/>
                  </a:moveTo>
                  <a:cubicBezTo>
                    <a:pt x="168" y="238"/>
                    <a:pt x="168" y="238"/>
                    <a:pt x="168" y="238"/>
                  </a:cubicBezTo>
                  <a:cubicBezTo>
                    <a:pt x="168" y="238"/>
                    <a:pt x="168" y="238"/>
                    <a:pt x="168" y="238"/>
                  </a:cubicBezTo>
                  <a:cubicBezTo>
                    <a:pt x="168" y="238"/>
                    <a:pt x="168" y="238"/>
                    <a:pt x="168" y="238"/>
                  </a:cubicBezTo>
                  <a:cubicBezTo>
                    <a:pt x="168" y="238"/>
                    <a:pt x="168" y="238"/>
                    <a:pt x="168" y="238"/>
                  </a:cubicBezTo>
                  <a:close/>
                  <a:moveTo>
                    <a:pt x="119" y="198"/>
                  </a:moveTo>
                  <a:cubicBezTo>
                    <a:pt x="119" y="198"/>
                    <a:pt x="119" y="198"/>
                    <a:pt x="119" y="198"/>
                  </a:cubicBezTo>
                  <a:cubicBezTo>
                    <a:pt x="120" y="198"/>
                    <a:pt x="120" y="198"/>
                    <a:pt x="120" y="199"/>
                  </a:cubicBezTo>
                  <a:cubicBezTo>
                    <a:pt x="120" y="199"/>
                    <a:pt x="120" y="198"/>
                    <a:pt x="120" y="198"/>
                  </a:cubicBezTo>
                  <a:cubicBezTo>
                    <a:pt x="120" y="198"/>
                    <a:pt x="120" y="198"/>
                    <a:pt x="119" y="198"/>
                  </a:cubicBezTo>
                  <a:close/>
                  <a:moveTo>
                    <a:pt x="236" y="122"/>
                  </a:moveTo>
                  <a:cubicBezTo>
                    <a:pt x="237" y="122"/>
                    <a:pt x="237" y="121"/>
                    <a:pt x="237" y="121"/>
                  </a:cubicBezTo>
                  <a:cubicBezTo>
                    <a:pt x="236" y="121"/>
                    <a:pt x="236" y="121"/>
                    <a:pt x="236" y="122"/>
                  </a:cubicBezTo>
                  <a:close/>
                  <a:moveTo>
                    <a:pt x="93" y="39"/>
                  </a:moveTo>
                  <a:cubicBezTo>
                    <a:pt x="93" y="39"/>
                    <a:pt x="93" y="39"/>
                    <a:pt x="93" y="39"/>
                  </a:cubicBezTo>
                  <a:cubicBezTo>
                    <a:pt x="93" y="39"/>
                    <a:pt x="93" y="39"/>
                    <a:pt x="93" y="38"/>
                  </a:cubicBezTo>
                  <a:cubicBezTo>
                    <a:pt x="93" y="38"/>
                    <a:pt x="93" y="38"/>
                    <a:pt x="93" y="38"/>
                  </a:cubicBezTo>
                  <a:cubicBezTo>
                    <a:pt x="93" y="38"/>
                    <a:pt x="93" y="38"/>
                    <a:pt x="93" y="39"/>
                  </a:cubicBezTo>
                  <a:close/>
                  <a:moveTo>
                    <a:pt x="97" y="249"/>
                  </a:moveTo>
                  <a:cubicBezTo>
                    <a:pt x="97" y="249"/>
                    <a:pt x="97" y="249"/>
                    <a:pt x="98" y="249"/>
                  </a:cubicBezTo>
                  <a:cubicBezTo>
                    <a:pt x="98" y="249"/>
                    <a:pt x="97" y="249"/>
                    <a:pt x="97" y="249"/>
                  </a:cubicBezTo>
                  <a:cubicBezTo>
                    <a:pt x="97" y="249"/>
                    <a:pt x="97" y="249"/>
                    <a:pt x="97" y="249"/>
                  </a:cubicBezTo>
                  <a:close/>
                  <a:moveTo>
                    <a:pt x="98" y="218"/>
                  </a:moveTo>
                  <a:cubicBezTo>
                    <a:pt x="98" y="218"/>
                    <a:pt x="98" y="218"/>
                    <a:pt x="98" y="218"/>
                  </a:cubicBezTo>
                  <a:cubicBezTo>
                    <a:pt x="98" y="218"/>
                    <a:pt x="98" y="217"/>
                    <a:pt x="98" y="217"/>
                  </a:cubicBezTo>
                  <a:cubicBezTo>
                    <a:pt x="98" y="217"/>
                    <a:pt x="98" y="217"/>
                    <a:pt x="98" y="217"/>
                  </a:cubicBezTo>
                  <a:cubicBezTo>
                    <a:pt x="98" y="217"/>
                    <a:pt x="98" y="217"/>
                    <a:pt x="98" y="217"/>
                  </a:cubicBezTo>
                  <a:cubicBezTo>
                    <a:pt x="98" y="217"/>
                    <a:pt x="98" y="217"/>
                    <a:pt x="98" y="218"/>
                  </a:cubicBezTo>
                  <a:close/>
                  <a:moveTo>
                    <a:pt x="100" y="64"/>
                  </a:moveTo>
                  <a:cubicBezTo>
                    <a:pt x="100" y="64"/>
                    <a:pt x="99" y="64"/>
                    <a:pt x="99" y="64"/>
                  </a:cubicBezTo>
                  <a:cubicBezTo>
                    <a:pt x="100" y="64"/>
                    <a:pt x="100" y="64"/>
                    <a:pt x="100" y="64"/>
                  </a:cubicBezTo>
                  <a:close/>
                  <a:moveTo>
                    <a:pt x="149" y="248"/>
                  </a:moveTo>
                  <a:cubicBezTo>
                    <a:pt x="149" y="248"/>
                    <a:pt x="149" y="248"/>
                    <a:pt x="149" y="248"/>
                  </a:cubicBezTo>
                  <a:cubicBezTo>
                    <a:pt x="149" y="248"/>
                    <a:pt x="149" y="249"/>
                    <a:pt x="149" y="249"/>
                  </a:cubicBezTo>
                  <a:cubicBezTo>
                    <a:pt x="149" y="249"/>
                    <a:pt x="149" y="249"/>
                    <a:pt x="149" y="249"/>
                  </a:cubicBezTo>
                  <a:cubicBezTo>
                    <a:pt x="149" y="248"/>
                    <a:pt x="149" y="248"/>
                    <a:pt x="149" y="248"/>
                  </a:cubicBezTo>
                  <a:close/>
                  <a:moveTo>
                    <a:pt x="223" y="111"/>
                  </a:moveTo>
                  <a:cubicBezTo>
                    <a:pt x="223" y="111"/>
                    <a:pt x="223" y="111"/>
                    <a:pt x="223" y="111"/>
                  </a:cubicBezTo>
                  <a:cubicBezTo>
                    <a:pt x="223" y="111"/>
                    <a:pt x="223" y="110"/>
                    <a:pt x="223" y="110"/>
                  </a:cubicBezTo>
                  <a:cubicBezTo>
                    <a:pt x="223" y="110"/>
                    <a:pt x="223" y="110"/>
                    <a:pt x="223" y="110"/>
                  </a:cubicBezTo>
                  <a:cubicBezTo>
                    <a:pt x="223" y="110"/>
                    <a:pt x="223" y="111"/>
                    <a:pt x="223" y="111"/>
                  </a:cubicBezTo>
                  <a:close/>
                  <a:moveTo>
                    <a:pt x="142" y="43"/>
                  </a:moveTo>
                  <a:cubicBezTo>
                    <a:pt x="142" y="44"/>
                    <a:pt x="142" y="44"/>
                    <a:pt x="142" y="44"/>
                  </a:cubicBezTo>
                  <a:cubicBezTo>
                    <a:pt x="142" y="44"/>
                    <a:pt x="142" y="44"/>
                    <a:pt x="143" y="44"/>
                  </a:cubicBezTo>
                  <a:cubicBezTo>
                    <a:pt x="143" y="44"/>
                    <a:pt x="143" y="44"/>
                    <a:pt x="143" y="43"/>
                  </a:cubicBezTo>
                  <a:cubicBezTo>
                    <a:pt x="142" y="43"/>
                    <a:pt x="142" y="43"/>
                    <a:pt x="142" y="43"/>
                  </a:cubicBezTo>
                  <a:close/>
                  <a:moveTo>
                    <a:pt x="92" y="26"/>
                  </a:moveTo>
                  <a:cubicBezTo>
                    <a:pt x="92" y="26"/>
                    <a:pt x="92" y="26"/>
                    <a:pt x="92" y="26"/>
                  </a:cubicBezTo>
                  <a:cubicBezTo>
                    <a:pt x="91" y="26"/>
                    <a:pt x="91" y="26"/>
                    <a:pt x="91" y="26"/>
                  </a:cubicBezTo>
                  <a:cubicBezTo>
                    <a:pt x="91" y="26"/>
                    <a:pt x="91" y="26"/>
                    <a:pt x="91" y="26"/>
                  </a:cubicBezTo>
                  <a:cubicBezTo>
                    <a:pt x="91" y="26"/>
                    <a:pt x="92" y="26"/>
                    <a:pt x="92" y="26"/>
                  </a:cubicBezTo>
                  <a:close/>
                  <a:moveTo>
                    <a:pt x="69" y="116"/>
                  </a:moveTo>
                  <a:cubicBezTo>
                    <a:pt x="69" y="116"/>
                    <a:pt x="69" y="116"/>
                    <a:pt x="69" y="116"/>
                  </a:cubicBezTo>
                  <a:cubicBezTo>
                    <a:pt x="69" y="116"/>
                    <a:pt x="69" y="116"/>
                    <a:pt x="69" y="115"/>
                  </a:cubicBezTo>
                  <a:cubicBezTo>
                    <a:pt x="69" y="115"/>
                    <a:pt x="69" y="115"/>
                    <a:pt x="69" y="115"/>
                  </a:cubicBezTo>
                  <a:cubicBezTo>
                    <a:pt x="69" y="116"/>
                    <a:pt x="69" y="116"/>
                    <a:pt x="69" y="116"/>
                  </a:cubicBezTo>
                  <a:close/>
                  <a:moveTo>
                    <a:pt x="135" y="241"/>
                  </a:moveTo>
                  <a:cubicBezTo>
                    <a:pt x="135" y="241"/>
                    <a:pt x="135" y="241"/>
                    <a:pt x="135" y="241"/>
                  </a:cubicBezTo>
                  <a:cubicBezTo>
                    <a:pt x="135" y="241"/>
                    <a:pt x="135" y="241"/>
                    <a:pt x="135" y="241"/>
                  </a:cubicBezTo>
                  <a:close/>
                  <a:moveTo>
                    <a:pt x="154" y="232"/>
                  </a:moveTo>
                  <a:cubicBezTo>
                    <a:pt x="154" y="232"/>
                    <a:pt x="154" y="232"/>
                    <a:pt x="154" y="232"/>
                  </a:cubicBezTo>
                  <a:cubicBezTo>
                    <a:pt x="153" y="232"/>
                    <a:pt x="153" y="233"/>
                    <a:pt x="153" y="233"/>
                  </a:cubicBezTo>
                  <a:cubicBezTo>
                    <a:pt x="153" y="233"/>
                    <a:pt x="153" y="233"/>
                    <a:pt x="153" y="233"/>
                  </a:cubicBezTo>
                  <a:cubicBezTo>
                    <a:pt x="154" y="233"/>
                    <a:pt x="154" y="233"/>
                    <a:pt x="154" y="232"/>
                  </a:cubicBezTo>
                  <a:close/>
                  <a:moveTo>
                    <a:pt x="79" y="67"/>
                  </a:moveTo>
                  <a:cubicBezTo>
                    <a:pt x="79" y="67"/>
                    <a:pt x="79" y="67"/>
                    <a:pt x="79" y="67"/>
                  </a:cubicBezTo>
                  <a:cubicBezTo>
                    <a:pt x="79" y="67"/>
                    <a:pt x="79" y="67"/>
                    <a:pt x="79" y="67"/>
                  </a:cubicBezTo>
                  <a:cubicBezTo>
                    <a:pt x="79" y="67"/>
                    <a:pt x="79" y="67"/>
                    <a:pt x="79" y="67"/>
                  </a:cubicBezTo>
                  <a:cubicBezTo>
                    <a:pt x="79" y="67"/>
                    <a:pt x="79" y="67"/>
                    <a:pt x="79" y="67"/>
                  </a:cubicBezTo>
                  <a:close/>
                  <a:moveTo>
                    <a:pt x="168" y="73"/>
                  </a:moveTo>
                  <a:cubicBezTo>
                    <a:pt x="168" y="73"/>
                    <a:pt x="168" y="73"/>
                    <a:pt x="168" y="73"/>
                  </a:cubicBezTo>
                  <a:cubicBezTo>
                    <a:pt x="168" y="73"/>
                    <a:pt x="168" y="72"/>
                    <a:pt x="168" y="72"/>
                  </a:cubicBezTo>
                  <a:cubicBezTo>
                    <a:pt x="168" y="72"/>
                    <a:pt x="168" y="72"/>
                    <a:pt x="168" y="72"/>
                  </a:cubicBezTo>
                  <a:cubicBezTo>
                    <a:pt x="168" y="72"/>
                    <a:pt x="168" y="73"/>
                    <a:pt x="168" y="73"/>
                  </a:cubicBezTo>
                  <a:close/>
                  <a:moveTo>
                    <a:pt x="62" y="157"/>
                  </a:moveTo>
                  <a:cubicBezTo>
                    <a:pt x="62" y="157"/>
                    <a:pt x="62" y="157"/>
                    <a:pt x="62" y="157"/>
                  </a:cubicBezTo>
                  <a:cubicBezTo>
                    <a:pt x="61" y="157"/>
                    <a:pt x="61" y="157"/>
                    <a:pt x="61" y="157"/>
                  </a:cubicBezTo>
                  <a:cubicBezTo>
                    <a:pt x="61" y="157"/>
                    <a:pt x="61" y="157"/>
                    <a:pt x="61" y="157"/>
                  </a:cubicBezTo>
                  <a:cubicBezTo>
                    <a:pt x="61" y="157"/>
                    <a:pt x="61" y="157"/>
                    <a:pt x="62" y="157"/>
                  </a:cubicBezTo>
                  <a:close/>
                  <a:moveTo>
                    <a:pt x="118" y="241"/>
                  </a:moveTo>
                  <a:cubicBezTo>
                    <a:pt x="117" y="241"/>
                    <a:pt x="117" y="241"/>
                    <a:pt x="117" y="241"/>
                  </a:cubicBezTo>
                  <a:cubicBezTo>
                    <a:pt x="117" y="241"/>
                    <a:pt x="118" y="241"/>
                    <a:pt x="118" y="241"/>
                  </a:cubicBezTo>
                  <a:close/>
                  <a:moveTo>
                    <a:pt x="94" y="267"/>
                  </a:moveTo>
                  <a:cubicBezTo>
                    <a:pt x="94" y="267"/>
                    <a:pt x="94" y="267"/>
                    <a:pt x="94" y="267"/>
                  </a:cubicBezTo>
                  <a:cubicBezTo>
                    <a:pt x="94" y="267"/>
                    <a:pt x="94" y="267"/>
                    <a:pt x="94" y="267"/>
                  </a:cubicBezTo>
                  <a:cubicBezTo>
                    <a:pt x="94" y="267"/>
                    <a:pt x="94" y="267"/>
                    <a:pt x="94" y="267"/>
                  </a:cubicBezTo>
                  <a:cubicBezTo>
                    <a:pt x="94" y="267"/>
                    <a:pt x="94" y="267"/>
                    <a:pt x="94" y="267"/>
                  </a:cubicBezTo>
                  <a:close/>
                  <a:moveTo>
                    <a:pt x="184" y="88"/>
                  </a:moveTo>
                  <a:cubicBezTo>
                    <a:pt x="184" y="88"/>
                    <a:pt x="184" y="87"/>
                    <a:pt x="184" y="87"/>
                  </a:cubicBezTo>
                  <a:cubicBezTo>
                    <a:pt x="184" y="87"/>
                    <a:pt x="183" y="87"/>
                    <a:pt x="183" y="87"/>
                  </a:cubicBezTo>
                  <a:cubicBezTo>
                    <a:pt x="183" y="87"/>
                    <a:pt x="183" y="88"/>
                    <a:pt x="183" y="88"/>
                  </a:cubicBezTo>
                  <a:cubicBezTo>
                    <a:pt x="183" y="88"/>
                    <a:pt x="184" y="88"/>
                    <a:pt x="184" y="88"/>
                  </a:cubicBezTo>
                  <a:close/>
                  <a:moveTo>
                    <a:pt x="54" y="95"/>
                  </a:moveTo>
                  <a:cubicBezTo>
                    <a:pt x="54" y="95"/>
                    <a:pt x="54" y="95"/>
                    <a:pt x="54" y="95"/>
                  </a:cubicBezTo>
                  <a:cubicBezTo>
                    <a:pt x="54" y="95"/>
                    <a:pt x="54" y="95"/>
                    <a:pt x="53" y="95"/>
                  </a:cubicBezTo>
                  <a:cubicBezTo>
                    <a:pt x="53" y="95"/>
                    <a:pt x="53" y="95"/>
                    <a:pt x="53" y="95"/>
                  </a:cubicBezTo>
                  <a:cubicBezTo>
                    <a:pt x="54" y="95"/>
                    <a:pt x="54" y="95"/>
                    <a:pt x="54" y="95"/>
                  </a:cubicBezTo>
                  <a:close/>
                  <a:moveTo>
                    <a:pt x="135" y="96"/>
                  </a:moveTo>
                  <a:cubicBezTo>
                    <a:pt x="135" y="96"/>
                    <a:pt x="135" y="96"/>
                    <a:pt x="135" y="96"/>
                  </a:cubicBezTo>
                  <a:cubicBezTo>
                    <a:pt x="135" y="96"/>
                    <a:pt x="135" y="96"/>
                    <a:pt x="135" y="96"/>
                  </a:cubicBezTo>
                  <a:cubicBezTo>
                    <a:pt x="135" y="96"/>
                    <a:pt x="135" y="96"/>
                    <a:pt x="135" y="96"/>
                  </a:cubicBezTo>
                  <a:cubicBezTo>
                    <a:pt x="135" y="96"/>
                    <a:pt x="135" y="96"/>
                    <a:pt x="135" y="96"/>
                  </a:cubicBezTo>
                  <a:cubicBezTo>
                    <a:pt x="135" y="96"/>
                    <a:pt x="135" y="96"/>
                    <a:pt x="135" y="96"/>
                  </a:cubicBezTo>
                  <a:close/>
                  <a:moveTo>
                    <a:pt x="106" y="263"/>
                  </a:moveTo>
                  <a:cubicBezTo>
                    <a:pt x="106" y="263"/>
                    <a:pt x="106" y="263"/>
                    <a:pt x="106" y="263"/>
                  </a:cubicBezTo>
                  <a:cubicBezTo>
                    <a:pt x="106" y="263"/>
                    <a:pt x="106" y="263"/>
                    <a:pt x="106" y="263"/>
                  </a:cubicBezTo>
                  <a:cubicBezTo>
                    <a:pt x="106" y="263"/>
                    <a:pt x="106" y="263"/>
                    <a:pt x="106" y="263"/>
                  </a:cubicBezTo>
                  <a:cubicBezTo>
                    <a:pt x="106" y="263"/>
                    <a:pt x="106" y="263"/>
                    <a:pt x="106" y="263"/>
                  </a:cubicBezTo>
                  <a:close/>
                  <a:moveTo>
                    <a:pt x="89" y="14"/>
                  </a:moveTo>
                  <a:cubicBezTo>
                    <a:pt x="89" y="14"/>
                    <a:pt x="90" y="14"/>
                    <a:pt x="90" y="14"/>
                  </a:cubicBezTo>
                  <a:cubicBezTo>
                    <a:pt x="90" y="14"/>
                    <a:pt x="89" y="14"/>
                    <a:pt x="89" y="14"/>
                  </a:cubicBezTo>
                  <a:close/>
                  <a:moveTo>
                    <a:pt x="135" y="215"/>
                  </a:moveTo>
                  <a:cubicBezTo>
                    <a:pt x="135" y="215"/>
                    <a:pt x="135" y="215"/>
                    <a:pt x="135" y="214"/>
                  </a:cubicBezTo>
                  <a:cubicBezTo>
                    <a:pt x="135" y="215"/>
                    <a:pt x="135" y="215"/>
                    <a:pt x="135" y="215"/>
                  </a:cubicBezTo>
                  <a:cubicBezTo>
                    <a:pt x="135" y="215"/>
                    <a:pt x="135" y="215"/>
                    <a:pt x="135" y="215"/>
                  </a:cubicBezTo>
                  <a:cubicBezTo>
                    <a:pt x="135" y="215"/>
                    <a:pt x="135" y="215"/>
                    <a:pt x="135" y="215"/>
                  </a:cubicBezTo>
                  <a:close/>
                  <a:moveTo>
                    <a:pt x="211" y="172"/>
                  </a:moveTo>
                  <a:cubicBezTo>
                    <a:pt x="211" y="172"/>
                    <a:pt x="211" y="172"/>
                    <a:pt x="211" y="172"/>
                  </a:cubicBezTo>
                  <a:cubicBezTo>
                    <a:pt x="211" y="172"/>
                    <a:pt x="211" y="172"/>
                    <a:pt x="211" y="172"/>
                  </a:cubicBezTo>
                  <a:cubicBezTo>
                    <a:pt x="211" y="172"/>
                    <a:pt x="211" y="172"/>
                    <a:pt x="211" y="172"/>
                  </a:cubicBezTo>
                  <a:cubicBezTo>
                    <a:pt x="211" y="172"/>
                    <a:pt x="211" y="172"/>
                    <a:pt x="211" y="172"/>
                  </a:cubicBezTo>
                  <a:close/>
                  <a:moveTo>
                    <a:pt x="71" y="139"/>
                  </a:moveTo>
                  <a:cubicBezTo>
                    <a:pt x="71" y="139"/>
                    <a:pt x="71" y="139"/>
                    <a:pt x="71" y="139"/>
                  </a:cubicBezTo>
                  <a:cubicBezTo>
                    <a:pt x="71" y="139"/>
                    <a:pt x="71" y="139"/>
                    <a:pt x="71" y="139"/>
                  </a:cubicBezTo>
                  <a:cubicBezTo>
                    <a:pt x="71" y="139"/>
                    <a:pt x="71" y="139"/>
                    <a:pt x="71" y="139"/>
                  </a:cubicBezTo>
                  <a:cubicBezTo>
                    <a:pt x="71" y="139"/>
                    <a:pt x="71" y="139"/>
                    <a:pt x="71" y="139"/>
                  </a:cubicBezTo>
                  <a:close/>
                  <a:moveTo>
                    <a:pt x="84" y="106"/>
                  </a:moveTo>
                  <a:cubicBezTo>
                    <a:pt x="84" y="106"/>
                    <a:pt x="84" y="106"/>
                    <a:pt x="84" y="106"/>
                  </a:cubicBezTo>
                  <a:cubicBezTo>
                    <a:pt x="84" y="106"/>
                    <a:pt x="84" y="106"/>
                    <a:pt x="84" y="106"/>
                  </a:cubicBezTo>
                  <a:cubicBezTo>
                    <a:pt x="84" y="106"/>
                    <a:pt x="84" y="106"/>
                    <a:pt x="84" y="106"/>
                  </a:cubicBezTo>
                  <a:close/>
                  <a:moveTo>
                    <a:pt x="135" y="24"/>
                  </a:moveTo>
                  <a:cubicBezTo>
                    <a:pt x="135" y="24"/>
                    <a:pt x="135" y="24"/>
                    <a:pt x="135" y="24"/>
                  </a:cubicBezTo>
                  <a:cubicBezTo>
                    <a:pt x="135" y="24"/>
                    <a:pt x="135" y="24"/>
                    <a:pt x="135" y="24"/>
                  </a:cubicBezTo>
                  <a:cubicBezTo>
                    <a:pt x="135" y="24"/>
                    <a:pt x="135" y="24"/>
                    <a:pt x="135" y="24"/>
                  </a:cubicBezTo>
                  <a:cubicBezTo>
                    <a:pt x="135" y="24"/>
                    <a:pt x="135" y="24"/>
                    <a:pt x="135" y="24"/>
                  </a:cubicBezTo>
                  <a:close/>
                  <a:moveTo>
                    <a:pt x="213" y="112"/>
                  </a:moveTo>
                  <a:cubicBezTo>
                    <a:pt x="213" y="112"/>
                    <a:pt x="213" y="112"/>
                    <a:pt x="213" y="112"/>
                  </a:cubicBezTo>
                  <a:cubicBezTo>
                    <a:pt x="213" y="111"/>
                    <a:pt x="213" y="111"/>
                    <a:pt x="213" y="111"/>
                  </a:cubicBezTo>
                  <a:cubicBezTo>
                    <a:pt x="213" y="111"/>
                    <a:pt x="213" y="111"/>
                    <a:pt x="213" y="111"/>
                  </a:cubicBezTo>
                  <a:cubicBezTo>
                    <a:pt x="213" y="111"/>
                    <a:pt x="213" y="111"/>
                    <a:pt x="213" y="112"/>
                  </a:cubicBezTo>
                  <a:close/>
                  <a:moveTo>
                    <a:pt x="120" y="43"/>
                  </a:moveTo>
                  <a:cubicBezTo>
                    <a:pt x="120" y="43"/>
                    <a:pt x="120" y="43"/>
                    <a:pt x="120" y="43"/>
                  </a:cubicBezTo>
                  <a:cubicBezTo>
                    <a:pt x="120" y="43"/>
                    <a:pt x="120" y="43"/>
                    <a:pt x="120" y="43"/>
                  </a:cubicBezTo>
                  <a:cubicBezTo>
                    <a:pt x="120" y="43"/>
                    <a:pt x="120" y="43"/>
                    <a:pt x="120" y="43"/>
                  </a:cubicBezTo>
                  <a:cubicBezTo>
                    <a:pt x="120" y="43"/>
                    <a:pt x="120" y="43"/>
                    <a:pt x="120" y="43"/>
                  </a:cubicBezTo>
                  <a:close/>
                  <a:moveTo>
                    <a:pt x="156" y="42"/>
                  </a:moveTo>
                  <a:cubicBezTo>
                    <a:pt x="157" y="41"/>
                    <a:pt x="157" y="41"/>
                    <a:pt x="157" y="41"/>
                  </a:cubicBezTo>
                  <a:cubicBezTo>
                    <a:pt x="157" y="41"/>
                    <a:pt x="157" y="41"/>
                    <a:pt x="157" y="41"/>
                  </a:cubicBezTo>
                  <a:cubicBezTo>
                    <a:pt x="157" y="41"/>
                    <a:pt x="156" y="41"/>
                    <a:pt x="156" y="42"/>
                  </a:cubicBezTo>
                  <a:close/>
                  <a:moveTo>
                    <a:pt x="236" y="117"/>
                  </a:moveTo>
                  <a:cubicBezTo>
                    <a:pt x="236" y="117"/>
                    <a:pt x="236" y="117"/>
                    <a:pt x="236" y="117"/>
                  </a:cubicBezTo>
                  <a:cubicBezTo>
                    <a:pt x="237" y="117"/>
                    <a:pt x="237" y="117"/>
                    <a:pt x="237" y="117"/>
                  </a:cubicBezTo>
                  <a:cubicBezTo>
                    <a:pt x="237" y="117"/>
                    <a:pt x="237" y="117"/>
                    <a:pt x="237" y="117"/>
                  </a:cubicBezTo>
                  <a:cubicBezTo>
                    <a:pt x="237" y="117"/>
                    <a:pt x="237" y="117"/>
                    <a:pt x="236" y="117"/>
                  </a:cubicBezTo>
                  <a:close/>
                  <a:moveTo>
                    <a:pt x="229" y="124"/>
                  </a:moveTo>
                  <a:cubicBezTo>
                    <a:pt x="229" y="124"/>
                    <a:pt x="229" y="124"/>
                    <a:pt x="229" y="124"/>
                  </a:cubicBezTo>
                  <a:cubicBezTo>
                    <a:pt x="229" y="124"/>
                    <a:pt x="229" y="124"/>
                    <a:pt x="229" y="124"/>
                  </a:cubicBezTo>
                  <a:cubicBezTo>
                    <a:pt x="229" y="124"/>
                    <a:pt x="229" y="124"/>
                    <a:pt x="229" y="124"/>
                  </a:cubicBezTo>
                  <a:cubicBezTo>
                    <a:pt x="229" y="124"/>
                    <a:pt x="229" y="124"/>
                    <a:pt x="229" y="124"/>
                  </a:cubicBezTo>
                  <a:close/>
                  <a:moveTo>
                    <a:pt x="163" y="190"/>
                  </a:moveTo>
                  <a:cubicBezTo>
                    <a:pt x="163" y="189"/>
                    <a:pt x="163" y="189"/>
                    <a:pt x="163" y="189"/>
                  </a:cubicBezTo>
                  <a:cubicBezTo>
                    <a:pt x="163" y="189"/>
                    <a:pt x="163" y="189"/>
                    <a:pt x="163" y="189"/>
                  </a:cubicBezTo>
                  <a:cubicBezTo>
                    <a:pt x="163" y="189"/>
                    <a:pt x="163" y="189"/>
                    <a:pt x="163" y="189"/>
                  </a:cubicBezTo>
                  <a:cubicBezTo>
                    <a:pt x="163" y="189"/>
                    <a:pt x="163" y="189"/>
                    <a:pt x="163" y="190"/>
                  </a:cubicBezTo>
                  <a:close/>
                  <a:moveTo>
                    <a:pt x="85" y="198"/>
                  </a:moveTo>
                  <a:cubicBezTo>
                    <a:pt x="85" y="198"/>
                    <a:pt x="85" y="198"/>
                    <a:pt x="85" y="198"/>
                  </a:cubicBezTo>
                  <a:cubicBezTo>
                    <a:pt x="85" y="197"/>
                    <a:pt x="85" y="197"/>
                    <a:pt x="85" y="197"/>
                  </a:cubicBezTo>
                  <a:cubicBezTo>
                    <a:pt x="85" y="197"/>
                    <a:pt x="85" y="197"/>
                    <a:pt x="85" y="197"/>
                  </a:cubicBezTo>
                  <a:cubicBezTo>
                    <a:pt x="85" y="197"/>
                    <a:pt x="85" y="197"/>
                    <a:pt x="85" y="19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withEffect" p14:presetBounceEnd="62000">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14:bounceEnd="62000">
                                          <p:cBhvr additive="base">
                                            <p:cTn id="7" dur="1750" fill="hold"/>
                                            <p:tgtEl>
                                              <p:spTgt spid="98"/>
                                            </p:tgtEl>
                                            <p:attrNameLst>
                                              <p:attrName>ppt_x</p:attrName>
                                            </p:attrNameLst>
                                          </p:cBhvr>
                                          <p:tavLst>
                                            <p:tav tm="0">
                                              <p:val>
                                                <p:strVal val="#ppt_x"/>
                                              </p:val>
                                            </p:tav>
                                            <p:tav tm="100000">
                                              <p:val>
                                                <p:strVal val="#ppt_x"/>
                                              </p:val>
                                            </p:tav>
                                          </p:tavLst>
                                        </p:anim>
                                        <p:anim calcmode="lin" valueType="num" p14:bounceEnd="62000">
                                          <p:cBhvr additive="base">
                                            <p:cTn id="8" dur="1750" fill="hold"/>
                                            <p:tgtEl>
                                              <p:spTgt spid="9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up)">
                                          <p:cBhvr>
                                            <p:cTn id="12" dur="500"/>
                                            <p:tgtEl>
                                              <p:spTgt spid="100"/>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additive="base">
                                            <p:cTn id="19" dur="1250" fill="hold"/>
                                            <p:tgtEl>
                                              <p:spTgt spid="96"/>
                                            </p:tgtEl>
                                            <p:attrNameLst>
                                              <p:attrName>ppt_x</p:attrName>
                                            </p:attrNameLst>
                                          </p:cBhvr>
                                          <p:tavLst>
                                            <p:tav tm="0">
                                              <p:val>
                                                <p:strVal val="0-#ppt_w/2"/>
                                              </p:val>
                                            </p:tav>
                                            <p:tav tm="100000">
                                              <p:val>
                                                <p:strVal val="#ppt_x"/>
                                              </p:val>
                                            </p:tav>
                                          </p:tavLst>
                                        </p:anim>
                                        <p:anim calcmode="lin" valueType="num">
                                          <p:cBhvr additive="base">
                                            <p:cTn id="20" dur="1250" fill="hold"/>
                                            <p:tgtEl>
                                              <p:spTgt spid="96"/>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601"/>
                                            </p:tgtEl>
                                            <p:attrNameLst>
                                              <p:attrName>style.visibility</p:attrName>
                                            </p:attrNameLst>
                                          </p:cBhvr>
                                          <p:to>
                                            <p:strVal val="visible"/>
                                          </p:to>
                                        </p:set>
                                        <p:animEffect transition="in" filter="wipe(left)">
                                          <p:cBhvr>
                                            <p:cTn id="23" dur="1250"/>
                                            <p:tgtEl>
                                              <p:spTgt spid="601"/>
                                            </p:tgtEl>
                                          </p:cBhvr>
                                        </p:animEffect>
                                      </p:childTnLst>
                                    </p:cTn>
                                  </p:par>
                                </p:childTnLst>
                              </p:cTn>
                            </p:par>
                            <p:par>
                              <p:cTn id="24" fill="hold">
                                <p:stCondLst>
                                  <p:cond delay="30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602"/>
                                            </p:tgtEl>
                                            <p:attrNameLst>
                                              <p:attrName>style.visibility</p:attrName>
                                            </p:attrNameLst>
                                          </p:cBhvr>
                                          <p:to>
                                            <p:strVal val="visible"/>
                                          </p:to>
                                        </p:set>
                                        <p:anim by="(-#ppt_w*2)" calcmode="lin" valueType="num">
                                          <p:cBhvr rctx="PPT">
                                            <p:cTn id="27" dur="500" autoRev="1" fill="hold">
                                              <p:stCondLst>
                                                <p:cond delay="0"/>
                                              </p:stCondLst>
                                            </p:cTn>
                                            <p:tgtEl>
                                              <p:spTgt spid="602"/>
                                            </p:tgtEl>
                                            <p:attrNameLst>
                                              <p:attrName>ppt_w</p:attrName>
                                            </p:attrNameLst>
                                          </p:cBhvr>
                                        </p:anim>
                                        <p:anim by="(#ppt_w*0.50)" calcmode="lin" valueType="num">
                                          <p:cBhvr>
                                            <p:cTn id="28" dur="500" decel="50000" autoRev="1" fill="hold">
                                              <p:stCondLst>
                                                <p:cond delay="0"/>
                                              </p:stCondLst>
                                            </p:cTn>
                                            <p:tgtEl>
                                              <p:spTgt spid="602"/>
                                            </p:tgtEl>
                                            <p:attrNameLst>
                                              <p:attrName>ppt_x</p:attrName>
                                            </p:attrNameLst>
                                          </p:cBhvr>
                                        </p:anim>
                                        <p:anim from="(-#ppt_h/2)" to="(#ppt_y)" calcmode="lin" valueType="num">
                                          <p:cBhvr>
                                            <p:cTn id="29" dur="1000" fill="hold">
                                              <p:stCondLst>
                                                <p:cond delay="0"/>
                                              </p:stCondLst>
                                            </p:cTn>
                                            <p:tgtEl>
                                              <p:spTgt spid="602"/>
                                            </p:tgtEl>
                                            <p:attrNameLst>
                                              <p:attrName>ppt_y</p:attrName>
                                            </p:attrNameLst>
                                          </p:cBhvr>
                                        </p:anim>
                                        <p:animRot by="21600000">
                                          <p:cBhvr>
                                            <p:cTn id="30" dur="1000" fill="hold">
                                              <p:stCondLst>
                                                <p:cond delay="0"/>
                                              </p:stCondLst>
                                            </p:cTn>
                                            <p:tgtEl>
                                              <p:spTgt spid="602"/>
                                            </p:tgtEl>
                                            <p:attrNameLst>
                                              <p:attrName>r</p:attrName>
                                            </p:attrNameLst>
                                          </p:cBhvr>
                                        </p:animRot>
                                      </p:childTnLst>
                                    </p:cTn>
                                  </p:par>
                                </p:childTnLst>
                              </p:cTn>
                            </p:par>
                            <p:par>
                              <p:cTn id="31" fill="hold">
                                <p:stCondLst>
                                  <p:cond delay="4050"/>
                                </p:stCondLst>
                                <p:childTnLst>
                                  <p:par>
                                    <p:cTn id="32" presetID="10" presetClass="entr" presetSubtype="0" fill="hold" grpId="0" nodeType="afterEffect">
                                      <p:stCondLst>
                                        <p:cond delay="0"/>
                                      </p:stCondLst>
                                      <p:childTnLst>
                                        <p:set>
                                          <p:cBhvr>
                                            <p:cTn id="33" dur="1" fill="hold">
                                              <p:stCondLst>
                                                <p:cond delay="0"/>
                                              </p:stCondLst>
                                            </p:cTn>
                                            <p:tgtEl>
                                              <p:spTgt spid="603"/>
                                            </p:tgtEl>
                                            <p:attrNameLst>
                                              <p:attrName>style.visibility</p:attrName>
                                            </p:attrNameLst>
                                          </p:cBhvr>
                                          <p:to>
                                            <p:strVal val="visible"/>
                                          </p:to>
                                        </p:set>
                                        <p:animEffect transition="in" filter="fade">
                                          <p:cBhvr>
                                            <p:cTn id="34"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p:bldP spid="602" grpId="0"/>
          <p:bldP spid="603" grpId="0"/>
          <p:bldP spid="96" grpId="0" animBg="1"/>
          <p:bldP spid="9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1750" fill="hold"/>
                                            <p:tgtEl>
                                              <p:spTgt spid="98"/>
                                            </p:tgtEl>
                                            <p:attrNameLst>
                                              <p:attrName>ppt_x</p:attrName>
                                            </p:attrNameLst>
                                          </p:cBhvr>
                                          <p:tavLst>
                                            <p:tav tm="0">
                                              <p:val>
                                                <p:strVal val="#ppt_x"/>
                                              </p:val>
                                            </p:tav>
                                            <p:tav tm="100000">
                                              <p:val>
                                                <p:strVal val="#ppt_x"/>
                                              </p:val>
                                            </p:tav>
                                          </p:tavLst>
                                        </p:anim>
                                        <p:anim calcmode="lin" valueType="num">
                                          <p:cBhvr additive="base">
                                            <p:cTn id="8" dur="1750" fill="hold"/>
                                            <p:tgtEl>
                                              <p:spTgt spid="9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up)">
                                          <p:cBhvr>
                                            <p:cTn id="12" dur="500"/>
                                            <p:tgtEl>
                                              <p:spTgt spid="100"/>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additive="base">
                                            <p:cTn id="19" dur="1250" fill="hold"/>
                                            <p:tgtEl>
                                              <p:spTgt spid="96"/>
                                            </p:tgtEl>
                                            <p:attrNameLst>
                                              <p:attrName>ppt_x</p:attrName>
                                            </p:attrNameLst>
                                          </p:cBhvr>
                                          <p:tavLst>
                                            <p:tav tm="0">
                                              <p:val>
                                                <p:strVal val="0-#ppt_w/2"/>
                                              </p:val>
                                            </p:tav>
                                            <p:tav tm="100000">
                                              <p:val>
                                                <p:strVal val="#ppt_x"/>
                                              </p:val>
                                            </p:tav>
                                          </p:tavLst>
                                        </p:anim>
                                        <p:anim calcmode="lin" valueType="num">
                                          <p:cBhvr additive="base">
                                            <p:cTn id="20" dur="1250" fill="hold"/>
                                            <p:tgtEl>
                                              <p:spTgt spid="96"/>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601"/>
                                            </p:tgtEl>
                                            <p:attrNameLst>
                                              <p:attrName>style.visibility</p:attrName>
                                            </p:attrNameLst>
                                          </p:cBhvr>
                                          <p:to>
                                            <p:strVal val="visible"/>
                                          </p:to>
                                        </p:set>
                                        <p:animEffect transition="in" filter="wipe(left)">
                                          <p:cBhvr>
                                            <p:cTn id="23" dur="1250"/>
                                            <p:tgtEl>
                                              <p:spTgt spid="601"/>
                                            </p:tgtEl>
                                          </p:cBhvr>
                                        </p:animEffect>
                                      </p:childTnLst>
                                    </p:cTn>
                                  </p:par>
                                </p:childTnLst>
                              </p:cTn>
                            </p:par>
                            <p:par>
                              <p:cTn id="24" fill="hold">
                                <p:stCondLst>
                                  <p:cond delay="30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602"/>
                                            </p:tgtEl>
                                            <p:attrNameLst>
                                              <p:attrName>style.visibility</p:attrName>
                                            </p:attrNameLst>
                                          </p:cBhvr>
                                          <p:to>
                                            <p:strVal val="visible"/>
                                          </p:to>
                                        </p:set>
                                        <p:anim by="(-#ppt_w*2)" calcmode="lin" valueType="num">
                                          <p:cBhvr rctx="PPT">
                                            <p:cTn id="27" dur="500" autoRev="1" fill="hold">
                                              <p:stCondLst>
                                                <p:cond delay="0"/>
                                              </p:stCondLst>
                                            </p:cTn>
                                            <p:tgtEl>
                                              <p:spTgt spid="602"/>
                                            </p:tgtEl>
                                            <p:attrNameLst>
                                              <p:attrName>ppt_w</p:attrName>
                                            </p:attrNameLst>
                                          </p:cBhvr>
                                        </p:anim>
                                        <p:anim by="(#ppt_w*0.50)" calcmode="lin" valueType="num">
                                          <p:cBhvr>
                                            <p:cTn id="28" dur="500" decel="50000" autoRev="1" fill="hold">
                                              <p:stCondLst>
                                                <p:cond delay="0"/>
                                              </p:stCondLst>
                                            </p:cTn>
                                            <p:tgtEl>
                                              <p:spTgt spid="602"/>
                                            </p:tgtEl>
                                            <p:attrNameLst>
                                              <p:attrName>ppt_x</p:attrName>
                                            </p:attrNameLst>
                                          </p:cBhvr>
                                        </p:anim>
                                        <p:anim from="(-#ppt_h/2)" to="(#ppt_y)" calcmode="lin" valueType="num">
                                          <p:cBhvr>
                                            <p:cTn id="29" dur="1000" fill="hold">
                                              <p:stCondLst>
                                                <p:cond delay="0"/>
                                              </p:stCondLst>
                                            </p:cTn>
                                            <p:tgtEl>
                                              <p:spTgt spid="602"/>
                                            </p:tgtEl>
                                            <p:attrNameLst>
                                              <p:attrName>ppt_y</p:attrName>
                                            </p:attrNameLst>
                                          </p:cBhvr>
                                        </p:anim>
                                        <p:animRot by="21600000">
                                          <p:cBhvr>
                                            <p:cTn id="30" dur="1000" fill="hold">
                                              <p:stCondLst>
                                                <p:cond delay="0"/>
                                              </p:stCondLst>
                                            </p:cTn>
                                            <p:tgtEl>
                                              <p:spTgt spid="602"/>
                                            </p:tgtEl>
                                            <p:attrNameLst>
                                              <p:attrName>r</p:attrName>
                                            </p:attrNameLst>
                                          </p:cBhvr>
                                        </p:animRot>
                                      </p:childTnLst>
                                    </p:cTn>
                                  </p:par>
                                </p:childTnLst>
                              </p:cTn>
                            </p:par>
                            <p:par>
                              <p:cTn id="31" fill="hold">
                                <p:stCondLst>
                                  <p:cond delay="4050"/>
                                </p:stCondLst>
                                <p:childTnLst>
                                  <p:par>
                                    <p:cTn id="32" presetID="10" presetClass="entr" presetSubtype="0" fill="hold" grpId="0" nodeType="afterEffect">
                                      <p:stCondLst>
                                        <p:cond delay="0"/>
                                      </p:stCondLst>
                                      <p:childTnLst>
                                        <p:set>
                                          <p:cBhvr>
                                            <p:cTn id="33" dur="1" fill="hold">
                                              <p:stCondLst>
                                                <p:cond delay="0"/>
                                              </p:stCondLst>
                                            </p:cTn>
                                            <p:tgtEl>
                                              <p:spTgt spid="603"/>
                                            </p:tgtEl>
                                            <p:attrNameLst>
                                              <p:attrName>style.visibility</p:attrName>
                                            </p:attrNameLst>
                                          </p:cBhvr>
                                          <p:to>
                                            <p:strVal val="visible"/>
                                          </p:to>
                                        </p:set>
                                        <p:animEffect transition="in" filter="fade">
                                          <p:cBhvr>
                                            <p:cTn id="34"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p:bldP spid="602" grpId="0"/>
          <p:bldP spid="603" grpId="0"/>
          <p:bldP spid="96" grpId="0" animBg="1"/>
          <p:bldP spid="9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345673" y="1538031"/>
            <a:ext cx="4326876" cy="835997"/>
            <a:chOff x="7714156" y="1512066"/>
            <a:chExt cx="4326876" cy="835997"/>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7" name="组合 6"/>
            <p:cNvGrpSpPr/>
            <p:nvPr/>
          </p:nvGrpSpPr>
          <p:grpSpPr>
            <a:xfrm>
              <a:off x="8293155" y="1512066"/>
              <a:ext cx="3747877" cy="835997"/>
              <a:chOff x="8293155" y="1512066"/>
              <a:chExt cx="3747877" cy="835997"/>
            </a:xfrm>
          </p:grpSpPr>
          <p:sp>
            <p:nvSpPr>
              <p:cNvPr id="137" name="矩形 136"/>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40" name="矩形 139"/>
              <p:cNvSpPr/>
              <p:nvPr/>
            </p:nvSpPr>
            <p:spPr>
              <a:xfrm>
                <a:off x="8293155" y="1770982"/>
                <a:ext cx="3747877"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9" name="组合 8"/>
          <p:cNvGrpSpPr/>
          <p:nvPr/>
        </p:nvGrpSpPr>
        <p:grpSpPr>
          <a:xfrm>
            <a:off x="6298973" y="2721563"/>
            <a:ext cx="4373576" cy="835997"/>
            <a:chOff x="7667456" y="2695598"/>
            <a:chExt cx="4373576" cy="835997"/>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FE57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48" name="组合 147"/>
            <p:cNvGrpSpPr/>
            <p:nvPr/>
          </p:nvGrpSpPr>
          <p:grpSpPr>
            <a:xfrm>
              <a:off x="8293156" y="2695598"/>
              <a:ext cx="3747876" cy="835997"/>
              <a:chOff x="8293156" y="1512066"/>
              <a:chExt cx="3747876" cy="835997"/>
            </a:xfrm>
          </p:grpSpPr>
          <p:sp>
            <p:nvSpPr>
              <p:cNvPr id="149" name="矩形 148"/>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0" name="矩形 149"/>
              <p:cNvSpPr/>
              <p:nvPr/>
            </p:nvSpPr>
            <p:spPr>
              <a:xfrm>
                <a:off x="8293156" y="1770982"/>
                <a:ext cx="3747876"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10" name="组合 9"/>
          <p:cNvGrpSpPr/>
          <p:nvPr/>
        </p:nvGrpSpPr>
        <p:grpSpPr>
          <a:xfrm>
            <a:off x="6299231" y="3905095"/>
            <a:ext cx="4277784" cy="835997"/>
            <a:chOff x="7667714" y="3879130"/>
            <a:chExt cx="4277784" cy="835997"/>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B0EBF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51" name="组合 150"/>
            <p:cNvGrpSpPr/>
            <p:nvPr/>
          </p:nvGrpSpPr>
          <p:grpSpPr>
            <a:xfrm>
              <a:off x="8293156" y="3879130"/>
              <a:ext cx="3652342" cy="835997"/>
              <a:chOff x="8293156" y="1512066"/>
              <a:chExt cx="3652342" cy="835997"/>
            </a:xfrm>
          </p:grpSpPr>
          <p:sp>
            <p:nvSpPr>
              <p:cNvPr id="152" name="矩形 151"/>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3" name="矩形 152"/>
              <p:cNvSpPr/>
              <p:nvPr/>
            </p:nvSpPr>
            <p:spPr>
              <a:xfrm>
                <a:off x="8293156" y="1770982"/>
                <a:ext cx="3652342"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11" name="组合 10"/>
          <p:cNvGrpSpPr/>
          <p:nvPr/>
        </p:nvGrpSpPr>
        <p:grpSpPr>
          <a:xfrm>
            <a:off x="6346279" y="5088627"/>
            <a:ext cx="4230736" cy="835997"/>
            <a:chOff x="7714762" y="5062662"/>
            <a:chExt cx="4230736" cy="835997"/>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54" name="组合 153"/>
            <p:cNvGrpSpPr/>
            <p:nvPr/>
          </p:nvGrpSpPr>
          <p:grpSpPr>
            <a:xfrm>
              <a:off x="8293156" y="5062662"/>
              <a:ext cx="3652342" cy="835997"/>
              <a:chOff x="8293156" y="1512066"/>
              <a:chExt cx="3652342" cy="835997"/>
            </a:xfrm>
          </p:grpSpPr>
          <p:sp>
            <p:nvSpPr>
              <p:cNvPr id="155" name="矩形 154"/>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6" name="矩形 155"/>
              <p:cNvSpPr/>
              <p:nvPr/>
            </p:nvSpPr>
            <p:spPr>
              <a:xfrm>
                <a:off x="8293156" y="1770982"/>
                <a:ext cx="3652342"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sp>
        <p:nvSpPr>
          <p:cNvPr id="100"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101" name="组合 100"/>
          <p:cNvGrpSpPr/>
          <p:nvPr/>
        </p:nvGrpSpPr>
        <p:grpSpPr>
          <a:xfrm>
            <a:off x="1639907" y="1239321"/>
            <a:ext cx="3245926" cy="4562850"/>
            <a:chOff x="1507049" y="2992157"/>
            <a:chExt cx="499899" cy="702716"/>
          </a:xfrm>
        </p:grpSpPr>
        <p:sp>
          <p:nvSpPr>
            <p:cNvPr id="102" name="Freeform 50"/>
            <p:cNvSpPr>
              <a:spLocks noEditPoints="1"/>
            </p:cNvSpPr>
            <p:nvPr/>
          </p:nvSpPr>
          <p:spPr bwMode="auto">
            <a:xfrm>
              <a:off x="1507049" y="3222111"/>
              <a:ext cx="499899" cy="472762"/>
            </a:xfrm>
            <a:custGeom>
              <a:avLst/>
              <a:gdLst>
                <a:gd name="T0" fmla="*/ 110 w 192"/>
                <a:gd name="T1" fmla="*/ 72 h 182"/>
                <a:gd name="T2" fmla="*/ 191 w 192"/>
                <a:gd name="T3" fmla="*/ 61 h 182"/>
                <a:gd name="T4" fmla="*/ 46 w 192"/>
                <a:gd name="T5" fmla="*/ 95 h 182"/>
                <a:gd name="T6" fmla="*/ 86 w 192"/>
                <a:gd name="T7" fmla="*/ 0 h 182"/>
                <a:gd name="T8" fmla="*/ 121 w 192"/>
                <a:gd name="T9" fmla="*/ 32 h 182"/>
                <a:gd name="T10" fmla="*/ 50 w 192"/>
                <a:gd name="T11" fmla="*/ 113 h 182"/>
                <a:gd name="T12" fmla="*/ 152 w 192"/>
                <a:gd name="T13" fmla="*/ 56 h 182"/>
                <a:gd name="T14" fmla="*/ 94 w 192"/>
                <a:gd name="T15" fmla="*/ 103 h 182"/>
                <a:gd name="T16" fmla="*/ 87 w 192"/>
                <a:gd name="T17" fmla="*/ 40 h 182"/>
                <a:gd name="T18" fmla="*/ 179 w 192"/>
                <a:gd name="T19" fmla="*/ 94 h 182"/>
                <a:gd name="T20" fmla="*/ 116 w 192"/>
                <a:gd name="T21" fmla="*/ 166 h 182"/>
                <a:gd name="T22" fmla="*/ 130 w 192"/>
                <a:gd name="T23" fmla="*/ 167 h 182"/>
                <a:gd name="T24" fmla="*/ 57 w 192"/>
                <a:gd name="T25" fmla="*/ 132 h 182"/>
                <a:gd name="T26" fmla="*/ 39 w 192"/>
                <a:gd name="T27" fmla="*/ 43 h 182"/>
                <a:gd name="T28" fmla="*/ 77 w 192"/>
                <a:gd name="T29" fmla="*/ 33 h 182"/>
                <a:gd name="T30" fmla="*/ 163 w 192"/>
                <a:gd name="T31" fmla="*/ 11 h 182"/>
                <a:gd name="T32" fmla="*/ 48 w 192"/>
                <a:gd name="T33" fmla="*/ 42 h 182"/>
                <a:gd name="T34" fmla="*/ 85 w 192"/>
                <a:gd name="T35" fmla="*/ 128 h 182"/>
                <a:gd name="T36" fmla="*/ 25 w 192"/>
                <a:gd name="T37" fmla="*/ 141 h 182"/>
                <a:gd name="T38" fmla="*/ 93 w 192"/>
                <a:gd name="T39" fmla="*/ 12 h 182"/>
                <a:gd name="T40" fmla="*/ 92 w 192"/>
                <a:gd name="T41" fmla="*/ 163 h 182"/>
                <a:gd name="T42" fmla="*/ 127 w 192"/>
                <a:gd name="T43" fmla="*/ 128 h 182"/>
                <a:gd name="T44" fmla="*/ 23 w 192"/>
                <a:gd name="T45" fmla="*/ 49 h 182"/>
                <a:gd name="T46" fmla="*/ 50 w 192"/>
                <a:gd name="T47" fmla="*/ 30 h 182"/>
                <a:gd name="T48" fmla="*/ 188 w 192"/>
                <a:gd name="T49" fmla="*/ 97 h 182"/>
                <a:gd name="T50" fmla="*/ 107 w 192"/>
                <a:gd name="T51" fmla="*/ 83 h 182"/>
                <a:gd name="T52" fmla="*/ 140 w 192"/>
                <a:gd name="T53" fmla="*/ 28 h 182"/>
                <a:gd name="T54" fmla="*/ 107 w 192"/>
                <a:gd name="T55" fmla="*/ 60 h 182"/>
                <a:gd name="T56" fmla="*/ 61 w 192"/>
                <a:gd name="T57" fmla="*/ 131 h 182"/>
                <a:gd name="T58" fmla="*/ 30 w 192"/>
                <a:gd name="T59" fmla="*/ 97 h 182"/>
                <a:gd name="T60" fmla="*/ 184 w 192"/>
                <a:gd name="T61" fmla="*/ 139 h 182"/>
                <a:gd name="T62" fmla="*/ 19 w 192"/>
                <a:gd name="T63" fmla="*/ 98 h 182"/>
                <a:gd name="T64" fmla="*/ 79 w 192"/>
                <a:gd name="T65" fmla="*/ 28 h 182"/>
                <a:gd name="T66" fmla="*/ 183 w 192"/>
                <a:gd name="T67" fmla="*/ 100 h 182"/>
                <a:gd name="T68" fmla="*/ 176 w 192"/>
                <a:gd name="T69" fmla="*/ 19 h 182"/>
                <a:gd name="T70" fmla="*/ 29 w 192"/>
                <a:gd name="T71" fmla="*/ 31 h 182"/>
                <a:gd name="T72" fmla="*/ 128 w 192"/>
                <a:gd name="T73" fmla="*/ 147 h 182"/>
                <a:gd name="T74" fmla="*/ 71 w 192"/>
                <a:gd name="T75" fmla="*/ 162 h 182"/>
                <a:gd name="T76" fmla="*/ 175 w 192"/>
                <a:gd name="T77" fmla="*/ 41 h 182"/>
                <a:gd name="T78" fmla="*/ 23 w 192"/>
                <a:gd name="T79" fmla="*/ 107 h 182"/>
                <a:gd name="T80" fmla="*/ 24 w 192"/>
                <a:gd name="T81" fmla="*/ 36 h 182"/>
                <a:gd name="T82" fmla="*/ 116 w 192"/>
                <a:gd name="T83" fmla="*/ 7 h 182"/>
                <a:gd name="T84" fmla="*/ 96 w 192"/>
                <a:gd name="T85" fmla="*/ 165 h 182"/>
                <a:gd name="T86" fmla="*/ 169 w 192"/>
                <a:gd name="T87" fmla="*/ 59 h 182"/>
                <a:gd name="T88" fmla="*/ 117 w 192"/>
                <a:gd name="T89" fmla="*/ 135 h 182"/>
                <a:gd name="T90" fmla="*/ 126 w 192"/>
                <a:gd name="T91" fmla="*/ 118 h 182"/>
                <a:gd name="T92" fmla="*/ 34 w 192"/>
                <a:gd name="T93" fmla="*/ 110 h 182"/>
                <a:gd name="T94" fmla="*/ 60 w 192"/>
                <a:gd name="T95" fmla="*/ 158 h 182"/>
                <a:gd name="T96" fmla="*/ 14 w 192"/>
                <a:gd name="T97" fmla="*/ 116 h 182"/>
                <a:gd name="T98" fmla="*/ 145 w 192"/>
                <a:gd name="T99" fmla="*/ 172 h 182"/>
                <a:gd name="T100" fmla="*/ 105 w 192"/>
                <a:gd name="T101" fmla="*/ 90 h 182"/>
                <a:gd name="T102" fmla="*/ 26 w 192"/>
                <a:gd name="T103" fmla="*/ 67 h 182"/>
                <a:gd name="T104" fmla="*/ 37 w 192"/>
                <a:gd name="T105" fmla="*/ 52 h 182"/>
                <a:gd name="T106" fmla="*/ 42 w 192"/>
                <a:gd name="T107" fmla="*/ 28 h 182"/>
                <a:gd name="T108" fmla="*/ 69 w 192"/>
                <a:gd name="T109" fmla="*/ 27 h 182"/>
                <a:gd name="T110" fmla="*/ 168 w 192"/>
                <a:gd name="T111" fmla="*/ 78 h 182"/>
                <a:gd name="T112" fmla="*/ 73 w 192"/>
                <a:gd name="T113" fmla="*/ 172 h 182"/>
                <a:gd name="T114" fmla="*/ 91 w 192"/>
                <a:gd name="T115" fmla="*/ 158 h 182"/>
                <a:gd name="T116" fmla="*/ 14 w 192"/>
                <a:gd name="T117" fmla="*/ 143 h 182"/>
                <a:gd name="T118" fmla="*/ 168 w 192"/>
                <a:gd name="T119" fmla="*/ 7 h 182"/>
                <a:gd name="T120" fmla="*/ 178 w 192"/>
                <a:gd name="T121" fmla="*/ 117 h 182"/>
                <a:gd name="T122" fmla="*/ 91 w 192"/>
                <a:gd name="T123" fmla="*/ 114 h 182"/>
                <a:gd name="T124" fmla="*/ 174 w 192"/>
                <a:gd name="T125" fmla="*/ 16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2" h="182">
                  <a:moveTo>
                    <a:pt x="98" y="2"/>
                  </a:moveTo>
                  <a:cubicBezTo>
                    <a:pt x="99" y="4"/>
                    <a:pt x="100" y="7"/>
                    <a:pt x="100" y="9"/>
                  </a:cubicBezTo>
                  <a:cubicBezTo>
                    <a:pt x="100" y="10"/>
                    <a:pt x="100" y="11"/>
                    <a:pt x="100" y="11"/>
                  </a:cubicBezTo>
                  <a:cubicBezTo>
                    <a:pt x="100" y="12"/>
                    <a:pt x="100" y="12"/>
                    <a:pt x="100" y="12"/>
                  </a:cubicBezTo>
                  <a:cubicBezTo>
                    <a:pt x="101" y="13"/>
                    <a:pt x="101" y="13"/>
                    <a:pt x="101" y="13"/>
                  </a:cubicBezTo>
                  <a:cubicBezTo>
                    <a:pt x="101" y="18"/>
                    <a:pt x="101" y="22"/>
                    <a:pt x="101" y="27"/>
                  </a:cubicBezTo>
                  <a:cubicBezTo>
                    <a:pt x="100" y="29"/>
                    <a:pt x="100" y="31"/>
                    <a:pt x="100" y="34"/>
                  </a:cubicBezTo>
                  <a:cubicBezTo>
                    <a:pt x="100" y="35"/>
                    <a:pt x="100" y="36"/>
                    <a:pt x="99" y="37"/>
                  </a:cubicBezTo>
                  <a:cubicBezTo>
                    <a:pt x="99" y="38"/>
                    <a:pt x="98" y="39"/>
                    <a:pt x="98" y="41"/>
                  </a:cubicBezTo>
                  <a:cubicBezTo>
                    <a:pt x="98" y="41"/>
                    <a:pt x="98" y="41"/>
                    <a:pt x="97" y="42"/>
                  </a:cubicBezTo>
                  <a:cubicBezTo>
                    <a:pt x="96" y="43"/>
                    <a:pt x="95" y="45"/>
                    <a:pt x="93" y="46"/>
                  </a:cubicBezTo>
                  <a:cubicBezTo>
                    <a:pt x="93" y="47"/>
                    <a:pt x="92" y="47"/>
                    <a:pt x="91" y="48"/>
                  </a:cubicBezTo>
                  <a:cubicBezTo>
                    <a:pt x="91" y="48"/>
                    <a:pt x="91" y="48"/>
                    <a:pt x="91" y="48"/>
                  </a:cubicBezTo>
                  <a:cubicBezTo>
                    <a:pt x="91" y="48"/>
                    <a:pt x="91" y="48"/>
                    <a:pt x="91" y="48"/>
                  </a:cubicBezTo>
                  <a:cubicBezTo>
                    <a:pt x="91" y="47"/>
                    <a:pt x="91" y="47"/>
                    <a:pt x="90" y="46"/>
                  </a:cubicBezTo>
                  <a:cubicBezTo>
                    <a:pt x="90" y="45"/>
                    <a:pt x="90" y="45"/>
                    <a:pt x="91" y="44"/>
                  </a:cubicBezTo>
                  <a:cubicBezTo>
                    <a:pt x="90" y="43"/>
                    <a:pt x="88" y="43"/>
                    <a:pt x="87" y="43"/>
                  </a:cubicBezTo>
                  <a:cubicBezTo>
                    <a:pt x="86" y="43"/>
                    <a:pt x="84" y="43"/>
                    <a:pt x="83" y="43"/>
                  </a:cubicBezTo>
                  <a:cubicBezTo>
                    <a:pt x="81" y="43"/>
                    <a:pt x="79" y="43"/>
                    <a:pt x="78" y="44"/>
                  </a:cubicBezTo>
                  <a:cubicBezTo>
                    <a:pt x="77" y="45"/>
                    <a:pt x="76" y="45"/>
                    <a:pt x="75" y="46"/>
                  </a:cubicBezTo>
                  <a:cubicBezTo>
                    <a:pt x="73" y="47"/>
                    <a:pt x="71" y="49"/>
                    <a:pt x="70" y="50"/>
                  </a:cubicBezTo>
                  <a:cubicBezTo>
                    <a:pt x="70" y="51"/>
                    <a:pt x="69" y="51"/>
                    <a:pt x="69" y="51"/>
                  </a:cubicBezTo>
                  <a:cubicBezTo>
                    <a:pt x="68" y="54"/>
                    <a:pt x="66" y="57"/>
                    <a:pt x="65" y="61"/>
                  </a:cubicBezTo>
                  <a:cubicBezTo>
                    <a:pt x="64" y="65"/>
                    <a:pt x="63" y="69"/>
                    <a:pt x="63" y="73"/>
                  </a:cubicBezTo>
                  <a:cubicBezTo>
                    <a:pt x="63" y="76"/>
                    <a:pt x="62" y="79"/>
                    <a:pt x="62" y="83"/>
                  </a:cubicBezTo>
                  <a:cubicBezTo>
                    <a:pt x="62" y="85"/>
                    <a:pt x="62" y="86"/>
                    <a:pt x="62" y="88"/>
                  </a:cubicBezTo>
                  <a:cubicBezTo>
                    <a:pt x="62" y="91"/>
                    <a:pt x="62" y="94"/>
                    <a:pt x="62" y="98"/>
                  </a:cubicBezTo>
                  <a:cubicBezTo>
                    <a:pt x="62" y="101"/>
                    <a:pt x="63" y="105"/>
                    <a:pt x="64" y="108"/>
                  </a:cubicBezTo>
                  <a:cubicBezTo>
                    <a:pt x="64" y="109"/>
                    <a:pt x="64" y="110"/>
                    <a:pt x="64" y="111"/>
                  </a:cubicBezTo>
                  <a:cubicBezTo>
                    <a:pt x="65" y="112"/>
                    <a:pt x="65" y="112"/>
                    <a:pt x="65" y="113"/>
                  </a:cubicBezTo>
                  <a:cubicBezTo>
                    <a:pt x="66" y="113"/>
                    <a:pt x="67" y="112"/>
                    <a:pt x="67" y="113"/>
                  </a:cubicBezTo>
                  <a:cubicBezTo>
                    <a:pt x="67" y="113"/>
                    <a:pt x="68" y="113"/>
                    <a:pt x="68" y="113"/>
                  </a:cubicBezTo>
                  <a:cubicBezTo>
                    <a:pt x="69" y="113"/>
                    <a:pt x="70" y="113"/>
                    <a:pt x="70" y="112"/>
                  </a:cubicBezTo>
                  <a:cubicBezTo>
                    <a:pt x="73" y="111"/>
                    <a:pt x="76" y="110"/>
                    <a:pt x="79" y="109"/>
                  </a:cubicBezTo>
                  <a:cubicBezTo>
                    <a:pt x="80" y="108"/>
                    <a:pt x="81" y="107"/>
                    <a:pt x="82" y="106"/>
                  </a:cubicBezTo>
                  <a:cubicBezTo>
                    <a:pt x="83" y="106"/>
                    <a:pt x="84" y="105"/>
                    <a:pt x="86" y="104"/>
                  </a:cubicBezTo>
                  <a:cubicBezTo>
                    <a:pt x="87" y="103"/>
                    <a:pt x="88" y="102"/>
                    <a:pt x="89" y="101"/>
                  </a:cubicBezTo>
                  <a:cubicBezTo>
                    <a:pt x="90" y="99"/>
                    <a:pt x="91" y="98"/>
                    <a:pt x="92" y="97"/>
                  </a:cubicBezTo>
                  <a:cubicBezTo>
                    <a:pt x="93" y="97"/>
                    <a:pt x="93" y="97"/>
                    <a:pt x="93" y="96"/>
                  </a:cubicBezTo>
                  <a:cubicBezTo>
                    <a:pt x="94" y="95"/>
                    <a:pt x="94" y="94"/>
                    <a:pt x="94" y="93"/>
                  </a:cubicBezTo>
                  <a:cubicBezTo>
                    <a:pt x="93" y="92"/>
                    <a:pt x="93" y="92"/>
                    <a:pt x="93" y="91"/>
                  </a:cubicBezTo>
                  <a:cubicBezTo>
                    <a:pt x="94" y="91"/>
                    <a:pt x="94" y="90"/>
                    <a:pt x="94" y="90"/>
                  </a:cubicBezTo>
                  <a:cubicBezTo>
                    <a:pt x="94" y="85"/>
                    <a:pt x="94" y="81"/>
                    <a:pt x="94" y="76"/>
                  </a:cubicBezTo>
                  <a:cubicBezTo>
                    <a:pt x="94" y="71"/>
                    <a:pt x="93" y="66"/>
                    <a:pt x="93" y="61"/>
                  </a:cubicBezTo>
                  <a:cubicBezTo>
                    <a:pt x="93" y="60"/>
                    <a:pt x="93" y="59"/>
                    <a:pt x="93" y="57"/>
                  </a:cubicBezTo>
                  <a:cubicBezTo>
                    <a:pt x="93" y="56"/>
                    <a:pt x="93" y="55"/>
                    <a:pt x="93" y="54"/>
                  </a:cubicBezTo>
                  <a:cubicBezTo>
                    <a:pt x="93" y="54"/>
                    <a:pt x="94" y="53"/>
                    <a:pt x="94" y="53"/>
                  </a:cubicBezTo>
                  <a:cubicBezTo>
                    <a:pt x="94" y="52"/>
                    <a:pt x="94" y="51"/>
                    <a:pt x="95" y="51"/>
                  </a:cubicBezTo>
                  <a:cubicBezTo>
                    <a:pt x="96" y="51"/>
                    <a:pt x="96" y="51"/>
                    <a:pt x="96" y="51"/>
                  </a:cubicBezTo>
                  <a:cubicBezTo>
                    <a:pt x="97" y="50"/>
                    <a:pt x="98" y="49"/>
                    <a:pt x="98" y="48"/>
                  </a:cubicBezTo>
                  <a:cubicBezTo>
                    <a:pt x="99" y="48"/>
                    <a:pt x="99" y="47"/>
                    <a:pt x="99" y="47"/>
                  </a:cubicBezTo>
                  <a:cubicBezTo>
                    <a:pt x="100" y="46"/>
                    <a:pt x="100" y="46"/>
                    <a:pt x="101" y="45"/>
                  </a:cubicBezTo>
                  <a:cubicBezTo>
                    <a:pt x="101" y="44"/>
                    <a:pt x="101" y="44"/>
                    <a:pt x="102" y="43"/>
                  </a:cubicBezTo>
                  <a:cubicBezTo>
                    <a:pt x="103" y="43"/>
                    <a:pt x="104" y="44"/>
                    <a:pt x="104" y="44"/>
                  </a:cubicBezTo>
                  <a:cubicBezTo>
                    <a:pt x="105" y="45"/>
                    <a:pt x="105" y="46"/>
                    <a:pt x="106" y="47"/>
                  </a:cubicBezTo>
                  <a:cubicBezTo>
                    <a:pt x="106" y="48"/>
                    <a:pt x="107" y="49"/>
                    <a:pt x="108" y="50"/>
                  </a:cubicBezTo>
                  <a:cubicBezTo>
                    <a:pt x="108" y="50"/>
                    <a:pt x="108" y="50"/>
                    <a:pt x="108" y="50"/>
                  </a:cubicBezTo>
                  <a:cubicBezTo>
                    <a:pt x="108" y="51"/>
                    <a:pt x="109" y="51"/>
                    <a:pt x="109" y="51"/>
                  </a:cubicBezTo>
                  <a:cubicBezTo>
                    <a:pt x="109" y="51"/>
                    <a:pt x="109" y="52"/>
                    <a:pt x="109" y="52"/>
                  </a:cubicBezTo>
                  <a:cubicBezTo>
                    <a:pt x="109" y="52"/>
                    <a:pt x="109" y="52"/>
                    <a:pt x="109" y="52"/>
                  </a:cubicBezTo>
                  <a:cubicBezTo>
                    <a:pt x="109" y="53"/>
                    <a:pt x="110" y="53"/>
                    <a:pt x="110" y="53"/>
                  </a:cubicBezTo>
                  <a:cubicBezTo>
                    <a:pt x="110" y="54"/>
                    <a:pt x="110" y="54"/>
                    <a:pt x="110" y="55"/>
                  </a:cubicBezTo>
                  <a:cubicBezTo>
                    <a:pt x="109" y="55"/>
                    <a:pt x="109" y="56"/>
                    <a:pt x="110" y="56"/>
                  </a:cubicBezTo>
                  <a:cubicBezTo>
                    <a:pt x="110" y="58"/>
                    <a:pt x="110" y="60"/>
                    <a:pt x="110" y="62"/>
                  </a:cubicBezTo>
                  <a:cubicBezTo>
                    <a:pt x="110" y="65"/>
                    <a:pt x="110" y="69"/>
                    <a:pt x="110" y="72"/>
                  </a:cubicBezTo>
                  <a:cubicBezTo>
                    <a:pt x="110" y="75"/>
                    <a:pt x="110" y="79"/>
                    <a:pt x="110" y="82"/>
                  </a:cubicBezTo>
                  <a:cubicBezTo>
                    <a:pt x="111" y="86"/>
                    <a:pt x="111" y="90"/>
                    <a:pt x="111" y="94"/>
                  </a:cubicBezTo>
                  <a:cubicBezTo>
                    <a:pt x="111" y="94"/>
                    <a:pt x="111" y="94"/>
                    <a:pt x="111" y="94"/>
                  </a:cubicBezTo>
                  <a:cubicBezTo>
                    <a:pt x="111" y="95"/>
                    <a:pt x="111" y="95"/>
                    <a:pt x="111" y="95"/>
                  </a:cubicBezTo>
                  <a:cubicBezTo>
                    <a:pt x="111" y="95"/>
                    <a:pt x="112" y="96"/>
                    <a:pt x="112" y="96"/>
                  </a:cubicBezTo>
                  <a:cubicBezTo>
                    <a:pt x="114" y="96"/>
                    <a:pt x="115" y="97"/>
                    <a:pt x="117" y="99"/>
                  </a:cubicBezTo>
                  <a:cubicBezTo>
                    <a:pt x="118" y="100"/>
                    <a:pt x="119" y="101"/>
                    <a:pt x="121" y="102"/>
                  </a:cubicBezTo>
                  <a:cubicBezTo>
                    <a:pt x="122" y="103"/>
                    <a:pt x="124" y="105"/>
                    <a:pt x="126" y="107"/>
                  </a:cubicBezTo>
                  <a:cubicBezTo>
                    <a:pt x="127" y="108"/>
                    <a:pt x="129" y="110"/>
                    <a:pt x="130" y="111"/>
                  </a:cubicBezTo>
                  <a:cubicBezTo>
                    <a:pt x="132" y="113"/>
                    <a:pt x="133" y="114"/>
                    <a:pt x="134" y="115"/>
                  </a:cubicBezTo>
                  <a:cubicBezTo>
                    <a:pt x="135" y="116"/>
                    <a:pt x="135" y="116"/>
                    <a:pt x="136" y="116"/>
                  </a:cubicBezTo>
                  <a:cubicBezTo>
                    <a:pt x="137" y="117"/>
                    <a:pt x="138" y="118"/>
                    <a:pt x="139" y="118"/>
                  </a:cubicBezTo>
                  <a:cubicBezTo>
                    <a:pt x="139" y="119"/>
                    <a:pt x="140" y="119"/>
                    <a:pt x="140" y="120"/>
                  </a:cubicBezTo>
                  <a:cubicBezTo>
                    <a:pt x="141" y="120"/>
                    <a:pt x="141" y="120"/>
                    <a:pt x="141" y="119"/>
                  </a:cubicBezTo>
                  <a:cubicBezTo>
                    <a:pt x="141" y="118"/>
                    <a:pt x="141" y="118"/>
                    <a:pt x="141" y="117"/>
                  </a:cubicBezTo>
                  <a:cubicBezTo>
                    <a:pt x="141" y="117"/>
                    <a:pt x="141" y="117"/>
                    <a:pt x="141" y="116"/>
                  </a:cubicBezTo>
                  <a:cubicBezTo>
                    <a:pt x="141" y="112"/>
                    <a:pt x="141" y="107"/>
                    <a:pt x="142" y="103"/>
                  </a:cubicBezTo>
                  <a:cubicBezTo>
                    <a:pt x="142" y="99"/>
                    <a:pt x="142" y="94"/>
                    <a:pt x="142" y="90"/>
                  </a:cubicBezTo>
                  <a:cubicBezTo>
                    <a:pt x="142" y="89"/>
                    <a:pt x="142" y="87"/>
                    <a:pt x="141" y="85"/>
                  </a:cubicBezTo>
                  <a:cubicBezTo>
                    <a:pt x="141" y="84"/>
                    <a:pt x="141" y="83"/>
                    <a:pt x="141" y="82"/>
                  </a:cubicBezTo>
                  <a:cubicBezTo>
                    <a:pt x="141" y="79"/>
                    <a:pt x="141" y="75"/>
                    <a:pt x="141" y="71"/>
                  </a:cubicBezTo>
                  <a:cubicBezTo>
                    <a:pt x="141" y="71"/>
                    <a:pt x="141" y="71"/>
                    <a:pt x="141" y="71"/>
                  </a:cubicBezTo>
                  <a:cubicBezTo>
                    <a:pt x="141" y="69"/>
                    <a:pt x="140" y="67"/>
                    <a:pt x="140" y="65"/>
                  </a:cubicBezTo>
                  <a:cubicBezTo>
                    <a:pt x="139" y="64"/>
                    <a:pt x="139" y="63"/>
                    <a:pt x="139" y="62"/>
                  </a:cubicBezTo>
                  <a:cubicBezTo>
                    <a:pt x="139" y="60"/>
                    <a:pt x="138" y="59"/>
                    <a:pt x="137" y="57"/>
                  </a:cubicBezTo>
                  <a:cubicBezTo>
                    <a:pt x="137" y="56"/>
                    <a:pt x="136" y="54"/>
                    <a:pt x="136" y="53"/>
                  </a:cubicBezTo>
                  <a:cubicBezTo>
                    <a:pt x="135" y="51"/>
                    <a:pt x="134" y="49"/>
                    <a:pt x="133" y="48"/>
                  </a:cubicBezTo>
                  <a:cubicBezTo>
                    <a:pt x="132" y="46"/>
                    <a:pt x="131" y="45"/>
                    <a:pt x="130" y="44"/>
                  </a:cubicBezTo>
                  <a:cubicBezTo>
                    <a:pt x="128" y="42"/>
                    <a:pt x="126" y="41"/>
                    <a:pt x="123" y="41"/>
                  </a:cubicBezTo>
                  <a:cubicBezTo>
                    <a:pt x="121" y="41"/>
                    <a:pt x="119" y="41"/>
                    <a:pt x="118" y="42"/>
                  </a:cubicBezTo>
                  <a:cubicBezTo>
                    <a:pt x="117" y="42"/>
                    <a:pt x="116" y="43"/>
                    <a:pt x="115" y="43"/>
                  </a:cubicBezTo>
                  <a:cubicBezTo>
                    <a:pt x="115" y="43"/>
                    <a:pt x="114" y="44"/>
                    <a:pt x="114" y="44"/>
                  </a:cubicBezTo>
                  <a:cubicBezTo>
                    <a:pt x="113" y="44"/>
                    <a:pt x="113" y="45"/>
                    <a:pt x="113" y="46"/>
                  </a:cubicBezTo>
                  <a:cubicBezTo>
                    <a:pt x="112" y="47"/>
                    <a:pt x="112" y="48"/>
                    <a:pt x="110" y="48"/>
                  </a:cubicBezTo>
                  <a:cubicBezTo>
                    <a:pt x="110" y="48"/>
                    <a:pt x="110" y="47"/>
                    <a:pt x="109" y="47"/>
                  </a:cubicBezTo>
                  <a:cubicBezTo>
                    <a:pt x="108" y="47"/>
                    <a:pt x="107" y="46"/>
                    <a:pt x="107" y="44"/>
                  </a:cubicBezTo>
                  <a:cubicBezTo>
                    <a:pt x="106" y="44"/>
                    <a:pt x="106" y="43"/>
                    <a:pt x="106" y="42"/>
                  </a:cubicBezTo>
                  <a:cubicBezTo>
                    <a:pt x="105" y="41"/>
                    <a:pt x="106" y="41"/>
                    <a:pt x="106" y="40"/>
                  </a:cubicBezTo>
                  <a:cubicBezTo>
                    <a:pt x="106" y="38"/>
                    <a:pt x="106" y="35"/>
                    <a:pt x="106" y="33"/>
                  </a:cubicBezTo>
                  <a:cubicBezTo>
                    <a:pt x="106" y="31"/>
                    <a:pt x="105" y="30"/>
                    <a:pt x="105" y="28"/>
                  </a:cubicBezTo>
                  <a:cubicBezTo>
                    <a:pt x="105" y="25"/>
                    <a:pt x="105" y="22"/>
                    <a:pt x="105" y="19"/>
                  </a:cubicBezTo>
                  <a:cubicBezTo>
                    <a:pt x="106" y="17"/>
                    <a:pt x="106" y="14"/>
                    <a:pt x="106" y="12"/>
                  </a:cubicBezTo>
                  <a:cubicBezTo>
                    <a:pt x="107" y="10"/>
                    <a:pt x="107" y="8"/>
                    <a:pt x="107" y="6"/>
                  </a:cubicBezTo>
                  <a:cubicBezTo>
                    <a:pt x="107" y="6"/>
                    <a:pt x="107" y="6"/>
                    <a:pt x="107" y="6"/>
                  </a:cubicBezTo>
                  <a:cubicBezTo>
                    <a:pt x="108" y="5"/>
                    <a:pt x="108" y="4"/>
                    <a:pt x="108" y="3"/>
                  </a:cubicBezTo>
                  <a:cubicBezTo>
                    <a:pt x="108" y="3"/>
                    <a:pt x="109" y="3"/>
                    <a:pt x="109" y="3"/>
                  </a:cubicBezTo>
                  <a:cubicBezTo>
                    <a:pt x="111" y="3"/>
                    <a:pt x="114" y="3"/>
                    <a:pt x="116" y="3"/>
                  </a:cubicBezTo>
                  <a:cubicBezTo>
                    <a:pt x="117" y="3"/>
                    <a:pt x="118" y="3"/>
                    <a:pt x="119" y="2"/>
                  </a:cubicBezTo>
                  <a:cubicBezTo>
                    <a:pt x="119" y="2"/>
                    <a:pt x="119" y="2"/>
                    <a:pt x="119" y="2"/>
                  </a:cubicBezTo>
                  <a:cubicBezTo>
                    <a:pt x="121" y="2"/>
                    <a:pt x="123" y="2"/>
                    <a:pt x="124" y="2"/>
                  </a:cubicBezTo>
                  <a:cubicBezTo>
                    <a:pt x="128" y="2"/>
                    <a:pt x="132" y="2"/>
                    <a:pt x="135" y="2"/>
                  </a:cubicBezTo>
                  <a:cubicBezTo>
                    <a:pt x="140" y="2"/>
                    <a:pt x="144" y="3"/>
                    <a:pt x="149" y="4"/>
                  </a:cubicBezTo>
                  <a:cubicBezTo>
                    <a:pt x="149" y="4"/>
                    <a:pt x="150" y="4"/>
                    <a:pt x="150" y="4"/>
                  </a:cubicBezTo>
                  <a:cubicBezTo>
                    <a:pt x="151" y="4"/>
                    <a:pt x="153" y="4"/>
                    <a:pt x="154" y="4"/>
                  </a:cubicBezTo>
                  <a:cubicBezTo>
                    <a:pt x="156" y="4"/>
                    <a:pt x="159" y="4"/>
                    <a:pt x="161" y="4"/>
                  </a:cubicBezTo>
                  <a:cubicBezTo>
                    <a:pt x="163" y="4"/>
                    <a:pt x="165" y="5"/>
                    <a:pt x="167" y="5"/>
                  </a:cubicBezTo>
                  <a:cubicBezTo>
                    <a:pt x="167" y="5"/>
                    <a:pt x="168" y="5"/>
                    <a:pt x="168" y="5"/>
                  </a:cubicBezTo>
                  <a:cubicBezTo>
                    <a:pt x="171" y="6"/>
                    <a:pt x="174" y="6"/>
                    <a:pt x="177" y="8"/>
                  </a:cubicBezTo>
                  <a:cubicBezTo>
                    <a:pt x="179" y="9"/>
                    <a:pt x="181" y="10"/>
                    <a:pt x="182" y="11"/>
                  </a:cubicBezTo>
                  <a:cubicBezTo>
                    <a:pt x="183" y="12"/>
                    <a:pt x="184" y="13"/>
                    <a:pt x="184" y="13"/>
                  </a:cubicBezTo>
                  <a:cubicBezTo>
                    <a:pt x="186" y="16"/>
                    <a:pt x="188" y="19"/>
                    <a:pt x="189" y="22"/>
                  </a:cubicBezTo>
                  <a:cubicBezTo>
                    <a:pt x="190" y="24"/>
                    <a:pt x="190" y="26"/>
                    <a:pt x="190" y="29"/>
                  </a:cubicBezTo>
                  <a:cubicBezTo>
                    <a:pt x="190" y="34"/>
                    <a:pt x="190" y="38"/>
                    <a:pt x="190" y="43"/>
                  </a:cubicBezTo>
                  <a:cubicBezTo>
                    <a:pt x="190" y="45"/>
                    <a:pt x="190" y="48"/>
                    <a:pt x="191" y="50"/>
                  </a:cubicBezTo>
                  <a:cubicBezTo>
                    <a:pt x="191" y="54"/>
                    <a:pt x="191" y="58"/>
                    <a:pt x="191" y="61"/>
                  </a:cubicBezTo>
                  <a:cubicBezTo>
                    <a:pt x="192" y="73"/>
                    <a:pt x="192" y="84"/>
                    <a:pt x="192" y="95"/>
                  </a:cubicBezTo>
                  <a:cubicBezTo>
                    <a:pt x="192" y="108"/>
                    <a:pt x="192" y="120"/>
                    <a:pt x="192" y="133"/>
                  </a:cubicBezTo>
                  <a:cubicBezTo>
                    <a:pt x="192" y="136"/>
                    <a:pt x="192" y="140"/>
                    <a:pt x="192" y="143"/>
                  </a:cubicBezTo>
                  <a:cubicBezTo>
                    <a:pt x="192" y="150"/>
                    <a:pt x="192" y="156"/>
                    <a:pt x="192" y="162"/>
                  </a:cubicBezTo>
                  <a:cubicBezTo>
                    <a:pt x="192" y="163"/>
                    <a:pt x="192" y="164"/>
                    <a:pt x="192" y="165"/>
                  </a:cubicBezTo>
                  <a:cubicBezTo>
                    <a:pt x="192" y="166"/>
                    <a:pt x="192" y="166"/>
                    <a:pt x="192" y="166"/>
                  </a:cubicBezTo>
                  <a:cubicBezTo>
                    <a:pt x="192" y="168"/>
                    <a:pt x="192" y="169"/>
                    <a:pt x="190" y="169"/>
                  </a:cubicBezTo>
                  <a:cubicBezTo>
                    <a:pt x="190" y="169"/>
                    <a:pt x="189" y="169"/>
                    <a:pt x="189" y="169"/>
                  </a:cubicBezTo>
                  <a:cubicBezTo>
                    <a:pt x="187" y="171"/>
                    <a:pt x="184" y="172"/>
                    <a:pt x="181" y="172"/>
                  </a:cubicBezTo>
                  <a:cubicBezTo>
                    <a:pt x="179" y="172"/>
                    <a:pt x="177" y="172"/>
                    <a:pt x="174" y="172"/>
                  </a:cubicBezTo>
                  <a:cubicBezTo>
                    <a:pt x="173" y="172"/>
                    <a:pt x="171" y="172"/>
                    <a:pt x="170" y="171"/>
                  </a:cubicBezTo>
                  <a:cubicBezTo>
                    <a:pt x="169" y="170"/>
                    <a:pt x="168" y="170"/>
                    <a:pt x="167" y="170"/>
                  </a:cubicBezTo>
                  <a:cubicBezTo>
                    <a:pt x="166" y="170"/>
                    <a:pt x="166" y="170"/>
                    <a:pt x="166" y="170"/>
                  </a:cubicBezTo>
                  <a:cubicBezTo>
                    <a:pt x="166" y="170"/>
                    <a:pt x="165" y="170"/>
                    <a:pt x="165" y="170"/>
                  </a:cubicBezTo>
                  <a:cubicBezTo>
                    <a:pt x="165" y="169"/>
                    <a:pt x="165" y="169"/>
                    <a:pt x="164" y="169"/>
                  </a:cubicBezTo>
                  <a:cubicBezTo>
                    <a:pt x="163" y="169"/>
                    <a:pt x="163" y="169"/>
                    <a:pt x="163" y="168"/>
                  </a:cubicBezTo>
                  <a:cubicBezTo>
                    <a:pt x="163" y="168"/>
                    <a:pt x="163" y="168"/>
                    <a:pt x="163" y="168"/>
                  </a:cubicBezTo>
                  <a:cubicBezTo>
                    <a:pt x="162" y="166"/>
                    <a:pt x="162" y="164"/>
                    <a:pt x="162" y="162"/>
                  </a:cubicBezTo>
                  <a:cubicBezTo>
                    <a:pt x="162" y="159"/>
                    <a:pt x="162" y="156"/>
                    <a:pt x="162" y="152"/>
                  </a:cubicBezTo>
                  <a:cubicBezTo>
                    <a:pt x="162" y="150"/>
                    <a:pt x="162" y="148"/>
                    <a:pt x="162" y="146"/>
                  </a:cubicBezTo>
                  <a:cubicBezTo>
                    <a:pt x="163" y="145"/>
                    <a:pt x="163" y="144"/>
                    <a:pt x="162" y="142"/>
                  </a:cubicBezTo>
                  <a:cubicBezTo>
                    <a:pt x="162" y="141"/>
                    <a:pt x="162" y="140"/>
                    <a:pt x="162" y="139"/>
                  </a:cubicBezTo>
                  <a:cubicBezTo>
                    <a:pt x="162" y="131"/>
                    <a:pt x="162" y="123"/>
                    <a:pt x="162" y="115"/>
                  </a:cubicBezTo>
                  <a:cubicBezTo>
                    <a:pt x="162" y="113"/>
                    <a:pt x="162" y="111"/>
                    <a:pt x="162" y="109"/>
                  </a:cubicBezTo>
                  <a:cubicBezTo>
                    <a:pt x="162" y="108"/>
                    <a:pt x="162" y="106"/>
                    <a:pt x="162" y="104"/>
                  </a:cubicBezTo>
                  <a:cubicBezTo>
                    <a:pt x="162" y="104"/>
                    <a:pt x="162" y="104"/>
                    <a:pt x="162" y="104"/>
                  </a:cubicBezTo>
                  <a:cubicBezTo>
                    <a:pt x="163" y="103"/>
                    <a:pt x="163" y="103"/>
                    <a:pt x="163" y="102"/>
                  </a:cubicBezTo>
                  <a:cubicBezTo>
                    <a:pt x="163" y="98"/>
                    <a:pt x="163" y="95"/>
                    <a:pt x="163" y="92"/>
                  </a:cubicBezTo>
                  <a:cubicBezTo>
                    <a:pt x="163" y="84"/>
                    <a:pt x="163" y="76"/>
                    <a:pt x="163" y="68"/>
                  </a:cubicBezTo>
                  <a:cubicBezTo>
                    <a:pt x="163" y="66"/>
                    <a:pt x="162" y="65"/>
                    <a:pt x="162" y="63"/>
                  </a:cubicBezTo>
                  <a:cubicBezTo>
                    <a:pt x="161" y="63"/>
                    <a:pt x="160" y="63"/>
                    <a:pt x="158" y="63"/>
                  </a:cubicBezTo>
                  <a:cubicBezTo>
                    <a:pt x="157" y="63"/>
                    <a:pt x="157" y="64"/>
                    <a:pt x="157" y="65"/>
                  </a:cubicBezTo>
                  <a:cubicBezTo>
                    <a:pt x="156" y="66"/>
                    <a:pt x="156" y="67"/>
                    <a:pt x="156" y="69"/>
                  </a:cubicBezTo>
                  <a:cubicBezTo>
                    <a:pt x="156" y="70"/>
                    <a:pt x="156" y="70"/>
                    <a:pt x="156" y="71"/>
                  </a:cubicBezTo>
                  <a:cubicBezTo>
                    <a:pt x="155" y="73"/>
                    <a:pt x="155" y="75"/>
                    <a:pt x="155" y="77"/>
                  </a:cubicBezTo>
                  <a:cubicBezTo>
                    <a:pt x="155" y="81"/>
                    <a:pt x="155" y="86"/>
                    <a:pt x="155" y="90"/>
                  </a:cubicBezTo>
                  <a:cubicBezTo>
                    <a:pt x="154" y="97"/>
                    <a:pt x="155" y="105"/>
                    <a:pt x="155" y="112"/>
                  </a:cubicBezTo>
                  <a:cubicBezTo>
                    <a:pt x="155" y="114"/>
                    <a:pt x="155" y="115"/>
                    <a:pt x="155" y="116"/>
                  </a:cubicBezTo>
                  <a:cubicBezTo>
                    <a:pt x="155" y="120"/>
                    <a:pt x="155" y="123"/>
                    <a:pt x="155" y="126"/>
                  </a:cubicBezTo>
                  <a:cubicBezTo>
                    <a:pt x="156" y="135"/>
                    <a:pt x="156" y="143"/>
                    <a:pt x="156" y="151"/>
                  </a:cubicBezTo>
                  <a:cubicBezTo>
                    <a:pt x="156" y="151"/>
                    <a:pt x="156" y="152"/>
                    <a:pt x="155" y="152"/>
                  </a:cubicBezTo>
                  <a:cubicBezTo>
                    <a:pt x="155" y="146"/>
                    <a:pt x="155" y="140"/>
                    <a:pt x="155" y="135"/>
                  </a:cubicBezTo>
                  <a:cubicBezTo>
                    <a:pt x="155" y="135"/>
                    <a:pt x="155" y="135"/>
                    <a:pt x="155" y="135"/>
                  </a:cubicBezTo>
                  <a:cubicBezTo>
                    <a:pt x="155" y="135"/>
                    <a:pt x="155" y="136"/>
                    <a:pt x="155" y="137"/>
                  </a:cubicBezTo>
                  <a:cubicBezTo>
                    <a:pt x="155" y="144"/>
                    <a:pt x="155" y="152"/>
                    <a:pt x="155" y="159"/>
                  </a:cubicBezTo>
                  <a:cubicBezTo>
                    <a:pt x="155" y="165"/>
                    <a:pt x="155" y="172"/>
                    <a:pt x="155" y="178"/>
                  </a:cubicBezTo>
                  <a:cubicBezTo>
                    <a:pt x="155" y="178"/>
                    <a:pt x="155" y="178"/>
                    <a:pt x="155" y="178"/>
                  </a:cubicBezTo>
                  <a:cubicBezTo>
                    <a:pt x="154" y="179"/>
                    <a:pt x="153" y="179"/>
                    <a:pt x="151" y="180"/>
                  </a:cubicBezTo>
                  <a:cubicBezTo>
                    <a:pt x="148" y="180"/>
                    <a:pt x="146" y="180"/>
                    <a:pt x="143" y="180"/>
                  </a:cubicBezTo>
                  <a:cubicBezTo>
                    <a:pt x="139" y="181"/>
                    <a:pt x="135" y="181"/>
                    <a:pt x="131" y="181"/>
                  </a:cubicBezTo>
                  <a:cubicBezTo>
                    <a:pt x="115" y="181"/>
                    <a:pt x="99" y="181"/>
                    <a:pt x="83" y="181"/>
                  </a:cubicBezTo>
                  <a:cubicBezTo>
                    <a:pt x="76" y="181"/>
                    <a:pt x="69" y="181"/>
                    <a:pt x="62" y="181"/>
                  </a:cubicBezTo>
                  <a:cubicBezTo>
                    <a:pt x="62" y="181"/>
                    <a:pt x="61" y="181"/>
                    <a:pt x="61" y="182"/>
                  </a:cubicBezTo>
                  <a:cubicBezTo>
                    <a:pt x="61" y="182"/>
                    <a:pt x="60" y="182"/>
                    <a:pt x="60" y="182"/>
                  </a:cubicBezTo>
                  <a:cubicBezTo>
                    <a:pt x="60" y="181"/>
                    <a:pt x="59" y="181"/>
                    <a:pt x="59" y="181"/>
                  </a:cubicBezTo>
                  <a:cubicBezTo>
                    <a:pt x="57" y="181"/>
                    <a:pt x="55" y="181"/>
                    <a:pt x="53" y="181"/>
                  </a:cubicBezTo>
                  <a:cubicBezTo>
                    <a:pt x="51" y="182"/>
                    <a:pt x="49" y="181"/>
                    <a:pt x="47" y="181"/>
                  </a:cubicBezTo>
                  <a:cubicBezTo>
                    <a:pt x="47" y="181"/>
                    <a:pt x="47" y="181"/>
                    <a:pt x="46" y="180"/>
                  </a:cubicBezTo>
                  <a:cubicBezTo>
                    <a:pt x="46" y="180"/>
                    <a:pt x="46" y="179"/>
                    <a:pt x="46" y="178"/>
                  </a:cubicBezTo>
                  <a:cubicBezTo>
                    <a:pt x="47" y="178"/>
                    <a:pt x="47" y="177"/>
                    <a:pt x="47" y="176"/>
                  </a:cubicBezTo>
                  <a:cubicBezTo>
                    <a:pt x="47" y="171"/>
                    <a:pt x="47" y="167"/>
                    <a:pt x="47" y="162"/>
                  </a:cubicBezTo>
                  <a:cubicBezTo>
                    <a:pt x="47" y="156"/>
                    <a:pt x="47" y="150"/>
                    <a:pt x="47" y="144"/>
                  </a:cubicBezTo>
                  <a:cubicBezTo>
                    <a:pt x="47" y="136"/>
                    <a:pt x="47" y="127"/>
                    <a:pt x="46" y="118"/>
                  </a:cubicBezTo>
                  <a:cubicBezTo>
                    <a:pt x="46" y="113"/>
                    <a:pt x="46" y="107"/>
                    <a:pt x="46" y="102"/>
                  </a:cubicBezTo>
                  <a:cubicBezTo>
                    <a:pt x="46" y="99"/>
                    <a:pt x="46" y="97"/>
                    <a:pt x="46" y="95"/>
                  </a:cubicBezTo>
                  <a:cubicBezTo>
                    <a:pt x="46" y="87"/>
                    <a:pt x="46" y="80"/>
                    <a:pt x="46" y="72"/>
                  </a:cubicBezTo>
                  <a:cubicBezTo>
                    <a:pt x="46" y="70"/>
                    <a:pt x="45" y="67"/>
                    <a:pt x="45" y="65"/>
                  </a:cubicBezTo>
                  <a:cubicBezTo>
                    <a:pt x="45" y="64"/>
                    <a:pt x="44" y="64"/>
                    <a:pt x="44" y="63"/>
                  </a:cubicBezTo>
                  <a:cubicBezTo>
                    <a:pt x="43" y="63"/>
                    <a:pt x="42" y="63"/>
                    <a:pt x="42" y="63"/>
                  </a:cubicBezTo>
                  <a:cubicBezTo>
                    <a:pt x="42" y="63"/>
                    <a:pt x="41" y="64"/>
                    <a:pt x="41" y="63"/>
                  </a:cubicBezTo>
                  <a:cubicBezTo>
                    <a:pt x="41" y="63"/>
                    <a:pt x="40" y="64"/>
                    <a:pt x="40" y="64"/>
                  </a:cubicBezTo>
                  <a:cubicBezTo>
                    <a:pt x="39" y="65"/>
                    <a:pt x="38" y="66"/>
                    <a:pt x="38" y="67"/>
                  </a:cubicBezTo>
                  <a:cubicBezTo>
                    <a:pt x="37" y="68"/>
                    <a:pt x="37" y="68"/>
                    <a:pt x="37" y="69"/>
                  </a:cubicBezTo>
                  <a:cubicBezTo>
                    <a:pt x="37" y="71"/>
                    <a:pt x="37" y="73"/>
                    <a:pt x="37" y="75"/>
                  </a:cubicBezTo>
                  <a:cubicBezTo>
                    <a:pt x="37" y="80"/>
                    <a:pt x="37" y="84"/>
                    <a:pt x="36" y="89"/>
                  </a:cubicBezTo>
                  <a:cubicBezTo>
                    <a:pt x="36" y="93"/>
                    <a:pt x="36" y="97"/>
                    <a:pt x="36" y="101"/>
                  </a:cubicBezTo>
                  <a:cubicBezTo>
                    <a:pt x="36" y="106"/>
                    <a:pt x="36" y="110"/>
                    <a:pt x="37" y="114"/>
                  </a:cubicBezTo>
                  <a:cubicBezTo>
                    <a:pt x="37" y="119"/>
                    <a:pt x="37" y="123"/>
                    <a:pt x="37" y="128"/>
                  </a:cubicBezTo>
                  <a:cubicBezTo>
                    <a:pt x="37" y="135"/>
                    <a:pt x="37" y="142"/>
                    <a:pt x="37" y="149"/>
                  </a:cubicBezTo>
                  <a:cubicBezTo>
                    <a:pt x="37" y="151"/>
                    <a:pt x="37" y="153"/>
                    <a:pt x="37" y="155"/>
                  </a:cubicBezTo>
                  <a:cubicBezTo>
                    <a:pt x="37" y="156"/>
                    <a:pt x="37" y="156"/>
                    <a:pt x="37" y="156"/>
                  </a:cubicBezTo>
                  <a:cubicBezTo>
                    <a:pt x="36" y="158"/>
                    <a:pt x="36" y="160"/>
                    <a:pt x="35" y="162"/>
                  </a:cubicBezTo>
                  <a:cubicBezTo>
                    <a:pt x="34" y="163"/>
                    <a:pt x="33" y="165"/>
                    <a:pt x="32" y="166"/>
                  </a:cubicBezTo>
                  <a:cubicBezTo>
                    <a:pt x="31" y="167"/>
                    <a:pt x="30" y="167"/>
                    <a:pt x="29" y="168"/>
                  </a:cubicBezTo>
                  <a:cubicBezTo>
                    <a:pt x="26" y="168"/>
                    <a:pt x="23" y="168"/>
                    <a:pt x="21" y="168"/>
                  </a:cubicBezTo>
                  <a:cubicBezTo>
                    <a:pt x="20" y="168"/>
                    <a:pt x="19" y="168"/>
                    <a:pt x="18" y="168"/>
                  </a:cubicBezTo>
                  <a:cubicBezTo>
                    <a:pt x="18" y="167"/>
                    <a:pt x="17" y="167"/>
                    <a:pt x="16" y="167"/>
                  </a:cubicBezTo>
                  <a:cubicBezTo>
                    <a:pt x="15" y="167"/>
                    <a:pt x="14" y="167"/>
                    <a:pt x="14" y="167"/>
                  </a:cubicBezTo>
                  <a:cubicBezTo>
                    <a:pt x="12" y="167"/>
                    <a:pt x="11" y="167"/>
                    <a:pt x="9" y="167"/>
                  </a:cubicBezTo>
                  <a:cubicBezTo>
                    <a:pt x="9" y="167"/>
                    <a:pt x="9" y="168"/>
                    <a:pt x="10" y="168"/>
                  </a:cubicBezTo>
                  <a:cubicBezTo>
                    <a:pt x="10" y="168"/>
                    <a:pt x="10" y="168"/>
                    <a:pt x="9" y="169"/>
                  </a:cubicBezTo>
                  <a:cubicBezTo>
                    <a:pt x="9" y="168"/>
                    <a:pt x="9" y="168"/>
                    <a:pt x="9" y="168"/>
                  </a:cubicBezTo>
                  <a:cubicBezTo>
                    <a:pt x="8" y="167"/>
                    <a:pt x="7" y="165"/>
                    <a:pt x="7" y="164"/>
                  </a:cubicBezTo>
                  <a:cubicBezTo>
                    <a:pt x="7" y="164"/>
                    <a:pt x="7" y="164"/>
                    <a:pt x="6" y="164"/>
                  </a:cubicBezTo>
                  <a:cubicBezTo>
                    <a:pt x="5" y="163"/>
                    <a:pt x="5" y="163"/>
                    <a:pt x="4" y="163"/>
                  </a:cubicBezTo>
                  <a:cubicBezTo>
                    <a:pt x="3" y="163"/>
                    <a:pt x="3" y="162"/>
                    <a:pt x="3" y="161"/>
                  </a:cubicBezTo>
                  <a:cubicBezTo>
                    <a:pt x="3" y="161"/>
                    <a:pt x="3" y="160"/>
                    <a:pt x="3" y="159"/>
                  </a:cubicBezTo>
                  <a:cubicBezTo>
                    <a:pt x="2" y="158"/>
                    <a:pt x="2" y="156"/>
                    <a:pt x="2" y="154"/>
                  </a:cubicBezTo>
                  <a:cubicBezTo>
                    <a:pt x="2" y="154"/>
                    <a:pt x="2" y="154"/>
                    <a:pt x="2" y="153"/>
                  </a:cubicBezTo>
                  <a:cubicBezTo>
                    <a:pt x="2" y="153"/>
                    <a:pt x="2" y="152"/>
                    <a:pt x="2" y="152"/>
                  </a:cubicBezTo>
                  <a:cubicBezTo>
                    <a:pt x="2" y="151"/>
                    <a:pt x="2" y="151"/>
                    <a:pt x="2" y="151"/>
                  </a:cubicBezTo>
                  <a:cubicBezTo>
                    <a:pt x="2" y="148"/>
                    <a:pt x="2" y="146"/>
                    <a:pt x="2" y="143"/>
                  </a:cubicBezTo>
                  <a:cubicBezTo>
                    <a:pt x="2" y="141"/>
                    <a:pt x="1" y="139"/>
                    <a:pt x="1" y="137"/>
                  </a:cubicBezTo>
                  <a:cubicBezTo>
                    <a:pt x="0" y="128"/>
                    <a:pt x="0" y="119"/>
                    <a:pt x="0" y="110"/>
                  </a:cubicBezTo>
                  <a:cubicBezTo>
                    <a:pt x="1" y="107"/>
                    <a:pt x="1" y="103"/>
                    <a:pt x="1" y="100"/>
                  </a:cubicBezTo>
                  <a:cubicBezTo>
                    <a:pt x="1" y="96"/>
                    <a:pt x="2" y="91"/>
                    <a:pt x="2" y="87"/>
                  </a:cubicBezTo>
                  <a:cubicBezTo>
                    <a:pt x="2" y="83"/>
                    <a:pt x="3" y="80"/>
                    <a:pt x="3" y="76"/>
                  </a:cubicBezTo>
                  <a:cubicBezTo>
                    <a:pt x="3" y="71"/>
                    <a:pt x="3" y="67"/>
                    <a:pt x="4" y="62"/>
                  </a:cubicBezTo>
                  <a:cubicBezTo>
                    <a:pt x="4" y="57"/>
                    <a:pt x="5" y="52"/>
                    <a:pt x="6" y="47"/>
                  </a:cubicBezTo>
                  <a:cubicBezTo>
                    <a:pt x="6" y="44"/>
                    <a:pt x="6" y="42"/>
                    <a:pt x="6" y="40"/>
                  </a:cubicBezTo>
                  <a:cubicBezTo>
                    <a:pt x="6" y="40"/>
                    <a:pt x="6" y="39"/>
                    <a:pt x="6" y="39"/>
                  </a:cubicBezTo>
                  <a:cubicBezTo>
                    <a:pt x="6" y="38"/>
                    <a:pt x="6" y="37"/>
                    <a:pt x="7" y="37"/>
                  </a:cubicBezTo>
                  <a:cubicBezTo>
                    <a:pt x="7" y="37"/>
                    <a:pt x="7" y="37"/>
                    <a:pt x="8" y="37"/>
                  </a:cubicBezTo>
                  <a:cubicBezTo>
                    <a:pt x="8" y="36"/>
                    <a:pt x="8" y="35"/>
                    <a:pt x="8" y="34"/>
                  </a:cubicBezTo>
                  <a:cubicBezTo>
                    <a:pt x="9" y="32"/>
                    <a:pt x="9" y="31"/>
                    <a:pt x="9" y="30"/>
                  </a:cubicBezTo>
                  <a:cubicBezTo>
                    <a:pt x="10" y="29"/>
                    <a:pt x="10" y="27"/>
                    <a:pt x="11" y="26"/>
                  </a:cubicBezTo>
                  <a:cubicBezTo>
                    <a:pt x="11" y="25"/>
                    <a:pt x="12" y="24"/>
                    <a:pt x="12" y="23"/>
                  </a:cubicBezTo>
                  <a:cubicBezTo>
                    <a:pt x="13" y="21"/>
                    <a:pt x="13" y="19"/>
                    <a:pt x="15" y="17"/>
                  </a:cubicBezTo>
                  <a:cubicBezTo>
                    <a:pt x="16" y="14"/>
                    <a:pt x="18" y="12"/>
                    <a:pt x="20" y="10"/>
                  </a:cubicBezTo>
                  <a:cubicBezTo>
                    <a:pt x="22" y="9"/>
                    <a:pt x="23" y="8"/>
                    <a:pt x="24" y="6"/>
                  </a:cubicBezTo>
                  <a:cubicBezTo>
                    <a:pt x="27" y="5"/>
                    <a:pt x="29" y="4"/>
                    <a:pt x="32" y="3"/>
                  </a:cubicBezTo>
                  <a:cubicBezTo>
                    <a:pt x="34" y="3"/>
                    <a:pt x="35" y="3"/>
                    <a:pt x="36" y="3"/>
                  </a:cubicBezTo>
                  <a:cubicBezTo>
                    <a:pt x="36" y="3"/>
                    <a:pt x="37" y="3"/>
                    <a:pt x="37" y="3"/>
                  </a:cubicBezTo>
                  <a:cubicBezTo>
                    <a:pt x="40" y="2"/>
                    <a:pt x="44" y="2"/>
                    <a:pt x="47" y="2"/>
                  </a:cubicBezTo>
                  <a:cubicBezTo>
                    <a:pt x="49" y="1"/>
                    <a:pt x="52" y="1"/>
                    <a:pt x="54" y="1"/>
                  </a:cubicBezTo>
                  <a:cubicBezTo>
                    <a:pt x="57" y="1"/>
                    <a:pt x="60" y="1"/>
                    <a:pt x="64" y="1"/>
                  </a:cubicBezTo>
                  <a:cubicBezTo>
                    <a:pt x="68" y="1"/>
                    <a:pt x="73" y="1"/>
                    <a:pt x="78" y="1"/>
                  </a:cubicBezTo>
                  <a:cubicBezTo>
                    <a:pt x="79" y="1"/>
                    <a:pt x="79" y="1"/>
                    <a:pt x="79" y="1"/>
                  </a:cubicBezTo>
                  <a:cubicBezTo>
                    <a:pt x="80" y="0"/>
                    <a:pt x="80" y="0"/>
                    <a:pt x="81" y="0"/>
                  </a:cubicBezTo>
                  <a:cubicBezTo>
                    <a:pt x="83" y="0"/>
                    <a:pt x="84" y="0"/>
                    <a:pt x="86" y="0"/>
                  </a:cubicBezTo>
                  <a:cubicBezTo>
                    <a:pt x="89" y="0"/>
                    <a:pt x="91" y="1"/>
                    <a:pt x="94" y="1"/>
                  </a:cubicBezTo>
                  <a:cubicBezTo>
                    <a:pt x="94" y="1"/>
                    <a:pt x="94" y="1"/>
                    <a:pt x="95" y="1"/>
                  </a:cubicBezTo>
                  <a:cubicBezTo>
                    <a:pt x="95" y="1"/>
                    <a:pt x="96" y="2"/>
                    <a:pt x="97" y="2"/>
                  </a:cubicBezTo>
                  <a:cubicBezTo>
                    <a:pt x="98" y="2"/>
                    <a:pt x="98" y="2"/>
                    <a:pt x="98" y="2"/>
                  </a:cubicBezTo>
                  <a:close/>
                  <a:moveTo>
                    <a:pt x="18" y="14"/>
                  </a:moveTo>
                  <a:cubicBezTo>
                    <a:pt x="19" y="14"/>
                    <a:pt x="20" y="13"/>
                    <a:pt x="21" y="12"/>
                  </a:cubicBezTo>
                  <a:cubicBezTo>
                    <a:pt x="20" y="13"/>
                    <a:pt x="19" y="13"/>
                    <a:pt x="18" y="14"/>
                  </a:cubicBezTo>
                  <a:cubicBezTo>
                    <a:pt x="18" y="15"/>
                    <a:pt x="18" y="15"/>
                    <a:pt x="18" y="15"/>
                  </a:cubicBezTo>
                  <a:cubicBezTo>
                    <a:pt x="18" y="15"/>
                    <a:pt x="18" y="15"/>
                    <a:pt x="18" y="15"/>
                  </a:cubicBezTo>
                  <a:cubicBezTo>
                    <a:pt x="18" y="15"/>
                    <a:pt x="18" y="15"/>
                    <a:pt x="18" y="14"/>
                  </a:cubicBezTo>
                  <a:close/>
                  <a:moveTo>
                    <a:pt x="3" y="137"/>
                  </a:moveTo>
                  <a:cubicBezTo>
                    <a:pt x="3" y="135"/>
                    <a:pt x="4" y="130"/>
                    <a:pt x="4" y="127"/>
                  </a:cubicBezTo>
                  <a:cubicBezTo>
                    <a:pt x="4" y="120"/>
                    <a:pt x="4" y="113"/>
                    <a:pt x="4" y="106"/>
                  </a:cubicBezTo>
                  <a:cubicBezTo>
                    <a:pt x="4" y="100"/>
                    <a:pt x="4" y="94"/>
                    <a:pt x="4" y="88"/>
                  </a:cubicBezTo>
                  <a:cubicBezTo>
                    <a:pt x="4" y="87"/>
                    <a:pt x="4" y="86"/>
                    <a:pt x="4" y="85"/>
                  </a:cubicBezTo>
                  <a:cubicBezTo>
                    <a:pt x="4" y="85"/>
                    <a:pt x="4" y="85"/>
                    <a:pt x="4" y="85"/>
                  </a:cubicBezTo>
                  <a:cubicBezTo>
                    <a:pt x="4" y="89"/>
                    <a:pt x="4" y="92"/>
                    <a:pt x="3" y="95"/>
                  </a:cubicBezTo>
                  <a:cubicBezTo>
                    <a:pt x="3" y="98"/>
                    <a:pt x="3" y="100"/>
                    <a:pt x="3" y="103"/>
                  </a:cubicBezTo>
                  <a:cubicBezTo>
                    <a:pt x="2" y="106"/>
                    <a:pt x="2" y="109"/>
                    <a:pt x="2" y="112"/>
                  </a:cubicBezTo>
                  <a:cubicBezTo>
                    <a:pt x="2" y="120"/>
                    <a:pt x="2" y="127"/>
                    <a:pt x="3" y="134"/>
                  </a:cubicBezTo>
                  <a:cubicBezTo>
                    <a:pt x="3" y="135"/>
                    <a:pt x="3" y="136"/>
                    <a:pt x="3" y="137"/>
                  </a:cubicBezTo>
                  <a:close/>
                  <a:moveTo>
                    <a:pt x="153" y="177"/>
                  </a:moveTo>
                  <a:cubicBezTo>
                    <a:pt x="153" y="174"/>
                    <a:pt x="153" y="171"/>
                    <a:pt x="153" y="168"/>
                  </a:cubicBezTo>
                  <a:cubicBezTo>
                    <a:pt x="153" y="169"/>
                    <a:pt x="153" y="169"/>
                    <a:pt x="153" y="170"/>
                  </a:cubicBezTo>
                  <a:cubicBezTo>
                    <a:pt x="153" y="172"/>
                    <a:pt x="153" y="174"/>
                    <a:pt x="153" y="175"/>
                  </a:cubicBezTo>
                  <a:cubicBezTo>
                    <a:pt x="153" y="176"/>
                    <a:pt x="152" y="177"/>
                    <a:pt x="151" y="176"/>
                  </a:cubicBezTo>
                  <a:cubicBezTo>
                    <a:pt x="150" y="176"/>
                    <a:pt x="149" y="176"/>
                    <a:pt x="148" y="176"/>
                  </a:cubicBezTo>
                  <a:cubicBezTo>
                    <a:pt x="148" y="177"/>
                    <a:pt x="148" y="177"/>
                    <a:pt x="147" y="177"/>
                  </a:cubicBezTo>
                  <a:cubicBezTo>
                    <a:pt x="147" y="177"/>
                    <a:pt x="146" y="177"/>
                    <a:pt x="146" y="177"/>
                  </a:cubicBezTo>
                  <a:cubicBezTo>
                    <a:pt x="143" y="177"/>
                    <a:pt x="140" y="176"/>
                    <a:pt x="136" y="176"/>
                  </a:cubicBezTo>
                  <a:cubicBezTo>
                    <a:pt x="132" y="176"/>
                    <a:pt x="128" y="176"/>
                    <a:pt x="124" y="175"/>
                  </a:cubicBezTo>
                  <a:cubicBezTo>
                    <a:pt x="121" y="175"/>
                    <a:pt x="119" y="175"/>
                    <a:pt x="117" y="175"/>
                  </a:cubicBezTo>
                  <a:cubicBezTo>
                    <a:pt x="116" y="175"/>
                    <a:pt x="116" y="175"/>
                    <a:pt x="115" y="175"/>
                  </a:cubicBezTo>
                  <a:cubicBezTo>
                    <a:pt x="114" y="175"/>
                    <a:pt x="113" y="176"/>
                    <a:pt x="113" y="177"/>
                  </a:cubicBezTo>
                  <a:cubicBezTo>
                    <a:pt x="113" y="177"/>
                    <a:pt x="113" y="177"/>
                    <a:pt x="113" y="177"/>
                  </a:cubicBezTo>
                  <a:cubicBezTo>
                    <a:pt x="126" y="177"/>
                    <a:pt x="140" y="177"/>
                    <a:pt x="153" y="177"/>
                  </a:cubicBezTo>
                  <a:close/>
                  <a:moveTo>
                    <a:pt x="177" y="139"/>
                  </a:moveTo>
                  <a:cubicBezTo>
                    <a:pt x="177" y="139"/>
                    <a:pt x="178" y="139"/>
                    <a:pt x="178" y="139"/>
                  </a:cubicBezTo>
                  <a:cubicBezTo>
                    <a:pt x="180" y="138"/>
                    <a:pt x="181" y="137"/>
                    <a:pt x="183" y="135"/>
                  </a:cubicBezTo>
                  <a:cubicBezTo>
                    <a:pt x="183" y="135"/>
                    <a:pt x="183" y="135"/>
                    <a:pt x="183" y="134"/>
                  </a:cubicBezTo>
                  <a:cubicBezTo>
                    <a:pt x="183" y="133"/>
                    <a:pt x="183" y="131"/>
                    <a:pt x="183" y="129"/>
                  </a:cubicBezTo>
                  <a:cubicBezTo>
                    <a:pt x="183" y="128"/>
                    <a:pt x="183" y="128"/>
                    <a:pt x="183" y="128"/>
                  </a:cubicBezTo>
                  <a:cubicBezTo>
                    <a:pt x="183" y="128"/>
                    <a:pt x="183" y="128"/>
                    <a:pt x="183" y="128"/>
                  </a:cubicBezTo>
                  <a:cubicBezTo>
                    <a:pt x="183" y="128"/>
                    <a:pt x="182" y="129"/>
                    <a:pt x="182" y="129"/>
                  </a:cubicBezTo>
                  <a:cubicBezTo>
                    <a:pt x="181" y="131"/>
                    <a:pt x="179" y="132"/>
                    <a:pt x="178" y="134"/>
                  </a:cubicBezTo>
                  <a:cubicBezTo>
                    <a:pt x="177" y="135"/>
                    <a:pt x="176" y="135"/>
                    <a:pt x="177" y="137"/>
                  </a:cubicBezTo>
                  <a:cubicBezTo>
                    <a:pt x="177" y="138"/>
                    <a:pt x="177" y="138"/>
                    <a:pt x="177" y="139"/>
                  </a:cubicBezTo>
                  <a:close/>
                  <a:moveTo>
                    <a:pt x="62" y="63"/>
                  </a:moveTo>
                  <a:cubicBezTo>
                    <a:pt x="62" y="63"/>
                    <a:pt x="62" y="63"/>
                    <a:pt x="63" y="63"/>
                  </a:cubicBezTo>
                  <a:cubicBezTo>
                    <a:pt x="63" y="62"/>
                    <a:pt x="63" y="61"/>
                    <a:pt x="63" y="61"/>
                  </a:cubicBezTo>
                  <a:cubicBezTo>
                    <a:pt x="64" y="57"/>
                    <a:pt x="66" y="54"/>
                    <a:pt x="67" y="51"/>
                  </a:cubicBezTo>
                  <a:cubicBezTo>
                    <a:pt x="68" y="50"/>
                    <a:pt x="69" y="48"/>
                    <a:pt x="70" y="47"/>
                  </a:cubicBezTo>
                  <a:cubicBezTo>
                    <a:pt x="72" y="45"/>
                    <a:pt x="75" y="44"/>
                    <a:pt x="78" y="42"/>
                  </a:cubicBezTo>
                  <a:cubicBezTo>
                    <a:pt x="78" y="42"/>
                    <a:pt x="78" y="42"/>
                    <a:pt x="78" y="42"/>
                  </a:cubicBezTo>
                  <a:cubicBezTo>
                    <a:pt x="76" y="42"/>
                    <a:pt x="75" y="42"/>
                    <a:pt x="74" y="43"/>
                  </a:cubicBezTo>
                  <a:cubicBezTo>
                    <a:pt x="71" y="44"/>
                    <a:pt x="69" y="46"/>
                    <a:pt x="67" y="48"/>
                  </a:cubicBezTo>
                  <a:cubicBezTo>
                    <a:pt x="66" y="49"/>
                    <a:pt x="65" y="50"/>
                    <a:pt x="64" y="52"/>
                  </a:cubicBezTo>
                  <a:cubicBezTo>
                    <a:pt x="63" y="55"/>
                    <a:pt x="63" y="57"/>
                    <a:pt x="63" y="60"/>
                  </a:cubicBezTo>
                  <a:cubicBezTo>
                    <a:pt x="63" y="61"/>
                    <a:pt x="62" y="62"/>
                    <a:pt x="62" y="63"/>
                  </a:cubicBezTo>
                  <a:close/>
                  <a:moveTo>
                    <a:pt x="114" y="34"/>
                  </a:moveTo>
                  <a:cubicBezTo>
                    <a:pt x="114" y="34"/>
                    <a:pt x="114" y="34"/>
                    <a:pt x="114" y="35"/>
                  </a:cubicBezTo>
                  <a:cubicBezTo>
                    <a:pt x="114" y="35"/>
                    <a:pt x="114" y="35"/>
                    <a:pt x="114" y="36"/>
                  </a:cubicBezTo>
                  <a:cubicBezTo>
                    <a:pt x="118" y="36"/>
                    <a:pt x="122" y="35"/>
                    <a:pt x="125" y="35"/>
                  </a:cubicBezTo>
                  <a:cubicBezTo>
                    <a:pt x="125" y="34"/>
                    <a:pt x="125" y="34"/>
                    <a:pt x="125" y="33"/>
                  </a:cubicBezTo>
                  <a:cubicBezTo>
                    <a:pt x="124" y="32"/>
                    <a:pt x="123" y="32"/>
                    <a:pt x="121" y="32"/>
                  </a:cubicBezTo>
                  <a:cubicBezTo>
                    <a:pt x="121" y="32"/>
                    <a:pt x="121" y="33"/>
                    <a:pt x="121" y="33"/>
                  </a:cubicBezTo>
                  <a:cubicBezTo>
                    <a:pt x="121" y="33"/>
                    <a:pt x="120" y="34"/>
                    <a:pt x="120" y="34"/>
                  </a:cubicBezTo>
                  <a:cubicBezTo>
                    <a:pt x="120" y="35"/>
                    <a:pt x="120" y="35"/>
                    <a:pt x="119" y="35"/>
                  </a:cubicBezTo>
                  <a:cubicBezTo>
                    <a:pt x="119" y="35"/>
                    <a:pt x="119" y="35"/>
                    <a:pt x="119" y="34"/>
                  </a:cubicBezTo>
                  <a:cubicBezTo>
                    <a:pt x="119" y="34"/>
                    <a:pt x="119" y="34"/>
                    <a:pt x="119" y="34"/>
                  </a:cubicBezTo>
                  <a:cubicBezTo>
                    <a:pt x="119" y="33"/>
                    <a:pt x="119" y="33"/>
                    <a:pt x="118" y="32"/>
                  </a:cubicBezTo>
                  <a:cubicBezTo>
                    <a:pt x="118" y="31"/>
                    <a:pt x="118" y="31"/>
                    <a:pt x="118" y="30"/>
                  </a:cubicBezTo>
                  <a:cubicBezTo>
                    <a:pt x="119" y="30"/>
                    <a:pt x="119" y="29"/>
                    <a:pt x="119" y="29"/>
                  </a:cubicBezTo>
                  <a:cubicBezTo>
                    <a:pt x="119" y="28"/>
                    <a:pt x="119" y="27"/>
                    <a:pt x="119" y="27"/>
                  </a:cubicBezTo>
                  <a:cubicBezTo>
                    <a:pt x="119" y="26"/>
                    <a:pt x="119" y="26"/>
                    <a:pt x="119" y="25"/>
                  </a:cubicBezTo>
                  <a:cubicBezTo>
                    <a:pt x="118" y="26"/>
                    <a:pt x="118" y="26"/>
                    <a:pt x="118" y="27"/>
                  </a:cubicBezTo>
                  <a:cubicBezTo>
                    <a:pt x="117" y="29"/>
                    <a:pt x="117" y="31"/>
                    <a:pt x="117" y="33"/>
                  </a:cubicBezTo>
                  <a:cubicBezTo>
                    <a:pt x="116" y="34"/>
                    <a:pt x="116" y="35"/>
                    <a:pt x="114" y="34"/>
                  </a:cubicBezTo>
                  <a:close/>
                  <a:moveTo>
                    <a:pt x="144" y="76"/>
                  </a:moveTo>
                  <a:cubicBezTo>
                    <a:pt x="144" y="76"/>
                    <a:pt x="144" y="75"/>
                    <a:pt x="144" y="75"/>
                  </a:cubicBezTo>
                  <a:cubicBezTo>
                    <a:pt x="144" y="72"/>
                    <a:pt x="143" y="68"/>
                    <a:pt x="143" y="64"/>
                  </a:cubicBezTo>
                  <a:cubicBezTo>
                    <a:pt x="142" y="58"/>
                    <a:pt x="140" y="53"/>
                    <a:pt x="138" y="48"/>
                  </a:cubicBezTo>
                  <a:cubicBezTo>
                    <a:pt x="137" y="47"/>
                    <a:pt x="137" y="47"/>
                    <a:pt x="137" y="46"/>
                  </a:cubicBezTo>
                  <a:cubicBezTo>
                    <a:pt x="138" y="51"/>
                    <a:pt x="140" y="56"/>
                    <a:pt x="141" y="61"/>
                  </a:cubicBezTo>
                  <a:cubicBezTo>
                    <a:pt x="142" y="66"/>
                    <a:pt x="143" y="71"/>
                    <a:pt x="144" y="76"/>
                  </a:cubicBezTo>
                  <a:close/>
                  <a:moveTo>
                    <a:pt x="32" y="159"/>
                  </a:moveTo>
                  <a:cubicBezTo>
                    <a:pt x="32" y="159"/>
                    <a:pt x="32" y="158"/>
                    <a:pt x="32" y="157"/>
                  </a:cubicBezTo>
                  <a:cubicBezTo>
                    <a:pt x="32" y="151"/>
                    <a:pt x="32" y="144"/>
                    <a:pt x="32" y="137"/>
                  </a:cubicBezTo>
                  <a:cubicBezTo>
                    <a:pt x="32" y="137"/>
                    <a:pt x="32" y="137"/>
                    <a:pt x="32" y="136"/>
                  </a:cubicBezTo>
                  <a:cubicBezTo>
                    <a:pt x="31" y="139"/>
                    <a:pt x="31" y="142"/>
                    <a:pt x="31" y="145"/>
                  </a:cubicBezTo>
                  <a:cubicBezTo>
                    <a:pt x="31" y="146"/>
                    <a:pt x="31" y="146"/>
                    <a:pt x="31" y="146"/>
                  </a:cubicBezTo>
                  <a:cubicBezTo>
                    <a:pt x="32" y="147"/>
                    <a:pt x="32" y="147"/>
                    <a:pt x="31" y="147"/>
                  </a:cubicBezTo>
                  <a:cubicBezTo>
                    <a:pt x="31" y="148"/>
                    <a:pt x="31" y="148"/>
                    <a:pt x="31" y="148"/>
                  </a:cubicBezTo>
                  <a:cubicBezTo>
                    <a:pt x="31" y="148"/>
                    <a:pt x="31" y="149"/>
                    <a:pt x="31" y="149"/>
                  </a:cubicBezTo>
                  <a:cubicBezTo>
                    <a:pt x="31" y="149"/>
                    <a:pt x="31" y="150"/>
                    <a:pt x="31" y="150"/>
                  </a:cubicBezTo>
                  <a:cubicBezTo>
                    <a:pt x="32" y="151"/>
                    <a:pt x="31" y="151"/>
                    <a:pt x="31" y="151"/>
                  </a:cubicBezTo>
                  <a:cubicBezTo>
                    <a:pt x="31" y="152"/>
                    <a:pt x="31" y="152"/>
                    <a:pt x="31" y="152"/>
                  </a:cubicBezTo>
                  <a:cubicBezTo>
                    <a:pt x="30" y="153"/>
                    <a:pt x="30" y="153"/>
                    <a:pt x="30" y="154"/>
                  </a:cubicBezTo>
                  <a:cubicBezTo>
                    <a:pt x="30" y="155"/>
                    <a:pt x="30" y="156"/>
                    <a:pt x="30" y="156"/>
                  </a:cubicBezTo>
                  <a:cubicBezTo>
                    <a:pt x="30" y="157"/>
                    <a:pt x="30" y="157"/>
                    <a:pt x="31" y="157"/>
                  </a:cubicBezTo>
                  <a:cubicBezTo>
                    <a:pt x="31" y="158"/>
                    <a:pt x="31" y="159"/>
                    <a:pt x="31" y="159"/>
                  </a:cubicBezTo>
                  <a:cubicBezTo>
                    <a:pt x="31" y="159"/>
                    <a:pt x="31" y="160"/>
                    <a:pt x="30" y="160"/>
                  </a:cubicBezTo>
                  <a:cubicBezTo>
                    <a:pt x="31" y="160"/>
                    <a:pt x="31" y="159"/>
                    <a:pt x="32" y="159"/>
                  </a:cubicBezTo>
                  <a:close/>
                  <a:moveTo>
                    <a:pt x="109" y="126"/>
                  </a:moveTo>
                  <a:cubicBezTo>
                    <a:pt x="108" y="123"/>
                    <a:pt x="107" y="119"/>
                    <a:pt x="105" y="116"/>
                  </a:cubicBezTo>
                  <a:cubicBezTo>
                    <a:pt x="105" y="116"/>
                    <a:pt x="104" y="117"/>
                    <a:pt x="104" y="117"/>
                  </a:cubicBezTo>
                  <a:cubicBezTo>
                    <a:pt x="104" y="118"/>
                    <a:pt x="104" y="119"/>
                    <a:pt x="104" y="121"/>
                  </a:cubicBezTo>
                  <a:cubicBezTo>
                    <a:pt x="105" y="121"/>
                    <a:pt x="105" y="121"/>
                    <a:pt x="105" y="121"/>
                  </a:cubicBezTo>
                  <a:cubicBezTo>
                    <a:pt x="106" y="121"/>
                    <a:pt x="106" y="121"/>
                    <a:pt x="106" y="122"/>
                  </a:cubicBezTo>
                  <a:cubicBezTo>
                    <a:pt x="106" y="123"/>
                    <a:pt x="106" y="123"/>
                    <a:pt x="105" y="124"/>
                  </a:cubicBezTo>
                  <a:cubicBezTo>
                    <a:pt x="105" y="124"/>
                    <a:pt x="105" y="124"/>
                    <a:pt x="105" y="125"/>
                  </a:cubicBezTo>
                  <a:cubicBezTo>
                    <a:pt x="105" y="126"/>
                    <a:pt x="106" y="127"/>
                    <a:pt x="106" y="128"/>
                  </a:cubicBezTo>
                  <a:cubicBezTo>
                    <a:pt x="106" y="128"/>
                    <a:pt x="106" y="129"/>
                    <a:pt x="106" y="129"/>
                  </a:cubicBezTo>
                  <a:cubicBezTo>
                    <a:pt x="107" y="128"/>
                    <a:pt x="108" y="127"/>
                    <a:pt x="109" y="126"/>
                  </a:cubicBezTo>
                  <a:close/>
                  <a:moveTo>
                    <a:pt x="21" y="55"/>
                  </a:moveTo>
                  <a:cubicBezTo>
                    <a:pt x="19" y="55"/>
                    <a:pt x="19" y="55"/>
                    <a:pt x="18" y="57"/>
                  </a:cubicBezTo>
                  <a:cubicBezTo>
                    <a:pt x="18" y="57"/>
                    <a:pt x="18" y="57"/>
                    <a:pt x="17" y="58"/>
                  </a:cubicBezTo>
                  <a:cubicBezTo>
                    <a:pt x="17" y="59"/>
                    <a:pt x="16" y="60"/>
                    <a:pt x="16" y="61"/>
                  </a:cubicBezTo>
                  <a:cubicBezTo>
                    <a:pt x="17" y="61"/>
                    <a:pt x="17" y="62"/>
                    <a:pt x="18" y="62"/>
                  </a:cubicBezTo>
                  <a:cubicBezTo>
                    <a:pt x="20" y="61"/>
                    <a:pt x="21" y="60"/>
                    <a:pt x="22" y="58"/>
                  </a:cubicBezTo>
                  <a:cubicBezTo>
                    <a:pt x="22" y="58"/>
                    <a:pt x="22" y="58"/>
                    <a:pt x="22" y="58"/>
                  </a:cubicBezTo>
                  <a:cubicBezTo>
                    <a:pt x="22" y="57"/>
                    <a:pt x="21" y="56"/>
                    <a:pt x="21" y="55"/>
                  </a:cubicBezTo>
                  <a:close/>
                  <a:moveTo>
                    <a:pt x="51" y="166"/>
                  </a:moveTo>
                  <a:cubicBezTo>
                    <a:pt x="51" y="165"/>
                    <a:pt x="52" y="164"/>
                    <a:pt x="51" y="163"/>
                  </a:cubicBezTo>
                  <a:cubicBezTo>
                    <a:pt x="51" y="161"/>
                    <a:pt x="51" y="160"/>
                    <a:pt x="51" y="159"/>
                  </a:cubicBezTo>
                  <a:cubicBezTo>
                    <a:pt x="51" y="157"/>
                    <a:pt x="51" y="155"/>
                    <a:pt x="51" y="153"/>
                  </a:cubicBezTo>
                  <a:cubicBezTo>
                    <a:pt x="51" y="148"/>
                    <a:pt x="50" y="144"/>
                    <a:pt x="50" y="139"/>
                  </a:cubicBezTo>
                  <a:cubicBezTo>
                    <a:pt x="50" y="136"/>
                    <a:pt x="50" y="132"/>
                    <a:pt x="50" y="128"/>
                  </a:cubicBezTo>
                  <a:cubicBezTo>
                    <a:pt x="50" y="124"/>
                    <a:pt x="50" y="120"/>
                    <a:pt x="50" y="115"/>
                  </a:cubicBezTo>
                  <a:cubicBezTo>
                    <a:pt x="50" y="114"/>
                    <a:pt x="50" y="114"/>
                    <a:pt x="50" y="113"/>
                  </a:cubicBezTo>
                  <a:cubicBezTo>
                    <a:pt x="50" y="113"/>
                    <a:pt x="50" y="114"/>
                    <a:pt x="50" y="114"/>
                  </a:cubicBezTo>
                  <a:cubicBezTo>
                    <a:pt x="50" y="123"/>
                    <a:pt x="50" y="132"/>
                    <a:pt x="50" y="140"/>
                  </a:cubicBezTo>
                  <a:cubicBezTo>
                    <a:pt x="50" y="143"/>
                    <a:pt x="50" y="146"/>
                    <a:pt x="50" y="148"/>
                  </a:cubicBezTo>
                  <a:cubicBezTo>
                    <a:pt x="50" y="154"/>
                    <a:pt x="51" y="160"/>
                    <a:pt x="51" y="165"/>
                  </a:cubicBezTo>
                  <a:cubicBezTo>
                    <a:pt x="51" y="165"/>
                    <a:pt x="51" y="166"/>
                    <a:pt x="51" y="166"/>
                  </a:cubicBezTo>
                  <a:close/>
                  <a:moveTo>
                    <a:pt x="166" y="163"/>
                  </a:moveTo>
                  <a:cubicBezTo>
                    <a:pt x="167" y="163"/>
                    <a:pt x="167" y="162"/>
                    <a:pt x="168" y="162"/>
                  </a:cubicBezTo>
                  <a:cubicBezTo>
                    <a:pt x="169" y="161"/>
                    <a:pt x="169" y="160"/>
                    <a:pt x="169" y="159"/>
                  </a:cubicBezTo>
                  <a:cubicBezTo>
                    <a:pt x="169" y="159"/>
                    <a:pt x="169" y="158"/>
                    <a:pt x="169" y="158"/>
                  </a:cubicBezTo>
                  <a:cubicBezTo>
                    <a:pt x="169" y="158"/>
                    <a:pt x="169" y="158"/>
                    <a:pt x="168" y="157"/>
                  </a:cubicBezTo>
                  <a:cubicBezTo>
                    <a:pt x="168" y="157"/>
                    <a:pt x="168" y="157"/>
                    <a:pt x="168" y="157"/>
                  </a:cubicBezTo>
                  <a:cubicBezTo>
                    <a:pt x="168" y="158"/>
                    <a:pt x="168" y="158"/>
                    <a:pt x="168" y="158"/>
                  </a:cubicBezTo>
                  <a:cubicBezTo>
                    <a:pt x="168" y="158"/>
                    <a:pt x="168" y="159"/>
                    <a:pt x="168" y="159"/>
                  </a:cubicBezTo>
                  <a:cubicBezTo>
                    <a:pt x="168" y="159"/>
                    <a:pt x="168" y="160"/>
                    <a:pt x="167" y="160"/>
                  </a:cubicBezTo>
                  <a:cubicBezTo>
                    <a:pt x="167" y="160"/>
                    <a:pt x="166" y="160"/>
                    <a:pt x="166" y="159"/>
                  </a:cubicBezTo>
                  <a:cubicBezTo>
                    <a:pt x="166" y="158"/>
                    <a:pt x="166" y="157"/>
                    <a:pt x="166" y="157"/>
                  </a:cubicBezTo>
                  <a:cubicBezTo>
                    <a:pt x="166" y="154"/>
                    <a:pt x="166" y="152"/>
                    <a:pt x="166" y="150"/>
                  </a:cubicBezTo>
                  <a:cubicBezTo>
                    <a:pt x="166" y="150"/>
                    <a:pt x="165" y="150"/>
                    <a:pt x="165" y="149"/>
                  </a:cubicBezTo>
                  <a:cubicBezTo>
                    <a:pt x="165" y="150"/>
                    <a:pt x="165" y="150"/>
                    <a:pt x="164" y="150"/>
                  </a:cubicBezTo>
                  <a:cubicBezTo>
                    <a:pt x="164" y="151"/>
                    <a:pt x="164" y="153"/>
                    <a:pt x="164" y="154"/>
                  </a:cubicBezTo>
                  <a:cubicBezTo>
                    <a:pt x="164" y="154"/>
                    <a:pt x="164" y="155"/>
                    <a:pt x="164" y="155"/>
                  </a:cubicBezTo>
                  <a:cubicBezTo>
                    <a:pt x="165" y="157"/>
                    <a:pt x="165" y="160"/>
                    <a:pt x="166" y="163"/>
                  </a:cubicBezTo>
                  <a:cubicBezTo>
                    <a:pt x="166" y="163"/>
                    <a:pt x="166" y="163"/>
                    <a:pt x="166" y="163"/>
                  </a:cubicBezTo>
                  <a:close/>
                  <a:moveTo>
                    <a:pt x="41" y="23"/>
                  </a:moveTo>
                  <a:cubicBezTo>
                    <a:pt x="41" y="23"/>
                    <a:pt x="40" y="22"/>
                    <a:pt x="40" y="21"/>
                  </a:cubicBezTo>
                  <a:cubicBezTo>
                    <a:pt x="40" y="21"/>
                    <a:pt x="40" y="20"/>
                    <a:pt x="41" y="20"/>
                  </a:cubicBezTo>
                  <a:cubicBezTo>
                    <a:pt x="41" y="20"/>
                    <a:pt x="42" y="20"/>
                    <a:pt x="42" y="20"/>
                  </a:cubicBezTo>
                  <a:cubicBezTo>
                    <a:pt x="42" y="20"/>
                    <a:pt x="43" y="19"/>
                    <a:pt x="44" y="19"/>
                  </a:cubicBezTo>
                  <a:cubicBezTo>
                    <a:pt x="44" y="19"/>
                    <a:pt x="44" y="19"/>
                    <a:pt x="44" y="19"/>
                  </a:cubicBezTo>
                  <a:cubicBezTo>
                    <a:pt x="44" y="18"/>
                    <a:pt x="44" y="17"/>
                    <a:pt x="43" y="16"/>
                  </a:cubicBezTo>
                  <a:cubicBezTo>
                    <a:pt x="42" y="16"/>
                    <a:pt x="42" y="17"/>
                    <a:pt x="41" y="17"/>
                  </a:cubicBezTo>
                  <a:cubicBezTo>
                    <a:pt x="41" y="17"/>
                    <a:pt x="40" y="17"/>
                    <a:pt x="40" y="18"/>
                  </a:cubicBezTo>
                  <a:cubicBezTo>
                    <a:pt x="39" y="20"/>
                    <a:pt x="38" y="22"/>
                    <a:pt x="37" y="24"/>
                  </a:cubicBezTo>
                  <a:cubicBezTo>
                    <a:pt x="37" y="24"/>
                    <a:pt x="37" y="25"/>
                    <a:pt x="37" y="25"/>
                  </a:cubicBezTo>
                  <a:cubicBezTo>
                    <a:pt x="38" y="25"/>
                    <a:pt x="38" y="25"/>
                    <a:pt x="39" y="25"/>
                  </a:cubicBezTo>
                  <a:cubicBezTo>
                    <a:pt x="40" y="25"/>
                    <a:pt x="40" y="24"/>
                    <a:pt x="41" y="23"/>
                  </a:cubicBezTo>
                  <a:close/>
                  <a:moveTo>
                    <a:pt x="150" y="109"/>
                  </a:moveTo>
                  <a:cubicBezTo>
                    <a:pt x="150" y="109"/>
                    <a:pt x="150" y="109"/>
                    <a:pt x="151" y="109"/>
                  </a:cubicBezTo>
                  <a:cubicBezTo>
                    <a:pt x="151" y="108"/>
                    <a:pt x="151" y="107"/>
                    <a:pt x="151" y="106"/>
                  </a:cubicBezTo>
                  <a:cubicBezTo>
                    <a:pt x="151" y="104"/>
                    <a:pt x="151" y="102"/>
                    <a:pt x="151" y="99"/>
                  </a:cubicBezTo>
                  <a:cubicBezTo>
                    <a:pt x="151" y="95"/>
                    <a:pt x="151" y="91"/>
                    <a:pt x="150" y="87"/>
                  </a:cubicBezTo>
                  <a:cubicBezTo>
                    <a:pt x="150" y="87"/>
                    <a:pt x="150" y="86"/>
                    <a:pt x="150" y="86"/>
                  </a:cubicBezTo>
                  <a:cubicBezTo>
                    <a:pt x="150" y="86"/>
                    <a:pt x="150" y="85"/>
                    <a:pt x="150" y="84"/>
                  </a:cubicBezTo>
                  <a:cubicBezTo>
                    <a:pt x="150" y="84"/>
                    <a:pt x="150" y="83"/>
                    <a:pt x="150" y="83"/>
                  </a:cubicBezTo>
                  <a:cubicBezTo>
                    <a:pt x="150" y="78"/>
                    <a:pt x="150" y="73"/>
                    <a:pt x="150" y="68"/>
                  </a:cubicBezTo>
                  <a:cubicBezTo>
                    <a:pt x="150" y="68"/>
                    <a:pt x="150" y="68"/>
                    <a:pt x="150" y="68"/>
                  </a:cubicBezTo>
                  <a:cubicBezTo>
                    <a:pt x="150" y="68"/>
                    <a:pt x="150" y="68"/>
                    <a:pt x="150" y="68"/>
                  </a:cubicBezTo>
                  <a:cubicBezTo>
                    <a:pt x="150" y="68"/>
                    <a:pt x="150" y="68"/>
                    <a:pt x="150" y="68"/>
                  </a:cubicBezTo>
                  <a:cubicBezTo>
                    <a:pt x="150" y="71"/>
                    <a:pt x="150" y="74"/>
                    <a:pt x="149" y="78"/>
                  </a:cubicBezTo>
                  <a:cubicBezTo>
                    <a:pt x="149" y="81"/>
                    <a:pt x="149" y="84"/>
                    <a:pt x="149" y="87"/>
                  </a:cubicBezTo>
                  <a:cubicBezTo>
                    <a:pt x="149" y="87"/>
                    <a:pt x="149" y="88"/>
                    <a:pt x="149" y="88"/>
                  </a:cubicBezTo>
                  <a:cubicBezTo>
                    <a:pt x="150" y="88"/>
                    <a:pt x="150" y="89"/>
                    <a:pt x="150" y="89"/>
                  </a:cubicBezTo>
                  <a:cubicBezTo>
                    <a:pt x="150" y="94"/>
                    <a:pt x="150" y="99"/>
                    <a:pt x="150" y="104"/>
                  </a:cubicBezTo>
                  <a:cubicBezTo>
                    <a:pt x="150" y="106"/>
                    <a:pt x="150" y="108"/>
                    <a:pt x="150" y="109"/>
                  </a:cubicBezTo>
                  <a:close/>
                  <a:moveTo>
                    <a:pt x="158" y="49"/>
                  </a:moveTo>
                  <a:cubicBezTo>
                    <a:pt x="157" y="50"/>
                    <a:pt x="157" y="50"/>
                    <a:pt x="157" y="50"/>
                  </a:cubicBezTo>
                  <a:cubicBezTo>
                    <a:pt x="156" y="51"/>
                    <a:pt x="156" y="52"/>
                    <a:pt x="155" y="52"/>
                  </a:cubicBezTo>
                  <a:cubicBezTo>
                    <a:pt x="155" y="53"/>
                    <a:pt x="154" y="53"/>
                    <a:pt x="154" y="53"/>
                  </a:cubicBezTo>
                  <a:cubicBezTo>
                    <a:pt x="153" y="52"/>
                    <a:pt x="153" y="52"/>
                    <a:pt x="153" y="51"/>
                  </a:cubicBezTo>
                  <a:cubicBezTo>
                    <a:pt x="153" y="51"/>
                    <a:pt x="154" y="50"/>
                    <a:pt x="154" y="50"/>
                  </a:cubicBezTo>
                  <a:cubicBezTo>
                    <a:pt x="154" y="49"/>
                    <a:pt x="154" y="49"/>
                    <a:pt x="154" y="49"/>
                  </a:cubicBezTo>
                  <a:cubicBezTo>
                    <a:pt x="154" y="49"/>
                    <a:pt x="154" y="49"/>
                    <a:pt x="154" y="49"/>
                  </a:cubicBezTo>
                  <a:cubicBezTo>
                    <a:pt x="153" y="49"/>
                    <a:pt x="153" y="50"/>
                    <a:pt x="152" y="51"/>
                  </a:cubicBezTo>
                  <a:cubicBezTo>
                    <a:pt x="152" y="51"/>
                    <a:pt x="152" y="52"/>
                    <a:pt x="152" y="52"/>
                  </a:cubicBezTo>
                  <a:cubicBezTo>
                    <a:pt x="152" y="53"/>
                    <a:pt x="152" y="55"/>
                    <a:pt x="152" y="56"/>
                  </a:cubicBezTo>
                  <a:cubicBezTo>
                    <a:pt x="152" y="56"/>
                    <a:pt x="152" y="57"/>
                    <a:pt x="152" y="57"/>
                  </a:cubicBezTo>
                  <a:cubicBezTo>
                    <a:pt x="152" y="57"/>
                    <a:pt x="153" y="57"/>
                    <a:pt x="153" y="57"/>
                  </a:cubicBezTo>
                  <a:cubicBezTo>
                    <a:pt x="153" y="56"/>
                    <a:pt x="154" y="56"/>
                    <a:pt x="155" y="56"/>
                  </a:cubicBezTo>
                  <a:cubicBezTo>
                    <a:pt x="155" y="56"/>
                    <a:pt x="155" y="55"/>
                    <a:pt x="156" y="54"/>
                  </a:cubicBezTo>
                  <a:cubicBezTo>
                    <a:pt x="156" y="54"/>
                    <a:pt x="156" y="53"/>
                    <a:pt x="157" y="53"/>
                  </a:cubicBezTo>
                  <a:cubicBezTo>
                    <a:pt x="157" y="53"/>
                    <a:pt x="157" y="53"/>
                    <a:pt x="157" y="53"/>
                  </a:cubicBezTo>
                  <a:cubicBezTo>
                    <a:pt x="158" y="52"/>
                    <a:pt x="158" y="51"/>
                    <a:pt x="158" y="51"/>
                  </a:cubicBezTo>
                  <a:cubicBezTo>
                    <a:pt x="158" y="50"/>
                    <a:pt x="158" y="50"/>
                    <a:pt x="158" y="50"/>
                  </a:cubicBezTo>
                  <a:cubicBezTo>
                    <a:pt x="158" y="50"/>
                    <a:pt x="158" y="50"/>
                    <a:pt x="158" y="49"/>
                  </a:cubicBezTo>
                  <a:close/>
                  <a:moveTo>
                    <a:pt x="145" y="44"/>
                  </a:moveTo>
                  <a:cubicBezTo>
                    <a:pt x="146" y="40"/>
                    <a:pt x="148" y="37"/>
                    <a:pt x="151" y="34"/>
                  </a:cubicBezTo>
                  <a:cubicBezTo>
                    <a:pt x="150" y="34"/>
                    <a:pt x="149" y="34"/>
                    <a:pt x="149" y="34"/>
                  </a:cubicBezTo>
                  <a:cubicBezTo>
                    <a:pt x="148" y="34"/>
                    <a:pt x="148" y="34"/>
                    <a:pt x="147" y="34"/>
                  </a:cubicBezTo>
                  <a:cubicBezTo>
                    <a:pt x="146" y="36"/>
                    <a:pt x="145" y="37"/>
                    <a:pt x="144" y="38"/>
                  </a:cubicBezTo>
                  <a:cubicBezTo>
                    <a:pt x="144" y="38"/>
                    <a:pt x="144" y="39"/>
                    <a:pt x="144" y="39"/>
                  </a:cubicBezTo>
                  <a:cubicBezTo>
                    <a:pt x="144" y="39"/>
                    <a:pt x="145" y="39"/>
                    <a:pt x="145" y="39"/>
                  </a:cubicBezTo>
                  <a:cubicBezTo>
                    <a:pt x="145" y="39"/>
                    <a:pt x="145" y="39"/>
                    <a:pt x="146" y="40"/>
                  </a:cubicBezTo>
                  <a:cubicBezTo>
                    <a:pt x="146" y="40"/>
                    <a:pt x="146" y="41"/>
                    <a:pt x="145" y="42"/>
                  </a:cubicBezTo>
                  <a:cubicBezTo>
                    <a:pt x="145" y="42"/>
                    <a:pt x="144" y="42"/>
                    <a:pt x="144" y="42"/>
                  </a:cubicBezTo>
                  <a:cubicBezTo>
                    <a:pt x="143" y="42"/>
                    <a:pt x="143" y="42"/>
                    <a:pt x="143" y="42"/>
                  </a:cubicBezTo>
                  <a:cubicBezTo>
                    <a:pt x="143" y="42"/>
                    <a:pt x="143" y="43"/>
                    <a:pt x="143" y="43"/>
                  </a:cubicBezTo>
                  <a:cubicBezTo>
                    <a:pt x="144" y="43"/>
                    <a:pt x="145" y="43"/>
                    <a:pt x="145" y="44"/>
                  </a:cubicBezTo>
                  <a:close/>
                  <a:moveTo>
                    <a:pt x="17" y="40"/>
                  </a:moveTo>
                  <a:cubicBezTo>
                    <a:pt x="17" y="40"/>
                    <a:pt x="17" y="40"/>
                    <a:pt x="17" y="40"/>
                  </a:cubicBezTo>
                  <a:cubicBezTo>
                    <a:pt x="17" y="40"/>
                    <a:pt x="17" y="40"/>
                    <a:pt x="17" y="40"/>
                  </a:cubicBezTo>
                  <a:cubicBezTo>
                    <a:pt x="19" y="35"/>
                    <a:pt x="20" y="31"/>
                    <a:pt x="22" y="26"/>
                  </a:cubicBezTo>
                  <a:cubicBezTo>
                    <a:pt x="22" y="26"/>
                    <a:pt x="22" y="26"/>
                    <a:pt x="22" y="26"/>
                  </a:cubicBezTo>
                  <a:cubicBezTo>
                    <a:pt x="21" y="26"/>
                    <a:pt x="21" y="26"/>
                    <a:pt x="21" y="26"/>
                  </a:cubicBezTo>
                  <a:cubicBezTo>
                    <a:pt x="19" y="28"/>
                    <a:pt x="17" y="30"/>
                    <a:pt x="16" y="32"/>
                  </a:cubicBezTo>
                  <a:cubicBezTo>
                    <a:pt x="15" y="32"/>
                    <a:pt x="15" y="33"/>
                    <a:pt x="15" y="33"/>
                  </a:cubicBezTo>
                  <a:cubicBezTo>
                    <a:pt x="15" y="34"/>
                    <a:pt x="15" y="35"/>
                    <a:pt x="15" y="36"/>
                  </a:cubicBezTo>
                  <a:cubicBezTo>
                    <a:pt x="15" y="36"/>
                    <a:pt x="15" y="37"/>
                    <a:pt x="15" y="37"/>
                  </a:cubicBezTo>
                  <a:cubicBezTo>
                    <a:pt x="15" y="37"/>
                    <a:pt x="15" y="37"/>
                    <a:pt x="15" y="37"/>
                  </a:cubicBezTo>
                  <a:cubicBezTo>
                    <a:pt x="16" y="36"/>
                    <a:pt x="16" y="35"/>
                    <a:pt x="16" y="33"/>
                  </a:cubicBezTo>
                  <a:cubicBezTo>
                    <a:pt x="16" y="33"/>
                    <a:pt x="16" y="32"/>
                    <a:pt x="17" y="32"/>
                  </a:cubicBezTo>
                  <a:cubicBezTo>
                    <a:pt x="17" y="32"/>
                    <a:pt x="17" y="31"/>
                    <a:pt x="18" y="31"/>
                  </a:cubicBezTo>
                  <a:cubicBezTo>
                    <a:pt x="18" y="32"/>
                    <a:pt x="18" y="32"/>
                    <a:pt x="18" y="32"/>
                  </a:cubicBezTo>
                  <a:cubicBezTo>
                    <a:pt x="18" y="33"/>
                    <a:pt x="18" y="33"/>
                    <a:pt x="18" y="33"/>
                  </a:cubicBezTo>
                  <a:cubicBezTo>
                    <a:pt x="18" y="35"/>
                    <a:pt x="18" y="37"/>
                    <a:pt x="17" y="39"/>
                  </a:cubicBezTo>
                  <a:cubicBezTo>
                    <a:pt x="17" y="40"/>
                    <a:pt x="17" y="40"/>
                    <a:pt x="17" y="40"/>
                  </a:cubicBezTo>
                  <a:close/>
                  <a:moveTo>
                    <a:pt x="122" y="111"/>
                  </a:moveTo>
                  <a:cubicBezTo>
                    <a:pt x="122" y="112"/>
                    <a:pt x="122" y="112"/>
                    <a:pt x="121" y="112"/>
                  </a:cubicBezTo>
                  <a:cubicBezTo>
                    <a:pt x="121" y="113"/>
                    <a:pt x="121" y="114"/>
                    <a:pt x="121" y="114"/>
                  </a:cubicBezTo>
                  <a:cubicBezTo>
                    <a:pt x="121" y="115"/>
                    <a:pt x="121" y="116"/>
                    <a:pt x="122" y="116"/>
                  </a:cubicBezTo>
                  <a:cubicBezTo>
                    <a:pt x="122" y="117"/>
                    <a:pt x="122" y="117"/>
                    <a:pt x="122" y="118"/>
                  </a:cubicBezTo>
                  <a:cubicBezTo>
                    <a:pt x="122" y="118"/>
                    <a:pt x="122" y="119"/>
                    <a:pt x="123" y="119"/>
                  </a:cubicBezTo>
                  <a:cubicBezTo>
                    <a:pt x="124" y="118"/>
                    <a:pt x="125" y="116"/>
                    <a:pt x="126" y="115"/>
                  </a:cubicBezTo>
                  <a:cubicBezTo>
                    <a:pt x="125" y="114"/>
                    <a:pt x="124" y="113"/>
                    <a:pt x="122" y="111"/>
                  </a:cubicBezTo>
                  <a:close/>
                  <a:moveTo>
                    <a:pt x="127" y="28"/>
                  </a:moveTo>
                  <a:cubicBezTo>
                    <a:pt x="127" y="29"/>
                    <a:pt x="126" y="29"/>
                    <a:pt x="126" y="29"/>
                  </a:cubicBezTo>
                  <a:cubicBezTo>
                    <a:pt x="126" y="30"/>
                    <a:pt x="125" y="30"/>
                    <a:pt x="125" y="30"/>
                  </a:cubicBezTo>
                  <a:cubicBezTo>
                    <a:pt x="127" y="32"/>
                    <a:pt x="134" y="34"/>
                    <a:pt x="135" y="34"/>
                  </a:cubicBezTo>
                  <a:cubicBezTo>
                    <a:pt x="134" y="34"/>
                    <a:pt x="131" y="30"/>
                    <a:pt x="129" y="29"/>
                  </a:cubicBezTo>
                  <a:cubicBezTo>
                    <a:pt x="128" y="29"/>
                    <a:pt x="128" y="29"/>
                    <a:pt x="127" y="28"/>
                  </a:cubicBezTo>
                  <a:close/>
                  <a:moveTo>
                    <a:pt x="125" y="130"/>
                  </a:moveTo>
                  <a:cubicBezTo>
                    <a:pt x="124" y="131"/>
                    <a:pt x="123" y="132"/>
                    <a:pt x="122" y="132"/>
                  </a:cubicBezTo>
                  <a:cubicBezTo>
                    <a:pt x="122" y="134"/>
                    <a:pt x="122" y="136"/>
                    <a:pt x="123" y="137"/>
                  </a:cubicBezTo>
                  <a:cubicBezTo>
                    <a:pt x="123" y="139"/>
                    <a:pt x="124" y="139"/>
                    <a:pt x="125" y="140"/>
                  </a:cubicBezTo>
                  <a:cubicBezTo>
                    <a:pt x="125" y="140"/>
                    <a:pt x="125" y="140"/>
                    <a:pt x="125" y="139"/>
                  </a:cubicBezTo>
                  <a:cubicBezTo>
                    <a:pt x="125" y="138"/>
                    <a:pt x="125" y="136"/>
                    <a:pt x="125" y="134"/>
                  </a:cubicBezTo>
                  <a:cubicBezTo>
                    <a:pt x="125" y="133"/>
                    <a:pt x="125" y="132"/>
                    <a:pt x="125" y="131"/>
                  </a:cubicBezTo>
                  <a:cubicBezTo>
                    <a:pt x="125" y="131"/>
                    <a:pt x="125" y="131"/>
                    <a:pt x="125" y="130"/>
                  </a:cubicBezTo>
                  <a:close/>
                  <a:moveTo>
                    <a:pt x="93" y="105"/>
                  </a:moveTo>
                  <a:cubicBezTo>
                    <a:pt x="94" y="104"/>
                    <a:pt x="94" y="104"/>
                    <a:pt x="94" y="104"/>
                  </a:cubicBezTo>
                  <a:cubicBezTo>
                    <a:pt x="94" y="104"/>
                    <a:pt x="94" y="104"/>
                    <a:pt x="94" y="103"/>
                  </a:cubicBezTo>
                  <a:cubicBezTo>
                    <a:pt x="95" y="103"/>
                    <a:pt x="95" y="103"/>
                    <a:pt x="96" y="103"/>
                  </a:cubicBezTo>
                  <a:cubicBezTo>
                    <a:pt x="96" y="103"/>
                    <a:pt x="96" y="104"/>
                    <a:pt x="96" y="104"/>
                  </a:cubicBezTo>
                  <a:cubicBezTo>
                    <a:pt x="96" y="105"/>
                    <a:pt x="96" y="105"/>
                    <a:pt x="96" y="105"/>
                  </a:cubicBezTo>
                  <a:cubicBezTo>
                    <a:pt x="96" y="106"/>
                    <a:pt x="95" y="106"/>
                    <a:pt x="95" y="106"/>
                  </a:cubicBezTo>
                  <a:cubicBezTo>
                    <a:pt x="96" y="106"/>
                    <a:pt x="97" y="106"/>
                    <a:pt x="98" y="106"/>
                  </a:cubicBezTo>
                  <a:cubicBezTo>
                    <a:pt x="98" y="106"/>
                    <a:pt x="99" y="106"/>
                    <a:pt x="99" y="105"/>
                  </a:cubicBezTo>
                  <a:cubicBezTo>
                    <a:pt x="100" y="104"/>
                    <a:pt x="100" y="104"/>
                    <a:pt x="100" y="103"/>
                  </a:cubicBezTo>
                  <a:cubicBezTo>
                    <a:pt x="100" y="103"/>
                    <a:pt x="100" y="103"/>
                    <a:pt x="100" y="103"/>
                  </a:cubicBezTo>
                  <a:cubicBezTo>
                    <a:pt x="100" y="102"/>
                    <a:pt x="100" y="101"/>
                    <a:pt x="100" y="100"/>
                  </a:cubicBezTo>
                  <a:cubicBezTo>
                    <a:pt x="99" y="101"/>
                    <a:pt x="99" y="101"/>
                    <a:pt x="99" y="101"/>
                  </a:cubicBezTo>
                  <a:cubicBezTo>
                    <a:pt x="98" y="101"/>
                    <a:pt x="98" y="102"/>
                    <a:pt x="97" y="102"/>
                  </a:cubicBezTo>
                  <a:cubicBezTo>
                    <a:pt x="96" y="102"/>
                    <a:pt x="96" y="102"/>
                    <a:pt x="95" y="102"/>
                  </a:cubicBezTo>
                  <a:cubicBezTo>
                    <a:pt x="95" y="102"/>
                    <a:pt x="95" y="102"/>
                    <a:pt x="95" y="102"/>
                  </a:cubicBezTo>
                  <a:cubicBezTo>
                    <a:pt x="95" y="102"/>
                    <a:pt x="94" y="102"/>
                    <a:pt x="94" y="103"/>
                  </a:cubicBezTo>
                  <a:cubicBezTo>
                    <a:pt x="93" y="103"/>
                    <a:pt x="93" y="104"/>
                    <a:pt x="92" y="104"/>
                  </a:cubicBezTo>
                  <a:cubicBezTo>
                    <a:pt x="93" y="104"/>
                    <a:pt x="93" y="104"/>
                    <a:pt x="93" y="105"/>
                  </a:cubicBezTo>
                  <a:close/>
                  <a:moveTo>
                    <a:pt x="32" y="46"/>
                  </a:moveTo>
                  <a:cubicBezTo>
                    <a:pt x="32" y="46"/>
                    <a:pt x="32" y="46"/>
                    <a:pt x="32" y="46"/>
                  </a:cubicBezTo>
                  <a:cubicBezTo>
                    <a:pt x="32" y="44"/>
                    <a:pt x="31" y="43"/>
                    <a:pt x="30" y="41"/>
                  </a:cubicBezTo>
                  <a:cubicBezTo>
                    <a:pt x="29" y="41"/>
                    <a:pt x="27" y="41"/>
                    <a:pt x="26" y="42"/>
                  </a:cubicBezTo>
                  <a:cubicBezTo>
                    <a:pt x="25" y="43"/>
                    <a:pt x="25" y="42"/>
                    <a:pt x="24" y="42"/>
                  </a:cubicBezTo>
                  <a:cubicBezTo>
                    <a:pt x="23" y="43"/>
                    <a:pt x="22" y="44"/>
                    <a:pt x="21" y="45"/>
                  </a:cubicBezTo>
                  <a:cubicBezTo>
                    <a:pt x="21" y="45"/>
                    <a:pt x="22" y="46"/>
                    <a:pt x="22" y="46"/>
                  </a:cubicBezTo>
                  <a:cubicBezTo>
                    <a:pt x="23" y="45"/>
                    <a:pt x="23" y="44"/>
                    <a:pt x="23" y="43"/>
                  </a:cubicBezTo>
                  <a:cubicBezTo>
                    <a:pt x="23" y="43"/>
                    <a:pt x="24" y="42"/>
                    <a:pt x="25" y="43"/>
                  </a:cubicBezTo>
                  <a:cubicBezTo>
                    <a:pt x="25" y="43"/>
                    <a:pt x="25" y="43"/>
                    <a:pt x="25" y="44"/>
                  </a:cubicBezTo>
                  <a:cubicBezTo>
                    <a:pt x="26" y="44"/>
                    <a:pt x="26" y="45"/>
                    <a:pt x="27" y="46"/>
                  </a:cubicBezTo>
                  <a:cubicBezTo>
                    <a:pt x="27" y="46"/>
                    <a:pt x="27" y="46"/>
                    <a:pt x="27" y="46"/>
                  </a:cubicBezTo>
                  <a:cubicBezTo>
                    <a:pt x="28" y="46"/>
                    <a:pt x="28" y="46"/>
                    <a:pt x="29" y="46"/>
                  </a:cubicBezTo>
                  <a:cubicBezTo>
                    <a:pt x="29" y="45"/>
                    <a:pt x="28" y="45"/>
                    <a:pt x="28" y="44"/>
                  </a:cubicBezTo>
                  <a:cubicBezTo>
                    <a:pt x="28" y="44"/>
                    <a:pt x="28" y="43"/>
                    <a:pt x="28" y="43"/>
                  </a:cubicBezTo>
                  <a:cubicBezTo>
                    <a:pt x="28" y="42"/>
                    <a:pt x="28" y="42"/>
                    <a:pt x="29" y="42"/>
                  </a:cubicBezTo>
                  <a:cubicBezTo>
                    <a:pt x="29" y="42"/>
                    <a:pt x="29" y="42"/>
                    <a:pt x="30" y="42"/>
                  </a:cubicBezTo>
                  <a:cubicBezTo>
                    <a:pt x="30" y="42"/>
                    <a:pt x="30" y="43"/>
                    <a:pt x="31" y="43"/>
                  </a:cubicBezTo>
                  <a:cubicBezTo>
                    <a:pt x="31" y="44"/>
                    <a:pt x="31" y="45"/>
                    <a:pt x="32" y="45"/>
                  </a:cubicBezTo>
                  <a:cubicBezTo>
                    <a:pt x="32" y="46"/>
                    <a:pt x="32" y="46"/>
                    <a:pt x="32" y="46"/>
                  </a:cubicBezTo>
                  <a:close/>
                  <a:moveTo>
                    <a:pt x="186" y="77"/>
                  </a:moveTo>
                  <a:cubicBezTo>
                    <a:pt x="186" y="77"/>
                    <a:pt x="187" y="78"/>
                    <a:pt x="187" y="79"/>
                  </a:cubicBezTo>
                  <a:cubicBezTo>
                    <a:pt x="187" y="79"/>
                    <a:pt x="187" y="80"/>
                    <a:pt x="187" y="81"/>
                  </a:cubicBezTo>
                  <a:cubicBezTo>
                    <a:pt x="187" y="81"/>
                    <a:pt x="187" y="82"/>
                    <a:pt x="187" y="82"/>
                  </a:cubicBezTo>
                  <a:cubicBezTo>
                    <a:pt x="188" y="83"/>
                    <a:pt x="188" y="83"/>
                    <a:pt x="187" y="84"/>
                  </a:cubicBezTo>
                  <a:cubicBezTo>
                    <a:pt x="187" y="84"/>
                    <a:pt x="187" y="85"/>
                    <a:pt x="187" y="85"/>
                  </a:cubicBezTo>
                  <a:cubicBezTo>
                    <a:pt x="187" y="87"/>
                    <a:pt x="187" y="90"/>
                    <a:pt x="187" y="92"/>
                  </a:cubicBezTo>
                  <a:cubicBezTo>
                    <a:pt x="187" y="92"/>
                    <a:pt x="187" y="93"/>
                    <a:pt x="187" y="93"/>
                  </a:cubicBezTo>
                  <a:cubicBezTo>
                    <a:pt x="187" y="93"/>
                    <a:pt x="187" y="93"/>
                    <a:pt x="187" y="93"/>
                  </a:cubicBezTo>
                  <a:cubicBezTo>
                    <a:pt x="188" y="92"/>
                    <a:pt x="188" y="92"/>
                    <a:pt x="188" y="91"/>
                  </a:cubicBezTo>
                  <a:cubicBezTo>
                    <a:pt x="188" y="86"/>
                    <a:pt x="188" y="81"/>
                    <a:pt x="188" y="76"/>
                  </a:cubicBezTo>
                  <a:cubicBezTo>
                    <a:pt x="188" y="76"/>
                    <a:pt x="188" y="76"/>
                    <a:pt x="188" y="75"/>
                  </a:cubicBezTo>
                  <a:cubicBezTo>
                    <a:pt x="187" y="76"/>
                    <a:pt x="186" y="76"/>
                    <a:pt x="186" y="77"/>
                  </a:cubicBezTo>
                  <a:close/>
                  <a:moveTo>
                    <a:pt x="60" y="155"/>
                  </a:moveTo>
                  <a:cubicBezTo>
                    <a:pt x="60" y="155"/>
                    <a:pt x="60" y="155"/>
                    <a:pt x="60" y="155"/>
                  </a:cubicBezTo>
                  <a:cubicBezTo>
                    <a:pt x="60" y="154"/>
                    <a:pt x="60" y="154"/>
                    <a:pt x="60" y="153"/>
                  </a:cubicBezTo>
                  <a:cubicBezTo>
                    <a:pt x="59" y="151"/>
                    <a:pt x="58" y="148"/>
                    <a:pt x="57" y="146"/>
                  </a:cubicBezTo>
                  <a:cubicBezTo>
                    <a:pt x="56" y="144"/>
                    <a:pt x="55" y="143"/>
                    <a:pt x="55" y="141"/>
                  </a:cubicBezTo>
                  <a:cubicBezTo>
                    <a:pt x="55" y="141"/>
                    <a:pt x="55" y="141"/>
                    <a:pt x="55" y="141"/>
                  </a:cubicBezTo>
                  <a:cubicBezTo>
                    <a:pt x="54" y="141"/>
                    <a:pt x="54" y="141"/>
                    <a:pt x="54" y="141"/>
                  </a:cubicBezTo>
                  <a:cubicBezTo>
                    <a:pt x="54" y="142"/>
                    <a:pt x="54" y="144"/>
                    <a:pt x="54" y="145"/>
                  </a:cubicBezTo>
                  <a:cubicBezTo>
                    <a:pt x="55" y="145"/>
                    <a:pt x="55" y="146"/>
                    <a:pt x="55" y="146"/>
                  </a:cubicBezTo>
                  <a:cubicBezTo>
                    <a:pt x="56" y="148"/>
                    <a:pt x="57" y="150"/>
                    <a:pt x="57" y="151"/>
                  </a:cubicBezTo>
                  <a:cubicBezTo>
                    <a:pt x="58" y="152"/>
                    <a:pt x="58" y="152"/>
                    <a:pt x="58" y="152"/>
                  </a:cubicBezTo>
                  <a:cubicBezTo>
                    <a:pt x="59" y="153"/>
                    <a:pt x="59" y="154"/>
                    <a:pt x="60" y="155"/>
                  </a:cubicBezTo>
                  <a:close/>
                  <a:moveTo>
                    <a:pt x="79" y="37"/>
                  </a:moveTo>
                  <a:cubicBezTo>
                    <a:pt x="78" y="38"/>
                    <a:pt x="76" y="40"/>
                    <a:pt x="76" y="40"/>
                  </a:cubicBezTo>
                  <a:cubicBezTo>
                    <a:pt x="77" y="40"/>
                    <a:pt x="79" y="40"/>
                    <a:pt x="81" y="40"/>
                  </a:cubicBezTo>
                  <a:cubicBezTo>
                    <a:pt x="83" y="40"/>
                    <a:pt x="85" y="40"/>
                    <a:pt x="87" y="40"/>
                  </a:cubicBezTo>
                  <a:cubicBezTo>
                    <a:pt x="85" y="39"/>
                    <a:pt x="83" y="38"/>
                    <a:pt x="81" y="37"/>
                  </a:cubicBezTo>
                  <a:cubicBezTo>
                    <a:pt x="80" y="38"/>
                    <a:pt x="80" y="38"/>
                    <a:pt x="79" y="37"/>
                  </a:cubicBezTo>
                  <a:close/>
                  <a:moveTo>
                    <a:pt x="35" y="8"/>
                  </a:moveTo>
                  <a:cubicBezTo>
                    <a:pt x="36" y="7"/>
                    <a:pt x="36" y="7"/>
                    <a:pt x="37" y="7"/>
                  </a:cubicBezTo>
                  <a:cubicBezTo>
                    <a:pt x="39" y="6"/>
                    <a:pt x="41" y="6"/>
                    <a:pt x="43" y="5"/>
                  </a:cubicBezTo>
                  <a:cubicBezTo>
                    <a:pt x="43" y="5"/>
                    <a:pt x="44" y="5"/>
                    <a:pt x="44" y="5"/>
                  </a:cubicBezTo>
                  <a:cubicBezTo>
                    <a:pt x="42" y="5"/>
                    <a:pt x="41" y="5"/>
                    <a:pt x="40" y="5"/>
                  </a:cubicBezTo>
                  <a:cubicBezTo>
                    <a:pt x="40" y="5"/>
                    <a:pt x="39" y="5"/>
                    <a:pt x="39" y="5"/>
                  </a:cubicBezTo>
                  <a:cubicBezTo>
                    <a:pt x="36" y="6"/>
                    <a:pt x="34" y="7"/>
                    <a:pt x="31" y="8"/>
                  </a:cubicBezTo>
                  <a:cubicBezTo>
                    <a:pt x="31" y="8"/>
                    <a:pt x="31" y="9"/>
                    <a:pt x="30" y="9"/>
                  </a:cubicBezTo>
                  <a:cubicBezTo>
                    <a:pt x="31" y="9"/>
                    <a:pt x="32" y="10"/>
                    <a:pt x="32" y="10"/>
                  </a:cubicBezTo>
                  <a:cubicBezTo>
                    <a:pt x="33" y="9"/>
                    <a:pt x="34" y="8"/>
                    <a:pt x="35" y="8"/>
                  </a:cubicBezTo>
                  <a:close/>
                  <a:moveTo>
                    <a:pt x="143" y="12"/>
                  </a:moveTo>
                  <a:cubicBezTo>
                    <a:pt x="144" y="13"/>
                    <a:pt x="145" y="13"/>
                    <a:pt x="145" y="14"/>
                  </a:cubicBezTo>
                  <a:cubicBezTo>
                    <a:pt x="146" y="15"/>
                    <a:pt x="147" y="16"/>
                    <a:pt x="149" y="16"/>
                  </a:cubicBezTo>
                  <a:cubicBezTo>
                    <a:pt x="149" y="15"/>
                    <a:pt x="150" y="15"/>
                    <a:pt x="150" y="15"/>
                  </a:cubicBezTo>
                  <a:cubicBezTo>
                    <a:pt x="150" y="14"/>
                    <a:pt x="149" y="12"/>
                    <a:pt x="149" y="11"/>
                  </a:cubicBezTo>
                  <a:cubicBezTo>
                    <a:pt x="147" y="11"/>
                    <a:pt x="145" y="12"/>
                    <a:pt x="143" y="12"/>
                  </a:cubicBezTo>
                  <a:close/>
                  <a:moveTo>
                    <a:pt x="84" y="117"/>
                  </a:moveTo>
                  <a:cubicBezTo>
                    <a:pt x="83" y="118"/>
                    <a:pt x="78" y="120"/>
                    <a:pt x="77" y="121"/>
                  </a:cubicBezTo>
                  <a:cubicBezTo>
                    <a:pt x="77" y="121"/>
                    <a:pt x="78" y="122"/>
                    <a:pt x="78" y="122"/>
                  </a:cubicBezTo>
                  <a:cubicBezTo>
                    <a:pt x="78" y="123"/>
                    <a:pt x="79" y="123"/>
                    <a:pt x="79" y="123"/>
                  </a:cubicBezTo>
                  <a:cubicBezTo>
                    <a:pt x="79" y="123"/>
                    <a:pt x="80" y="123"/>
                    <a:pt x="80" y="124"/>
                  </a:cubicBezTo>
                  <a:cubicBezTo>
                    <a:pt x="80" y="124"/>
                    <a:pt x="80" y="124"/>
                    <a:pt x="80" y="124"/>
                  </a:cubicBezTo>
                  <a:cubicBezTo>
                    <a:pt x="81" y="124"/>
                    <a:pt x="81" y="123"/>
                    <a:pt x="81" y="123"/>
                  </a:cubicBezTo>
                  <a:cubicBezTo>
                    <a:pt x="81" y="122"/>
                    <a:pt x="82" y="122"/>
                    <a:pt x="82" y="121"/>
                  </a:cubicBezTo>
                  <a:cubicBezTo>
                    <a:pt x="82" y="121"/>
                    <a:pt x="82" y="120"/>
                    <a:pt x="82" y="120"/>
                  </a:cubicBezTo>
                  <a:cubicBezTo>
                    <a:pt x="83" y="119"/>
                    <a:pt x="83" y="118"/>
                    <a:pt x="84" y="117"/>
                  </a:cubicBezTo>
                  <a:close/>
                  <a:moveTo>
                    <a:pt x="73" y="142"/>
                  </a:moveTo>
                  <a:cubicBezTo>
                    <a:pt x="72" y="143"/>
                    <a:pt x="71" y="144"/>
                    <a:pt x="70" y="146"/>
                  </a:cubicBezTo>
                  <a:cubicBezTo>
                    <a:pt x="70" y="146"/>
                    <a:pt x="70" y="146"/>
                    <a:pt x="70" y="146"/>
                  </a:cubicBezTo>
                  <a:cubicBezTo>
                    <a:pt x="70" y="147"/>
                    <a:pt x="71" y="148"/>
                    <a:pt x="71" y="149"/>
                  </a:cubicBezTo>
                  <a:cubicBezTo>
                    <a:pt x="72" y="148"/>
                    <a:pt x="74" y="147"/>
                    <a:pt x="75" y="146"/>
                  </a:cubicBezTo>
                  <a:cubicBezTo>
                    <a:pt x="74" y="144"/>
                    <a:pt x="74" y="143"/>
                    <a:pt x="73" y="142"/>
                  </a:cubicBezTo>
                  <a:close/>
                  <a:moveTo>
                    <a:pt x="8" y="74"/>
                  </a:moveTo>
                  <a:cubicBezTo>
                    <a:pt x="8" y="78"/>
                    <a:pt x="8" y="83"/>
                    <a:pt x="8" y="88"/>
                  </a:cubicBezTo>
                  <a:cubicBezTo>
                    <a:pt x="8" y="88"/>
                    <a:pt x="8" y="88"/>
                    <a:pt x="8" y="87"/>
                  </a:cubicBezTo>
                  <a:cubicBezTo>
                    <a:pt x="9" y="85"/>
                    <a:pt x="9" y="83"/>
                    <a:pt x="9" y="81"/>
                  </a:cubicBezTo>
                  <a:cubicBezTo>
                    <a:pt x="9" y="80"/>
                    <a:pt x="9" y="79"/>
                    <a:pt x="9" y="78"/>
                  </a:cubicBezTo>
                  <a:cubicBezTo>
                    <a:pt x="9" y="77"/>
                    <a:pt x="9" y="76"/>
                    <a:pt x="9" y="75"/>
                  </a:cubicBezTo>
                  <a:cubicBezTo>
                    <a:pt x="9" y="75"/>
                    <a:pt x="9" y="75"/>
                    <a:pt x="9" y="75"/>
                  </a:cubicBezTo>
                  <a:cubicBezTo>
                    <a:pt x="9" y="74"/>
                    <a:pt x="10" y="74"/>
                    <a:pt x="11" y="74"/>
                  </a:cubicBezTo>
                  <a:cubicBezTo>
                    <a:pt x="11" y="75"/>
                    <a:pt x="11" y="75"/>
                    <a:pt x="11" y="75"/>
                  </a:cubicBezTo>
                  <a:cubicBezTo>
                    <a:pt x="11" y="75"/>
                    <a:pt x="11" y="75"/>
                    <a:pt x="11" y="75"/>
                  </a:cubicBezTo>
                  <a:cubicBezTo>
                    <a:pt x="11" y="73"/>
                    <a:pt x="11" y="72"/>
                    <a:pt x="11" y="71"/>
                  </a:cubicBezTo>
                  <a:cubicBezTo>
                    <a:pt x="11" y="71"/>
                    <a:pt x="11" y="71"/>
                    <a:pt x="10" y="71"/>
                  </a:cubicBezTo>
                  <a:cubicBezTo>
                    <a:pt x="10" y="71"/>
                    <a:pt x="10" y="71"/>
                    <a:pt x="10" y="72"/>
                  </a:cubicBezTo>
                  <a:cubicBezTo>
                    <a:pt x="10" y="73"/>
                    <a:pt x="9" y="73"/>
                    <a:pt x="8" y="74"/>
                  </a:cubicBezTo>
                  <a:close/>
                  <a:moveTo>
                    <a:pt x="189" y="162"/>
                  </a:moveTo>
                  <a:cubicBezTo>
                    <a:pt x="188" y="162"/>
                    <a:pt x="187" y="162"/>
                    <a:pt x="187" y="163"/>
                  </a:cubicBezTo>
                  <a:cubicBezTo>
                    <a:pt x="187" y="163"/>
                    <a:pt x="187" y="164"/>
                    <a:pt x="186" y="164"/>
                  </a:cubicBezTo>
                  <a:cubicBezTo>
                    <a:pt x="186" y="164"/>
                    <a:pt x="186" y="164"/>
                    <a:pt x="186" y="164"/>
                  </a:cubicBezTo>
                  <a:cubicBezTo>
                    <a:pt x="185" y="165"/>
                    <a:pt x="185" y="166"/>
                    <a:pt x="184" y="167"/>
                  </a:cubicBezTo>
                  <a:cubicBezTo>
                    <a:pt x="184" y="167"/>
                    <a:pt x="183" y="168"/>
                    <a:pt x="183" y="168"/>
                  </a:cubicBezTo>
                  <a:cubicBezTo>
                    <a:pt x="184" y="168"/>
                    <a:pt x="184" y="168"/>
                    <a:pt x="184" y="168"/>
                  </a:cubicBezTo>
                  <a:cubicBezTo>
                    <a:pt x="185" y="168"/>
                    <a:pt x="186" y="168"/>
                    <a:pt x="187" y="167"/>
                  </a:cubicBezTo>
                  <a:cubicBezTo>
                    <a:pt x="188" y="167"/>
                    <a:pt x="188" y="167"/>
                    <a:pt x="188" y="167"/>
                  </a:cubicBezTo>
                  <a:cubicBezTo>
                    <a:pt x="189" y="165"/>
                    <a:pt x="189" y="163"/>
                    <a:pt x="189" y="162"/>
                  </a:cubicBezTo>
                  <a:close/>
                  <a:moveTo>
                    <a:pt x="179" y="99"/>
                  </a:moveTo>
                  <a:cubicBezTo>
                    <a:pt x="180" y="98"/>
                    <a:pt x="180" y="98"/>
                    <a:pt x="181" y="97"/>
                  </a:cubicBezTo>
                  <a:cubicBezTo>
                    <a:pt x="181" y="97"/>
                    <a:pt x="182" y="96"/>
                    <a:pt x="182" y="96"/>
                  </a:cubicBezTo>
                  <a:cubicBezTo>
                    <a:pt x="182" y="94"/>
                    <a:pt x="182" y="92"/>
                    <a:pt x="182" y="91"/>
                  </a:cubicBezTo>
                  <a:cubicBezTo>
                    <a:pt x="182" y="90"/>
                    <a:pt x="182" y="90"/>
                    <a:pt x="182" y="90"/>
                  </a:cubicBezTo>
                  <a:cubicBezTo>
                    <a:pt x="181" y="91"/>
                    <a:pt x="180" y="92"/>
                    <a:pt x="179" y="93"/>
                  </a:cubicBezTo>
                  <a:cubicBezTo>
                    <a:pt x="179" y="93"/>
                    <a:pt x="179" y="93"/>
                    <a:pt x="179" y="94"/>
                  </a:cubicBezTo>
                  <a:cubicBezTo>
                    <a:pt x="179" y="95"/>
                    <a:pt x="179" y="96"/>
                    <a:pt x="179" y="97"/>
                  </a:cubicBezTo>
                  <a:cubicBezTo>
                    <a:pt x="179" y="97"/>
                    <a:pt x="179" y="98"/>
                    <a:pt x="179" y="99"/>
                  </a:cubicBezTo>
                  <a:close/>
                  <a:moveTo>
                    <a:pt x="167" y="8"/>
                  </a:moveTo>
                  <a:cubicBezTo>
                    <a:pt x="164" y="6"/>
                    <a:pt x="156" y="6"/>
                    <a:pt x="153" y="7"/>
                  </a:cubicBezTo>
                  <a:cubicBezTo>
                    <a:pt x="154" y="7"/>
                    <a:pt x="155" y="7"/>
                    <a:pt x="156" y="7"/>
                  </a:cubicBezTo>
                  <a:cubicBezTo>
                    <a:pt x="156" y="7"/>
                    <a:pt x="156" y="7"/>
                    <a:pt x="156" y="7"/>
                  </a:cubicBezTo>
                  <a:cubicBezTo>
                    <a:pt x="157" y="6"/>
                    <a:pt x="157" y="6"/>
                    <a:pt x="158" y="6"/>
                  </a:cubicBezTo>
                  <a:cubicBezTo>
                    <a:pt x="159" y="7"/>
                    <a:pt x="159" y="7"/>
                    <a:pt x="160" y="7"/>
                  </a:cubicBezTo>
                  <a:cubicBezTo>
                    <a:pt x="161" y="8"/>
                    <a:pt x="163" y="9"/>
                    <a:pt x="164" y="9"/>
                  </a:cubicBezTo>
                  <a:cubicBezTo>
                    <a:pt x="165" y="10"/>
                    <a:pt x="165" y="10"/>
                    <a:pt x="165" y="9"/>
                  </a:cubicBezTo>
                  <a:cubicBezTo>
                    <a:pt x="166" y="9"/>
                    <a:pt x="166" y="9"/>
                    <a:pt x="167" y="9"/>
                  </a:cubicBezTo>
                  <a:cubicBezTo>
                    <a:pt x="167" y="8"/>
                    <a:pt x="167" y="8"/>
                    <a:pt x="167" y="8"/>
                  </a:cubicBezTo>
                  <a:close/>
                  <a:moveTo>
                    <a:pt x="18" y="96"/>
                  </a:moveTo>
                  <a:cubicBezTo>
                    <a:pt x="17" y="95"/>
                    <a:pt x="17" y="94"/>
                    <a:pt x="17" y="93"/>
                  </a:cubicBezTo>
                  <a:cubicBezTo>
                    <a:pt x="17" y="93"/>
                    <a:pt x="17" y="93"/>
                    <a:pt x="16" y="92"/>
                  </a:cubicBezTo>
                  <a:cubicBezTo>
                    <a:pt x="16" y="93"/>
                    <a:pt x="15" y="93"/>
                    <a:pt x="15" y="94"/>
                  </a:cubicBezTo>
                  <a:cubicBezTo>
                    <a:pt x="15" y="94"/>
                    <a:pt x="15" y="95"/>
                    <a:pt x="14" y="95"/>
                  </a:cubicBezTo>
                  <a:cubicBezTo>
                    <a:pt x="14" y="95"/>
                    <a:pt x="14" y="96"/>
                    <a:pt x="14" y="96"/>
                  </a:cubicBezTo>
                  <a:cubicBezTo>
                    <a:pt x="13" y="96"/>
                    <a:pt x="13" y="97"/>
                    <a:pt x="12" y="98"/>
                  </a:cubicBezTo>
                  <a:cubicBezTo>
                    <a:pt x="13" y="99"/>
                    <a:pt x="13" y="99"/>
                    <a:pt x="13" y="100"/>
                  </a:cubicBezTo>
                  <a:cubicBezTo>
                    <a:pt x="15" y="98"/>
                    <a:pt x="16" y="97"/>
                    <a:pt x="18" y="96"/>
                  </a:cubicBezTo>
                  <a:close/>
                  <a:moveTo>
                    <a:pt x="176" y="130"/>
                  </a:moveTo>
                  <a:cubicBezTo>
                    <a:pt x="176" y="130"/>
                    <a:pt x="176" y="130"/>
                    <a:pt x="176" y="130"/>
                  </a:cubicBezTo>
                  <a:cubicBezTo>
                    <a:pt x="178" y="128"/>
                    <a:pt x="180" y="127"/>
                    <a:pt x="183" y="125"/>
                  </a:cubicBezTo>
                  <a:cubicBezTo>
                    <a:pt x="183" y="125"/>
                    <a:pt x="183" y="125"/>
                    <a:pt x="183" y="125"/>
                  </a:cubicBezTo>
                  <a:cubicBezTo>
                    <a:pt x="183" y="124"/>
                    <a:pt x="183" y="123"/>
                    <a:pt x="183" y="122"/>
                  </a:cubicBezTo>
                  <a:cubicBezTo>
                    <a:pt x="181" y="124"/>
                    <a:pt x="179" y="125"/>
                    <a:pt x="177" y="127"/>
                  </a:cubicBezTo>
                  <a:cubicBezTo>
                    <a:pt x="177" y="127"/>
                    <a:pt x="177" y="127"/>
                    <a:pt x="177" y="128"/>
                  </a:cubicBezTo>
                  <a:cubicBezTo>
                    <a:pt x="176" y="128"/>
                    <a:pt x="176" y="129"/>
                    <a:pt x="176" y="130"/>
                  </a:cubicBezTo>
                  <a:cubicBezTo>
                    <a:pt x="176" y="130"/>
                    <a:pt x="176" y="130"/>
                    <a:pt x="176" y="130"/>
                  </a:cubicBezTo>
                  <a:close/>
                  <a:moveTo>
                    <a:pt x="96" y="10"/>
                  </a:moveTo>
                  <a:cubicBezTo>
                    <a:pt x="96" y="11"/>
                    <a:pt x="96" y="11"/>
                    <a:pt x="96" y="11"/>
                  </a:cubicBezTo>
                  <a:cubicBezTo>
                    <a:pt x="96" y="12"/>
                    <a:pt x="96" y="13"/>
                    <a:pt x="96" y="14"/>
                  </a:cubicBezTo>
                  <a:cubicBezTo>
                    <a:pt x="95" y="14"/>
                    <a:pt x="95" y="15"/>
                    <a:pt x="96" y="15"/>
                  </a:cubicBezTo>
                  <a:cubicBezTo>
                    <a:pt x="96" y="16"/>
                    <a:pt x="96" y="16"/>
                    <a:pt x="96" y="17"/>
                  </a:cubicBezTo>
                  <a:cubicBezTo>
                    <a:pt x="95" y="17"/>
                    <a:pt x="95" y="17"/>
                    <a:pt x="95" y="18"/>
                  </a:cubicBezTo>
                  <a:cubicBezTo>
                    <a:pt x="95" y="19"/>
                    <a:pt x="95" y="20"/>
                    <a:pt x="95" y="21"/>
                  </a:cubicBezTo>
                  <a:cubicBezTo>
                    <a:pt x="95" y="21"/>
                    <a:pt x="95" y="22"/>
                    <a:pt x="96" y="22"/>
                  </a:cubicBezTo>
                  <a:cubicBezTo>
                    <a:pt x="96" y="22"/>
                    <a:pt x="97" y="22"/>
                    <a:pt x="97" y="22"/>
                  </a:cubicBezTo>
                  <a:cubicBezTo>
                    <a:pt x="97" y="18"/>
                    <a:pt x="97" y="14"/>
                    <a:pt x="96" y="10"/>
                  </a:cubicBezTo>
                  <a:close/>
                  <a:moveTo>
                    <a:pt x="88" y="159"/>
                  </a:moveTo>
                  <a:cubicBezTo>
                    <a:pt x="87" y="160"/>
                    <a:pt x="86" y="161"/>
                    <a:pt x="85" y="162"/>
                  </a:cubicBezTo>
                  <a:cubicBezTo>
                    <a:pt x="85" y="162"/>
                    <a:pt x="85" y="162"/>
                    <a:pt x="85" y="162"/>
                  </a:cubicBezTo>
                  <a:cubicBezTo>
                    <a:pt x="84" y="164"/>
                    <a:pt x="85" y="165"/>
                    <a:pt x="86" y="166"/>
                  </a:cubicBezTo>
                  <a:cubicBezTo>
                    <a:pt x="86" y="166"/>
                    <a:pt x="87" y="165"/>
                    <a:pt x="87" y="165"/>
                  </a:cubicBezTo>
                  <a:cubicBezTo>
                    <a:pt x="87" y="165"/>
                    <a:pt x="87" y="164"/>
                    <a:pt x="87" y="164"/>
                  </a:cubicBezTo>
                  <a:cubicBezTo>
                    <a:pt x="88" y="163"/>
                    <a:pt x="88" y="163"/>
                    <a:pt x="88" y="162"/>
                  </a:cubicBezTo>
                  <a:cubicBezTo>
                    <a:pt x="88" y="161"/>
                    <a:pt x="88" y="160"/>
                    <a:pt x="88" y="159"/>
                  </a:cubicBezTo>
                  <a:close/>
                  <a:moveTo>
                    <a:pt x="16" y="71"/>
                  </a:moveTo>
                  <a:cubicBezTo>
                    <a:pt x="17" y="70"/>
                    <a:pt x="18" y="69"/>
                    <a:pt x="18" y="68"/>
                  </a:cubicBezTo>
                  <a:cubicBezTo>
                    <a:pt x="18" y="67"/>
                    <a:pt x="19" y="67"/>
                    <a:pt x="19" y="67"/>
                  </a:cubicBezTo>
                  <a:cubicBezTo>
                    <a:pt x="19" y="66"/>
                    <a:pt x="19" y="66"/>
                    <a:pt x="19" y="66"/>
                  </a:cubicBezTo>
                  <a:cubicBezTo>
                    <a:pt x="20" y="65"/>
                    <a:pt x="20" y="65"/>
                    <a:pt x="20" y="65"/>
                  </a:cubicBezTo>
                  <a:cubicBezTo>
                    <a:pt x="19" y="64"/>
                    <a:pt x="19" y="64"/>
                    <a:pt x="18" y="65"/>
                  </a:cubicBezTo>
                  <a:cubicBezTo>
                    <a:pt x="16" y="67"/>
                    <a:pt x="15" y="68"/>
                    <a:pt x="13" y="70"/>
                  </a:cubicBezTo>
                  <a:cubicBezTo>
                    <a:pt x="13" y="70"/>
                    <a:pt x="13" y="70"/>
                    <a:pt x="13" y="70"/>
                  </a:cubicBezTo>
                  <a:cubicBezTo>
                    <a:pt x="14" y="70"/>
                    <a:pt x="15" y="71"/>
                    <a:pt x="16" y="71"/>
                  </a:cubicBezTo>
                  <a:close/>
                  <a:moveTo>
                    <a:pt x="115" y="166"/>
                  </a:moveTo>
                  <a:cubicBezTo>
                    <a:pt x="115" y="167"/>
                    <a:pt x="115" y="168"/>
                    <a:pt x="115" y="169"/>
                  </a:cubicBezTo>
                  <a:cubicBezTo>
                    <a:pt x="115" y="169"/>
                    <a:pt x="116" y="169"/>
                    <a:pt x="117" y="169"/>
                  </a:cubicBezTo>
                  <a:cubicBezTo>
                    <a:pt x="117" y="169"/>
                    <a:pt x="118" y="170"/>
                    <a:pt x="118" y="170"/>
                  </a:cubicBezTo>
                  <a:cubicBezTo>
                    <a:pt x="119" y="170"/>
                    <a:pt x="120" y="170"/>
                    <a:pt x="120" y="170"/>
                  </a:cubicBezTo>
                  <a:cubicBezTo>
                    <a:pt x="120" y="169"/>
                    <a:pt x="120" y="168"/>
                    <a:pt x="120" y="167"/>
                  </a:cubicBezTo>
                  <a:cubicBezTo>
                    <a:pt x="119" y="167"/>
                    <a:pt x="119" y="167"/>
                    <a:pt x="119" y="167"/>
                  </a:cubicBezTo>
                  <a:cubicBezTo>
                    <a:pt x="118" y="167"/>
                    <a:pt x="117" y="166"/>
                    <a:pt x="116" y="166"/>
                  </a:cubicBezTo>
                  <a:cubicBezTo>
                    <a:pt x="116" y="166"/>
                    <a:pt x="116" y="166"/>
                    <a:pt x="115" y="166"/>
                  </a:cubicBezTo>
                  <a:close/>
                  <a:moveTo>
                    <a:pt x="8" y="90"/>
                  </a:moveTo>
                  <a:cubicBezTo>
                    <a:pt x="8" y="90"/>
                    <a:pt x="8" y="90"/>
                    <a:pt x="8" y="90"/>
                  </a:cubicBezTo>
                  <a:cubicBezTo>
                    <a:pt x="8" y="91"/>
                    <a:pt x="8" y="91"/>
                    <a:pt x="8" y="92"/>
                  </a:cubicBezTo>
                  <a:cubicBezTo>
                    <a:pt x="9" y="93"/>
                    <a:pt x="9" y="95"/>
                    <a:pt x="10" y="96"/>
                  </a:cubicBezTo>
                  <a:cubicBezTo>
                    <a:pt x="10" y="97"/>
                    <a:pt x="10" y="97"/>
                    <a:pt x="11" y="97"/>
                  </a:cubicBezTo>
                  <a:cubicBezTo>
                    <a:pt x="12" y="96"/>
                    <a:pt x="12" y="95"/>
                    <a:pt x="13" y="94"/>
                  </a:cubicBezTo>
                  <a:cubicBezTo>
                    <a:pt x="13" y="94"/>
                    <a:pt x="13" y="94"/>
                    <a:pt x="13" y="94"/>
                  </a:cubicBezTo>
                  <a:cubicBezTo>
                    <a:pt x="13" y="93"/>
                    <a:pt x="13" y="92"/>
                    <a:pt x="12" y="91"/>
                  </a:cubicBezTo>
                  <a:cubicBezTo>
                    <a:pt x="12" y="91"/>
                    <a:pt x="12" y="91"/>
                    <a:pt x="12" y="91"/>
                  </a:cubicBezTo>
                  <a:cubicBezTo>
                    <a:pt x="11" y="91"/>
                    <a:pt x="11" y="91"/>
                    <a:pt x="11" y="91"/>
                  </a:cubicBezTo>
                  <a:cubicBezTo>
                    <a:pt x="11" y="92"/>
                    <a:pt x="11" y="92"/>
                    <a:pt x="11" y="92"/>
                  </a:cubicBezTo>
                  <a:cubicBezTo>
                    <a:pt x="11" y="93"/>
                    <a:pt x="11" y="93"/>
                    <a:pt x="10" y="93"/>
                  </a:cubicBezTo>
                  <a:cubicBezTo>
                    <a:pt x="9" y="93"/>
                    <a:pt x="9" y="93"/>
                    <a:pt x="9" y="93"/>
                  </a:cubicBezTo>
                  <a:cubicBezTo>
                    <a:pt x="8" y="92"/>
                    <a:pt x="8" y="92"/>
                    <a:pt x="8" y="92"/>
                  </a:cubicBezTo>
                  <a:cubicBezTo>
                    <a:pt x="8" y="91"/>
                    <a:pt x="8" y="91"/>
                    <a:pt x="8" y="90"/>
                  </a:cubicBezTo>
                  <a:close/>
                  <a:moveTo>
                    <a:pt x="49" y="17"/>
                  </a:moveTo>
                  <a:cubicBezTo>
                    <a:pt x="49" y="17"/>
                    <a:pt x="49" y="18"/>
                    <a:pt x="49" y="18"/>
                  </a:cubicBezTo>
                  <a:cubicBezTo>
                    <a:pt x="50" y="18"/>
                    <a:pt x="50" y="18"/>
                    <a:pt x="51" y="18"/>
                  </a:cubicBezTo>
                  <a:cubicBezTo>
                    <a:pt x="51" y="17"/>
                    <a:pt x="51" y="17"/>
                    <a:pt x="51" y="16"/>
                  </a:cubicBezTo>
                  <a:cubicBezTo>
                    <a:pt x="51" y="15"/>
                    <a:pt x="52" y="15"/>
                    <a:pt x="52" y="15"/>
                  </a:cubicBezTo>
                  <a:cubicBezTo>
                    <a:pt x="53" y="15"/>
                    <a:pt x="53" y="16"/>
                    <a:pt x="53" y="16"/>
                  </a:cubicBezTo>
                  <a:cubicBezTo>
                    <a:pt x="54" y="14"/>
                    <a:pt x="57" y="10"/>
                    <a:pt x="57" y="9"/>
                  </a:cubicBezTo>
                  <a:cubicBezTo>
                    <a:pt x="57" y="9"/>
                    <a:pt x="57" y="9"/>
                    <a:pt x="57" y="9"/>
                  </a:cubicBezTo>
                  <a:cubicBezTo>
                    <a:pt x="54" y="12"/>
                    <a:pt x="51" y="14"/>
                    <a:pt x="49" y="17"/>
                  </a:cubicBezTo>
                  <a:close/>
                  <a:moveTo>
                    <a:pt x="113" y="108"/>
                  </a:moveTo>
                  <a:cubicBezTo>
                    <a:pt x="113" y="107"/>
                    <a:pt x="112" y="106"/>
                    <a:pt x="112" y="106"/>
                  </a:cubicBezTo>
                  <a:cubicBezTo>
                    <a:pt x="112" y="105"/>
                    <a:pt x="111" y="105"/>
                    <a:pt x="111" y="104"/>
                  </a:cubicBezTo>
                  <a:cubicBezTo>
                    <a:pt x="111" y="104"/>
                    <a:pt x="112" y="104"/>
                    <a:pt x="112" y="103"/>
                  </a:cubicBezTo>
                  <a:cubicBezTo>
                    <a:pt x="112" y="103"/>
                    <a:pt x="112" y="102"/>
                    <a:pt x="111" y="102"/>
                  </a:cubicBezTo>
                  <a:cubicBezTo>
                    <a:pt x="111" y="103"/>
                    <a:pt x="110" y="103"/>
                    <a:pt x="110" y="104"/>
                  </a:cubicBezTo>
                  <a:cubicBezTo>
                    <a:pt x="110" y="104"/>
                    <a:pt x="110" y="105"/>
                    <a:pt x="110" y="105"/>
                  </a:cubicBezTo>
                  <a:cubicBezTo>
                    <a:pt x="110" y="106"/>
                    <a:pt x="110" y="107"/>
                    <a:pt x="110" y="109"/>
                  </a:cubicBezTo>
                  <a:cubicBezTo>
                    <a:pt x="110" y="109"/>
                    <a:pt x="110" y="110"/>
                    <a:pt x="110" y="110"/>
                  </a:cubicBezTo>
                  <a:cubicBezTo>
                    <a:pt x="111" y="109"/>
                    <a:pt x="112" y="109"/>
                    <a:pt x="113" y="108"/>
                  </a:cubicBezTo>
                  <a:close/>
                  <a:moveTo>
                    <a:pt x="89" y="150"/>
                  </a:moveTo>
                  <a:cubicBezTo>
                    <a:pt x="89" y="150"/>
                    <a:pt x="89" y="150"/>
                    <a:pt x="88" y="150"/>
                  </a:cubicBezTo>
                  <a:cubicBezTo>
                    <a:pt x="88" y="151"/>
                    <a:pt x="88" y="151"/>
                    <a:pt x="87" y="151"/>
                  </a:cubicBezTo>
                  <a:cubicBezTo>
                    <a:pt x="87" y="152"/>
                    <a:pt x="87" y="152"/>
                    <a:pt x="87" y="152"/>
                  </a:cubicBezTo>
                  <a:cubicBezTo>
                    <a:pt x="87" y="152"/>
                    <a:pt x="86" y="153"/>
                    <a:pt x="86" y="153"/>
                  </a:cubicBezTo>
                  <a:cubicBezTo>
                    <a:pt x="86" y="153"/>
                    <a:pt x="86" y="154"/>
                    <a:pt x="85" y="155"/>
                  </a:cubicBezTo>
                  <a:cubicBezTo>
                    <a:pt x="85" y="155"/>
                    <a:pt x="85" y="157"/>
                    <a:pt x="85" y="157"/>
                  </a:cubicBezTo>
                  <a:cubicBezTo>
                    <a:pt x="86" y="156"/>
                    <a:pt x="87" y="155"/>
                    <a:pt x="88" y="154"/>
                  </a:cubicBezTo>
                  <a:cubicBezTo>
                    <a:pt x="89" y="154"/>
                    <a:pt x="89" y="154"/>
                    <a:pt x="89" y="154"/>
                  </a:cubicBezTo>
                  <a:cubicBezTo>
                    <a:pt x="89" y="153"/>
                    <a:pt x="89" y="152"/>
                    <a:pt x="89" y="150"/>
                  </a:cubicBezTo>
                  <a:close/>
                  <a:moveTo>
                    <a:pt x="25" y="29"/>
                  </a:moveTo>
                  <a:cubicBezTo>
                    <a:pt x="25" y="29"/>
                    <a:pt x="25" y="30"/>
                    <a:pt x="24" y="30"/>
                  </a:cubicBezTo>
                  <a:cubicBezTo>
                    <a:pt x="24" y="31"/>
                    <a:pt x="23" y="31"/>
                    <a:pt x="22" y="32"/>
                  </a:cubicBezTo>
                  <a:cubicBezTo>
                    <a:pt x="22" y="32"/>
                    <a:pt x="22" y="32"/>
                    <a:pt x="22" y="32"/>
                  </a:cubicBezTo>
                  <a:cubicBezTo>
                    <a:pt x="21" y="33"/>
                    <a:pt x="21" y="34"/>
                    <a:pt x="21" y="35"/>
                  </a:cubicBezTo>
                  <a:cubicBezTo>
                    <a:pt x="23" y="34"/>
                    <a:pt x="25" y="33"/>
                    <a:pt x="27" y="32"/>
                  </a:cubicBezTo>
                  <a:cubicBezTo>
                    <a:pt x="26" y="31"/>
                    <a:pt x="26" y="30"/>
                    <a:pt x="25" y="29"/>
                  </a:cubicBezTo>
                  <a:close/>
                  <a:moveTo>
                    <a:pt x="146" y="95"/>
                  </a:moveTo>
                  <a:cubicBezTo>
                    <a:pt x="146" y="95"/>
                    <a:pt x="146" y="95"/>
                    <a:pt x="145" y="95"/>
                  </a:cubicBezTo>
                  <a:cubicBezTo>
                    <a:pt x="145" y="96"/>
                    <a:pt x="145" y="97"/>
                    <a:pt x="145" y="98"/>
                  </a:cubicBezTo>
                  <a:cubicBezTo>
                    <a:pt x="146" y="101"/>
                    <a:pt x="145" y="105"/>
                    <a:pt x="145" y="108"/>
                  </a:cubicBezTo>
                  <a:cubicBezTo>
                    <a:pt x="145" y="110"/>
                    <a:pt x="145" y="112"/>
                    <a:pt x="145" y="114"/>
                  </a:cubicBezTo>
                  <a:cubicBezTo>
                    <a:pt x="145" y="114"/>
                    <a:pt x="145" y="114"/>
                    <a:pt x="145" y="115"/>
                  </a:cubicBezTo>
                  <a:cubicBezTo>
                    <a:pt x="146" y="114"/>
                    <a:pt x="146" y="113"/>
                    <a:pt x="146" y="112"/>
                  </a:cubicBezTo>
                  <a:cubicBezTo>
                    <a:pt x="146" y="111"/>
                    <a:pt x="146" y="110"/>
                    <a:pt x="146" y="110"/>
                  </a:cubicBezTo>
                  <a:cubicBezTo>
                    <a:pt x="146" y="107"/>
                    <a:pt x="147" y="104"/>
                    <a:pt x="146" y="101"/>
                  </a:cubicBezTo>
                  <a:cubicBezTo>
                    <a:pt x="146" y="101"/>
                    <a:pt x="146" y="100"/>
                    <a:pt x="146" y="100"/>
                  </a:cubicBezTo>
                  <a:cubicBezTo>
                    <a:pt x="146" y="98"/>
                    <a:pt x="146" y="97"/>
                    <a:pt x="146" y="95"/>
                  </a:cubicBezTo>
                  <a:close/>
                  <a:moveTo>
                    <a:pt x="131" y="166"/>
                  </a:moveTo>
                  <a:cubicBezTo>
                    <a:pt x="131" y="167"/>
                    <a:pt x="131" y="167"/>
                    <a:pt x="130" y="167"/>
                  </a:cubicBezTo>
                  <a:cubicBezTo>
                    <a:pt x="130" y="167"/>
                    <a:pt x="130" y="167"/>
                    <a:pt x="130" y="168"/>
                  </a:cubicBezTo>
                  <a:cubicBezTo>
                    <a:pt x="130" y="168"/>
                    <a:pt x="131" y="169"/>
                    <a:pt x="131" y="170"/>
                  </a:cubicBezTo>
                  <a:cubicBezTo>
                    <a:pt x="132" y="170"/>
                    <a:pt x="132" y="170"/>
                    <a:pt x="133" y="169"/>
                  </a:cubicBezTo>
                  <a:cubicBezTo>
                    <a:pt x="134" y="168"/>
                    <a:pt x="135" y="168"/>
                    <a:pt x="137" y="168"/>
                  </a:cubicBezTo>
                  <a:cubicBezTo>
                    <a:pt x="137" y="167"/>
                    <a:pt x="137" y="167"/>
                    <a:pt x="137" y="167"/>
                  </a:cubicBezTo>
                  <a:cubicBezTo>
                    <a:pt x="135" y="167"/>
                    <a:pt x="133" y="166"/>
                    <a:pt x="131" y="166"/>
                  </a:cubicBezTo>
                  <a:close/>
                  <a:moveTo>
                    <a:pt x="95" y="116"/>
                  </a:moveTo>
                  <a:cubicBezTo>
                    <a:pt x="95" y="116"/>
                    <a:pt x="95" y="117"/>
                    <a:pt x="95" y="117"/>
                  </a:cubicBezTo>
                  <a:cubicBezTo>
                    <a:pt x="96" y="120"/>
                    <a:pt x="96" y="122"/>
                    <a:pt x="97" y="124"/>
                  </a:cubicBezTo>
                  <a:cubicBezTo>
                    <a:pt x="97" y="125"/>
                    <a:pt x="97" y="125"/>
                    <a:pt x="97" y="125"/>
                  </a:cubicBezTo>
                  <a:cubicBezTo>
                    <a:pt x="98" y="124"/>
                    <a:pt x="98" y="124"/>
                    <a:pt x="99" y="124"/>
                  </a:cubicBezTo>
                  <a:cubicBezTo>
                    <a:pt x="99" y="123"/>
                    <a:pt x="96" y="118"/>
                    <a:pt x="95" y="116"/>
                  </a:cubicBezTo>
                  <a:close/>
                  <a:moveTo>
                    <a:pt x="187" y="122"/>
                  </a:moveTo>
                  <a:cubicBezTo>
                    <a:pt x="188" y="123"/>
                    <a:pt x="188" y="123"/>
                    <a:pt x="187" y="124"/>
                  </a:cubicBezTo>
                  <a:cubicBezTo>
                    <a:pt x="187" y="124"/>
                    <a:pt x="187" y="125"/>
                    <a:pt x="187" y="125"/>
                  </a:cubicBezTo>
                  <a:cubicBezTo>
                    <a:pt x="187" y="128"/>
                    <a:pt x="187" y="130"/>
                    <a:pt x="187" y="133"/>
                  </a:cubicBezTo>
                  <a:cubicBezTo>
                    <a:pt x="187" y="133"/>
                    <a:pt x="187" y="133"/>
                    <a:pt x="188" y="133"/>
                  </a:cubicBezTo>
                  <a:cubicBezTo>
                    <a:pt x="188" y="131"/>
                    <a:pt x="188" y="118"/>
                    <a:pt x="188" y="117"/>
                  </a:cubicBezTo>
                  <a:cubicBezTo>
                    <a:pt x="188" y="117"/>
                    <a:pt x="188" y="117"/>
                    <a:pt x="188" y="117"/>
                  </a:cubicBezTo>
                  <a:cubicBezTo>
                    <a:pt x="187" y="118"/>
                    <a:pt x="187" y="118"/>
                    <a:pt x="187" y="119"/>
                  </a:cubicBezTo>
                  <a:cubicBezTo>
                    <a:pt x="187" y="119"/>
                    <a:pt x="187" y="120"/>
                    <a:pt x="187" y="120"/>
                  </a:cubicBezTo>
                  <a:cubicBezTo>
                    <a:pt x="187" y="121"/>
                    <a:pt x="187" y="122"/>
                    <a:pt x="187" y="122"/>
                  </a:cubicBezTo>
                  <a:close/>
                  <a:moveTo>
                    <a:pt x="124" y="108"/>
                  </a:moveTo>
                  <a:cubicBezTo>
                    <a:pt x="124" y="108"/>
                    <a:pt x="124" y="108"/>
                    <a:pt x="124" y="108"/>
                  </a:cubicBezTo>
                  <a:cubicBezTo>
                    <a:pt x="124" y="107"/>
                    <a:pt x="124" y="107"/>
                    <a:pt x="123" y="107"/>
                  </a:cubicBezTo>
                  <a:cubicBezTo>
                    <a:pt x="122" y="105"/>
                    <a:pt x="120" y="104"/>
                    <a:pt x="119" y="102"/>
                  </a:cubicBezTo>
                  <a:cubicBezTo>
                    <a:pt x="117" y="101"/>
                    <a:pt x="116" y="100"/>
                    <a:pt x="114" y="99"/>
                  </a:cubicBezTo>
                  <a:cubicBezTo>
                    <a:pt x="114" y="98"/>
                    <a:pt x="113" y="98"/>
                    <a:pt x="112" y="98"/>
                  </a:cubicBezTo>
                  <a:cubicBezTo>
                    <a:pt x="112" y="98"/>
                    <a:pt x="112" y="98"/>
                    <a:pt x="112" y="98"/>
                  </a:cubicBezTo>
                  <a:cubicBezTo>
                    <a:pt x="113" y="99"/>
                    <a:pt x="114" y="100"/>
                    <a:pt x="115" y="101"/>
                  </a:cubicBezTo>
                  <a:cubicBezTo>
                    <a:pt x="115" y="102"/>
                    <a:pt x="115" y="102"/>
                    <a:pt x="116" y="102"/>
                  </a:cubicBezTo>
                  <a:cubicBezTo>
                    <a:pt x="116" y="102"/>
                    <a:pt x="117" y="102"/>
                    <a:pt x="118" y="102"/>
                  </a:cubicBezTo>
                  <a:cubicBezTo>
                    <a:pt x="118" y="103"/>
                    <a:pt x="119" y="104"/>
                    <a:pt x="120" y="105"/>
                  </a:cubicBezTo>
                  <a:cubicBezTo>
                    <a:pt x="121" y="106"/>
                    <a:pt x="123" y="107"/>
                    <a:pt x="124" y="108"/>
                  </a:cubicBezTo>
                  <a:close/>
                  <a:moveTo>
                    <a:pt x="58" y="15"/>
                  </a:moveTo>
                  <a:cubicBezTo>
                    <a:pt x="59" y="15"/>
                    <a:pt x="63" y="11"/>
                    <a:pt x="64" y="10"/>
                  </a:cubicBezTo>
                  <a:cubicBezTo>
                    <a:pt x="63" y="10"/>
                    <a:pt x="63" y="11"/>
                    <a:pt x="62" y="11"/>
                  </a:cubicBezTo>
                  <a:cubicBezTo>
                    <a:pt x="62" y="11"/>
                    <a:pt x="62" y="12"/>
                    <a:pt x="61" y="12"/>
                  </a:cubicBezTo>
                  <a:cubicBezTo>
                    <a:pt x="60" y="12"/>
                    <a:pt x="59" y="12"/>
                    <a:pt x="59" y="11"/>
                  </a:cubicBezTo>
                  <a:cubicBezTo>
                    <a:pt x="59" y="10"/>
                    <a:pt x="59" y="10"/>
                    <a:pt x="59" y="10"/>
                  </a:cubicBezTo>
                  <a:cubicBezTo>
                    <a:pt x="58" y="11"/>
                    <a:pt x="57" y="12"/>
                    <a:pt x="57" y="13"/>
                  </a:cubicBezTo>
                  <a:cubicBezTo>
                    <a:pt x="57" y="14"/>
                    <a:pt x="58" y="14"/>
                    <a:pt x="58" y="15"/>
                  </a:cubicBezTo>
                  <a:close/>
                  <a:moveTo>
                    <a:pt x="93" y="169"/>
                  </a:moveTo>
                  <a:cubicBezTo>
                    <a:pt x="93" y="169"/>
                    <a:pt x="93" y="169"/>
                    <a:pt x="92" y="169"/>
                  </a:cubicBezTo>
                  <a:cubicBezTo>
                    <a:pt x="91" y="169"/>
                    <a:pt x="90" y="169"/>
                    <a:pt x="90" y="169"/>
                  </a:cubicBezTo>
                  <a:cubicBezTo>
                    <a:pt x="89" y="169"/>
                    <a:pt x="89" y="169"/>
                    <a:pt x="89" y="169"/>
                  </a:cubicBezTo>
                  <a:cubicBezTo>
                    <a:pt x="89" y="170"/>
                    <a:pt x="88" y="170"/>
                    <a:pt x="88" y="171"/>
                  </a:cubicBezTo>
                  <a:cubicBezTo>
                    <a:pt x="90" y="172"/>
                    <a:pt x="92" y="172"/>
                    <a:pt x="94" y="172"/>
                  </a:cubicBezTo>
                  <a:cubicBezTo>
                    <a:pt x="93" y="171"/>
                    <a:pt x="93" y="171"/>
                    <a:pt x="93" y="169"/>
                  </a:cubicBezTo>
                  <a:close/>
                  <a:moveTo>
                    <a:pt x="62" y="46"/>
                  </a:moveTo>
                  <a:cubicBezTo>
                    <a:pt x="62" y="46"/>
                    <a:pt x="62" y="46"/>
                    <a:pt x="63" y="46"/>
                  </a:cubicBezTo>
                  <a:cubicBezTo>
                    <a:pt x="63" y="46"/>
                    <a:pt x="64" y="47"/>
                    <a:pt x="64" y="48"/>
                  </a:cubicBezTo>
                  <a:cubicBezTo>
                    <a:pt x="64" y="48"/>
                    <a:pt x="64" y="48"/>
                    <a:pt x="64" y="48"/>
                  </a:cubicBezTo>
                  <a:cubicBezTo>
                    <a:pt x="65" y="46"/>
                    <a:pt x="67" y="44"/>
                    <a:pt x="68" y="42"/>
                  </a:cubicBezTo>
                  <a:cubicBezTo>
                    <a:pt x="68" y="41"/>
                    <a:pt x="69" y="40"/>
                    <a:pt x="70" y="39"/>
                  </a:cubicBezTo>
                  <a:cubicBezTo>
                    <a:pt x="70" y="38"/>
                    <a:pt x="70" y="38"/>
                    <a:pt x="71" y="38"/>
                  </a:cubicBezTo>
                  <a:cubicBezTo>
                    <a:pt x="70" y="38"/>
                    <a:pt x="70" y="38"/>
                    <a:pt x="70" y="38"/>
                  </a:cubicBezTo>
                  <a:cubicBezTo>
                    <a:pt x="68" y="41"/>
                    <a:pt x="65" y="43"/>
                    <a:pt x="62" y="46"/>
                  </a:cubicBezTo>
                  <a:close/>
                  <a:moveTo>
                    <a:pt x="55" y="137"/>
                  </a:moveTo>
                  <a:cubicBezTo>
                    <a:pt x="56" y="137"/>
                    <a:pt x="56" y="138"/>
                    <a:pt x="56" y="138"/>
                  </a:cubicBezTo>
                  <a:cubicBezTo>
                    <a:pt x="57" y="139"/>
                    <a:pt x="57" y="139"/>
                    <a:pt x="58" y="140"/>
                  </a:cubicBezTo>
                  <a:cubicBezTo>
                    <a:pt x="58" y="140"/>
                    <a:pt x="58" y="140"/>
                    <a:pt x="58" y="141"/>
                  </a:cubicBezTo>
                  <a:cubicBezTo>
                    <a:pt x="58" y="139"/>
                    <a:pt x="58" y="138"/>
                    <a:pt x="58" y="136"/>
                  </a:cubicBezTo>
                  <a:cubicBezTo>
                    <a:pt x="57" y="136"/>
                    <a:pt x="57" y="135"/>
                    <a:pt x="57" y="134"/>
                  </a:cubicBezTo>
                  <a:cubicBezTo>
                    <a:pt x="56" y="133"/>
                    <a:pt x="56" y="133"/>
                    <a:pt x="57" y="132"/>
                  </a:cubicBezTo>
                  <a:cubicBezTo>
                    <a:pt x="57" y="131"/>
                    <a:pt x="57" y="130"/>
                    <a:pt x="57" y="129"/>
                  </a:cubicBezTo>
                  <a:cubicBezTo>
                    <a:pt x="57" y="129"/>
                    <a:pt x="57" y="129"/>
                    <a:pt x="57" y="129"/>
                  </a:cubicBezTo>
                  <a:cubicBezTo>
                    <a:pt x="56" y="132"/>
                    <a:pt x="56" y="134"/>
                    <a:pt x="55" y="137"/>
                  </a:cubicBezTo>
                  <a:close/>
                  <a:moveTo>
                    <a:pt x="168" y="13"/>
                  </a:moveTo>
                  <a:cubicBezTo>
                    <a:pt x="169" y="14"/>
                    <a:pt x="169" y="14"/>
                    <a:pt x="170" y="14"/>
                  </a:cubicBezTo>
                  <a:cubicBezTo>
                    <a:pt x="170" y="14"/>
                    <a:pt x="170" y="14"/>
                    <a:pt x="171" y="14"/>
                  </a:cubicBezTo>
                  <a:cubicBezTo>
                    <a:pt x="171" y="13"/>
                    <a:pt x="172" y="14"/>
                    <a:pt x="172" y="14"/>
                  </a:cubicBezTo>
                  <a:cubicBezTo>
                    <a:pt x="172" y="15"/>
                    <a:pt x="172" y="15"/>
                    <a:pt x="172" y="16"/>
                  </a:cubicBezTo>
                  <a:cubicBezTo>
                    <a:pt x="172" y="16"/>
                    <a:pt x="172" y="16"/>
                    <a:pt x="172" y="17"/>
                  </a:cubicBezTo>
                  <a:cubicBezTo>
                    <a:pt x="172" y="17"/>
                    <a:pt x="172" y="17"/>
                    <a:pt x="172" y="17"/>
                  </a:cubicBezTo>
                  <a:cubicBezTo>
                    <a:pt x="173" y="17"/>
                    <a:pt x="173" y="18"/>
                    <a:pt x="174" y="19"/>
                  </a:cubicBezTo>
                  <a:cubicBezTo>
                    <a:pt x="174" y="19"/>
                    <a:pt x="174" y="19"/>
                    <a:pt x="174" y="20"/>
                  </a:cubicBezTo>
                  <a:cubicBezTo>
                    <a:pt x="174" y="19"/>
                    <a:pt x="174" y="19"/>
                    <a:pt x="174" y="19"/>
                  </a:cubicBezTo>
                  <a:cubicBezTo>
                    <a:pt x="174" y="17"/>
                    <a:pt x="173" y="15"/>
                    <a:pt x="173" y="13"/>
                  </a:cubicBezTo>
                  <a:cubicBezTo>
                    <a:pt x="173" y="13"/>
                    <a:pt x="173" y="13"/>
                    <a:pt x="172" y="13"/>
                  </a:cubicBezTo>
                  <a:cubicBezTo>
                    <a:pt x="172" y="12"/>
                    <a:pt x="171" y="12"/>
                    <a:pt x="170" y="11"/>
                  </a:cubicBezTo>
                  <a:cubicBezTo>
                    <a:pt x="170" y="11"/>
                    <a:pt x="169" y="11"/>
                    <a:pt x="169" y="11"/>
                  </a:cubicBezTo>
                  <a:cubicBezTo>
                    <a:pt x="169" y="12"/>
                    <a:pt x="169" y="12"/>
                    <a:pt x="168" y="13"/>
                  </a:cubicBezTo>
                  <a:close/>
                  <a:moveTo>
                    <a:pt x="175" y="137"/>
                  </a:moveTo>
                  <a:cubicBezTo>
                    <a:pt x="175" y="137"/>
                    <a:pt x="174" y="137"/>
                    <a:pt x="174" y="137"/>
                  </a:cubicBezTo>
                  <a:cubicBezTo>
                    <a:pt x="173" y="138"/>
                    <a:pt x="173" y="139"/>
                    <a:pt x="172" y="140"/>
                  </a:cubicBezTo>
                  <a:cubicBezTo>
                    <a:pt x="171" y="140"/>
                    <a:pt x="171" y="141"/>
                    <a:pt x="171" y="141"/>
                  </a:cubicBezTo>
                  <a:cubicBezTo>
                    <a:pt x="172" y="141"/>
                    <a:pt x="172" y="141"/>
                    <a:pt x="172" y="142"/>
                  </a:cubicBezTo>
                  <a:cubicBezTo>
                    <a:pt x="172" y="142"/>
                    <a:pt x="173" y="142"/>
                    <a:pt x="173" y="142"/>
                  </a:cubicBezTo>
                  <a:cubicBezTo>
                    <a:pt x="174" y="142"/>
                    <a:pt x="175" y="141"/>
                    <a:pt x="176" y="141"/>
                  </a:cubicBezTo>
                  <a:cubicBezTo>
                    <a:pt x="175" y="139"/>
                    <a:pt x="175" y="138"/>
                    <a:pt x="175" y="137"/>
                  </a:cubicBezTo>
                  <a:close/>
                  <a:moveTo>
                    <a:pt x="165" y="115"/>
                  </a:moveTo>
                  <a:cubicBezTo>
                    <a:pt x="165" y="118"/>
                    <a:pt x="165" y="121"/>
                    <a:pt x="165" y="124"/>
                  </a:cubicBezTo>
                  <a:cubicBezTo>
                    <a:pt x="166" y="125"/>
                    <a:pt x="166" y="125"/>
                    <a:pt x="167" y="126"/>
                  </a:cubicBezTo>
                  <a:cubicBezTo>
                    <a:pt x="167" y="126"/>
                    <a:pt x="167" y="127"/>
                    <a:pt x="167" y="127"/>
                  </a:cubicBezTo>
                  <a:cubicBezTo>
                    <a:pt x="167" y="127"/>
                    <a:pt x="167" y="127"/>
                    <a:pt x="167" y="128"/>
                  </a:cubicBezTo>
                  <a:cubicBezTo>
                    <a:pt x="167" y="128"/>
                    <a:pt x="167" y="128"/>
                    <a:pt x="167" y="128"/>
                  </a:cubicBezTo>
                  <a:cubicBezTo>
                    <a:pt x="167" y="127"/>
                    <a:pt x="167" y="127"/>
                    <a:pt x="167" y="127"/>
                  </a:cubicBezTo>
                  <a:cubicBezTo>
                    <a:pt x="167" y="124"/>
                    <a:pt x="167" y="121"/>
                    <a:pt x="166" y="118"/>
                  </a:cubicBezTo>
                  <a:cubicBezTo>
                    <a:pt x="166" y="118"/>
                    <a:pt x="166" y="118"/>
                    <a:pt x="166" y="118"/>
                  </a:cubicBezTo>
                  <a:cubicBezTo>
                    <a:pt x="166" y="117"/>
                    <a:pt x="166" y="116"/>
                    <a:pt x="165" y="115"/>
                  </a:cubicBezTo>
                  <a:close/>
                  <a:moveTo>
                    <a:pt x="132" y="10"/>
                  </a:moveTo>
                  <a:cubicBezTo>
                    <a:pt x="132" y="11"/>
                    <a:pt x="133" y="11"/>
                    <a:pt x="134" y="12"/>
                  </a:cubicBezTo>
                  <a:cubicBezTo>
                    <a:pt x="134" y="12"/>
                    <a:pt x="134" y="12"/>
                    <a:pt x="135" y="12"/>
                  </a:cubicBezTo>
                  <a:cubicBezTo>
                    <a:pt x="135" y="12"/>
                    <a:pt x="136" y="12"/>
                    <a:pt x="137" y="12"/>
                  </a:cubicBezTo>
                  <a:cubicBezTo>
                    <a:pt x="137" y="11"/>
                    <a:pt x="138" y="11"/>
                    <a:pt x="138" y="11"/>
                  </a:cubicBezTo>
                  <a:cubicBezTo>
                    <a:pt x="138" y="11"/>
                    <a:pt x="138" y="10"/>
                    <a:pt x="138" y="10"/>
                  </a:cubicBezTo>
                  <a:cubicBezTo>
                    <a:pt x="136" y="10"/>
                    <a:pt x="135" y="10"/>
                    <a:pt x="133" y="9"/>
                  </a:cubicBezTo>
                  <a:cubicBezTo>
                    <a:pt x="132" y="9"/>
                    <a:pt x="132" y="10"/>
                    <a:pt x="132" y="10"/>
                  </a:cubicBezTo>
                  <a:close/>
                  <a:moveTo>
                    <a:pt x="84" y="177"/>
                  </a:moveTo>
                  <a:cubicBezTo>
                    <a:pt x="80" y="177"/>
                    <a:pt x="76" y="176"/>
                    <a:pt x="72" y="176"/>
                  </a:cubicBezTo>
                  <a:cubicBezTo>
                    <a:pt x="72" y="177"/>
                    <a:pt x="73" y="177"/>
                    <a:pt x="73" y="178"/>
                  </a:cubicBezTo>
                  <a:cubicBezTo>
                    <a:pt x="75" y="178"/>
                    <a:pt x="78" y="178"/>
                    <a:pt x="81" y="178"/>
                  </a:cubicBezTo>
                  <a:cubicBezTo>
                    <a:pt x="82" y="178"/>
                    <a:pt x="83" y="177"/>
                    <a:pt x="84" y="177"/>
                  </a:cubicBezTo>
                  <a:close/>
                  <a:moveTo>
                    <a:pt x="75" y="16"/>
                  </a:moveTo>
                  <a:cubicBezTo>
                    <a:pt x="76" y="16"/>
                    <a:pt x="76" y="16"/>
                    <a:pt x="76" y="16"/>
                  </a:cubicBezTo>
                  <a:cubicBezTo>
                    <a:pt x="77" y="15"/>
                    <a:pt x="77" y="15"/>
                    <a:pt x="78" y="14"/>
                  </a:cubicBezTo>
                  <a:cubicBezTo>
                    <a:pt x="78" y="14"/>
                    <a:pt x="79" y="13"/>
                    <a:pt x="80" y="12"/>
                  </a:cubicBezTo>
                  <a:cubicBezTo>
                    <a:pt x="80" y="12"/>
                    <a:pt x="80" y="11"/>
                    <a:pt x="80" y="11"/>
                  </a:cubicBezTo>
                  <a:cubicBezTo>
                    <a:pt x="78" y="11"/>
                    <a:pt x="77" y="12"/>
                    <a:pt x="76" y="12"/>
                  </a:cubicBezTo>
                  <a:cubicBezTo>
                    <a:pt x="75" y="12"/>
                    <a:pt x="75" y="12"/>
                    <a:pt x="75" y="13"/>
                  </a:cubicBezTo>
                  <a:cubicBezTo>
                    <a:pt x="76" y="14"/>
                    <a:pt x="76" y="14"/>
                    <a:pt x="75" y="16"/>
                  </a:cubicBezTo>
                  <a:close/>
                  <a:moveTo>
                    <a:pt x="72" y="124"/>
                  </a:moveTo>
                  <a:cubicBezTo>
                    <a:pt x="73" y="126"/>
                    <a:pt x="74" y="127"/>
                    <a:pt x="75" y="128"/>
                  </a:cubicBezTo>
                  <a:cubicBezTo>
                    <a:pt x="76" y="127"/>
                    <a:pt x="76" y="127"/>
                    <a:pt x="76" y="126"/>
                  </a:cubicBezTo>
                  <a:cubicBezTo>
                    <a:pt x="76" y="126"/>
                    <a:pt x="76" y="126"/>
                    <a:pt x="76" y="126"/>
                  </a:cubicBezTo>
                  <a:cubicBezTo>
                    <a:pt x="76" y="124"/>
                    <a:pt x="76" y="123"/>
                    <a:pt x="76" y="122"/>
                  </a:cubicBezTo>
                  <a:cubicBezTo>
                    <a:pt x="75" y="123"/>
                    <a:pt x="73" y="123"/>
                    <a:pt x="72" y="124"/>
                  </a:cubicBezTo>
                  <a:close/>
                  <a:moveTo>
                    <a:pt x="40" y="43"/>
                  </a:moveTo>
                  <a:cubicBezTo>
                    <a:pt x="40" y="43"/>
                    <a:pt x="40" y="43"/>
                    <a:pt x="39" y="43"/>
                  </a:cubicBezTo>
                  <a:cubicBezTo>
                    <a:pt x="39" y="43"/>
                    <a:pt x="38" y="43"/>
                    <a:pt x="38" y="42"/>
                  </a:cubicBezTo>
                  <a:cubicBezTo>
                    <a:pt x="38" y="42"/>
                    <a:pt x="38" y="41"/>
                    <a:pt x="38" y="41"/>
                  </a:cubicBezTo>
                  <a:cubicBezTo>
                    <a:pt x="39" y="41"/>
                    <a:pt x="39" y="40"/>
                    <a:pt x="39" y="40"/>
                  </a:cubicBezTo>
                  <a:cubicBezTo>
                    <a:pt x="40" y="40"/>
                    <a:pt x="41" y="40"/>
                    <a:pt x="42" y="39"/>
                  </a:cubicBezTo>
                  <a:cubicBezTo>
                    <a:pt x="42" y="39"/>
                    <a:pt x="42" y="39"/>
                    <a:pt x="42" y="39"/>
                  </a:cubicBezTo>
                  <a:cubicBezTo>
                    <a:pt x="42" y="39"/>
                    <a:pt x="42" y="39"/>
                    <a:pt x="42" y="39"/>
                  </a:cubicBezTo>
                  <a:cubicBezTo>
                    <a:pt x="40" y="39"/>
                    <a:pt x="38" y="40"/>
                    <a:pt x="36" y="42"/>
                  </a:cubicBezTo>
                  <a:cubicBezTo>
                    <a:pt x="36" y="43"/>
                    <a:pt x="36" y="43"/>
                    <a:pt x="36" y="43"/>
                  </a:cubicBezTo>
                  <a:cubicBezTo>
                    <a:pt x="36" y="44"/>
                    <a:pt x="37" y="45"/>
                    <a:pt x="37" y="46"/>
                  </a:cubicBezTo>
                  <a:cubicBezTo>
                    <a:pt x="39" y="45"/>
                    <a:pt x="40" y="44"/>
                    <a:pt x="40" y="43"/>
                  </a:cubicBezTo>
                  <a:close/>
                  <a:moveTo>
                    <a:pt x="171" y="98"/>
                  </a:moveTo>
                  <a:cubicBezTo>
                    <a:pt x="171" y="98"/>
                    <a:pt x="171" y="98"/>
                    <a:pt x="171" y="98"/>
                  </a:cubicBezTo>
                  <a:cubicBezTo>
                    <a:pt x="172" y="98"/>
                    <a:pt x="172" y="97"/>
                    <a:pt x="173" y="96"/>
                  </a:cubicBezTo>
                  <a:cubicBezTo>
                    <a:pt x="174" y="95"/>
                    <a:pt x="174" y="93"/>
                    <a:pt x="174" y="92"/>
                  </a:cubicBezTo>
                  <a:cubicBezTo>
                    <a:pt x="174" y="92"/>
                    <a:pt x="173" y="93"/>
                    <a:pt x="172" y="93"/>
                  </a:cubicBezTo>
                  <a:cubicBezTo>
                    <a:pt x="171" y="94"/>
                    <a:pt x="171" y="94"/>
                    <a:pt x="171" y="96"/>
                  </a:cubicBezTo>
                  <a:cubicBezTo>
                    <a:pt x="171" y="96"/>
                    <a:pt x="171" y="97"/>
                    <a:pt x="171" y="98"/>
                  </a:cubicBezTo>
                  <a:close/>
                  <a:moveTo>
                    <a:pt x="55" y="8"/>
                  </a:moveTo>
                  <a:cubicBezTo>
                    <a:pt x="54" y="7"/>
                    <a:pt x="53" y="7"/>
                    <a:pt x="53" y="7"/>
                  </a:cubicBezTo>
                  <a:cubicBezTo>
                    <a:pt x="52" y="8"/>
                    <a:pt x="51" y="10"/>
                    <a:pt x="49" y="11"/>
                  </a:cubicBezTo>
                  <a:cubicBezTo>
                    <a:pt x="50" y="11"/>
                    <a:pt x="51" y="12"/>
                    <a:pt x="51" y="12"/>
                  </a:cubicBezTo>
                  <a:cubicBezTo>
                    <a:pt x="52" y="11"/>
                    <a:pt x="54" y="9"/>
                    <a:pt x="55" y="8"/>
                  </a:cubicBezTo>
                  <a:close/>
                  <a:moveTo>
                    <a:pt x="149" y="164"/>
                  </a:moveTo>
                  <a:cubicBezTo>
                    <a:pt x="149" y="164"/>
                    <a:pt x="149" y="164"/>
                    <a:pt x="148" y="164"/>
                  </a:cubicBezTo>
                  <a:cubicBezTo>
                    <a:pt x="148" y="165"/>
                    <a:pt x="148" y="165"/>
                    <a:pt x="147" y="165"/>
                  </a:cubicBezTo>
                  <a:cubicBezTo>
                    <a:pt x="146" y="166"/>
                    <a:pt x="146" y="166"/>
                    <a:pt x="146" y="167"/>
                  </a:cubicBezTo>
                  <a:cubicBezTo>
                    <a:pt x="145" y="168"/>
                    <a:pt x="145" y="169"/>
                    <a:pt x="145" y="170"/>
                  </a:cubicBezTo>
                  <a:cubicBezTo>
                    <a:pt x="146" y="170"/>
                    <a:pt x="146" y="170"/>
                    <a:pt x="147" y="169"/>
                  </a:cubicBezTo>
                  <a:cubicBezTo>
                    <a:pt x="147" y="169"/>
                    <a:pt x="147" y="169"/>
                    <a:pt x="147" y="169"/>
                  </a:cubicBezTo>
                  <a:cubicBezTo>
                    <a:pt x="148" y="169"/>
                    <a:pt x="148" y="168"/>
                    <a:pt x="149" y="168"/>
                  </a:cubicBezTo>
                  <a:cubicBezTo>
                    <a:pt x="149" y="167"/>
                    <a:pt x="149" y="165"/>
                    <a:pt x="149" y="164"/>
                  </a:cubicBezTo>
                  <a:close/>
                  <a:moveTo>
                    <a:pt x="15" y="153"/>
                  </a:moveTo>
                  <a:cubicBezTo>
                    <a:pt x="15" y="154"/>
                    <a:pt x="16" y="155"/>
                    <a:pt x="17" y="156"/>
                  </a:cubicBezTo>
                  <a:cubicBezTo>
                    <a:pt x="18" y="155"/>
                    <a:pt x="19" y="155"/>
                    <a:pt x="20" y="154"/>
                  </a:cubicBezTo>
                  <a:cubicBezTo>
                    <a:pt x="19" y="153"/>
                    <a:pt x="17" y="152"/>
                    <a:pt x="16" y="151"/>
                  </a:cubicBezTo>
                  <a:cubicBezTo>
                    <a:pt x="16" y="152"/>
                    <a:pt x="15" y="152"/>
                    <a:pt x="15" y="153"/>
                  </a:cubicBezTo>
                  <a:close/>
                  <a:moveTo>
                    <a:pt x="85" y="14"/>
                  </a:moveTo>
                  <a:cubicBezTo>
                    <a:pt x="86" y="13"/>
                    <a:pt x="87" y="13"/>
                    <a:pt x="88" y="14"/>
                  </a:cubicBezTo>
                  <a:cubicBezTo>
                    <a:pt x="88" y="14"/>
                    <a:pt x="88" y="14"/>
                    <a:pt x="88" y="14"/>
                  </a:cubicBezTo>
                  <a:cubicBezTo>
                    <a:pt x="88" y="14"/>
                    <a:pt x="89" y="14"/>
                    <a:pt x="89" y="14"/>
                  </a:cubicBezTo>
                  <a:cubicBezTo>
                    <a:pt x="88" y="13"/>
                    <a:pt x="88" y="12"/>
                    <a:pt x="88" y="12"/>
                  </a:cubicBezTo>
                  <a:cubicBezTo>
                    <a:pt x="87" y="11"/>
                    <a:pt x="86" y="10"/>
                    <a:pt x="85" y="10"/>
                  </a:cubicBezTo>
                  <a:cubicBezTo>
                    <a:pt x="85" y="10"/>
                    <a:pt x="84" y="10"/>
                    <a:pt x="83" y="10"/>
                  </a:cubicBezTo>
                  <a:cubicBezTo>
                    <a:pt x="84" y="12"/>
                    <a:pt x="85" y="12"/>
                    <a:pt x="85" y="14"/>
                  </a:cubicBezTo>
                  <a:close/>
                  <a:moveTo>
                    <a:pt x="55" y="156"/>
                  </a:moveTo>
                  <a:cubicBezTo>
                    <a:pt x="55" y="156"/>
                    <a:pt x="55" y="156"/>
                    <a:pt x="56" y="157"/>
                  </a:cubicBezTo>
                  <a:cubicBezTo>
                    <a:pt x="57" y="157"/>
                    <a:pt x="58" y="158"/>
                    <a:pt x="58" y="159"/>
                  </a:cubicBezTo>
                  <a:cubicBezTo>
                    <a:pt x="58" y="160"/>
                    <a:pt x="57" y="161"/>
                    <a:pt x="57" y="161"/>
                  </a:cubicBezTo>
                  <a:cubicBezTo>
                    <a:pt x="57" y="161"/>
                    <a:pt x="58" y="162"/>
                    <a:pt x="58" y="162"/>
                  </a:cubicBezTo>
                  <a:cubicBezTo>
                    <a:pt x="58" y="163"/>
                    <a:pt x="59" y="163"/>
                    <a:pt x="60" y="164"/>
                  </a:cubicBezTo>
                  <a:cubicBezTo>
                    <a:pt x="60" y="164"/>
                    <a:pt x="60" y="164"/>
                    <a:pt x="60" y="164"/>
                  </a:cubicBezTo>
                  <a:cubicBezTo>
                    <a:pt x="59" y="160"/>
                    <a:pt x="58" y="156"/>
                    <a:pt x="55" y="153"/>
                  </a:cubicBezTo>
                  <a:cubicBezTo>
                    <a:pt x="55" y="154"/>
                    <a:pt x="55" y="155"/>
                    <a:pt x="55" y="156"/>
                  </a:cubicBezTo>
                  <a:close/>
                  <a:moveTo>
                    <a:pt x="45" y="49"/>
                  </a:moveTo>
                  <a:cubicBezTo>
                    <a:pt x="45" y="47"/>
                    <a:pt x="45" y="45"/>
                    <a:pt x="45" y="43"/>
                  </a:cubicBezTo>
                  <a:cubicBezTo>
                    <a:pt x="44" y="44"/>
                    <a:pt x="43" y="45"/>
                    <a:pt x="42" y="46"/>
                  </a:cubicBezTo>
                  <a:cubicBezTo>
                    <a:pt x="42" y="46"/>
                    <a:pt x="42" y="46"/>
                    <a:pt x="42" y="47"/>
                  </a:cubicBezTo>
                  <a:cubicBezTo>
                    <a:pt x="42" y="48"/>
                    <a:pt x="43" y="48"/>
                    <a:pt x="43" y="49"/>
                  </a:cubicBezTo>
                  <a:cubicBezTo>
                    <a:pt x="44" y="49"/>
                    <a:pt x="44" y="49"/>
                    <a:pt x="45" y="49"/>
                  </a:cubicBezTo>
                  <a:cubicBezTo>
                    <a:pt x="45" y="49"/>
                    <a:pt x="45" y="49"/>
                    <a:pt x="45" y="49"/>
                  </a:cubicBezTo>
                  <a:close/>
                  <a:moveTo>
                    <a:pt x="77" y="33"/>
                  </a:moveTo>
                  <a:cubicBezTo>
                    <a:pt x="75" y="35"/>
                    <a:pt x="74" y="37"/>
                    <a:pt x="72" y="39"/>
                  </a:cubicBezTo>
                  <a:cubicBezTo>
                    <a:pt x="73" y="39"/>
                    <a:pt x="73" y="39"/>
                    <a:pt x="73" y="39"/>
                  </a:cubicBezTo>
                  <a:cubicBezTo>
                    <a:pt x="75" y="38"/>
                    <a:pt x="76" y="37"/>
                    <a:pt x="78" y="36"/>
                  </a:cubicBezTo>
                  <a:cubicBezTo>
                    <a:pt x="78" y="35"/>
                    <a:pt x="77" y="34"/>
                    <a:pt x="77" y="33"/>
                  </a:cubicBezTo>
                  <a:close/>
                  <a:moveTo>
                    <a:pt x="91" y="26"/>
                  </a:moveTo>
                  <a:cubicBezTo>
                    <a:pt x="91" y="26"/>
                    <a:pt x="91" y="26"/>
                    <a:pt x="91" y="26"/>
                  </a:cubicBezTo>
                  <a:cubicBezTo>
                    <a:pt x="90" y="27"/>
                    <a:pt x="90" y="27"/>
                    <a:pt x="90" y="29"/>
                  </a:cubicBezTo>
                  <a:cubicBezTo>
                    <a:pt x="90" y="30"/>
                    <a:pt x="90" y="32"/>
                    <a:pt x="90" y="34"/>
                  </a:cubicBezTo>
                  <a:cubicBezTo>
                    <a:pt x="90" y="34"/>
                    <a:pt x="90" y="35"/>
                    <a:pt x="90" y="35"/>
                  </a:cubicBezTo>
                  <a:cubicBezTo>
                    <a:pt x="91" y="35"/>
                    <a:pt x="91" y="35"/>
                    <a:pt x="92" y="35"/>
                  </a:cubicBezTo>
                  <a:cubicBezTo>
                    <a:pt x="92" y="34"/>
                    <a:pt x="92" y="34"/>
                    <a:pt x="92" y="34"/>
                  </a:cubicBezTo>
                  <a:cubicBezTo>
                    <a:pt x="91" y="33"/>
                    <a:pt x="91" y="31"/>
                    <a:pt x="91" y="30"/>
                  </a:cubicBezTo>
                  <a:cubicBezTo>
                    <a:pt x="91" y="29"/>
                    <a:pt x="91" y="28"/>
                    <a:pt x="91" y="27"/>
                  </a:cubicBezTo>
                  <a:cubicBezTo>
                    <a:pt x="91" y="26"/>
                    <a:pt x="91" y="26"/>
                    <a:pt x="91" y="26"/>
                  </a:cubicBezTo>
                  <a:close/>
                  <a:moveTo>
                    <a:pt x="148" y="56"/>
                  </a:moveTo>
                  <a:cubicBezTo>
                    <a:pt x="148" y="56"/>
                    <a:pt x="148" y="56"/>
                    <a:pt x="148" y="56"/>
                  </a:cubicBezTo>
                  <a:cubicBezTo>
                    <a:pt x="148" y="55"/>
                    <a:pt x="148" y="54"/>
                    <a:pt x="148" y="53"/>
                  </a:cubicBezTo>
                  <a:cubicBezTo>
                    <a:pt x="148" y="52"/>
                    <a:pt x="148" y="51"/>
                    <a:pt x="148" y="50"/>
                  </a:cubicBezTo>
                  <a:cubicBezTo>
                    <a:pt x="149" y="48"/>
                    <a:pt x="150" y="46"/>
                    <a:pt x="151" y="44"/>
                  </a:cubicBezTo>
                  <a:cubicBezTo>
                    <a:pt x="151" y="44"/>
                    <a:pt x="151" y="44"/>
                    <a:pt x="151" y="43"/>
                  </a:cubicBezTo>
                  <a:cubicBezTo>
                    <a:pt x="150" y="44"/>
                    <a:pt x="150" y="45"/>
                    <a:pt x="150" y="46"/>
                  </a:cubicBezTo>
                  <a:cubicBezTo>
                    <a:pt x="149" y="46"/>
                    <a:pt x="149" y="46"/>
                    <a:pt x="149" y="46"/>
                  </a:cubicBezTo>
                  <a:cubicBezTo>
                    <a:pt x="149" y="47"/>
                    <a:pt x="149" y="47"/>
                    <a:pt x="148" y="47"/>
                  </a:cubicBezTo>
                  <a:cubicBezTo>
                    <a:pt x="148" y="47"/>
                    <a:pt x="147" y="47"/>
                    <a:pt x="147" y="47"/>
                  </a:cubicBezTo>
                  <a:cubicBezTo>
                    <a:pt x="147" y="48"/>
                    <a:pt x="147" y="48"/>
                    <a:pt x="147" y="49"/>
                  </a:cubicBezTo>
                  <a:cubicBezTo>
                    <a:pt x="148" y="49"/>
                    <a:pt x="148" y="50"/>
                    <a:pt x="147" y="51"/>
                  </a:cubicBezTo>
                  <a:cubicBezTo>
                    <a:pt x="147" y="51"/>
                    <a:pt x="147" y="51"/>
                    <a:pt x="147" y="52"/>
                  </a:cubicBezTo>
                  <a:cubicBezTo>
                    <a:pt x="147" y="53"/>
                    <a:pt x="147" y="53"/>
                    <a:pt x="147" y="54"/>
                  </a:cubicBezTo>
                  <a:cubicBezTo>
                    <a:pt x="147" y="54"/>
                    <a:pt x="147" y="55"/>
                    <a:pt x="148" y="56"/>
                  </a:cubicBezTo>
                  <a:close/>
                  <a:moveTo>
                    <a:pt x="181" y="164"/>
                  </a:moveTo>
                  <a:cubicBezTo>
                    <a:pt x="182" y="163"/>
                    <a:pt x="183" y="162"/>
                    <a:pt x="183" y="162"/>
                  </a:cubicBezTo>
                  <a:cubicBezTo>
                    <a:pt x="183" y="162"/>
                    <a:pt x="184" y="162"/>
                    <a:pt x="184" y="161"/>
                  </a:cubicBezTo>
                  <a:cubicBezTo>
                    <a:pt x="184" y="160"/>
                    <a:pt x="184" y="160"/>
                    <a:pt x="184" y="159"/>
                  </a:cubicBezTo>
                  <a:cubicBezTo>
                    <a:pt x="184" y="158"/>
                    <a:pt x="184" y="158"/>
                    <a:pt x="184" y="157"/>
                  </a:cubicBezTo>
                  <a:cubicBezTo>
                    <a:pt x="184" y="157"/>
                    <a:pt x="184" y="157"/>
                    <a:pt x="184" y="157"/>
                  </a:cubicBezTo>
                  <a:cubicBezTo>
                    <a:pt x="183" y="158"/>
                    <a:pt x="182" y="159"/>
                    <a:pt x="181" y="160"/>
                  </a:cubicBezTo>
                  <a:cubicBezTo>
                    <a:pt x="181" y="160"/>
                    <a:pt x="181" y="160"/>
                    <a:pt x="181" y="160"/>
                  </a:cubicBezTo>
                  <a:cubicBezTo>
                    <a:pt x="181" y="161"/>
                    <a:pt x="181" y="162"/>
                    <a:pt x="181" y="164"/>
                  </a:cubicBezTo>
                  <a:close/>
                  <a:moveTo>
                    <a:pt x="68" y="116"/>
                  </a:moveTo>
                  <a:cubicBezTo>
                    <a:pt x="68" y="116"/>
                    <a:pt x="68" y="116"/>
                    <a:pt x="68" y="116"/>
                  </a:cubicBezTo>
                  <a:cubicBezTo>
                    <a:pt x="70" y="115"/>
                    <a:pt x="72" y="115"/>
                    <a:pt x="74" y="115"/>
                  </a:cubicBezTo>
                  <a:cubicBezTo>
                    <a:pt x="74" y="114"/>
                    <a:pt x="75" y="114"/>
                    <a:pt x="75" y="114"/>
                  </a:cubicBezTo>
                  <a:cubicBezTo>
                    <a:pt x="76" y="113"/>
                    <a:pt x="78" y="112"/>
                    <a:pt x="79" y="111"/>
                  </a:cubicBezTo>
                  <a:cubicBezTo>
                    <a:pt x="79" y="111"/>
                    <a:pt x="79" y="111"/>
                    <a:pt x="80" y="111"/>
                  </a:cubicBezTo>
                  <a:cubicBezTo>
                    <a:pt x="79" y="110"/>
                    <a:pt x="79" y="110"/>
                    <a:pt x="79" y="110"/>
                  </a:cubicBezTo>
                  <a:cubicBezTo>
                    <a:pt x="76" y="112"/>
                    <a:pt x="72" y="113"/>
                    <a:pt x="68" y="116"/>
                  </a:cubicBezTo>
                  <a:close/>
                  <a:moveTo>
                    <a:pt x="29" y="54"/>
                  </a:moveTo>
                  <a:cubicBezTo>
                    <a:pt x="29" y="55"/>
                    <a:pt x="29" y="55"/>
                    <a:pt x="28" y="55"/>
                  </a:cubicBezTo>
                  <a:cubicBezTo>
                    <a:pt x="28" y="56"/>
                    <a:pt x="28" y="56"/>
                    <a:pt x="28" y="57"/>
                  </a:cubicBezTo>
                  <a:cubicBezTo>
                    <a:pt x="29" y="58"/>
                    <a:pt x="29" y="59"/>
                    <a:pt x="29" y="61"/>
                  </a:cubicBezTo>
                  <a:cubicBezTo>
                    <a:pt x="29" y="61"/>
                    <a:pt x="29" y="61"/>
                    <a:pt x="29" y="61"/>
                  </a:cubicBezTo>
                  <a:cubicBezTo>
                    <a:pt x="30" y="61"/>
                    <a:pt x="30" y="61"/>
                    <a:pt x="31" y="60"/>
                  </a:cubicBezTo>
                  <a:cubicBezTo>
                    <a:pt x="31" y="60"/>
                    <a:pt x="31" y="59"/>
                    <a:pt x="31" y="58"/>
                  </a:cubicBezTo>
                  <a:cubicBezTo>
                    <a:pt x="31" y="58"/>
                    <a:pt x="31" y="58"/>
                    <a:pt x="31" y="58"/>
                  </a:cubicBezTo>
                  <a:cubicBezTo>
                    <a:pt x="30" y="57"/>
                    <a:pt x="30" y="56"/>
                    <a:pt x="29" y="54"/>
                  </a:cubicBezTo>
                  <a:close/>
                  <a:moveTo>
                    <a:pt x="13" y="144"/>
                  </a:moveTo>
                  <a:cubicBezTo>
                    <a:pt x="12" y="144"/>
                    <a:pt x="12" y="144"/>
                    <a:pt x="12" y="143"/>
                  </a:cubicBezTo>
                  <a:cubicBezTo>
                    <a:pt x="12" y="142"/>
                    <a:pt x="12" y="141"/>
                    <a:pt x="12" y="140"/>
                  </a:cubicBezTo>
                  <a:cubicBezTo>
                    <a:pt x="12" y="139"/>
                    <a:pt x="11" y="138"/>
                    <a:pt x="11" y="138"/>
                  </a:cubicBezTo>
                  <a:cubicBezTo>
                    <a:pt x="10" y="138"/>
                    <a:pt x="10" y="138"/>
                    <a:pt x="10" y="139"/>
                  </a:cubicBezTo>
                  <a:cubicBezTo>
                    <a:pt x="10" y="140"/>
                    <a:pt x="10" y="142"/>
                    <a:pt x="10" y="143"/>
                  </a:cubicBezTo>
                  <a:cubicBezTo>
                    <a:pt x="10" y="143"/>
                    <a:pt x="10" y="144"/>
                    <a:pt x="10" y="144"/>
                  </a:cubicBezTo>
                  <a:cubicBezTo>
                    <a:pt x="11" y="144"/>
                    <a:pt x="12" y="145"/>
                    <a:pt x="12" y="145"/>
                  </a:cubicBezTo>
                  <a:cubicBezTo>
                    <a:pt x="13" y="145"/>
                    <a:pt x="13" y="145"/>
                    <a:pt x="13" y="144"/>
                  </a:cubicBezTo>
                  <a:close/>
                  <a:moveTo>
                    <a:pt x="163" y="11"/>
                  </a:moveTo>
                  <a:cubicBezTo>
                    <a:pt x="161" y="10"/>
                    <a:pt x="160" y="9"/>
                    <a:pt x="158" y="8"/>
                  </a:cubicBezTo>
                  <a:cubicBezTo>
                    <a:pt x="158" y="8"/>
                    <a:pt x="158" y="8"/>
                    <a:pt x="157" y="8"/>
                  </a:cubicBezTo>
                  <a:cubicBezTo>
                    <a:pt x="158" y="10"/>
                    <a:pt x="159" y="11"/>
                    <a:pt x="159" y="13"/>
                  </a:cubicBezTo>
                  <a:cubicBezTo>
                    <a:pt x="160" y="12"/>
                    <a:pt x="162" y="11"/>
                    <a:pt x="163" y="11"/>
                  </a:cubicBezTo>
                  <a:close/>
                  <a:moveTo>
                    <a:pt x="22" y="145"/>
                  </a:moveTo>
                  <a:cubicBezTo>
                    <a:pt x="21" y="145"/>
                    <a:pt x="21" y="146"/>
                    <a:pt x="20" y="146"/>
                  </a:cubicBezTo>
                  <a:cubicBezTo>
                    <a:pt x="20" y="146"/>
                    <a:pt x="20" y="147"/>
                    <a:pt x="20" y="147"/>
                  </a:cubicBezTo>
                  <a:cubicBezTo>
                    <a:pt x="20" y="147"/>
                    <a:pt x="20" y="148"/>
                    <a:pt x="21" y="149"/>
                  </a:cubicBezTo>
                  <a:cubicBezTo>
                    <a:pt x="21" y="150"/>
                    <a:pt x="22" y="151"/>
                    <a:pt x="22" y="151"/>
                  </a:cubicBezTo>
                  <a:cubicBezTo>
                    <a:pt x="23" y="152"/>
                    <a:pt x="23" y="152"/>
                    <a:pt x="23" y="152"/>
                  </a:cubicBezTo>
                  <a:cubicBezTo>
                    <a:pt x="23" y="152"/>
                    <a:pt x="23" y="151"/>
                    <a:pt x="23" y="151"/>
                  </a:cubicBezTo>
                  <a:cubicBezTo>
                    <a:pt x="23" y="150"/>
                    <a:pt x="23" y="148"/>
                    <a:pt x="22" y="146"/>
                  </a:cubicBezTo>
                  <a:cubicBezTo>
                    <a:pt x="22" y="145"/>
                    <a:pt x="22" y="145"/>
                    <a:pt x="22" y="145"/>
                  </a:cubicBezTo>
                  <a:close/>
                  <a:moveTo>
                    <a:pt x="84" y="112"/>
                  </a:moveTo>
                  <a:cubicBezTo>
                    <a:pt x="85" y="112"/>
                    <a:pt x="86" y="112"/>
                    <a:pt x="87" y="111"/>
                  </a:cubicBezTo>
                  <a:cubicBezTo>
                    <a:pt x="88" y="110"/>
                    <a:pt x="90" y="108"/>
                    <a:pt x="91" y="107"/>
                  </a:cubicBezTo>
                  <a:cubicBezTo>
                    <a:pt x="92" y="107"/>
                    <a:pt x="92" y="107"/>
                    <a:pt x="92" y="106"/>
                  </a:cubicBezTo>
                  <a:cubicBezTo>
                    <a:pt x="91" y="106"/>
                    <a:pt x="89" y="107"/>
                    <a:pt x="89" y="107"/>
                  </a:cubicBezTo>
                  <a:cubicBezTo>
                    <a:pt x="87" y="109"/>
                    <a:pt x="86" y="110"/>
                    <a:pt x="85" y="111"/>
                  </a:cubicBezTo>
                  <a:cubicBezTo>
                    <a:pt x="85" y="111"/>
                    <a:pt x="85" y="112"/>
                    <a:pt x="84" y="112"/>
                  </a:cubicBezTo>
                  <a:close/>
                  <a:moveTo>
                    <a:pt x="23" y="17"/>
                  </a:moveTo>
                  <a:cubicBezTo>
                    <a:pt x="23" y="18"/>
                    <a:pt x="18" y="26"/>
                    <a:pt x="18" y="27"/>
                  </a:cubicBezTo>
                  <a:cubicBezTo>
                    <a:pt x="20" y="25"/>
                    <a:pt x="21" y="23"/>
                    <a:pt x="23" y="21"/>
                  </a:cubicBezTo>
                  <a:cubicBezTo>
                    <a:pt x="22" y="19"/>
                    <a:pt x="23" y="18"/>
                    <a:pt x="23" y="17"/>
                  </a:cubicBezTo>
                  <a:close/>
                  <a:moveTo>
                    <a:pt x="83" y="146"/>
                  </a:moveTo>
                  <a:cubicBezTo>
                    <a:pt x="82" y="147"/>
                    <a:pt x="81" y="148"/>
                    <a:pt x="80" y="149"/>
                  </a:cubicBezTo>
                  <a:cubicBezTo>
                    <a:pt x="79" y="149"/>
                    <a:pt x="79" y="150"/>
                    <a:pt x="79" y="150"/>
                  </a:cubicBezTo>
                  <a:cubicBezTo>
                    <a:pt x="79" y="150"/>
                    <a:pt x="80" y="151"/>
                    <a:pt x="80" y="151"/>
                  </a:cubicBezTo>
                  <a:cubicBezTo>
                    <a:pt x="81" y="150"/>
                    <a:pt x="83" y="149"/>
                    <a:pt x="84" y="148"/>
                  </a:cubicBezTo>
                  <a:cubicBezTo>
                    <a:pt x="84" y="147"/>
                    <a:pt x="83" y="147"/>
                    <a:pt x="83" y="146"/>
                  </a:cubicBezTo>
                  <a:close/>
                  <a:moveTo>
                    <a:pt x="21" y="160"/>
                  </a:moveTo>
                  <a:cubicBezTo>
                    <a:pt x="21" y="159"/>
                    <a:pt x="22" y="158"/>
                    <a:pt x="23" y="156"/>
                  </a:cubicBezTo>
                  <a:cubicBezTo>
                    <a:pt x="22" y="156"/>
                    <a:pt x="22" y="156"/>
                    <a:pt x="21" y="155"/>
                  </a:cubicBezTo>
                  <a:cubicBezTo>
                    <a:pt x="20" y="156"/>
                    <a:pt x="19" y="156"/>
                    <a:pt x="18" y="157"/>
                  </a:cubicBezTo>
                  <a:cubicBezTo>
                    <a:pt x="19" y="158"/>
                    <a:pt x="20" y="159"/>
                    <a:pt x="21" y="160"/>
                  </a:cubicBezTo>
                  <a:close/>
                  <a:moveTo>
                    <a:pt x="22" y="65"/>
                  </a:moveTo>
                  <a:cubicBezTo>
                    <a:pt x="22" y="66"/>
                    <a:pt x="21" y="66"/>
                    <a:pt x="21" y="67"/>
                  </a:cubicBezTo>
                  <a:cubicBezTo>
                    <a:pt x="22" y="68"/>
                    <a:pt x="22" y="69"/>
                    <a:pt x="23" y="70"/>
                  </a:cubicBezTo>
                  <a:cubicBezTo>
                    <a:pt x="24" y="69"/>
                    <a:pt x="24" y="69"/>
                    <a:pt x="25" y="68"/>
                  </a:cubicBezTo>
                  <a:cubicBezTo>
                    <a:pt x="25" y="68"/>
                    <a:pt x="25" y="67"/>
                    <a:pt x="24" y="66"/>
                  </a:cubicBezTo>
                  <a:cubicBezTo>
                    <a:pt x="24" y="66"/>
                    <a:pt x="24" y="66"/>
                    <a:pt x="24" y="66"/>
                  </a:cubicBezTo>
                  <a:cubicBezTo>
                    <a:pt x="23" y="66"/>
                    <a:pt x="23" y="66"/>
                    <a:pt x="22" y="65"/>
                  </a:cubicBezTo>
                  <a:close/>
                  <a:moveTo>
                    <a:pt x="74" y="156"/>
                  </a:moveTo>
                  <a:cubicBezTo>
                    <a:pt x="73" y="155"/>
                    <a:pt x="73" y="154"/>
                    <a:pt x="72" y="153"/>
                  </a:cubicBezTo>
                  <a:cubicBezTo>
                    <a:pt x="71" y="154"/>
                    <a:pt x="70" y="156"/>
                    <a:pt x="69" y="157"/>
                  </a:cubicBezTo>
                  <a:cubicBezTo>
                    <a:pt x="70" y="157"/>
                    <a:pt x="70" y="158"/>
                    <a:pt x="71" y="158"/>
                  </a:cubicBezTo>
                  <a:cubicBezTo>
                    <a:pt x="72" y="158"/>
                    <a:pt x="73" y="157"/>
                    <a:pt x="74" y="156"/>
                  </a:cubicBezTo>
                  <a:close/>
                  <a:moveTo>
                    <a:pt x="32" y="52"/>
                  </a:moveTo>
                  <a:cubicBezTo>
                    <a:pt x="33" y="54"/>
                    <a:pt x="33" y="56"/>
                    <a:pt x="33" y="57"/>
                  </a:cubicBezTo>
                  <a:cubicBezTo>
                    <a:pt x="34" y="58"/>
                    <a:pt x="34" y="58"/>
                    <a:pt x="35" y="58"/>
                  </a:cubicBezTo>
                  <a:cubicBezTo>
                    <a:pt x="35" y="58"/>
                    <a:pt x="35" y="58"/>
                    <a:pt x="36" y="58"/>
                  </a:cubicBezTo>
                  <a:cubicBezTo>
                    <a:pt x="36" y="58"/>
                    <a:pt x="36" y="57"/>
                    <a:pt x="36" y="57"/>
                  </a:cubicBezTo>
                  <a:cubicBezTo>
                    <a:pt x="36" y="56"/>
                    <a:pt x="35" y="55"/>
                    <a:pt x="35" y="54"/>
                  </a:cubicBezTo>
                  <a:cubicBezTo>
                    <a:pt x="34" y="54"/>
                    <a:pt x="34" y="53"/>
                    <a:pt x="33" y="53"/>
                  </a:cubicBezTo>
                  <a:cubicBezTo>
                    <a:pt x="33" y="53"/>
                    <a:pt x="33" y="53"/>
                    <a:pt x="32" y="52"/>
                  </a:cubicBezTo>
                  <a:close/>
                  <a:moveTo>
                    <a:pt x="146" y="155"/>
                  </a:moveTo>
                  <a:cubicBezTo>
                    <a:pt x="146" y="155"/>
                    <a:pt x="146" y="155"/>
                    <a:pt x="146" y="155"/>
                  </a:cubicBezTo>
                  <a:cubicBezTo>
                    <a:pt x="146" y="156"/>
                    <a:pt x="145" y="157"/>
                    <a:pt x="145" y="158"/>
                  </a:cubicBezTo>
                  <a:cubicBezTo>
                    <a:pt x="145" y="159"/>
                    <a:pt x="145" y="160"/>
                    <a:pt x="145" y="162"/>
                  </a:cubicBezTo>
                  <a:cubicBezTo>
                    <a:pt x="145" y="161"/>
                    <a:pt x="145" y="161"/>
                    <a:pt x="145" y="161"/>
                  </a:cubicBezTo>
                  <a:cubicBezTo>
                    <a:pt x="145" y="162"/>
                    <a:pt x="146" y="162"/>
                    <a:pt x="146" y="162"/>
                  </a:cubicBezTo>
                  <a:cubicBezTo>
                    <a:pt x="146" y="163"/>
                    <a:pt x="146" y="163"/>
                    <a:pt x="146" y="164"/>
                  </a:cubicBezTo>
                  <a:cubicBezTo>
                    <a:pt x="146" y="163"/>
                    <a:pt x="147" y="163"/>
                    <a:pt x="147" y="163"/>
                  </a:cubicBezTo>
                  <a:cubicBezTo>
                    <a:pt x="147" y="161"/>
                    <a:pt x="147" y="159"/>
                    <a:pt x="147" y="156"/>
                  </a:cubicBezTo>
                  <a:cubicBezTo>
                    <a:pt x="147" y="156"/>
                    <a:pt x="146" y="156"/>
                    <a:pt x="146" y="155"/>
                  </a:cubicBezTo>
                  <a:close/>
                  <a:moveTo>
                    <a:pt x="51" y="40"/>
                  </a:moveTo>
                  <a:cubicBezTo>
                    <a:pt x="51" y="40"/>
                    <a:pt x="51" y="40"/>
                    <a:pt x="51" y="40"/>
                  </a:cubicBezTo>
                  <a:cubicBezTo>
                    <a:pt x="50" y="40"/>
                    <a:pt x="49" y="41"/>
                    <a:pt x="48" y="41"/>
                  </a:cubicBezTo>
                  <a:cubicBezTo>
                    <a:pt x="48" y="41"/>
                    <a:pt x="48" y="41"/>
                    <a:pt x="48" y="42"/>
                  </a:cubicBezTo>
                  <a:cubicBezTo>
                    <a:pt x="47" y="42"/>
                    <a:pt x="47" y="42"/>
                    <a:pt x="46" y="42"/>
                  </a:cubicBezTo>
                  <a:cubicBezTo>
                    <a:pt x="46" y="42"/>
                    <a:pt x="46" y="42"/>
                    <a:pt x="46" y="43"/>
                  </a:cubicBezTo>
                  <a:cubicBezTo>
                    <a:pt x="46" y="43"/>
                    <a:pt x="47" y="43"/>
                    <a:pt x="47" y="44"/>
                  </a:cubicBezTo>
                  <a:cubicBezTo>
                    <a:pt x="48" y="44"/>
                    <a:pt x="48" y="44"/>
                    <a:pt x="48" y="45"/>
                  </a:cubicBezTo>
                  <a:cubicBezTo>
                    <a:pt x="49" y="43"/>
                    <a:pt x="50" y="42"/>
                    <a:pt x="51" y="40"/>
                  </a:cubicBezTo>
                  <a:close/>
                  <a:moveTo>
                    <a:pt x="68" y="12"/>
                  </a:moveTo>
                  <a:cubicBezTo>
                    <a:pt x="72" y="11"/>
                    <a:pt x="75" y="10"/>
                    <a:pt x="78" y="9"/>
                  </a:cubicBezTo>
                  <a:cubicBezTo>
                    <a:pt x="75" y="9"/>
                    <a:pt x="72" y="9"/>
                    <a:pt x="69" y="10"/>
                  </a:cubicBezTo>
                  <a:cubicBezTo>
                    <a:pt x="69" y="10"/>
                    <a:pt x="69" y="11"/>
                    <a:pt x="68" y="12"/>
                  </a:cubicBezTo>
                  <a:close/>
                  <a:moveTo>
                    <a:pt x="21" y="93"/>
                  </a:moveTo>
                  <a:cubicBezTo>
                    <a:pt x="21" y="93"/>
                    <a:pt x="21" y="93"/>
                    <a:pt x="21" y="92"/>
                  </a:cubicBezTo>
                  <a:cubicBezTo>
                    <a:pt x="21" y="91"/>
                    <a:pt x="21" y="90"/>
                    <a:pt x="22" y="89"/>
                  </a:cubicBezTo>
                  <a:cubicBezTo>
                    <a:pt x="22" y="88"/>
                    <a:pt x="21" y="87"/>
                    <a:pt x="21" y="86"/>
                  </a:cubicBezTo>
                  <a:cubicBezTo>
                    <a:pt x="21" y="86"/>
                    <a:pt x="20" y="87"/>
                    <a:pt x="20" y="87"/>
                  </a:cubicBezTo>
                  <a:cubicBezTo>
                    <a:pt x="20" y="87"/>
                    <a:pt x="20" y="88"/>
                    <a:pt x="20" y="88"/>
                  </a:cubicBezTo>
                  <a:cubicBezTo>
                    <a:pt x="20" y="90"/>
                    <a:pt x="20" y="91"/>
                    <a:pt x="20" y="92"/>
                  </a:cubicBezTo>
                  <a:cubicBezTo>
                    <a:pt x="20" y="93"/>
                    <a:pt x="20" y="93"/>
                    <a:pt x="21" y="93"/>
                  </a:cubicBezTo>
                  <a:close/>
                  <a:moveTo>
                    <a:pt x="61" y="178"/>
                  </a:moveTo>
                  <a:cubicBezTo>
                    <a:pt x="61" y="178"/>
                    <a:pt x="61" y="178"/>
                    <a:pt x="62" y="178"/>
                  </a:cubicBezTo>
                  <a:cubicBezTo>
                    <a:pt x="64" y="178"/>
                    <a:pt x="67" y="178"/>
                    <a:pt x="70" y="178"/>
                  </a:cubicBezTo>
                  <a:cubicBezTo>
                    <a:pt x="70" y="178"/>
                    <a:pt x="70" y="178"/>
                    <a:pt x="70" y="178"/>
                  </a:cubicBezTo>
                  <a:cubicBezTo>
                    <a:pt x="70" y="178"/>
                    <a:pt x="70" y="177"/>
                    <a:pt x="70" y="177"/>
                  </a:cubicBezTo>
                  <a:cubicBezTo>
                    <a:pt x="69" y="177"/>
                    <a:pt x="69" y="176"/>
                    <a:pt x="68" y="177"/>
                  </a:cubicBezTo>
                  <a:cubicBezTo>
                    <a:pt x="68" y="177"/>
                    <a:pt x="68" y="177"/>
                    <a:pt x="68" y="177"/>
                  </a:cubicBezTo>
                  <a:cubicBezTo>
                    <a:pt x="67" y="177"/>
                    <a:pt x="67" y="177"/>
                    <a:pt x="66" y="177"/>
                  </a:cubicBezTo>
                  <a:cubicBezTo>
                    <a:pt x="66" y="178"/>
                    <a:pt x="66" y="177"/>
                    <a:pt x="65" y="177"/>
                  </a:cubicBezTo>
                  <a:cubicBezTo>
                    <a:pt x="65" y="177"/>
                    <a:pt x="65" y="177"/>
                    <a:pt x="65" y="177"/>
                  </a:cubicBezTo>
                  <a:cubicBezTo>
                    <a:pt x="63" y="177"/>
                    <a:pt x="62" y="177"/>
                    <a:pt x="61" y="178"/>
                  </a:cubicBezTo>
                  <a:close/>
                  <a:moveTo>
                    <a:pt x="153" y="111"/>
                  </a:moveTo>
                  <a:cubicBezTo>
                    <a:pt x="153" y="111"/>
                    <a:pt x="153" y="111"/>
                    <a:pt x="153" y="111"/>
                  </a:cubicBezTo>
                  <a:cubicBezTo>
                    <a:pt x="153" y="111"/>
                    <a:pt x="153" y="112"/>
                    <a:pt x="153" y="112"/>
                  </a:cubicBezTo>
                  <a:cubicBezTo>
                    <a:pt x="153" y="118"/>
                    <a:pt x="153" y="123"/>
                    <a:pt x="153" y="128"/>
                  </a:cubicBezTo>
                  <a:cubicBezTo>
                    <a:pt x="153" y="133"/>
                    <a:pt x="152" y="137"/>
                    <a:pt x="153" y="141"/>
                  </a:cubicBezTo>
                  <a:cubicBezTo>
                    <a:pt x="153" y="141"/>
                    <a:pt x="153" y="141"/>
                    <a:pt x="153" y="141"/>
                  </a:cubicBezTo>
                  <a:cubicBezTo>
                    <a:pt x="153" y="132"/>
                    <a:pt x="153" y="123"/>
                    <a:pt x="153" y="113"/>
                  </a:cubicBezTo>
                  <a:cubicBezTo>
                    <a:pt x="153" y="113"/>
                    <a:pt x="153" y="112"/>
                    <a:pt x="153" y="111"/>
                  </a:cubicBezTo>
                  <a:close/>
                  <a:moveTo>
                    <a:pt x="27" y="104"/>
                  </a:moveTo>
                  <a:cubicBezTo>
                    <a:pt x="26" y="103"/>
                    <a:pt x="25" y="102"/>
                    <a:pt x="25" y="101"/>
                  </a:cubicBezTo>
                  <a:cubicBezTo>
                    <a:pt x="24" y="102"/>
                    <a:pt x="23" y="102"/>
                    <a:pt x="23" y="103"/>
                  </a:cubicBezTo>
                  <a:cubicBezTo>
                    <a:pt x="23" y="104"/>
                    <a:pt x="24" y="105"/>
                    <a:pt x="24" y="106"/>
                  </a:cubicBezTo>
                  <a:cubicBezTo>
                    <a:pt x="25" y="105"/>
                    <a:pt x="26" y="105"/>
                    <a:pt x="27" y="104"/>
                  </a:cubicBezTo>
                  <a:close/>
                  <a:moveTo>
                    <a:pt x="137" y="32"/>
                  </a:moveTo>
                  <a:cubicBezTo>
                    <a:pt x="138" y="30"/>
                    <a:pt x="138" y="28"/>
                    <a:pt x="139" y="27"/>
                  </a:cubicBezTo>
                  <a:cubicBezTo>
                    <a:pt x="139" y="27"/>
                    <a:pt x="138" y="26"/>
                    <a:pt x="138" y="26"/>
                  </a:cubicBezTo>
                  <a:cubicBezTo>
                    <a:pt x="137" y="26"/>
                    <a:pt x="137" y="27"/>
                    <a:pt x="137" y="27"/>
                  </a:cubicBezTo>
                  <a:cubicBezTo>
                    <a:pt x="136" y="27"/>
                    <a:pt x="136" y="27"/>
                    <a:pt x="136" y="28"/>
                  </a:cubicBezTo>
                  <a:cubicBezTo>
                    <a:pt x="136" y="29"/>
                    <a:pt x="136" y="29"/>
                    <a:pt x="136" y="30"/>
                  </a:cubicBezTo>
                  <a:cubicBezTo>
                    <a:pt x="136" y="31"/>
                    <a:pt x="136" y="31"/>
                    <a:pt x="137" y="32"/>
                  </a:cubicBezTo>
                  <a:close/>
                  <a:moveTo>
                    <a:pt x="182" y="20"/>
                  </a:moveTo>
                  <a:cubicBezTo>
                    <a:pt x="182" y="20"/>
                    <a:pt x="182" y="20"/>
                    <a:pt x="182" y="20"/>
                  </a:cubicBezTo>
                  <a:cubicBezTo>
                    <a:pt x="182" y="18"/>
                    <a:pt x="181" y="17"/>
                    <a:pt x="181" y="16"/>
                  </a:cubicBezTo>
                  <a:cubicBezTo>
                    <a:pt x="181" y="15"/>
                    <a:pt x="180" y="15"/>
                    <a:pt x="180" y="14"/>
                  </a:cubicBezTo>
                  <a:cubicBezTo>
                    <a:pt x="179" y="14"/>
                    <a:pt x="177" y="13"/>
                    <a:pt x="176" y="13"/>
                  </a:cubicBezTo>
                  <a:cubicBezTo>
                    <a:pt x="176" y="13"/>
                    <a:pt x="176" y="13"/>
                    <a:pt x="176" y="13"/>
                  </a:cubicBezTo>
                  <a:cubicBezTo>
                    <a:pt x="178" y="15"/>
                    <a:pt x="180" y="17"/>
                    <a:pt x="182" y="20"/>
                  </a:cubicBezTo>
                  <a:close/>
                  <a:moveTo>
                    <a:pt x="17" y="73"/>
                  </a:moveTo>
                  <a:cubicBezTo>
                    <a:pt x="16" y="74"/>
                    <a:pt x="16" y="76"/>
                    <a:pt x="15" y="77"/>
                  </a:cubicBezTo>
                  <a:cubicBezTo>
                    <a:pt x="15" y="77"/>
                    <a:pt x="16" y="78"/>
                    <a:pt x="16" y="77"/>
                  </a:cubicBezTo>
                  <a:cubicBezTo>
                    <a:pt x="17" y="77"/>
                    <a:pt x="17" y="77"/>
                    <a:pt x="17" y="77"/>
                  </a:cubicBezTo>
                  <a:cubicBezTo>
                    <a:pt x="18" y="76"/>
                    <a:pt x="19" y="75"/>
                    <a:pt x="19" y="74"/>
                  </a:cubicBezTo>
                  <a:cubicBezTo>
                    <a:pt x="20" y="74"/>
                    <a:pt x="20" y="74"/>
                    <a:pt x="20" y="74"/>
                  </a:cubicBezTo>
                  <a:cubicBezTo>
                    <a:pt x="19" y="73"/>
                    <a:pt x="18" y="73"/>
                    <a:pt x="17" y="73"/>
                  </a:cubicBezTo>
                  <a:close/>
                  <a:moveTo>
                    <a:pt x="86" y="126"/>
                  </a:moveTo>
                  <a:cubicBezTo>
                    <a:pt x="85" y="126"/>
                    <a:pt x="85" y="126"/>
                    <a:pt x="85" y="126"/>
                  </a:cubicBezTo>
                  <a:cubicBezTo>
                    <a:pt x="85" y="126"/>
                    <a:pt x="85" y="127"/>
                    <a:pt x="85" y="128"/>
                  </a:cubicBezTo>
                  <a:cubicBezTo>
                    <a:pt x="85" y="129"/>
                    <a:pt x="85" y="130"/>
                    <a:pt x="85" y="131"/>
                  </a:cubicBezTo>
                  <a:cubicBezTo>
                    <a:pt x="86" y="131"/>
                    <a:pt x="86" y="131"/>
                    <a:pt x="86" y="132"/>
                  </a:cubicBezTo>
                  <a:cubicBezTo>
                    <a:pt x="86" y="131"/>
                    <a:pt x="87" y="130"/>
                    <a:pt x="87" y="130"/>
                  </a:cubicBezTo>
                  <a:cubicBezTo>
                    <a:pt x="87" y="129"/>
                    <a:pt x="87" y="129"/>
                    <a:pt x="87" y="129"/>
                  </a:cubicBezTo>
                  <a:cubicBezTo>
                    <a:pt x="87" y="128"/>
                    <a:pt x="86" y="127"/>
                    <a:pt x="86" y="126"/>
                  </a:cubicBezTo>
                  <a:close/>
                  <a:moveTo>
                    <a:pt x="140" y="124"/>
                  </a:moveTo>
                  <a:cubicBezTo>
                    <a:pt x="140" y="125"/>
                    <a:pt x="141" y="125"/>
                    <a:pt x="141" y="126"/>
                  </a:cubicBezTo>
                  <a:cubicBezTo>
                    <a:pt x="142" y="126"/>
                    <a:pt x="142" y="127"/>
                    <a:pt x="142" y="128"/>
                  </a:cubicBezTo>
                  <a:cubicBezTo>
                    <a:pt x="142" y="128"/>
                    <a:pt x="142" y="128"/>
                    <a:pt x="142" y="128"/>
                  </a:cubicBezTo>
                  <a:cubicBezTo>
                    <a:pt x="142" y="128"/>
                    <a:pt x="142" y="129"/>
                    <a:pt x="143" y="129"/>
                  </a:cubicBezTo>
                  <a:cubicBezTo>
                    <a:pt x="143" y="128"/>
                    <a:pt x="143" y="127"/>
                    <a:pt x="143" y="127"/>
                  </a:cubicBezTo>
                  <a:cubicBezTo>
                    <a:pt x="143" y="126"/>
                    <a:pt x="143" y="126"/>
                    <a:pt x="143" y="126"/>
                  </a:cubicBezTo>
                  <a:cubicBezTo>
                    <a:pt x="144" y="125"/>
                    <a:pt x="144" y="125"/>
                    <a:pt x="144" y="124"/>
                  </a:cubicBezTo>
                  <a:cubicBezTo>
                    <a:pt x="143" y="124"/>
                    <a:pt x="143" y="124"/>
                    <a:pt x="142" y="123"/>
                  </a:cubicBezTo>
                  <a:cubicBezTo>
                    <a:pt x="142" y="124"/>
                    <a:pt x="141" y="124"/>
                    <a:pt x="140" y="124"/>
                  </a:cubicBezTo>
                  <a:close/>
                  <a:moveTo>
                    <a:pt x="186" y="109"/>
                  </a:moveTo>
                  <a:cubicBezTo>
                    <a:pt x="187" y="108"/>
                    <a:pt x="187" y="108"/>
                    <a:pt x="188" y="108"/>
                  </a:cubicBezTo>
                  <a:cubicBezTo>
                    <a:pt x="188" y="108"/>
                    <a:pt x="188" y="107"/>
                    <a:pt x="188" y="107"/>
                  </a:cubicBezTo>
                  <a:cubicBezTo>
                    <a:pt x="188" y="105"/>
                    <a:pt x="188" y="104"/>
                    <a:pt x="188" y="103"/>
                  </a:cubicBezTo>
                  <a:cubicBezTo>
                    <a:pt x="188" y="102"/>
                    <a:pt x="188" y="102"/>
                    <a:pt x="188" y="102"/>
                  </a:cubicBezTo>
                  <a:cubicBezTo>
                    <a:pt x="188" y="102"/>
                    <a:pt x="187" y="103"/>
                    <a:pt x="187" y="103"/>
                  </a:cubicBezTo>
                  <a:cubicBezTo>
                    <a:pt x="187" y="103"/>
                    <a:pt x="186" y="103"/>
                    <a:pt x="186" y="104"/>
                  </a:cubicBezTo>
                  <a:cubicBezTo>
                    <a:pt x="186" y="105"/>
                    <a:pt x="186" y="107"/>
                    <a:pt x="186" y="109"/>
                  </a:cubicBezTo>
                  <a:close/>
                  <a:moveTo>
                    <a:pt x="151" y="162"/>
                  </a:moveTo>
                  <a:cubicBezTo>
                    <a:pt x="151" y="162"/>
                    <a:pt x="151" y="162"/>
                    <a:pt x="151" y="162"/>
                  </a:cubicBezTo>
                  <a:cubicBezTo>
                    <a:pt x="151" y="159"/>
                    <a:pt x="151" y="147"/>
                    <a:pt x="150" y="143"/>
                  </a:cubicBezTo>
                  <a:cubicBezTo>
                    <a:pt x="150" y="149"/>
                    <a:pt x="150" y="155"/>
                    <a:pt x="151" y="160"/>
                  </a:cubicBezTo>
                  <a:cubicBezTo>
                    <a:pt x="151" y="161"/>
                    <a:pt x="151" y="161"/>
                    <a:pt x="151" y="162"/>
                  </a:cubicBezTo>
                  <a:close/>
                  <a:moveTo>
                    <a:pt x="15" y="159"/>
                  </a:moveTo>
                  <a:cubicBezTo>
                    <a:pt x="16" y="160"/>
                    <a:pt x="16" y="161"/>
                    <a:pt x="17" y="162"/>
                  </a:cubicBezTo>
                  <a:cubicBezTo>
                    <a:pt x="17" y="162"/>
                    <a:pt x="17" y="162"/>
                    <a:pt x="18" y="162"/>
                  </a:cubicBezTo>
                  <a:cubicBezTo>
                    <a:pt x="18" y="162"/>
                    <a:pt x="19" y="162"/>
                    <a:pt x="20" y="162"/>
                  </a:cubicBezTo>
                  <a:cubicBezTo>
                    <a:pt x="20" y="162"/>
                    <a:pt x="20" y="161"/>
                    <a:pt x="20" y="161"/>
                  </a:cubicBezTo>
                  <a:cubicBezTo>
                    <a:pt x="19" y="161"/>
                    <a:pt x="19" y="161"/>
                    <a:pt x="19" y="160"/>
                  </a:cubicBezTo>
                  <a:cubicBezTo>
                    <a:pt x="18" y="160"/>
                    <a:pt x="18" y="160"/>
                    <a:pt x="18" y="160"/>
                  </a:cubicBezTo>
                  <a:cubicBezTo>
                    <a:pt x="17" y="159"/>
                    <a:pt x="17" y="159"/>
                    <a:pt x="16" y="158"/>
                  </a:cubicBezTo>
                  <a:cubicBezTo>
                    <a:pt x="16" y="158"/>
                    <a:pt x="15" y="159"/>
                    <a:pt x="15" y="159"/>
                  </a:cubicBezTo>
                  <a:close/>
                  <a:moveTo>
                    <a:pt x="94" y="98"/>
                  </a:moveTo>
                  <a:cubicBezTo>
                    <a:pt x="94" y="98"/>
                    <a:pt x="94" y="98"/>
                    <a:pt x="94" y="98"/>
                  </a:cubicBezTo>
                  <a:cubicBezTo>
                    <a:pt x="95" y="98"/>
                    <a:pt x="95" y="98"/>
                    <a:pt x="95" y="97"/>
                  </a:cubicBezTo>
                  <a:cubicBezTo>
                    <a:pt x="96" y="96"/>
                    <a:pt x="96" y="95"/>
                    <a:pt x="97" y="95"/>
                  </a:cubicBezTo>
                  <a:cubicBezTo>
                    <a:pt x="97" y="94"/>
                    <a:pt x="98" y="94"/>
                    <a:pt x="99" y="94"/>
                  </a:cubicBezTo>
                  <a:cubicBezTo>
                    <a:pt x="99" y="94"/>
                    <a:pt x="99" y="94"/>
                    <a:pt x="99" y="94"/>
                  </a:cubicBezTo>
                  <a:cubicBezTo>
                    <a:pt x="99" y="93"/>
                    <a:pt x="99" y="92"/>
                    <a:pt x="99" y="91"/>
                  </a:cubicBezTo>
                  <a:cubicBezTo>
                    <a:pt x="98" y="91"/>
                    <a:pt x="98" y="91"/>
                    <a:pt x="97" y="91"/>
                  </a:cubicBezTo>
                  <a:cubicBezTo>
                    <a:pt x="97" y="92"/>
                    <a:pt x="97" y="93"/>
                    <a:pt x="96" y="95"/>
                  </a:cubicBezTo>
                  <a:cubicBezTo>
                    <a:pt x="95" y="96"/>
                    <a:pt x="95" y="97"/>
                    <a:pt x="94" y="98"/>
                  </a:cubicBezTo>
                  <a:close/>
                  <a:moveTo>
                    <a:pt x="13" y="133"/>
                  </a:moveTo>
                  <a:cubicBezTo>
                    <a:pt x="13" y="133"/>
                    <a:pt x="13" y="134"/>
                    <a:pt x="14" y="134"/>
                  </a:cubicBezTo>
                  <a:cubicBezTo>
                    <a:pt x="14" y="133"/>
                    <a:pt x="15" y="132"/>
                    <a:pt x="16" y="132"/>
                  </a:cubicBezTo>
                  <a:cubicBezTo>
                    <a:pt x="16" y="131"/>
                    <a:pt x="16" y="131"/>
                    <a:pt x="16" y="131"/>
                  </a:cubicBezTo>
                  <a:cubicBezTo>
                    <a:pt x="16" y="130"/>
                    <a:pt x="16" y="129"/>
                    <a:pt x="16" y="129"/>
                  </a:cubicBezTo>
                  <a:cubicBezTo>
                    <a:pt x="15" y="129"/>
                    <a:pt x="14" y="130"/>
                    <a:pt x="14" y="131"/>
                  </a:cubicBezTo>
                  <a:cubicBezTo>
                    <a:pt x="13" y="131"/>
                    <a:pt x="13" y="131"/>
                    <a:pt x="13" y="131"/>
                  </a:cubicBezTo>
                  <a:cubicBezTo>
                    <a:pt x="13" y="132"/>
                    <a:pt x="13" y="133"/>
                    <a:pt x="13" y="133"/>
                  </a:cubicBezTo>
                  <a:close/>
                  <a:moveTo>
                    <a:pt x="26" y="155"/>
                  </a:moveTo>
                  <a:cubicBezTo>
                    <a:pt x="26" y="156"/>
                    <a:pt x="26" y="156"/>
                    <a:pt x="27" y="157"/>
                  </a:cubicBezTo>
                  <a:cubicBezTo>
                    <a:pt x="27" y="157"/>
                    <a:pt x="28" y="157"/>
                    <a:pt x="28" y="157"/>
                  </a:cubicBezTo>
                  <a:cubicBezTo>
                    <a:pt x="28" y="157"/>
                    <a:pt x="28" y="157"/>
                    <a:pt x="28" y="156"/>
                  </a:cubicBezTo>
                  <a:cubicBezTo>
                    <a:pt x="28" y="155"/>
                    <a:pt x="28" y="155"/>
                    <a:pt x="28" y="154"/>
                  </a:cubicBezTo>
                  <a:cubicBezTo>
                    <a:pt x="28" y="153"/>
                    <a:pt x="28" y="152"/>
                    <a:pt x="28" y="151"/>
                  </a:cubicBezTo>
                  <a:cubicBezTo>
                    <a:pt x="27" y="153"/>
                    <a:pt x="27" y="154"/>
                    <a:pt x="26" y="155"/>
                  </a:cubicBezTo>
                  <a:close/>
                  <a:moveTo>
                    <a:pt x="28" y="139"/>
                  </a:moveTo>
                  <a:cubicBezTo>
                    <a:pt x="28" y="139"/>
                    <a:pt x="28" y="139"/>
                    <a:pt x="28" y="139"/>
                  </a:cubicBezTo>
                  <a:cubicBezTo>
                    <a:pt x="27" y="140"/>
                    <a:pt x="26" y="140"/>
                    <a:pt x="25" y="141"/>
                  </a:cubicBezTo>
                  <a:cubicBezTo>
                    <a:pt x="26" y="143"/>
                    <a:pt x="27" y="144"/>
                    <a:pt x="28" y="145"/>
                  </a:cubicBezTo>
                  <a:cubicBezTo>
                    <a:pt x="28" y="145"/>
                    <a:pt x="28" y="145"/>
                    <a:pt x="28" y="145"/>
                  </a:cubicBezTo>
                  <a:cubicBezTo>
                    <a:pt x="28" y="143"/>
                    <a:pt x="28" y="141"/>
                    <a:pt x="28" y="139"/>
                  </a:cubicBezTo>
                  <a:close/>
                  <a:moveTo>
                    <a:pt x="82" y="22"/>
                  </a:moveTo>
                  <a:cubicBezTo>
                    <a:pt x="81" y="23"/>
                    <a:pt x="80" y="24"/>
                    <a:pt x="79" y="25"/>
                  </a:cubicBezTo>
                  <a:cubicBezTo>
                    <a:pt x="80" y="27"/>
                    <a:pt x="81" y="28"/>
                    <a:pt x="81" y="29"/>
                  </a:cubicBezTo>
                  <a:cubicBezTo>
                    <a:pt x="82" y="28"/>
                    <a:pt x="82" y="28"/>
                    <a:pt x="81" y="27"/>
                  </a:cubicBezTo>
                  <a:cubicBezTo>
                    <a:pt x="81" y="27"/>
                    <a:pt x="81" y="26"/>
                    <a:pt x="81" y="26"/>
                  </a:cubicBezTo>
                  <a:cubicBezTo>
                    <a:pt x="82" y="25"/>
                    <a:pt x="82" y="24"/>
                    <a:pt x="82" y="23"/>
                  </a:cubicBezTo>
                  <a:cubicBezTo>
                    <a:pt x="83" y="23"/>
                    <a:pt x="83" y="22"/>
                    <a:pt x="82" y="22"/>
                  </a:cubicBezTo>
                  <a:close/>
                  <a:moveTo>
                    <a:pt x="28" y="86"/>
                  </a:moveTo>
                  <a:cubicBezTo>
                    <a:pt x="28" y="85"/>
                    <a:pt x="28" y="83"/>
                    <a:pt x="28" y="82"/>
                  </a:cubicBezTo>
                  <a:cubicBezTo>
                    <a:pt x="28" y="81"/>
                    <a:pt x="28" y="81"/>
                    <a:pt x="28" y="81"/>
                  </a:cubicBezTo>
                  <a:cubicBezTo>
                    <a:pt x="28" y="80"/>
                    <a:pt x="27" y="79"/>
                    <a:pt x="27" y="79"/>
                  </a:cubicBezTo>
                  <a:cubicBezTo>
                    <a:pt x="27" y="79"/>
                    <a:pt x="27" y="79"/>
                    <a:pt x="26" y="78"/>
                  </a:cubicBezTo>
                  <a:cubicBezTo>
                    <a:pt x="26" y="79"/>
                    <a:pt x="26" y="79"/>
                    <a:pt x="26" y="79"/>
                  </a:cubicBezTo>
                  <a:cubicBezTo>
                    <a:pt x="27" y="81"/>
                    <a:pt x="27" y="82"/>
                    <a:pt x="27" y="84"/>
                  </a:cubicBezTo>
                  <a:cubicBezTo>
                    <a:pt x="27" y="85"/>
                    <a:pt x="28" y="86"/>
                    <a:pt x="28" y="86"/>
                  </a:cubicBezTo>
                  <a:close/>
                  <a:moveTo>
                    <a:pt x="29" y="74"/>
                  </a:moveTo>
                  <a:cubicBezTo>
                    <a:pt x="29" y="74"/>
                    <a:pt x="29" y="74"/>
                    <a:pt x="29" y="74"/>
                  </a:cubicBezTo>
                  <a:cubicBezTo>
                    <a:pt x="29" y="72"/>
                    <a:pt x="29" y="71"/>
                    <a:pt x="30" y="69"/>
                  </a:cubicBezTo>
                  <a:cubicBezTo>
                    <a:pt x="30" y="68"/>
                    <a:pt x="29" y="68"/>
                    <a:pt x="29" y="68"/>
                  </a:cubicBezTo>
                  <a:cubicBezTo>
                    <a:pt x="28" y="68"/>
                    <a:pt x="28" y="69"/>
                    <a:pt x="28" y="69"/>
                  </a:cubicBezTo>
                  <a:cubicBezTo>
                    <a:pt x="27" y="69"/>
                    <a:pt x="27" y="70"/>
                    <a:pt x="27" y="70"/>
                  </a:cubicBezTo>
                  <a:cubicBezTo>
                    <a:pt x="28" y="71"/>
                    <a:pt x="28" y="72"/>
                    <a:pt x="28" y="73"/>
                  </a:cubicBezTo>
                  <a:cubicBezTo>
                    <a:pt x="28" y="73"/>
                    <a:pt x="29" y="74"/>
                    <a:pt x="29" y="74"/>
                  </a:cubicBezTo>
                  <a:close/>
                  <a:moveTo>
                    <a:pt x="168" y="167"/>
                  </a:moveTo>
                  <a:cubicBezTo>
                    <a:pt x="168" y="168"/>
                    <a:pt x="168" y="168"/>
                    <a:pt x="169" y="168"/>
                  </a:cubicBezTo>
                  <a:cubicBezTo>
                    <a:pt x="169" y="168"/>
                    <a:pt x="170" y="168"/>
                    <a:pt x="171" y="168"/>
                  </a:cubicBezTo>
                  <a:cubicBezTo>
                    <a:pt x="171" y="168"/>
                    <a:pt x="171" y="168"/>
                    <a:pt x="171" y="168"/>
                  </a:cubicBezTo>
                  <a:cubicBezTo>
                    <a:pt x="172" y="167"/>
                    <a:pt x="172" y="166"/>
                    <a:pt x="173" y="166"/>
                  </a:cubicBezTo>
                  <a:cubicBezTo>
                    <a:pt x="174" y="165"/>
                    <a:pt x="174" y="164"/>
                    <a:pt x="173" y="163"/>
                  </a:cubicBezTo>
                  <a:cubicBezTo>
                    <a:pt x="173" y="164"/>
                    <a:pt x="173" y="164"/>
                    <a:pt x="172" y="164"/>
                  </a:cubicBezTo>
                  <a:cubicBezTo>
                    <a:pt x="172" y="165"/>
                    <a:pt x="171" y="165"/>
                    <a:pt x="171" y="166"/>
                  </a:cubicBezTo>
                  <a:cubicBezTo>
                    <a:pt x="171" y="166"/>
                    <a:pt x="171" y="167"/>
                    <a:pt x="171" y="167"/>
                  </a:cubicBezTo>
                  <a:cubicBezTo>
                    <a:pt x="170" y="167"/>
                    <a:pt x="170" y="167"/>
                    <a:pt x="169" y="166"/>
                  </a:cubicBezTo>
                  <a:cubicBezTo>
                    <a:pt x="169" y="167"/>
                    <a:pt x="168" y="167"/>
                    <a:pt x="168" y="167"/>
                  </a:cubicBezTo>
                  <a:close/>
                  <a:moveTo>
                    <a:pt x="17" y="134"/>
                  </a:moveTo>
                  <a:cubicBezTo>
                    <a:pt x="17" y="134"/>
                    <a:pt x="16" y="134"/>
                    <a:pt x="16" y="134"/>
                  </a:cubicBezTo>
                  <a:cubicBezTo>
                    <a:pt x="16" y="134"/>
                    <a:pt x="15" y="135"/>
                    <a:pt x="14" y="136"/>
                  </a:cubicBezTo>
                  <a:cubicBezTo>
                    <a:pt x="15" y="136"/>
                    <a:pt x="17" y="138"/>
                    <a:pt x="17" y="139"/>
                  </a:cubicBezTo>
                  <a:cubicBezTo>
                    <a:pt x="17" y="137"/>
                    <a:pt x="17" y="135"/>
                    <a:pt x="17" y="134"/>
                  </a:cubicBezTo>
                  <a:close/>
                  <a:moveTo>
                    <a:pt x="90" y="122"/>
                  </a:moveTo>
                  <a:cubicBezTo>
                    <a:pt x="89" y="123"/>
                    <a:pt x="88" y="124"/>
                    <a:pt x="87" y="125"/>
                  </a:cubicBezTo>
                  <a:cubicBezTo>
                    <a:pt x="88" y="126"/>
                    <a:pt x="88" y="127"/>
                    <a:pt x="89" y="128"/>
                  </a:cubicBezTo>
                  <a:cubicBezTo>
                    <a:pt x="89" y="127"/>
                    <a:pt x="90" y="126"/>
                    <a:pt x="90" y="125"/>
                  </a:cubicBezTo>
                  <a:cubicBezTo>
                    <a:pt x="90" y="125"/>
                    <a:pt x="90" y="125"/>
                    <a:pt x="90" y="125"/>
                  </a:cubicBezTo>
                  <a:cubicBezTo>
                    <a:pt x="90" y="124"/>
                    <a:pt x="90" y="123"/>
                    <a:pt x="90" y="122"/>
                  </a:cubicBezTo>
                  <a:close/>
                  <a:moveTo>
                    <a:pt x="93" y="124"/>
                  </a:moveTo>
                  <a:cubicBezTo>
                    <a:pt x="92" y="125"/>
                    <a:pt x="92" y="125"/>
                    <a:pt x="92" y="126"/>
                  </a:cubicBezTo>
                  <a:cubicBezTo>
                    <a:pt x="93" y="127"/>
                    <a:pt x="93" y="129"/>
                    <a:pt x="93" y="130"/>
                  </a:cubicBezTo>
                  <a:cubicBezTo>
                    <a:pt x="93" y="130"/>
                    <a:pt x="94" y="130"/>
                    <a:pt x="94" y="131"/>
                  </a:cubicBezTo>
                  <a:cubicBezTo>
                    <a:pt x="94" y="130"/>
                    <a:pt x="94" y="130"/>
                    <a:pt x="95" y="129"/>
                  </a:cubicBezTo>
                  <a:cubicBezTo>
                    <a:pt x="95" y="129"/>
                    <a:pt x="95" y="129"/>
                    <a:pt x="95" y="128"/>
                  </a:cubicBezTo>
                  <a:cubicBezTo>
                    <a:pt x="95" y="128"/>
                    <a:pt x="94" y="127"/>
                    <a:pt x="94" y="126"/>
                  </a:cubicBezTo>
                  <a:cubicBezTo>
                    <a:pt x="94" y="125"/>
                    <a:pt x="93" y="125"/>
                    <a:pt x="93" y="124"/>
                  </a:cubicBezTo>
                  <a:close/>
                  <a:moveTo>
                    <a:pt x="94" y="7"/>
                  </a:moveTo>
                  <a:cubicBezTo>
                    <a:pt x="94" y="7"/>
                    <a:pt x="94" y="7"/>
                    <a:pt x="94" y="7"/>
                  </a:cubicBezTo>
                  <a:cubicBezTo>
                    <a:pt x="94" y="8"/>
                    <a:pt x="93" y="8"/>
                    <a:pt x="92" y="8"/>
                  </a:cubicBezTo>
                  <a:cubicBezTo>
                    <a:pt x="92" y="8"/>
                    <a:pt x="91" y="8"/>
                    <a:pt x="91" y="9"/>
                  </a:cubicBezTo>
                  <a:cubicBezTo>
                    <a:pt x="90" y="9"/>
                    <a:pt x="90" y="9"/>
                    <a:pt x="89" y="9"/>
                  </a:cubicBezTo>
                  <a:cubicBezTo>
                    <a:pt x="90" y="9"/>
                    <a:pt x="90" y="10"/>
                    <a:pt x="91" y="10"/>
                  </a:cubicBezTo>
                  <a:cubicBezTo>
                    <a:pt x="91" y="10"/>
                    <a:pt x="91" y="10"/>
                    <a:pt x="91" y="10"/>
                  </a:cubicBezTo>
                  <a:cubicBezTo>
                    <a:pt x="92" y="9"/>
                    <a:pt x="93" y="10"/>
                    <a:pt x="93" y="11"/>
                  </a:cubicBezTo>
                  <a:cubicBezTo>
                    <a:pt x="93" y="11"/>
                    <a:pt x="93" y="11"/>
                    <a:pt x="93" y="12"/>
                  </a:cubicBezTo>
                  <a:cubicBezTo>
                    <a:pt x="93" y="12"/>
                    <a:pt x="93" y="12"/>
                    <a:pt x="94" y="13"/>
                  </a:cubicBezTo>
                  <a:cubicBezTo>
                    <a:pt x="94" y="13"/>
                    <a:pt x="94" y="13"/>
                    <a:pt x="94" y="13"/>
                  </a:cubicBezTo>
                  <a:cubicBezTo>
                    <a:pt x="94" y="11"/>
                    <a:pt x="94" y="9"/>
                    <a:pt x="94" y="7"/>
                  </a:cubicBezTo>
                  <a:cubicBezTo>
                    <a:pt x="94" y="7"/>
                    <a:pt x="94" y="7"/>
                    <a:pt x="94" y="7"/>
                  </a:cubicBezTo>
                  <a:close/>
                  <a:moveTo>
                    <a:pt x="69" y="168"/>
                  </a:moveTo>
                  <a:cubicBezTo>
                    <a:pt x="68" y="169"/>
                    <a:pt x="68" y="169"/>
                    <a:pt x="68" y="170"/>
                  </a:cubicBezTo>
                  <a:cubicBezTo>
                    <a:pt x="68" y="170"/>
                    <a:pt x="68" y="170"/>
                    <a:pt x="68" y="170"/>
                  </a:cubicBezTo>
                  <a:cubicBezTo>
                    <a:pt x="68" y="171"/>
                    <a:pt x="69" y="172"/>
                    <a:pt x="70" y="173"/>
                  </a:cubicBezTo>
                  <a:cubicBezTo>
                    <a:pt x="70" y="173"/>
                    <a:pt x="70" y="173"/>
                    <a:pt x="70" y="173"/>
                  </a:cubicBezTo>
                  <a:cubicBezTo>
                    <a:pt x="70" y="172"/>
                    <a:pt x="71" y="171"/>
                    <a:pt x="71" y="170"/>
                  </a:cubicBezTo>
                  <a:cubicBezTo>
                    <a:pt x="71" y="169"/>
                    <a:pt x="71" y="169"/>
                    <a:pt x="70" y="169"/>
                  </a:cubicBezTo>
                  <a:cubicBezTo>
                    <a:pt x="70" y="169"/>
                    <a:pt x="69" y="169"/>
                    <a:pt x="69" y="168"/>
                  </a:cubicBezTo>
                  <a:close/>
                  <a:moveTo>
                    <a:pt x="160" y="35"/>
                  </a:moveTo>
                  <a:cubicBezTo>
                    <a:pt x="160" y="34"/>
                    <a:pt x="159" y="34"/>
                    <a:pt x="158" y="34"/>
                  </a:cubicBezTo>
                  <a:cubicBezTo>
                    <a:pt x="158" y="34"/>
                    <a:pt x="158" y="34"/>
                    <a:pt x="157" y="35"/>
                  </a:cubicBezTo>
                  <a:cubicBezTo>
                    <a:pt x="157" y="35"/>
                    <a:pt x="157" y="36"/>
                    <a:pt x="157" y="36"/>
                  </a:cubicBezTo>
                  <a:cubicBezTo>
                    <a:pt x="157" y="37"/>
                    <a:pt x="157" y="37"/>
                    <a:pt x="157" y="38"/>
                  </a:cubicBezTo>
                  <a:cubicBezTo>
                    <a:pt x="158" y="38"/>
                    <a:pt x="158" y="38"/>
                    <a:pt x="158" y="38"/>
                  </a:cubicBezTo>
                  <a:cubicBezTo>
                    <a:pt x="159" y="37"/>
                    <a:pt x="160" y="36"/>
                    <a:pt x="160" y="35"/>
                  </a:cubicBezTo>
                  <a:close/>
                  <a:moveTo>
                    <a:pt x="54" y="65"/>
                  </a:moveTo>
                  <a:cubicBezTo>
                    <a:pt x="54" y="62"/>
                    <a:pt x="55" y="60"/>
                    <a:pt x="55" y="58"/>
                  </a:cubicBezTo>
                  <a:cubicBezTo>
                    <a:pt x="55" y="57"/>
                    <a:pt x="55" y="55"/>
                    <a:pt x="54" y="54"/>
                  </a:cubicBezTo>
                  <a:cubicBezTo>
                    <a:pt x="54" y="56"/>
                    <a:pt x="53" y="62"/>
                    <a:pt x="54" y="64"/>
                  </a:cubicBezTo>
                  <a:cubicBezTo>
                    <a:pt x="54" y="64"/>
                    <a:pt x="54" y="64"/>
                    <a:pt x="54" y="65"/>
                  </a:cubicBezTo>
                  <a:close/>
                  <a:moveTo>
                    <a:pt x="109" y="170"/>
                  </a:moveTo>
                  <a:cubicBezTo>
                    <a:pt x="107" y="169"/>
                    <a:pt x="105" y="169"/>
                    <a:pt x="104" y="169"/>
                  </a:cubicBezTo>
                  <a:cubicBezTo>
                    <a:pt x="103" y="169"/>
                    <a:pt x="102" y="169"/>
                    <a:pt x="102" y="170"/>
                  </a:cubicBezTo>
                  <a:cubicBezTo>
                    <a:pt x="104" y="170"/>
                    <a:pt x="108" y="171"/>
                    <a:pt x="109" y="171"/>
                  </a:cubicBezTo>
                  <a:cubicBezTo>
                    <a:pt x="109" y="170"/>
                    <a:pt x="109" y="170"/>
                    <a:pt x="109" y="170"/>
                  </a:cubicBezTo>
                  <a:close/>
                  <a:moveTo>
                    <a:pt x="147" y="70"/>
                  </a:moveTo>
                  <a:cubicBezTo>
                    <a:pt x="147" y="70"/>
                    <a:pt x="147" y="70"/>
                    <a:pt x="147" y="70"/>
                  </a:cubicBezTo>
                  <a:cubicBezTo>
                    <a:pt x="147" y="69"/>
                    <a:pt x="147" y="67"/>
                    <a:pt x="147" y="66"/>
                  </a:cubicBezTo>
                  <a:cubicBezTo>
                    <a:pt x="147" y="64"/>
                    <a:pt x="147" y="62"/>
                    <a:pt x="146" y="60"/>
                  </a:cubicBezTo>
                  <a:cubicBezTo>
                    <a:pt x="146" y="60"/>
                    <a:pt x="146" y="60"/>
                    <a:pt x="146" y="59"/>
                  </a:cubicBezTo>
                  <a:cubicBezTo>
                    <a:pt x="146" y="59"/>
                    <a:pt x="146" y="58"/>
                    <a:pt x="146" y="58"/>
                  </a:cubicBezTo>
                  <a:cubicBezTo>
                    <a:pt x="146" y="58"/>
                    <a:pt x="145" y="58"/>
                    <a:pt x="145" y="58"/>
                  </a:cubicBezTo>
                  <a:cubicBezTo>
                    <a:pt x="146" y="62"/>
                    <a:pt x="146" y="66"/>
                    <a:pt x="147" y="70"/>
                  </a:cubicBezTo>
                  <a:close/>
                  <a:moveTo>
                    <a:pt x="175" y="63"/>
                  </a:moveTo>
                  <a:cubicBezTo>
                    <a:pt x="173" y="63"/>
                    <a:pt x="173" y="64"/>
                    <a:pt x="172" y="65"/>
                  </a:cubicBezTo>
                  <a:cubicBezTo>
                    <a:pt x="172" y="66"/>
                    <a:pt x="172" y="67"/>
                    <a:pt x="173" y="68"/>
                  </a:cubicBezTo>
                  <a:cubicBezTo>
                    <a:pt x="174" y="67"/>
                    <a:pt x="174" y="67"/>
                    <a:pt x="175" y="66"/>
                  </a:cubicBezTo>
                  <a:cubicBezTo>
                    <a:pt x="175" y="66"/>
                    <a:pt x="175" y="66"/>
                    <a:pt x="175" y="66"/>
                  </a:cubicBezTo>
                  <a:cubicBezTo>
                    <a:pt x="175" y="65"/>
                    <a:pt x="175" y="64"/>
                    <a:pt x="175" y="63"/>
                  </a:cubicBezTo>
                  <a:close/>
                  <a:moveTo>
                    <a:pt x="110" y="165"/>
                  </a:moveTo>
                  <a:cubicBezTo>
                    <a:pt x="110" y="166"/>
                    <a:pt x="110" y="167"/>
                    <a:pt x="111" y="168"/>
                  </a:cubicBezTo>
                  <a:cubicBezTo>
                    <a:pt x="111" y="168"/>
                    <a:pt x="112" y="168"/>
                    <a:pt x="113" y="168"/>
                  </a:cubicBezTo>
                  <a:cubicBezTo>
                    <a:pt x="113" y="167"/>
                    <a:pt x="113" y="167"/>
                    <a:pt x="113" y="166"/>
                  </a:cubicBezTo>
                  <a:cubicBezTo>
                    <a:pt x="112" y="165"/>
                    <a:pt x="111" y="165"/>
                    <a:pt x="110" y="165"/>
                  </a:cubicBezTo>
                  <a:close/>
                  <a:moveTo>
                    <a:pt x="161" y="32"/>
                  </a:moveTo>
                  <a:cubicBezTo>
                    <a:pt x="161" y="32"/>
                    <a:pt x="161" y="32"/>
                    <a:pt x="161" y="32"/>
                  </a:cubicBezTo>
                  <a:cubicBezTo>
                    <a:pt x="161" y="30"/>
                    <a:pt x="160" y="29"/>
                    <a:pt x="160" y="27"/>
                  </a:cubicBezTo>
                  <a:cubicBezTo>
                    <a:pt x="159" y="28"/>
                    <a:pt x="158" y="28"/>
                    <a:pt x="157" y="28"/>
                  </a:cubicBezTo>
                  <a:cubicBezTo>
                    <a:pt x="158" y="30"/>
                    <a:pt x="160" y="31"/>
                    <a:pt x="161" y="32"/>
                  </a:cubicBezTo>
                  <a:close/>
                  <a:moveTo>
                    <a:pt x="56" y="97"/>
                  </a:moveTo>
                  <a:cubicBezTo>
                    <a:pt x="56" y="95"/>
                    <a:pt x="56" y="94"/>
                    <a:pt x="56" y="92"/>
                  </a:cubicBezTo>
                  <a:cubicBezTo>
                    <a:pt x="55" y="94"/>
                    <a:pt x="54" y="95"/>
                    <a:pt x="54" y="98"/>
                  </a:cubicBezTo>
                  <a:cubicBezTo>
                    <a:pt x="55" y="98"/>
                    <a:pt x="55" y="97"/>
                    <a:pt x="56" y="97"/>
                  </a:cubicBezTo>
                  <a:close/>
                  <a:moveTo>
                    <a:pt x="49" y="177"/>
                  </a:moveTo>
                  <a:cubicBezTo>
                    <a:pt x="50" y="170"/>
                    <a:pt x="49" y="164"/>
                    <a:pt x="49" y="157"/>
                  </a:cubicBezTo>
                  <a:cubicBezTo>
                    <a:pt x="48" y="159"/>
                    <a:pt x="49" y="176"/>
                    <a:pt x="49" y="177"/>
                  </a:cubicBezTo>
                  <a:close/>
                  <a:moveTo>
                    <a:pt x="91" y="166"/>
                  </a:moveTo>
                  <a:cubicBezTo>
                    <a:pt x="92" y="166"/>
                    <a:pt x="93" y="167"/>
                    <a:pt x="94" y="167"/>
                  </a:cubicBezTo>
                  <a:cubicBezTo>
                    <a:pt x="94" y="166"/>
                    <a:pt x="94" y="165"/>
                    <a:pt x="93" y="164"/>
                  </a:cubicBezTo>
                  <a:cubicBezTo>
                    <a:pt x="93" y="164"/>
                    <a:pt x="93" y="164"/>
                    <a:pt x="93" y="164"/>
                  </a:cubicBezTo>
                  <a:cubicBezTo>
                    <a:pt x="93" y="164"/>
                    <a:pt x="93" y="164"/>
                    <a:pt x="92" y="163"/>
                  </a:cubicBezTo>
                  <a:cubicBezTo>
                    <a:pt x="91" y="164"/>
                    <a:pt x="91" y="165"/>
                    <a:pt x="91" y="166"/>
                  </a:cubicBezTo>
                  <a:close/>
                  <a:moveTo>
                    <a:pt x="96" y="38"/>
                  </a:moveTo>
                  <a:cubicBezTo>
                    <a:pt x="96" y="38"/>
                    <a:pt x="96" y="38"/>
                    <a:pt x="95" y="39"/>
                  </a:cubicBezTo>
                  <a:cubicBezTo>
                    <a:pt x="95" y="39"/>
                    <a:pt x="95" y="40"/>
                    <a:pt x="94" y="40"/>
                  </a:cubicBezTo>
                  <a:cubicBezTo>
                    <a:pt x="94" y="40"/>
                    <a:pt x="93" y="41"/>
                    <a:pt x="93" y="41"/>
                  </a:cubicBezTo>
                  <a:cubicBezTo>
                    <a:pt x="92" y="42"/>
                    <a:pt x="92" y="42"/>
                    <a:pt x="91" y="41"/>
                  </a:cubicBezTo>
                  <a:cubicBezTo>
                    <a:pt x="91" y="41"/>
                    <a:pt x="91" y="41"/>
                    <a:pt x="91" y="41"/>
                  </a:cubicBezTo>
                  <a:cubicBezTo>
                    <a:pt x="90" y="41"/>
                    <a:pt x="90" y="41"/>
                    <a:pt x="89" y="41"/>
                  </a:cubicBezTo>
                  <a:cubicBezTo>
                    <a:pt x="90" y="42"/>
                    <a:pt x="90" y="42"/>
                    <a:pt x="90" y="42"/>
                  </a:cubicBezTo>
                  <a:cubicBezTo>
                    <a:pt x="91" y="42"/>
                    <a:pt x="92" y="42"/>
                    <a:pt x="93" y="43"/>
                  </a:cubicBezTo>
                  <a:cubicBezTo>
                    <a:pt x="95" y="42"/>
                    <a:pt x="96" y="40"/>
                    <a:pt x="96" y="38"/>
                  </a:cubicBezTo>
                  <a:close/>
                  <a:moveTo>
                    <a:pt x="117" y="21"/>
                  </a:moveTo>
                  <a:cubicBezTo>
                    <a:pt x="117" y="19"/>
                    <a:pt x="117" y="18"/>
                    <a:pt x="118" y="16"/>
                  </a:cubicBezTo>
                  <a:cubicBezTo>
                    <a:pt x="118" y="16"/>
                    <a:pt x="118" y="16"/>
                    <a:pt x="118" y="16"/>
                  </a:cubicBezTo>
                  <a:cubicBezTo>
                    <a:pt x="117" y="15"/>
                    <a:pt x="117" y="15"/>
                    <a:pt x="116" y="15"/>
                  </a:cubicBezTo>
                  <a:cubicBezTo>
                    <a:pt x="116" y="17"/>
                    <a:pt x="116" y="19"/>
                    <a:pt x="116" y="21"/>
                  </a:cubicBezTo>
                  <a:cubicBezTo>
                    <a:pt x="116" y="21"/>
                    <a:pt x="117" y="21"/>
                    <a:pt x="117" y="21"/>
                  </a:cubicBezTo>
                  <a:close/>
                  <a:moveTo>
                    <a:pt x="140" y="48"/>
                  </a:moveTo>
                  <a:cubicBezTo>
                    <a:pt x="141" y="51"/>
                    <a:pt x="142" y="54"/>
                    <a:pt x="143" y="57"/>
                  </a:cubicBezTo>
                  <a:cubicBezTo>
                    <a:pt x="143" y="56"/>
                    <a:pt x="143" y="55"/>
                    <a:pt x="143" y="54"/>
                  </a:cubicBezTo>
                  <a:cubicBezTo>
                    <a:pt x="143" y="52"/>
                    <a:pt x="143" y="51"/>
                    <a:pt x="142" y="50"/>
                  </a:cubicBezTo>
                  <a:cubicBezTo>
                    <a:pt x="141" y="50"/>
                    <a:pt x="141" y="49"/>
                    <a:pt x="140" y="48"/>
                  </a:cubicBezTo>
                  <a:close/>
                  <a:moveTo>
                    <a:pt x="127" y="122"/>
                  </a:moveTo>
                  <a:cubicBezTo>
                    <a:pt x="128" y="122"/>
                    <a:pt x="129" y="123"/>
                    <a:pt x="130" y="124"/>
                  </a:cubicBezTo>
                  <a:cubicBezTo>
                    <a:pt x="130" y="124"/>
                    <a:pt x="130" y="123"/>
                    <a:pt x="130" y="123"/>
                  </a:cubicBezTo>
                  <a:cubicBezTo>
                    <a:pt x="129" y="122"/>
                    <a:pt x="129" y="120"/>
                    <a:pt x="128" y="119"/>
                  </a:cubicBezTo>
                  <a:cubicBezTo>
                    <a:pt x="127" y="120"/>
                    <a:pt x="127" y="121"/>
                    <a:pt x="127" y="122"/>
                  </a:cubicBezTo>
                  <a:close/>
                  <a:moveTo>
                    <a:pt x="182" y="149"/>
                  </a:moveTo>
                  <a:cubicBezTo>
                    <a:pt x="182" y="149"/>
                    <a:pt x="181" y="149"/>
                    <a:pt x="181" y="150"/>
                  </a:cubicBezTo>
                  <a:cubicBezTo>
                    <a:pt x="181" y="151"/>
                    <a:pt x="181" y="152"/>
                    <a:pt x="181" y="153"/>
                  </a:cubicBezTo>
                  <a:cubicBezTo>
                    <a:pt x="181" y="154"/>
                    <a:pt x="181" y="154"/>
                    <a:pt x="182" y="155"/>
                  </a:cubicBezTo>
                  <a:cubicBezTo>
                    <a:pt x="183" y="154"/>
                    <a:pt x="183" y="154"/>
                    <a:pt x="183" y="153"/>
                  </a:cubicBezTo>
                  <a:cubicBezTo>
                    <a:pt x="183" y="151"/>
                    <a:pt x="183" y="150"/>
                    <a:pt x="182" y="149"/>
                  </a:cubicBezTo>
                  <a:close/>
                  <a:moveTo>
                    <a:pt x="119" y="131"/>
                  </a:moveTo>
                  <a:cubicBezTo>
                    <a:pt x="118" y="129"/>
                    <a:pt x="118" y="128"/>
                    <a:pt x="117" y="126"/>
                  </a:cubicBezTo>
                  <a:cubicBezTo>
                    <a:pt x="117" y="126"/>
                    <a:pt x="116" y="127"/>
                    <a:pt x="115" y="127"/>
                  </a:cubicBezTo>
                  <a:cubicBezTo>
                    <a:pt x="116" y="129"/>
                    <a:pt x="117" y="130"/>
                    <a:pt x="118" y="132"/>
                  </a:cubicBezTo>
                  <a:cubicBezTo>
                    <a:pt x="118" y="131"/>
                    <a:pt x="119" y="131"/>
                    <a:pt x="119" y="131"/>
                  </a:cubicBezTo>
                  <a:close/>
                  <a:moveTo>
                    <a:pt x="103" y="58"/>
                  </a:moveTo>
                  <a:cubicBezTo>
                    <a:pt x="103" y="57"/>
                    <a:pt x="104" y="57"/>
                    <a:pt x="104" y="57"/>
                  </a:cubicBezTo>
                  <a:cubicBezTo>
                    <a:pt x="105" y="56"/>
                    <a:pt x="104" y="55"/>
                    <a:pt x="104" y="54"/>
                  </a:cubicBezTo>
                  <a:cubicBezTo>
                    <a:pt x="103" y="55"/>
                    <a:pt x="102" y="56"/>
                    <a:pt x="100" y="55"/>
                  </a:cubicBezTo>
                  <a:cubicBezTo>
                    <a:pt x="101" y="56"/>
                    <a:pt x="101" y="56"/>
                    <a:pt x="101" y="57"/>
                  </a:cubicBezTo>
                  <a:cubicBezTo>
                    <a:pt x="102" y="57"/>
                    <a:pt x="103" y="57"/>
                    <a:pt x="103" y="58"/>
                  </a:cubicBezTo>
                  <a:close/>
                  <a:moveTo>
                    <a:pt x="154" y="25"/>
                  </a:moveTo>
                  <a:cubicBezTo>
                    <a:pt x="155" y="26"/>
                    <a:pt x="155" y="26"/>
                    <a:pt x="156" y="27"/>
                  </a:cubicBezTo>
                  <a:cubicBezTo>
                    <a:pt x="157" y="26"/>
                    <a:pt x="158" y="26"/>
                    <a:pt x="159" y="25"/>
                  </a:cubicBezTo>
                  <a:cubicBezTo>
                    <a:pt x="159" y="25"/>
                    <a:pt x="159" y="25"/>
                    <a:pt x="159" y="25"/>
                  </a:cubicBezTo>
                  <a:cubicBezTo>
                    <a:pt x="159" y="25"/>
                    <a:pt x="159" y="25"/>
                    <a:pt x="159" y="25"/>
                  </a:cubicBezTo>
                  <a:cubicBezTo>
                    <a:pt x="158" y="25"/>
                    <a:pt x="157" y="25"/>
                    <a:pt x="156" y="25"/>
                  </a:cubicBezTo>
                  <a:cubicBezTo>
                    <a:pt x="156" y="25"/>
                    <a:pt x="155" y="25"/>
                    <a:pt x="154" y="25"/>
                  </a:cubicBezTo>
                  <a:close/>
                  <a:moveTo>
                    <a:pt x="77" y="168"/>
                  </a:moveTo>
                  <a:cubicBezTo>
                    <a:pt x="76" y="169"/>
                    <a:pt x="75" y="170"/>
                    <a:pt x="75" y="171"/>
                  </a:cubicBezTo>
                  <a:cubicBezTo>
                    <a:pt x="75" y="172"/>
                    <a:pt x="76" y="173"/>
                    <a:pt x="77" y="173"/>
                  </a:cubicBezTo>
                  <a:cubicBezTo>
                    <a:pt x="77" y="173"/>
                    <a:pt x="77" y="173"/>
                    <a:pt x="77" y="173"/>
                  </a:cubicBezTo>
                  <a:cubicBezTo>
                    <a:pt x="77" y="172"/>
                    <a:pt x="77" y="171"/>
                    <a:pt x="77" y="170"/>
                  </a:cubicBezTo>
                  <a:cubicBezTo>
                    <a:pt x="77" y="170"/>
                    <a:pt x="77" y="169"/>
                    <a:pt x="77" y="169"/>
                  </a:cubicBezTo>
                  <a:cubicBezTo>
                    <a:pt x="77" y="169"/>
                    <a:pt x="77" y="168"/>
                    <a:pt x="77" y="168"/>
                  </a:cubicBezTo>
                  <a:close/>
                  <a:moveTo>
                    <a:pt x="131" y="25"/>
                  </a:moveTo>
                  <a:cubicBezTo>
                    <a:pt x="132" y="26"/>
                    <a:pt x="132" y="27"/>
                    <a:pt x="133" y="27"/>
                  </a:cubicBezTo>
                  <a:cubicBezTo>
                    <a:pt x="133" y="27"/>
                    <a:pt x="133" y="26"/>
                    <a:pt x="134" y="26"/>
                  </a:cubicBezTo>
                  <a:cubicBezTo>
                    <a:pt x="134" y="26"/>
                    <a:pt x="134" y="25"/>
                    <a:pt x="134" y="24"/>
                  </a:cubicBezTo>
                  <a:cubicBezTo>
                    <a:pt x="134" y="24"/>
                    <a:pt x="134" y="24"/>
                    <a:pt x="133" y="23"/>
                  </a:cubicBezTo>
                  <a:cubicBezTo>
                    <a:pt x="132" y="24"/>
                    <a:pt x="132" y="25"/>
                    <a:pt x="131" y="25"/>
                  </a:cubicBezTo>
                  <a:close/>
                  <a:moveTo>
                    <a:pt x="127" y="128"/>
                  </a:moveTo>
                  <a:cubicBezTo>
                    <a:pt x="128" y="129"/>
                    <a:pt x="129" y="130"/>
                    <a:pt x="130" y="131"/>
                  </a:cubicBezTo>
                  <a:cubicBezTo>
                    <a:pt x="130" y="129"/>
                    <a:pt x="130" y="128"/>
                    <a:pt x="131" y="127"/>
                  </a:cubicBezTo>
                  <a:cubicBezTo>
                    <a:pt x="130" y="127"/>
                    <a:pt x="130" y="127"/>
                    <a:pt x="130" y="126"/>
                  </a:cubicBezTo>
                  <a:cubicBezTo>
                    <a:pt x="129" y="127"/>
                    <a:pt x="128" y="128"/>
                    <a:pt x="127" y="128"/>
                  </a:cubicBezTo>
                  <a:close/>
                  <a:moveTo>
                    <a:pt x="64" y="31"/>
                  </a:moveTo>
                  <a:cubicBezTo>
                    <a:pt x="64" y="32"/>
                    <a:pt x="64" y="32"/>
                    <a:pt x="64" y="33"/>
                  </a:cubicBezTo>
                  <a:cubicBezTo>
                    <a:pt x="64" y="33"/>
                    <a:pt x="64" y="33"/>
                    <a:pt x="63" y="34"/>
                  </a:cubicBezTo>
                  <a:cubicBezTo>
                    <a:pt x="63" y="34"/>
                    <a:pt x="62" y="35"/>
                    <a:pt x="62" y="35"/>
                  </a:cubicBezTo>
                  <a:cubicBezTo>
                    <a:pt x="62" y="36"/>
                    <a:pt x="62" y="36"/>
                    <a:pt x="62" y="36"/>
                  </a:cubicBezTo>
                  <a:cubicBezTo>
                    <a:pt x="64" y="35"/>
                    <a:pt x="65" y="34"/>
                    <a:pt x="66" y="32"/>
                  </a:cubicBezTo>
                  <a:cubicBezTo>
                    <a:pt x="65" y="32"/>
                    <a:pt x="65" y="32"/>
                    <a:pt x="64" y="31"/>
                  </a:cubicBezTo>
                  <a:close/>
                  <a:moveTo>
                    <a:pt x="164" y="32"/>
                  </a:moveTo>
                  <a:cubicBezTo>
                    <a:pt x="165" y="32"/>
                    <a:pt x="165" y="32"/>
                    <a:pt x="166" y="32"/>
                  </a:cubicBezTo>
                  <a:cubicBezTo>
                    <a:pt x="165" y="31"/>
                    <a:pt x="165" y="30"/>
                    <a:pt x="165" y="29"/>
                  </a:cubicBezTo>
                  <a:cubicBezTo>
                    <a:pt x="164" y="29"/>
                    <a:pt x="164" y="29"/>
                    <a:pt x="164" y="29"/>
                  </a:cubicBezTo>
                  <a:cubicBezTo>
                    <a:pt x="163" y="29"/>
                    <a:pt x="163" y="28"/>
                    <a:pt x="163" y="28"/>
                  </a:cubicBezTo>
                  <a:cubicBezTo>
                    <a:pt x="162" y="28"/>
                    <a:pt x="162" y="28"/>
                    <a:pt x="162" y="28"/>
                  </a:cubicBezTo>
                  <a:cubicBezTo>
                    <a:pt x="162" y="29"/>
                    <a:pt x="162" y="29"/>
                    <a:pt x="162" y="29"/>
                  </a:cubicBezTo>
                  <a:cubicBezTo>
                    <a:pt x="163" y="29"/>
                    <a:pt x="163" y="29"/>
                    <a:pt x="163" y="30"/>
                  </a:cubicBezTo>
                  <a:cubicBezTo>
                    <a:pt x="164" y="31"/>
                    <a:pt x="164" y="31"/>
                    <a:pt x="164" y="32"/>
                  </a:cubicBezTo>
                  <a:close/>
                  <a:moveTo>
                    <a:pt x="161" y="41"/>
                  </a:moveTo>
                  <a:cubicBezTo>
                    <a:pt x="161" y="40"/>
                    <a:pt x="161" y="40"/>
                    <a:pt x="161" y="40"/>
                  </a:cubicBezTo>
                  <a:cubicBezTo>
                    <a:pt x="162" y="39"/>
                    <a:pt x="162" y="38"/>
                    <a:pt x="163" y="37"/>
                  </a:cubicBezTo>
                  <a:cubicBezTo>
                    <a:pt x="164" y="36"/>
                    <a:pt x="164" y="36"/>
                    <a:pt x="163" y="35"/>
                  </a:cubicBezTo>
                  <a:cubicBezTo>
                    <a:pt x="163" y="35"/>
                    <a:pt x="163" y="35"/>
                    <a:pt x="162" y="35"/>
                  </a:cubicBezTo>
                  <a:cubicBezTo>
                    <a:pt x="162" y="37"/>
                    <a:pt x="161" y="38"/>
                    <a:pt x="160" y="40"/>
                  </a:cubicBezTo>
                  <a:cubicBezTo>
                    <a:pt x="160" y="40"/>
                    <a:pt x="160" y="40"/>
                    <a:pt x="161" y="41"/>
                  </a:cubicBezTo>
                  <a:close/>
                  <a:moveTo>
                    <a:pt x="96" y="113"/>
                  </a:moveTo>
                  <a:cubicBezTo>
                    <a:pt x="97" y="112"/>
                    <a:pt x="97" y="111"/>
                    <a:pt x="98" y="110"/>
                  </a:cubicBezTo>
                  <a:cubicBezTo>
                    <a:pt x="99" y="109"/>
                    <a:pt x="99" y="109"/>
                    <a:pt x="99" y="108"/>
                  </a:cubicBezTo>
                  <a:cubicBezTo>
                    <a:pt x="97" y="109"/>
                    <a:pt x="96" y="110"/>
                    <a:pt x="95" y="112"/>
                  </a:cubicBezTo>
                  <a:cubicBezTo>
                    <a:pt x="95" y="112"/>
                    <a:pt x="95" y="112"/>
                    <a:pt x="96" y="113"/>
                  </a:cubicBezTo>
                  <a:close/>
                  <a:moveTo>
                    <a:pt x="135" y="163"/>
                  </a:moveTo>
                  <a:cubicBezTo>
                    <a:pt x="134" y="163"/>
                    <a:pt x="133" y="164"/>
                    <a:pt x="133" y="165"/>
                  </a:cubicBezTo>
                  <a:cubicBezTo>
                    <a:pt x="135" y="165"/>
                    <a:pt x="137" y="165"/>
                    <a:pt x="139" y="164"/>
                  </a:cubicBezTo>
                  <a:cubicBezTo>
                    <a:pt x="137" y="164"/>
                    <a:pt x="136" y="163"/>
                    <a:pt x="135" y="163"/>
                  </a:cubicBezTo>
                  <a:close/>
                  <a:moveTo>
                    <a:pt x="97" y="150"/>
                  </a:moveTo>
                  <a:cubicBezTo>
                    <a:pt x="96" y="151"/>
                    <a:pt x="95" y="151"/>
                    <a:pt x="94" y="152"/>
                  </a:cubicBezTo>
                  <a:cubicBezTo>
                    <a:pt x="94" y="152"/>
                    <a:pt x="94" y="153"/>
                    <a:pt x="94" y="153"/>
                  </a:cubicBezTo>
                  <a:cubicBezTo>
                    <a:pt x="94" y="153"/>
                    <a:pt x="95" y="154"/>
                    <a:pt x="95" y="155"/>
                  </a:cubicBezTo>
                  <a:cubicBezTo>
                    <a:pt x="96" y="153"/>
                    <a:pt x="97" y="152"/>
                    <a:pt x="97" y="151"/>
                  </a:cubicBezTo>
                  <a:cubicBezTo>
                    <a:pt x="97" y="150"/>
                    <a:pt x="97" y="150"/>
                    <a:pt x="97" y="150"/>
                  </a:cubicBezTo>
                  <a:close/>
                  <a:moveTo>
                    <a:pt x="124" y="12"/>
                  </a:moveTo>
                  <a:cubicBezTo>
                    <a:pt x="125" y="12"/>
                    <a:pt x="125" y="13"/>
                    <a:pt x="126" y="12"/>
                  </a:cubicBezTo>
                  <a:cubicBezTo>
                    <a:pt x="126" y="11"/>
                    <a:pt x="127" y="11"/>
                    <a:pt x="128" y="12"/>
                  </a:cubicBezTo>
                  <a:cubicBezTo>
                    <a:pt x="128" y="12"/>
                    <a:pt x="128" y="13"/>
                    <a:pt x="129" y="13"/>
                  </a:cubicBezTo>
                  <a:cubicBezTo>
                    <a:pt x="128" y="12"/>
                    <a:pt x="128" y="11"/>
                    <a:pt x="128" y="10"/>
                  </a:cubicBezTo>
                  <a:cubicBezTo>
                    <a:pt x="127" y="10"/>
                    <a:pt x="126" y="10"/>
                    <a:pt x="125" y="10"/>
                  </a:cubicBezTo>
                  <a:cubicBezTo>
                    <a:pt x="125" y="11"/>
                    <a:pt x="124" y="11"/>
                    <a:pt x="124" y="12"/>
                  </a:cubicBezTo>
                  <a:close/>
                  <a:moveTo>
                    <a:pt x="185" y="75"/>
                  </a:moveTo>
                  <a:cubicBezTo>
                    <a:pt x="186" y="74"/>
                    <a:pt x="187" y="73"/>
                    <a:pt x="187" y="73"/>
                  </a:cubicBezTo>
                  <a:cubicBezTo>
                    <a:pt x="187" y="73"/>
                    <a:pt x="188" y="72"/>
                    <a:pt x="188" y="72"/>
                  </a:cubicBezTo>
                  <a:cubicBezTo>
                    <a:pt x="188" y="72"/>
                    <a:pt x="188" y="71"/>
                    <a:pt x="188" y="71"/>
                  </a:cubicBezTo>
                  <a:cubicBezTo>
                    <a:pt x="186" y="71"/>
                    <a:pt x="186" y="71"/>
                    <a:pt x="185" y="70"/>
                  </a:cubicBezTo>
                  <a:cubicBezTo>
                    <a:pt x="185" y="72"/>
                    <a:pt x="185" y="73"/>
                    <a:pt x="185" y="75"/>
                  </a:cubicBezTo>
                  <a:close/>
                  <a:moveTo>
                    <a:pt x="168" y="35"/>
                  </a:moveTo>
                  <a:cubicBezTo>
                    <a:pt x="168" y="35"/>
                    <a:pt x="168" y="35"/>
                    <a:pt x="168" y="35"/>
                  </a:cubicBezTo>
                  <a:cubicBezTo>
                    <a:pt x="169" y="37"/>
                    <a:pt x="169" y="40"/>
                    <a:pt x="169" y="42"/>
                  </a:cubicBezTo>
                  <a:cubicBezTo>
                    <a:pt x="170" y="42"/>
                    <a:pt x="170" y="42"/>
                    <a:pt x="171" y="42"/>
                  </a:cubicBezTo>
                  <a:cubicBezTo>
                    <a:pt x="171" y="43"/>
                    <a:pt x="170" y="43"/>
                    <a:pt x="170" y="44"/>
                  </a:cubicBezTo>
                  <a:cubicBezTo>
                    <a:pt x="171" y="43"/>
                    <a:pt x="171" y="43"/>
                    <a:pt x="171" y="42"/>
                  </a:cubicBezTo>
                  <a:cubicBezTo>
                    <a:pt x="170" y="40"/>
                    <a:pt x="169" y="38"/>
                    <a:pt x="169" y="35"/>
                  </a:cubicBezTo>
                  <a:cubicBezTo>
                    <a:pt x="168" y="35"/>
                    <a:pt x="168" y="35"/>
                    <a:pt x="168" y="35"/>
                  </a:cubicBezTo>
                  <a:close/>
                  <a:moveTo>
                    <a:pt x="24" y="48"/>
                  </a:moveTo>
                  <a:cubicBezTo>
                    <a:pt x="23" y="48"/>
                    <a:pt x="23" y="48"/>
                    <a:pt x="23" y="49"/>
                  </a:cubicBezTo>
                  <a:cubicBezTo>
                    <a:pt x="22" y="49"/>
                    <a:pt x="22" y="50"/>
                    <a:pt x="22" y="50"/>
                  </a:cubicBezTo>
                  <a:cubicBezTo>
                    <a:pt x="23" y="51"/>
                    <a:pt x="24" y="52"/>
                    <a:pt x="25" y="52"/>
                  </a:cubicBezTo>
                  <a:cubicBezTo>
                    <a:pt x="25" y="50"/>
                    <a:pt x="24" y="49"/>
                    <a:pt x="24" y="48"/>
                  </a:cubicBezTo>
                  <a:close/>
                  <a:moveTo>
                    <a:pt x="98" y="55"/>
                  </a:moveTo>
                  <a:cubicBezTo>
                    <a:pt x="97" y="55"/>
                    <a:pt x="97" y="56"/>
                    <a:pt x="97" y="56"/>
                  </a:cubicBezTo>
                  <a:cubicBezTo>
                    <a:pt x="97" y="59"/>
                    <a:pt x="97" y="61"/>
                    <a:pt x="97" y="64"/>
                  </a:cubicBezTo>
                  <a:cubicBezTo>
                    <a:pt x="97" y="65"/>
                    <a:pt x="97" y="66"/>
                    <a:pt x="97" y="67"/>
                  </a:cubicBezTo>
                  <a:cubicBezTo>
                    <a:pt x="97" y="67"/>
                    <a:pt x="97" y="67"/>
                    <a:pt x="97" y="67"/>
                  </a:cubicBezTo>
                  <a:cubicBezTo>
                    <a:pt x="97" y="63"/>
                    <a:pt x="98" y="59"/>
                    <a:pt x="98" y="55"/>
                  </a:cubicBezTo>
                  <a:close/>
                  <a:moveTo>
                    <a:pt x="153" y="43"/>
                  </a:moveTo>
                  <a:cubicBezTo>
                    <a:pt x="153" y="44"/>
                    <a:pt x="152" y="45"/>
                    <a:pt x="152" y="47"/>
                  </a:cubicBezTo>
                  <a:cubicBezTo>
                    <a:pt x="151" y="47"/>
                    <a:pt x="151" y="48"/>
                    <a:pt x="152" y="48"/>
                  </a:cubicBezTo>
                  <a:cubicBezTo>
                    <a:pt x="153" y="47"/>
                    <a:pt x="154" y="46"/>
                    <a:pt x="154" y="44"/>
                  </a:cubicBezTo>
                  <a:cubicBezTo>
                    <a:pt x="154" y="44"/>
                    <a:pt x="154" y="43"/>
                    <a:pt x="153" y="43"/>
                  </a:cubicBezTo>
                  <a:close/>
                  <a:moveTo>
                    <a:pt x="27" y="112"/>
                  </a:moveTo>
                  <a:cubicBezTo>
                    <a:pt x="28" y="111"/>
                    <a:pt x="28" y="111"/>
                    <a:pt x="29" y="110"/>
                  </a:cubicBezTo>
                  <a:cubicBezTo>
                    <a:pt x="28" y="109"/>
                    <a:pt x="28" y="108"/>
                    <a:pt x="28" y="107"/>
                  </a:cubicBezTo>
                  <a:cubicBezTo>
                    <a:pt x="27" y="108"/>
                    <a:pt x="26" y="108"/>
                    <a:pt x="26" y="109"/>
                  </a:cubicBezTo>
                  <a:cubicBezTo>
                    <a:pt x="26" y="110"/>
                    <a:pt x="26" y="111"/>
                    <a:pt x="27" y="112"/>
                  </a:cubicBezTo>
                  <a:close/>
                  <a:moveTo>
                    <a:pt x="57" y="63"/>
                  </a:moveTo>
                  <a:cubicBezTo>
                    <a:pt x="58" y="59"/>
                    <a:pt x="59" y="56"/>
                    <a:pt x="59" y="52"/>
                  </a:cubicBezTo>
                  <a:cubicBezTo>
                    <a:pt x="58" y="55"/>
                    <a:pt x="57" y="59"/>
                    <a:pt x="57" y="63"/>
                  </a:cubicBezTo>
                  <a:close/>
                  <a:moveTo>
                    <a:pt x="70" y="118"/>
                  </a:moveTo>
                  <a:cubicBezTo>
                    <a:pt x="70" y="118"/>
                    <a:pt x="70" y="118"/>
                    <a:pt x="70" y="117"/>
                  </a:cubicBezTo>
                  <a:cubicBezTo>
                    <a:pt x="70" y="118"/>
                    <a:pt x="69" y="118"/>
                    <a:pt x="68" y="118"/>
                  </a:cubicBezTo>
                  <a:cubicBezTo>
                    <a:pt x="67" y="118"/>
                    <a:pt x="66" y="119"/>
                    <a:pt x="65" y="119"/>
                  </a:cubicBezTo>
                  <a:cubicBezTo>
                    <a:pt x="65" y="119"/>
                    <a:pt x="65" y="119"/>
                    <a:pt x="65" y="120"/>
                  </a:cubicBezTo>
                  <a:cubicBezTo>
                    <a:pt x="66" y="120"/>
                    <a:pt x="66" y="120"/>
                    <a:pt x="67" y="120"/>
                  </a:cubicBezTo>
                  <a:cubicBezTo>
                    <a:pt x="68" y="119"/>
                    <a:pt x="69" y="119"/>
                    <a:pt x="70" y="118"/>
                  </a:cubicBezTo>
                  <a:close/>
                  <a:moveTo>
                    <a:pt x="50" y="97"/>
                  </a:moveTo>
                  <a:cubicBezTo>
                    <a:pt x="50" y="97"/>
                    <a:pt x="50" y="97"/>
                    <a:pt x="50" y="97"/>
                  </a:cubicBezTo>
                  <a:cubicBezTo>
                    <a:pt x="50" y="102"/>
                    <a:pt x="50" y="106"/>
                    <a:pt x="50" y="110"/>
                  </a:cubicBezTo>
                  <a:cubicBezTo>
                    <a:pt x="50" y="110"/>
                    <a:pt x="50" y="110"/>
                    <a:pt x="50" y="109"/>
                  </a:cubicBezTo>
                  <a:cubicBezTo>
                    <a:pt x="50" y="106"/>
                    <a:pt x="50" y="102"/>
                    <a:pt x="50" y="99"/>
                  </a:cubicBezTo>
                  <a:cubicBezTo>
                    <a:pt x="50" y="98"/>
                    <a:pt x="50" y="98"/>
                    <a:pt x="50" y="97"/>
                  </a:cubicBezTo>
                  <a:cubicBezTo>
                    <a:pt x="50" y="97"/>
                    <a:pt x="50" y="97"/>
                    <a:pt x="50" y="97"/>
                  </a:cubicBezTo>
                  <a:close/>
                  <a:moveTo>
                    <a:pt x="81" y="130"/>
                  </a:moveTo>
                  <a:cubicBezTo>
                    <a:pt x="80" y="131"/>
                    <a:pt x="80" y="131"/>
                    <a:pt x="80" y="132"/>
                  </a:cubicBezTo>
                  <a:cubicBezTo>
                    <a:pt x="80" y="133"/>
                    <a:pt x="81" y="134"/>
                    <a:pt x="81" y="135"/>
                  </a:cubicBezTo>
                  <a:cubicBezTo>
                    <a:pt x="81" y="135"/>
                    <a:pt x="81" y="135"/>
                    <a:pt x="81" y="135"/>
                  </a:cubicBezTo>
                  <a:cubicBezTo>
                    <a:pt x="82" y="135"/>
                    <a:pt x="82" y="135"/>
                    <a:pt x="83" y="134"/>
                  </a:cubicBezTo>
                  <a:cubicBezTo>
                    <a:pt x="82" y="133"/>
                    <a:pt x="81" y="132"/>
                    <a:pt x="81" y="130"/>
                  </a:cubicBezTo>
                  <a:close/>
                  <a:moveTo>
                    <a:pt x="26" y="97"/>
                  </a:moveTo>
                  <a:cubicBezTo>
                    <a:pt x="26" y="96"/>
                    <a:pt x="25" y="95"/>
                    <a:pt x="25" y="94"/>
                  </a:cubicBezTo>
                  <a:cubicBezTo>
                    <a:pt x="24" y="95"/>
                    <a:pt x="23" y="96"/>
                    <a:pt x="23" y="96"/>
                  </a:cubicBezTo>
                  <a:cubicBezTo>
                    <a:pt x="23" y="97"/>
                    <a:pt x="24" y="98"/>
                    <a:pt x="25" y="98"/>
                  </a:cubicBezTo>
                  <a:cubicBezTo>
                    <a:pt x="25" y="98"/>
                    <a:pt x="26" y="98"/>
                    <a:pt x="26" y="97"/>
                  </a:cubicBezTo>
                  <a:close/>
                  <a:moveTo>
                    <a:pt x="135" y="141"/>
                  </a:moveTo>
                  <a:cubicBezTo>
                    <a:pt x="135" y="142"/>
                    <a:pt x="135" y="143"/>
                    <a:pt x="134" y="144"/>
                  </a:cubicBezTo>
                  <a:cubicBezTo>
                    <a:pt x="134" y="144"/>
                    <a:pt x="134" y="144"/>
                    <a:pt x="134" y="144"/>
                  </a:cubicBezTo>
                  <a:cubicBezTo>
                    <a:pt x="134" y="145"/>
                    <a:pt x="134" y="145"/>
                    <a:pt x="134" y="146"/>
                  </a:cubicBezTo>
                  <a:cubicBezTo>
                    <a:pt x="135" y="145"/>
                    <a:pt x="135" y="145"/>
                    <a:pt x="136" y="145"/>
                  </a:cubicBezTo>
                  <a:cubicBezTo>
                    <a:pt x="136" y="145"/>
                    <a:pt x="136" y="144"/>
                    <a:pt x="136" y="143"/>
                  </a:cubicBezTo>
                  <a:cubicBezTo>
                    <a:pt x="137" y="142"/>
                    <a:pt x="136" y="142"/>
                    <a:pt x="135" y="141"/>
                  </a:cubicBezTo>
                  <a:close/>
                  <a:moveTo>
                    <a:pt x="19" y="101"/>
                  </a:moveTo>
                  <a:cubicBezTo>
                    <a:pt x="19" y="101"/>
                    <a:pt x="19" y="101"/>
                    <a:pt x="19" y="101"/>
                  </a:cubicBezTo>
                  <a:cubicBezTo>
                    <a:pt x="18" y="102"/>
                    <a:pt x="17" y="103"/>
                    <a:pt x="16" y="103"/>
                  </a:cubicBezTo>
                  <a:cubicBezTo>
                    <a:pt x="16" y="104"/>
                    <a:pt x="16" y="105"/>
                    <a:pt x="17" y="105"/>
                  </a:cubicBezTo>
                  <a:cubicBezTo>
                    <a:pt x="17" y="105"/>
                    <a:pt x="18" y="104"/>
                    <a:pt x="19" y="103"/>
                  </a:cubicBezTo>
                  <a:cubicBezTo>
                    <a:pt x="19" y="103"/>
                    <a:pt x="19" y="103"/>
                    <a:pt x="19" y="103"/>
                  </a:cubicBezTo>
                  <a:cubicBezTo>
                    <a:pt x="19" y="102"/>
                    <a:pt x="19" y="101"/>
                    <a:pt x="19" y="101"/>
                  </a:cubicBezTo>
                  <a:close/>
                  <a:moveTo>
                    <a:pt x="51" y="33"/>
                  </a:moveTo>
                  <a:cubicBezTo>
                    <a:pt x="51" y="33"/>
                    <a:pt x="52" y="33"/>
                    <a:pt x="53" y="33"/>
                  </a:cubicBezTo>
                  <a:cubicBezTo>
                    <a:pt x="52" y="31"/>
                    <a:pt x="51" y="30"/>
                    <a:pt x="51" y="29"/>
                  </a:cubicBezTo>
                  <a:cubicBezTo>
                    <a:pt x="50" y="29"/>
                    <a:pt x="50" y="30"/>
                    <a:pt x="50" y="30"/>
                  </a:cubicBezTo>
                  <a:cubicBezTo>
                    <a:pt x="50" y="31"/>
                    <a:pt x="50" y="32"/>
                    <a:pt x="51" y="33"/>
                  </a:cubicBezTo>
                  <a:close/>
                  <a:moveTo>
                    <a:pt x="21" y="142"/>
                  </a:moveTo>
                  <a:cubicBezTo>
                    <a:pt x="22" y="142"/>
                    <a:pt x="22" y="141"/>
                    <a:pt x="22" y="141"/>
                  </a:cubicBezTo>
                  <a:cubicBezTo>
                    <a:pt x="22" y="140"/>
                    <a:pt x="22" y="140"/>
                    <a:pt x="22" y="140"/>
                  </a:cubicBezTo>
                  <a:cubicBezTo>
                    <a:pt x="22" y="139"/>
                    <a:pt x="22" y="138"/>
                    <a:pt x="21" y="138"/>
                  </a:cubicBezTo>
                  <a:cubicBezTo>
                    <a:pt x="19" y="139"/>
                    <a:pt x="19" y="141"/>
                    <a:pt x="21" y="142"/>
                  </a:cubicBezTo>
                  <a:close/>
                  <a:moveTo>
                    <a:pt x="190" y="136"/>
                  </a:moveTo>
                  <a:cubicBezTo>
                    <a:pt x="189" y="136"/>
                    <a:pt x="189" y="137"/>
                    <a:pt x="189" y="137"/>
                  </a:cubicBezTo>
                  <a:cubicBezTo>
                    <a:pt x="189" y="142"/>
                    <a:pt x="189" y="146"/>
                    <a:pt x="189" y="151"/>
                  </a:cubicBezTo>
                  <a:cubicBezTo>
                    <a:pt x="189" y="152"/>
                    <a:pt x="189" y="153"/>
                    <a:pt x="189" y="154"/>
                  </a:cubicBezTo>
                  <a:cubicBezTo>
                    <a:pt x="189" y="154"/>
                    <a:pt x="189" y="154"/>
                    <a:pt x="189" y="154"/>
                  </a:cubicBezTo>
                  <a:cubicBezTo>
                    <a:pt x="190" y="148"/>
                    <a:pt x="190" y="142"/>
                    <a:pt x="190" y="136"/>
                  </a:cubicBezTo>
                  <a:close/>
                  <a:moveTo>
                    <a:pt x="171" y="92"/>
                  </a:moveTo>
                  <a:cubicBezTo>
                    <a:pt x="172" y="91"/>
                    <a:pt x="173" y="90"/>
                    <a:pt x="174" y="90"/>
                  </a:cubicBezTo>
                  <a:cubicBezTo>
                    <a:pt x="174" y="90"/>
                    <a:pt x="174" y="89"/>
                    <a:pt x="174" y="89"/>
                  </a:cubicBezTo>
                  <a:cubicBezTo>
                    <a:pt x="174" y="89"/>
                    <a:pt x="174" y="88"/>
                    <a:pt x="174" y="87"/>
                  </a:cubicBezTo>
                  <a:cubicBezTo>
                    <a:pt x="173" y="88"/>
                    <a:pt x="172" y="89"/>
                    <a:pt x="172" y="89"/>
                  </a:cubicBezTo>
                  <a:cubicBezTo>
                    <a:pt x="171" y="90"/>
                    <a:pt x="171" y="91"/>
                    <a:pt x="171" y="92"/>
                  </a:cubicBezTo>
                  <a:close/>
                  <a:moveTo>
                    <a:pt x="109" y="18"/>
                  </a:moveTo>
                  <a:cubicBezTo>
                    <a:pt x="109" y="20"/>
                    <a:pt x="109" y="28"/>
                    <a:pt x="109" y="29"/>
                  </a:cubicBezTo>
                  <a:cubicBezTo>
                    <a:pt x="110" y="25"/>
                    <a:pt x="109" y="22"/>
                    <a:pt x="109" y="18"/>
                  </a:cubicBezTo>
                  <a:close/>
                  <a:moveTo>
                    <a:pt x="188" y="115"/>
                  </a:moveTo>
                  <a:cubicBezTo>
                    <a:pt x="188" y="115"/>
                    <a:pt x="188" y="114"/>
                    <a:pt x="188" y="113"/>
                  </a:cubicBezTo>
                  <a:cubicBezTo>
                    <a:pt x="188" y="112"/>
                    <a:pt x="188" y="112"/>
                    <a:pt x="188" y="111"/>
                  </a:cubicBezTo>
                  <a:cubicBezTo>
                    <a:pt x="188" y="111"/>
                    <a:pt x="187" y="111"/>
                    <a:pt x="187" y="112"/>
                  </a:cubicBezTo>
                  <a:cubicBezTo>
                    <a:pt x="187" y="112"/>
                    <a:pt x="186" y="112"/>
                    <a:pt x="187" y="112"/>
                  </a:cubicBezTo>
                  <a:cubicBezTo>
                    <a:pt x="187" y="113"/>
                    <a:pt x="187" y="114"/>
                    <a:pt x="187" y="115"/>
                  </a:cubicBezTo>
                  <a:cubicBezTo>
                    <a:pt x="187" y="115"/>
                    <a:pt x="188" y="115"/>
                    <a:pt x="188" y="115"/>
                  </a:cubicBezTo>
                  <a:close/>
                  <a:moveTo>
                    <a:pt x="128" y="125"/>
                  </a:moveTo>
                  <a:cubicBezTo>
                    <a:pt x="127" y="124"/>
                    <a:pt x="126" y="124"/>
                    <a:pt x="126" y="123"/>
                  </a:cubicBezTo>
                  <a:cubicBezTo>
                    <a:pt x="125" y="124"/>
                    <a:pt x="125" y="124"/>
                    <a:pt x="125" y="124"/>
                  </a:cubicBezTo>
                  <a:cubicBezTo>
                    <a:pt x="125" y="125"/>
                    <a:pt x="125" y="125"/>
                    <a:pt x="125" y="125"/>
                  </a:cubicBezTo>
                  <a:cubicBezTo>
                    <a:pt x="125" y="126"/>
                    <a:pt x="126" y="126"/>
                    <a:pt x="126" y="127"/>
                  </a:cubicBezTo>
                  <a:cubicBezTo>
                    <a:pt x="127" y="126"/>
                    <a:pt x="127" y="126"/>
                    <a:pt x="128" y="125"/>
                  </a:cubicBezTo>
                  <a:close/>
                  <a:moveTo>
                    <a:pt x="54" y="39"/>
                  </a:moveTo>
                  <a:cubicBezTo>
                    <a:pt x="53" y="41"/>
                    <a:pt x="51" y="43"/>
                    <a:pt x="50" y="46"/>
                  </a:cubicBezTo>
                  <a:cubicBezTo>
                    <a:pt x="50" y="46"/>
                    <a:pt x="50" y="46"/>
                    <a:pt x="50" y="46"/>
                  </a:cubicBezTo>
                  <a:cubicBezTo>
                    <a:pt x="52" y="44"/>
                    <a:pt x="54" y="42"/>
                    <a:pt x="55" y="39"/>
                  </a:cubicBezTo>
                  <a:cubicBezTo>
                    <a:pt x="55" y="39"/>
                    <a:pt x="55" y="39"/>
                    <a:pt x="54" y="39"/>
                  </a:cubicBezTo>
                  <a:close/>
                  <a:moveTo>
                    <a:pt x="78" y="143"/>
                  </a:moveTo>
                  <a:cubicBezTo>
                    <a:pt x="79" y="143"/>
                    <a:pt x="80" y="142"/>
                    <a:pt x="80" y="141"/>
                  </a:cubicBezTo>
                  <a:cubicBezTo>
                    <a:pt x="80" y="141"/>
                    <a:pt x="80" y="141"/>
                    <a:pt x="80" y="141"/>
                  </a:cubicBezTo>
                  <a:cubicBezTo>
                    <a:pt x="80" y="140"/>
                    <a:pt x="79" y="139"/>
                    <a:pt x="79" y="138"/>
                  </a:cubicBezTo>
                  <a:cubicBezTo>
                    <a:pt x="79" y="138"/>
                    <a:pt x="79" y="138"/>
                    <a:pt x="79" y="138"/>
                  </a:cubicBezTo>
                  <a:cubicBezTo>
                    <a:pt x="78" y="140"/>
                    <a:pt x="78" y="141"/>
                    <a:pt x="78" y="143"/>
                  </a:cubicBezTo>
                  <a:close/>
                  <a:moveTo>
                    <a:pt x="108" y="136"/>
                  </a:moveTo>
                  <a:cubicBezTo>
                    <a:pt x="108" y="137"/>
                    <a:pt x="108" y="137"/>
                    <a:pt x="108" y="137"/>
                  </a:cubicBezTo>
                  <a:cubicBezTo>
                    <a:pt x="109" y="136"/>
                    <a:pt x="111" y="135"/>
                    <a:pt x="112" y="134"/>
                  </a:cubicBezTo>
                  <a:cubicBezTo>
                    <a:pt x="112" y="133"/>
                    <a:pt x="111" y="132"/>
                    <a:pt x="111" y="131"/>
                  </a:cubicBezTo>
                  <a:cubicBezTo>
                    <a:pt x="110" y="133"/>
                    <a:pt x="109" y="135"/>
                    <a:pt x="108" y="136"/>
                  </a:cubicBezTo>
                  <a:close/>
                  <a:moveTo>
                    <a:pt x="130" y="20"/>
                  </a:moveTo>
                  <a:cubicBezTo>
                    <a:pt x="131" y="19"/>
                    <a:pt x="131" y="18"/>
                    <a:pt x="131" y="17"/>
                  </a:cubicBezTo>
                  <a:cubicBezTo>
                    <a:pt x="131" y="17"/>
                    <a:pt x="131" y="17"/>
                    <a:pt x="131" y="17"/>
                  </a:cubicBezTo>
                  <a:cubicBezTo>
                    <a:pt x="130" y="16"/>
                    <a:pt x="129" y="16"/>
                    <a:pt x="129" y="16"/>
                  </a:cubicBezTo>
                  <a:cubicBezTo>
                    <a:pt x="129" y="17"/>
                    <a:pt x="129" y="18"/>
                    <a:pt x="129" y="19"/>
                  </a:cubicBezTo>
                  <a:cubicBezTo>
                    <a:pt x="129" y="19"/>
                    <a:pt x="130" y="20"/>
                    <a:pt x="130" y="20"/>
                  </a:cubicBezTo>
                  <a:close/>
                  <a:moveTo>
                    <a:pt x="45" y="23"/>
                  </a:moveTo>
                  <a:cubicBezTo>
                    <a:pt x="45" y="24"/>
                    <a:pt x="45" y="24"/>
                    <a:pt x="44" y="25"/>
                  </a:cubicBezTo>
                  <a:cubicBezTo>
                    <a:pt x="44" y="25"/>
                    <a:pt x="44" y="25"/>
                    <a:pt x="44" y="25"/>
                  </a:cubicBezTo>
                  <a:cubicBezTo>
                    <a:pt x="45" y="26"/>
                    <a:pt x="45" y="27"/>
                    <a:pt x="46" y="28"/>
                  </a:cubicBezTo>
                  <a:cubicBezTo>
                    <a:pt x="47" y="28"/>
                    <a:pt x="47" y="27"/>
                    <a:pt x="47" y="27"/>
                  </a:cubicBezTo>
                  <a:cubicBezTo>
                    <a:pt x="47" y="26"/>
                    <a:pt x="46" y="25"/>
                    <a:pt x="46" y="24"/>
                  </a:cubicBezTo>
                  <a:cubicBezTo>
                    <a:pt x="46" y="24"/>
                    <a:pt x="46" y="24"/>
                    <a:pt x="45" y="23"/>
                  </a:cubicBezTo>
                  <a:close/>
                  <a:moveTo>
                    <a:pt x="188" y="99"/>
                  </a:moveTo>
                  <a:cubicBezTo>
                    <a:pt x="188" y="99"/>
                    <a:pt x="188" y="98"/>
                    <a:pt x="188" y="97"/>
                  </a:cubicBezTo>
                  <a:cubicBezTo>
                    <a:pt x="188" y="97"/>
                    <a:pt x="188" y="96"/>
                    <a:pt x="188" y="95"/>
                  </a:cubicBezTo>
                  <a:cubicBezTo>
                    <a:pt x="188" y="96"/>
                    <a:pt x="187" y="96"/>
                    <a:pt x="187" y="97"/>
                  </a:cubicBezTo>
                  <a:cubicBezTo>
                    <a:pt x="187" y="97"/>
                    <a:pt x="187" y="97"/>
                    <a:pt x="187" y="97"/>
                  </a:cubicBezTo>
                  <a:cubicBezTo>
                    <a:pt x="187" y="98"/>
                    <a:pt x="187" y="99"/>
                    <a:pt x="187" y="100"/>
                  </a:cubicBezTo>
                  <a:cubicBezTo>
                    <a:pt x="187" y="100"/>
                    <a:pt x="188" y="100"/>
                    <a:pt x="188" y="99"/>
                  </a:cubicBezTo>
                  <a:close/>
                  <a:moveTo>
                    <a:pt x="24" y="114"/>
                  </a:moveTo>
                  <a:cubicBezTo>
                    <a:pt x="24" y="114"/>
                    <a:pt x="24" y="114"/>
                    <a:pt x="24" y="113"/>
                  </a:cubicBezTo>
                  <a:cubicBezTo>
                    <a:pt x="24" y="113"/>
                    <a:pt x="25" y="112"/>
                    <a:pt x="25" y="112"/>
                  </a:cubicBezTo>
                  <a:cubicBezTo>
                    <a:pt x="25" y="111"/>
                    <a:pt x="25" y="111"/>
                    <a:pt x="24" y="111"/>
                  </a:cubicBezTo>
                  <a:cubicBezTo>
                    <a:pt x="23" y="111"/>
                    <a:pt x="23" y="112"/>
                    <a:pt x="22" y="113"/>
                  </a:cubicBezTo>
                  <a:cubicBezTo>
                    <a:pt x="23" y="113"/>
                    <a:pt x="23" y="114"/>
                    <a:pt x="24" y="114"/>
                  </a:cubicBezTo>
                  <a:close/>
                  <a:moveTo>
                    <a:pt x="18" y="116"/>
                  </a:moveTo>
                  <a:cubicBezTo>
                    <a:pt x="18" y="116"/>
                    <a:pt x="18" y="117"/>
                    <a:pt x="18" y="117"/>
                  </a:cubicBezTo>
                  <a:cubicBezTo>
                    <a:pt x="17" y="117"/>
                    <a:pt x="17" y="118"/>
                    <a:pt x="16" y="118"/>
                  </a:cubicBezTo>
                  <a:cubicBezTo>
                    <a:pt x="16" y="118"/>
                    <a:pt x="16" y="118"/>
                    <a:pt x="16" y="119"/>
                  </a:cubicBezTo>
                  <a:cubicBezTo>
                    <a:pt x="16" y="119"/>
                    <a:pt x="17" y="120"/>
                    <a:pt x="17" y="120"/>
                  </a:cubicBezTo>
                  <a:cubicBezTo>
                    <a:pt x="17" y="120"/>
                    <a:pt x="17" y="120"/>
                    <a:pt x="18" y="120"/>
                  </a:cubicBezTo>
                  <a:cubicBezTo>
                    <a:pt x="19" y="119"/>
                    <a:pt x="19" y="118"/>
                    <a:pt x="19" y="117"/>
                  </a:cubicBezTo>
                  <a:cubicBezTo>
                    <a:pt x="19" y="117"/>
                    <a:pt x="19" y="117"/>
                    <a:pt x="18" y="116"/>
                  </a:cubicBezTo>
                  <a:close/>
                  <a:moveTo>
                    <a:pt x="121" y="155"/>
                  </a:moveTo>
                  <a:cubicBezTo>
                    <a:pt x="121" y="154"/>
                    <a:pt x="120" y="152"/>
                    <a:pt x="119" y="151"/>
                  </a:cubicBezTo>
                  <a:cubicBezTo>
                    <a:pt x="118" y="151"/>
                    <a:pt x="118" y="151"/>
                    <a:pt x="117" y="152"/>
                  </a:cubicBezTo>
                  <a:cubicBezTo>
                    <a:pt x="119" y="153"/>
                    <a:pt x="120" y="154"/>
                    <a:pt x="121" y="155"/>
                  </a:cubicBezTo>
                  <a:close/>
                  <a:moveTo>
                    <a:pt x="173" y="38"/>
                  </a:moveTo>
                  <a:cubicBezTo>
                    <a:pt x="173" y="37"/>
                    <a:pt x="174" y="35"/>
                    <a:pt x="174" y="34"/>
                  </a:cubicBezTo>
                  <a:cubicBezTo>
                    <a:pt x="174" y="34"/>
                    <a:pt x="174" y="33"/>
                    <a:pt x="174" y="33"/>
                  </a:cubicBezTo>
                  <a:cubicBezTo>
                    <a:pt x="174" y="33"/>
                    <a:pt x="174" y="32"/>
                    <a:pt x="174" y="32"/>
                  </a:cubicBezTo>
                  <a:cubicBezTo>
                    <a:pt x="173" y="32"/>
                    <a:pt x="173" y="32"/>
                    <a:pt x="173" y="32"/>
                  </a:cubicBezTo>
                  <a:cubicBezTo>
                    <a:pt x="173" y="32"/>
                    <a:pt x="173" y="32"/>
                    <a:pt x="172" y="32"/>
                  </a:cubicBezTo>
                  <a:cubicBezTo>
                    <a:pt x="172" y="35"/>
                    <a:pt x="173" y="37"/>
                    <a:pt x="173" y="38"/>
                  </a:cubicBezTo>
                  <a:close/>
                  <a:moveTo>
                    <a:pt x="166" y="96"/>
                  </a:moveTo>
                  <a:cubicBezTo>
                    <a:pt x="166" y="97"/>
                    <a:pt x="166" y="103"/>
                    <a:pt x="166" y="104"/>
                  </a:cubicBezTo>
                  <a:cubicBezTo>
                    <a:pt x="167" y="103"/>
                    <a:pt x="167" y="103"/>
                    <a:pt x="167" y="103"/>
                  </a:cubicBezTo>
                  <a:cubicBezTo>
                    <a:pt x="167" y="101"/>
                    <a:pt x="167" y="98"/>
                    <a:pt x="167" y="96"/>
                  </a:cubicBezTo>
                  <a:cubicBezTo>
                    <a:pt x="167" y="96"/>
                    <a:pt x="167" y="96"/>
                    <a:pt x="167" y="96"/>
                  </a:cubicBezTo>
                  <a:cubicBezTo>
                    <a:pt x="167" y="96"/>
                    <a:pt x="166" y="96"/>
                    <a:pt x="166" y="96"/>
                  </a:cubicBezTo>
                  <a:close/>
                  <a:moveTo>
                    <a:pt x="178" y="122"/>
                  </a:moveTo>
                  <a:cubicBezTo>
                    <a:pt x="178" y="122"/>
                    <a:pt x="179" y="121"/>
                    <a:pt x="180" y="121"/>
                  </a:cubicBezTo>
                  <a:cubicBezTo>
                    <a:pt x="180" y="120"/>
                    <a:pt x="180" y="120"/>
                    <a:pt x="180" y="120"/>
                  </a:cubicBezTo>
                  <a:cubicBezTo>
                    <a:pt x="180" y="119"/>
                    <a:pt x="180" y="119"/>
                    <a:pt x="180" y="118"/>
                  </a:cubicBezTo>
                  <a:cubicBezTo>
                    <a:pt x="179" y="119"/>
                    <a:pt x="178" y="119"/>
                    <a:pt x="178" y="120"/>
                  </a:cubicBezTo>
                  <a:cubicBezTo>
                    <a:pt x="178" y="120"/>
                    <a:pt x="178" y="120"/>
                    <a:pt x="178" y="120"/>
                  </a:cubicBezTo>
                  <a:cubicBezTo>
                    <a:pt x="178" y="121"/>
                    <a:pt x="178" y="121"/>
                    <a:pt x="178" y="122"/>
                  </a:cubicBezTo>
                  <a:close/>
                  <a:moveTo>
                    <a:pt x="62" y="116"/>
                  </a:moveTo>
                  <a:cubicBezTo>
                    <a:pt x="62" y="115"/>
                    <a:pt x="61" y="107"/>
                    <a:pt x="60" y="106"/>
                  </a:cubicBezTo>
                  <a:cubicBezTo>
                    <a:pt x="60" y="107"/>
                    <a:pt x="60" y="108"/>
                    <a:pt x="60" y="109"/>
                  </a:cubicBezTo>
                  <a:cubicBezTo>
                    <a:pt x="61" y="111"/>
                    <a:pt x="61" y="113"/>
                    <a:pt x="62" y="115"/>
                  </a:cubicBezTo>
                  <a:cubicBezTo>
                    <a:pt x="62" y="116"/>
                    <a:pt x="62" y="116"/>
                    <a:pt x="62" y="116"/>
                  </a:cubicBezTo>
                  <a:close/>
                  <a:moveTo>
                    <a:pt x="42" y="15"/>
                  </a:moveTo>
                  <a:cubicBezTo>
                    <a:pt x="42" y="15"/>
                    <a:pt x="43" y="14"/>
                    <a:pt x="43" y="14"/>
                  </a:cubicBezTo>
                  <a:cubicBezTo>
                    <a:pt x="43" y="14"/>
                    <a:pt x="43" y="14"/>
                    <a:pt x="44" y="14"/>
                  </a:cubicBezTo>
                  <a:cubicBezTo>
                    <a:pt x="44" y="14"/>
                    <a:pt x="45" y="14"/>
                    <a:pt x="46" y="13"/>
                  </a:cubicBezTo>
                  <a:cubicBezTo>
                    <a:pt x="46" y="13"/>
                    <a:pt x="46" y="13"/>
                    <a:pt x="46" y="12"/>
                  </a:cubicBezTo>
                  <a:cubicBezTo>
                    <a:pt x="45" y="12"/>
                    <a:pt x="44" y="12"/>
                    <a:pt x="44" y="12"/>
                  </a:cubicBezTo>
                  <a:cubicBezTo>
                    <a:pt x="43" y="12"/>
                    <a:pt x="43" y="12"/>
                    <a:pt x="43" y="12"/>
                  </a:cubicBezTo>
                  <a:cubicBezTo>
                    <a:pt x="42" y="13"/>
                    <a:pt x="42" y="14"/>
                    <a:pt x="42" y="15"/>
                  </a:cubicBezTo>
                  <a:close/>
                  <a:moveTo>
                    <a:pt x="95" y="135"/>
                  </a:moveTo>
                  <a:cubicBezTo>
                    <a:pt x="96" y="134"/>
                    <a:pt x="97" y="132"/>
                    <a:pt x="96" y="131"/>
                  </a:cubicBezTo>
                  <a:cubicBezTo>
                    <a:pt x="96" y="132"/>
                    <a:pt x="95" y="132"/>
                    <a:pt x="94" y="133"/>
                  </a:cubicBezTo>
                  <a:cubicBezTo>
                    <a:pt x="94" y="133"/>
                    <a:pt x="94" y="133"/>
                    <a:pt x="94" y="133"/>
                  </a:cubicBezTo>
                  <a:cubicBezTo>
                    <a:pt x="94" y="134"/>
                    <a:pt x="95" y="135"/>
                    <a:pt x="95" y="135"/>
                  </a:cubicBezTo>
                  <a:close/>
                  <a:moveTo>
                    <a:pt x="108" y="77"/>
                  </a:moveTo>
                  <a:cubicBezTo>
                    <a:pt x="107" y="78"/>
                    <a:pt x="107" y="78"/>
                    <a:pt x="107" y="79"/>
                  </a:cubicBezTo>
                  <a:cubicBezTo>
                    <a:pt x="107" y="80"/>
                    <a:pt x="107" y="81"/>
                    <a:pt x="107" y="83"/>
                  </a:cubicBezTo>
                  <a:cubicBezTo>
                    <a:pt x="107" y="83"/>
                    <a:pt x="107" y="83"/>
                    <a:pt x="107" y="83"/>
                  </a:cubicBezTo>
                  <a:cubicBezTo>
                    <a:pt x="108" y="83"/>
                    <a:pt x="108" y="83"/>
                    <a:pt x="108" y="83"/>
                  </a:cubicBezTo>
                  <a:cubicBezTo>
                    <a:pt x="108" y="81"/>
                    <a:pt x="108" y="79"/>
                    <a:pt x="108" y="77"/>
                  </a:cubicBezTo>
                  <a:close/>
                  <a:moveTo>
                    <a:pt x="115" y="110"/>
                  </a:moveTo>
                  <a:cubicBezTo>
                    <a:pt x="114" y="111"/>
                    <a:pt x="114" y="112"/>
                    <a:pt x="114" y="113"/>
                  </a:cubicBezTo>
                  <a:cubicBezTo>
                    <a:pt x="114" y="113"/>
                    <a:pt x="114" y="114"/>
                    <a:pt x="115" y="114"/>
                  </a:cubicBezTo>
                  <a:cubicBezTo>
                    <a:pt x="115" y="114"/>
                    <a:pt x="116" y="113"/>
                    <a:pt x="117" y="113"/>
                  </a:cubicBezTo>
                  <a:cubicBezTo>
                    <a:pt x="116" y="112"/>
                    <a:pt x="116" y="111"/>
                    <a:pt x="115" y="110"/>
                  </a:cubicBezTo>
                  <a:close/>
                  <a:moveTo>
                    <a:pt x="69" y="137"/>
                  </a:moveTo>
                  <a:cubicBezTo>
                    <a:pt x="69" y="137"/>
                    <a:pt x="68" y="137"/>
                    <a:pt x="68" y="138"/>
                  </a:cubicBezTo>
                  <a:cubicBezTo>
                    <a:pt x="68" y="138"/>
                    <a:pt x="68" y="138"/>
                    <a:pt x="68" y="138"/>
                  </a:cubicBezTo>
                  <a:cubicBezTo>
                    <a:pt x="68" y="139"/>
                    <a:pt x="68" y="139"/>
                    <a:pt x="68" y="140"/>
                  </a:cubicBezTo>
                  <a:cubicBezTo>
                    <a:pt x="69" y="139"/>
                    <a:pt x="70" y="139"/>
                    <a:pt x="71" y="138"/>
                  </a:cubicBezTo>
                  <a:cubicBezTo>
                    <a:pt x="70" y="138"/>
                    <a:pt x="70" y="137"/>
                    <a:pt x="69" y="137"/>
                  </a:cubicBezTo>
                  <a:close/>
                  <a:moveTo>
                    <a:pt x="61" y="176"/>
                  </a:moveTo>
                  <a:cubicBezTo>
                    <a:pt x="62" y="176"/>
                    <a:pt x="62" y="176"/>
                    <a:pt x="63" y="175"/>
                  </a:cubicBezTo>
                  <a:cubicBezTo>
                    <a:pt x="62" y="174"/>
                    <a:pt x="60" y="173"/>
                    <a:pt x="59" y="172"/>
                  </a:cubicBezTo>
                  <a:cubicBezTo>
                    <a:pt x="58" y="172"/>
                    <a:pt x="59" y="172"/>
                    <a:pt x="59" y="172"/>
                  </a:cubicBezTo>
                  <a:cubicBezTo>
                    <a:pt x="60" y="174"/>
                    <a:pt x="60" y="175"/>
                    <a:pt x="61" y="176"/>
                  </a:cubicBezTo>
                  <a:close/>
                  <a:moveTo>
                    <a:pt x="8" y="64"/>
                  </a:moveTo>
                  <a:cubicBezTo>
                    <a:pt x="9" y="64"/>
                    <a:pt x="9" y="64"/>
                    <a:pt x="9" y="64"/>
                  </a:cubicBezTo>
                  <a:cubicBezTo>
                    <a:pt x="9" y="64"/>
                    <a:pt x="9" y="64"/>
                    <a:pt x="9" y="63"/>
                  </a:cubicBezTo>
                  <a:cubicBezTo>
                    <a:pt x="9" y="63"/>
                    <a:pt x="9" y="62"/>
                    <a:pt x="9" y="61"/>
                  </a:cubicBezTo>
                  <a:cubicBezTo>
                    <a:pt x="10" y="60"/>
                    <a:pt x="10" y="59"/>
                    <a:pt x="10" y="58"/>
                  </a:cubicBezTo>
                  <a:cubicBezTo>
                    <a:pt x="11" y="57"/>
                    <a:pt x="10" y="56"/>
                    <a:pt x="10" y="56"/>
                  </a:cubicBezTo>
                  <a:cubicBezTo>
                    <a:pt x="9" y="59"/>
                    <a:pt x="9" y="61"/>
                    <a:pt x="8" y="64"/>
                  </a:cubicBezTo>
                  <a:close/>
                  <a:moveTo>
                    <a:pt x="63" y="27"/>
                  </a:moveTo>
                  <a:cubicBezTo>
                    <a:pt x="62" y="28"/>
                    <a:pt x="62" y="28"/>
                    <a:pt x="61" y="29"/>
                  </a:cubicBezTo>
                  <a:cubicBezTo>
                    <a:pt x="62" y="29"/>
                    <a:pt x="62" y="30"/>
                    <a:pt x="62" y="31"/>
                  </a:cubicBezTo>
                  <a:cubicBezTo>
                    <a:pt x="63" y="30"/>
                    <a:pt x="63" y="29"/>
                    <a:pt x="64" y="29"/>
                  </a:cubicBezTo>
                  <a:cubicBezTo>
                    <a:pt x="64" y="28"/>
                    <a:pt x="63" y="27"/>
                    <a:pt x="63" y="27"/>
                  </a:cubicBezTo>
                  <a:close/>
                  <a:moveTo>
                    <a:pt x="63" y="41"/>
                  </a:moveTo>
                  <a:cubicBezTo>
                    <a:pt x="63" y="41"/>
                    <a:pt x="63" y="41"/>
                    <a:pt x="63" y="42"/>
                  </a:cubicBezTo>
                  <a:cubicBezTo>
                    <a:pt x="63" y="42"/>
                    <a:pt x="62" y="42"/>
                    <a:pt x="62" y="42"/>
                  </a:cubicBezTo>
                  <a:cubicBezTo>
                    <a:pt x="62" y="43"/>
                    <a:pt x="61" y="44"/>
                    <a:pt x="61" y="44"/>
                  </a:cubicBezTo>
                  <a:cubicBezTo>
                    <a:pt x="60" y="45"/>
                    <a:pt x="60" y="45"/>
                    <a:pt x="60" y="46"/>
                  </a:cubicBezTo>
                  <a:cubicBezTo>
                    <a:pt x="62" y="45"/>
                    <a:pt x="63" y="43"/>
                    <a:pt x="64" y="42"/>
                  </a:cubicBezTo>
                  <a:cubicBezTo>
                    <a:pt x="64" y="41"/>
                    <a:pt x="64" y="41"/>
                    <a:pt x="63" y="41"/>
                  </a:cubicBezTo>
                  <a:close/>
                  <a:moveTo>
                    <a:pt x="151" y="27"/>
                  </a:moveTo>
                  <a:cubicBezTo>
                    <a:pt x="152" y="28"/>
                    <a:pt x="152" y="29"/>
                    <a:pt x="153" y="30"/>
                  </a:cubicBezTo>
                  <a:cubicBezTo>
                    <a:pt x="153" y="29"/>
                    <a:pt x="154" y="29"/>
                    <a:pt x="154" y="28"/>
                  </a:cubicBezTo>
                  <a:cubicBezTo>
                    <a:pt x="154" y="27"/>
                    <a:pt x="153" y="27"/>
                    <a:pt x="152" y="26"/>
                  </a:cubicBezTo>
                  <a:cubicBezTo>
                    <a:pt x="152" y="26"/>
                    <a:pt x="152" y="26"/>
                    <a:pt x="151" y="27"/>
                  </a:cubicBezTo>
                  <a:close/>
                  <a:moveTo>
                    <a:pt x="151" y="11"/>
                  </a:moveTo>
                  <a:cubicBezTo>
                    <a:pt x="151" y="11"/>
                    <a:pt x="151" y="12"/>
                    <a:pt x="152" y="13"/>
                  </a:cubicBezTo>
                  <a:cubicBezTo>
                    <a:pt x="152" y="13"/>
                    <a:pt x="152" y="13"/>
                    <a:pt x="153" y="12"/>
                  </a:cubicBezTo>
                  <a:cubicBezTo>
                    <a:pt x="153" y="12"/>
                    <a:pt x="154" y="12"/>
                    <a:pt x="155" y="12"/>
                  </a:cubicBezTo>
                  <a:cubicBezTo>
                    <a:pt x="153" y="12"/>
                    <a:pt x="152" y="11"/>
                    <a:pt x="151" y="10"/>
                  </a:cubicBezTo>
                  <a:cubicBezTo>
                    <a:pt x="151" y="10"/>
                    <a:pt x="151" y="10"/>
                    <a:pt x="151" y="11"/>
                  </a:cubicBezTo>
                  <a:close/>
                  <a:moveTo>
                    <a:pt x="97" y="5"/>
                  </a:moveTo>
                  <a:cubicBezTo>
                    <a:pt x="97" y="4"/>
                    <a:pt x="97" y="4"/>
                    <a:pt x="96" y="4"/>
                  </a:cubicBezTo>
                  <a:cubicBezTo>
                    <a:pt x="94" y="4"/>
                    <a:pt x="92" y="4"/>
                    <a:pt x="91" y="4"/>
                  </a:cubicBezTo>
                  <a:cubicBezTo>
                    <a:pt x="90" y="4"/>
                    <a:pt x="90" y="4"/>
                    <a:pt x="89" y="4"/>
                  </a:cubicBezTo>
                  <a:cubicBezTo>
                    <a:pt x="92" y="4"/>
                    <a:pt x="95" y="5"/>
                    <a:pt x="97" y="5"/>
                  </a:cubicBezTo>
                  <a:close/>
                  <a:moveTo>
                    <a:pt x="164" y="166"/>
                  </a:moveTo>
                  <a:cubicBezTo>
                    <a:pt x="165" y="165"/>
                    <a:pt x="165" y="165"/>
                    <a:pt x="165" y="164"/>
                  </a:cubicBezTo>
                  <a:cubicBezTo>
                    <a:pt x="165" y="163"/>
                    <a:pt x="164" y="161"/>
                    <a:pt x="164" y="160"/>
                  </a:cubicBezTo>
                  <a:cubicBezTo>
                    <a:pt x="164" y="159"/>
                    <a:pt x="164" y="159"/>
                    <a:pt x="164" y="159"/>
                  </a:cubicBezTo>
                  <a:cubicBezTo>
                    <a:pt x="164" y="158"/>
                    <a:pt x="164" y="158"/>
                    <a:pt x="164" y="158"/>
                  </a:cubicBezTo>
                  <a:cubicBezTo>
                    <a:pt x="164" y="160"/>
                    <a:pt x="163" y="163"/>
                    <a:pt x="164" y="166"/>
                  </a:cubicBezTo>
                  <a:close/>
                  <a:moveTo>
                    <a:pt x="121" y="14"/>
                  </a:moveTo>
                  <a:cubicBezTo>
                    <a:pt x="121" y="15"/>
                    <a:pt x="121" y="16"/>
                    <a:pt x="122" y="16"/>
                  </a:cubicBezTo>
                  <a:cubicBezTo>
                    <a:pt x="122" y="16"/>
                    <a:pt x="123" y="16"/>
                    <a:pt x="124" y="16"/>
                  </a:cubicBezTo>
                  <a:cubicBezTo>
                    <a:pt x="124" y="16"/>
                    <a:pt x="124" y="15"/>
                    <a:pt x="124" y="14"/>
                  </a:cubicBezTo>
                  <a:cubicBezTo>
                    <a:pt x="123" y="14"/>
                    <a:pt x="122" y="14"/>
                    <a:pt x="121" y="14"/>
                  </a:cubicBezTo>
                  <a:close/>
                  <a:moveTo>
                    <a:pt x="140" y="28"/>
                  </a:moveTo>
                  <a:cubicBezTo>
                    <a:pt x="141" y="28"/>
                    <a:pt x="141" y="28"/>
                    <a:pt x="141" y="28"/>
                  </a:cubicBezTo>
                  <a:cubicBezTo>
                    <a:pt x="142" y="27"/>
                    <a:pt x="143" y="26"/>
                    <a:pt x="144" y="25"/>
                  </a:cubicBezTo>
                  <a:cubicBezTo>
                    <a:pt x="143" y="24"/>
                    <a:pt x="143" y="24"/>
                    <a:pt x="142" y="24"/>
                  </a:cubicBezTo>
                  <a:cubicBezTo>
                    <a:pt x="141" y="26"/>
                    <a:pt x="141" y="27"/>
                    <a:pt x="140" y="28"/>
                  </a:cubicBezTo>
                  <a:close/>
                  <a:moveTo>
                    <a:pt x="36" y="10"/>
                  </a:moveTo>
                  <a:cubicBezTo>
                    <a:pt x="38" y="10"/>
                    <a:pt x="40" y="9"/>
                    <a:pt x="41" y="9"/>
                  </a:cubicBezTo>
                  <a:cubicBezTo>
                    <a:pt x="39" y="9"/>
                    <a:pt x="38" y="9"/>
                    <a:pt x="36" y="9"/>
                  </a:cubicBezTo>
                  <a:cubicBezTo>
                    <a:pt x="36" y="9"/>
                    <a:pt x="36" y="10"/>
                    <a:pt x="36" y="10"/>
                  </a:cubicBezTo>
                  <a:close/>
                  <a:moveTo>
                    <a:pt x="67" y="38"/>
                  </a:moveTo>
                  <a:cubicBezTo>
                    <a:pt x="68" y="37"/>
                    <a:pt x="69" y="37"/>
                    <a:pt x="70" y="36"/>
                  </a:cubicBezTo>
                  <a:cubicBezTo>
                    <a:pt x="70" y="35"/>
                    <a:pt x="69" y="35"/>
                    <a:pt x="69" y="34"/>
                  </a:cubicBezTo>
                  <a:cubicBezTo>
                    <a:pt x="68" y="35"/>
                    <a:pt x="67" y="37"/>
                    <a:pt x="67" y="38"/>
                  </a:cubicBezTo>
                  <a:close/>
                  <a:moveTo>
                    <a:pt x="74" y="132"/>
                  </a:moveTo>
                  <a:cubicBezTo>
                    <a:pt x="74" y="131"/>
                    <a:pt x="74" y="131"/>
                    <a:pt x="74" y="131"/>
                  </a:cubicBezTo>
                  <a:cubicBezTo>
                    <a:pt x="74" y="130"/>
                    <a:pt x="74" y="130"/>
                    <a:pt x="74" y="130"/>
                  </a:cubicBezTo>
                  <a:cubicBezTo>
                    <a:pt x="74" y="129"/>
                    <a:pt x="73" y="128"/>
                    <a:pt x="73" y="128"/>
                  </a:cubicBezTo>
                  <a:cubicBezTo>
                    <a:pt x="72" y="127"/>
                    <a:pt x="72" y="127"/>
                    <a:pt x="72" y="127"/>
                  </a:cubicBezTo>
                  <a:cubicBezTo>
                    <a:pt x="72" y="129"/>
                    <a:pt x="72" y="130"/>
                    <a:pt x="74" y="132"/>
                  </a:cubicBezTo>
                  <a:close/>
                  <a:moveTo>
                    <a:pt x="176" y="143"/>
                  </a:moveTo>
                  <a:cubicBezTo>
                    <a:pt x="176" y="143"/>
                    <a:pt x="176" y="143"/>
                    <a:pt x="176" y="143"/>
                  </a:cubicBezTo>
                  <a:cubicBezTo>
                    <a:pt x="175" y="143"/>
                    <a:pt x="174" y="144"/>
                    <a:pt x="173" y="144"/>
                  </a:cubicBezTo>
                  <a:cubicBezTo>
                    <a:pt x="173" y="144"/>
                    <a:pt x="173" y="145"/>
                    <a:pt x="173" y="145"/>
                  </a:cubicBezTo>
                  <a:cubicBezTo>
                    <a:pt x="173" y="145"/>
                    <a:pt x="173" y="146"/>
                    <a:pt x="173" y="147"/>
                  </a:cubicBezTo>
                  <a:cubicBezTo>
                    <a:pt x="174" y="146"/>
                    <a:pt x="175" y="146"/>
                    <a:pt x="175" y="145"/>
                  </a:cubicBezTo>
                  <a:cubicBezTo>
                    <a:pt x="175" y="145"/>
                    <a:pt x="175" y="145"/>
                    <a:pt x="175" y="144"/>
                  </a:cubicBezTo>
                  <a:cubicBezTo>
                    <a:pt x="175" y="144"/>
                    <a:pt x="175" y="143"/>
                    <a:pt x="176" y="143"/>
                  </a:cubicBezTo>
                  <a:cubicBezTo>
                    <a:pt x="176" y="143"/>
                    <a:pt x="176" y="143"/>
                    <a:pt x="176" y="143"/>
                  </a:cubicBezTo>
                  <a:close/>
                  <a:moveTo>
                    <a:pt x="11" y="128"/>
                  </a:moveTo>
                  <a:cubicBezTo>
                    <a:pt x="10" y="128"/>
                    <a:pt x="10" y="128"/>
                    <a:pt x="10" y="128"/>
                  </a:cubicBezTo>
                  <a:cubicBezTo>
                    <a:pt x="9" y="128"/>
                    <a:pt x="9" y="129"/>
                    <a:pt x="9" y="129"/>
                  </a:cubicBezTo>
                  <a:cubicBezTo>
                    <a:pt x="9" y="130"/>
                    <a:pt x="9" y="131"/>
                    <a:pt x="9" y="132"/>
                  </a:cubicBezTo>
                  <a:cubicBezTo>
                    <a:pt x="9" y="132"/>
                    <a:pt x="10" y="132"/>
                    <a:pt x="10" y="132"/>
                  </a:cubicBezTo>
                  <a:cubicBezTo>
                    <a:pt x="10" y="132"/>
                    <a:pt x="10" y="132"/>
                    <a:pt x="11" y="131"/>
                  </a:cubicBezTo>
                  <a:cubicBezTo>
                    <a:pt x="11" y="131"/>
                    <a:pt x="11" y="131"/>
                    <a:pt x="11" y="130"/>
                  </a:cubicBezTo>
                  <a:cubicBezTo>
                    <a:pt x="11" y="130"/>
                    <a:pt x="11" y="129"/>
                    <a:pt x="11" y="128"/>
                  </a:cubicBezTo>
                  <a:close/>
                  <a:moveTo>
                    <a:pt x="164" y="46"/>
                  </a:moveTo>
                  <a:cubicBezTo>
                    <a:pt x="165" y="45"/>
                    <a:pt x="165" y="45"/>
                    <a:pt x="166" y="44"/>
                  </a:cubicBezTo>
                  <a:cubicBezTo>
                    <a:pt x="166" y="44"/>
                    <a:pt x="166" y="44"/>
                    <a:pt x="166" y="44"/>
                  </a:cubicBezTo>
                  <a:cubicBezTo>
                    <a:pt x="166" y="43"/>
                    <a:pt x="165" y="42"/>
                    <a:pt x="165" y="42"/>
                  </a:cubicBezTo>
                  <a:cubicBezTo>
                    <a:pt x="165" y="42"/>
                    <a:pt x="165" y="42"/>
                    <a:pt x="165" y="42"/>
                  </a:cubicBezTo>
                  <a:cubicBezTo>
                    <a:pt x="164" y="43"/>
                    <a:pt x="164" y="44"/>
                    <a:pt x="164" y="45"/>
                  </a:cubicBezTo>
                  <a:cubicBezTo>
                    <a:pt x="163" y="45"/>
                    <a:pt x="164" y="45"/>
                    <a:pt x="164" y="45"/>
                  </a:cubicBezTo>
                  <a:cubicBezTo>
                    <a:pt x="164" y="45"/>
                    <a:pt x="164" y="46"/>
                    <a:pt x="164" y="46"/>
                  </a:cubicBezTo>
                  <a:close/>
                  <a:moveTo>
                    <a:pt x="72" y="140"/>
                  </a:moveTo>
                  <a:cubicBezTo>
                    <a:pt x="71" y="140"/>
                    <a:pt x="70" y="141"/>
                    <a:pt x="68" y="142"/>
                  </a:cubicBezTo>
                  <a:cubicBezTo>
                    <a:pt x="69" y="143"/>
                    <a:pt x="69" y="143"/>
                    <a:pt x="69" y="144"/>
                  </a:cubicBezTo>
                  <a:cubicBezTo>
                    <a:pt x="70" y="142"/>
                    <a:pt x="71" y="141"/>
                    <a:pt x="72" y="140"/>
                  </a:cubicBezTo>
                  <a:cubicBezTo>
                    <a:pt x="72" y="140"/>
                    <a:pt x="72" y="140"/>
                    <a:pt x="72" y="140"/>
                  </a:cubicBezTo>
                  <a:close/>
                  <a:moveTo>
                    <a:pt x="25" y="166"/>
                  </a:moveTo>
                  <a:cubicBezTo>
                    <a:pt x="25" y="166"/>
                    <a:pt x="25" y="166"/>
                    <a:pt x="25" y="165"/>
                  </a:cubicBezTo>
                  <a:cubicBezTo>
                    <a:pt x="23" y="165"/>
                    <a:pt x="20" y="165"/>
                    <a:pt x="18" y="165"/>
                  </a:cubicBezTo>
                  <a:cubicBezTo>
                    <a:pt x="18" y="165"/>
                    <a:pt x="18" y="165"/>
                    <a:pt x="18" y="165"/>
                  </a:cubicBezTo>
                  <a:cubicBezTo>
                    <a:pt x="20" y="166"/>
                    <a:pt x="22" y="166"/>
                    <a:pt x="24" y="166"/>
                  </a:cubicBezTo>
                  <a:cubicBezTo>
                    <a:pt x="25" y="166"/>
                    <a:pt x="25" y="166"/>
                    <a:pt x="25" y="166"/>
                  </a:cubicBezTo>
                  <a:close/>
                  <a:moveTo>
                    <a:pt x="107" y="74"/>
                  </a:moveTo>
                  <a:cubicBezTo>
                    <a:pt x="108" y="74"/>
                    <a:pt x="108" y="74"/>
                    <a:pt x="108" y="72"/>
                  </a:cubicBezTo>
                  <a:cubicBezTo>
                    <a:pt x="108" y="72"/>
                    <a:pt x="108" y="71"/>
                    <a:pt x="108" y="70"/>
                  </a:cubicBezTo>
                  <a:cubicBezTo>
                    <a:pt x="108" y="70"/>
                    <a:pt x="108" y="70"/>
                    <a:pt x="108" y="70"/>
                  </a:cubicBezTo>
                  <a:cubicBezTo>
                    <a:pt x="107" y="70"/>
                    <a:pt x="107" y="71"/>
                    <a:pt x="107" y="71"/>
                  </a:cubicBezTo>
                  <a:cubicBezTo>
                    <a:pt x="107" y="71"/>
                    <a:pt x="107" y="71"/>
                    <a:pt x="107" y="71"/>
                  </a:cubicBezTo>
                  <a:cubicBezTo>
                    <a:pt x="107" y="72"/>
                    <a:pt x="107" y="73"/>
                    <a:pt x="107" y="74"/>
                  </a:cubicBezTo>
                  <a:close/>
                  <a:moveTo>
                    <a:pt x="106" y="57"/>
                  </a:moveTo>
                  <a:cubicBezTo>
                    <a:pt x="106" y="57"/>
                    <a:pt x="106" y="57"/>
                    <a:pt x="106" y="57"/>
                  </a:cubicBezTo>
                  <a:cubicBezTo>
                    <a:pt x="106" y="58"/>
                    <a:pt x="106" y="58"/>
                    <a:pt x="107" y="59"/>
                  </a:cubicBezTo>
                  <a:cubicBezTo>
                    <a:pt x="107" y="59"/>
                    <a:pt x="107" y="59"/>
                    <a:pt x="107" y="60"/>
                  </a:cubicBezTo>
                  <a:cubicBezTo>
                    <a:pt x="106" y="61"/>
                    <a:pt x="107" y="62"/>
                    <a:pt x="107" y="63"/>
                  </a:cubicBezTo>
                  <a:cubicBezTo>
                    <a:pt x="107" y="63"/>
                    <a:pt x="107" y="63"/>
                    <a:pt x="108" y="63"/>
                  </a:cubicBezTo>
                  <a:cubicBezTo>
                    <a:pt x="108" y="61"/>
                    <a:pt x="107" y="59"/>
                    <a:pt x="106" y="57"/>
                  </a:cubicBezTo>
                  <a:close/>
                  <a:moveTo>
                    <a:pt x="143" y="139"/>
                  </a:moveTo>
                  <a:cubicBezTo>
                    <a:pt x="142" y="139"/>
                    <a:pt x="141" y="139"/>
                    <a:pt x="141" y="139"/>
                  </a:cubicBezTo>
                  <a:cubicBezTo>
                    <a:pt x="141" y="140"/>
                    <a:pt x="141" y="141"/>
                    <a:pt x="141" y="142"/>
                  </a:cubicBezTo>
                  <a:cubicBezTo>
                    <a:pt x="142" y="142"/>
                    <a:pt x="142" y="142"/>
                    <a:pt x="142" y="142"/>
                  </a:cubicBezTo>
                  <a:cubicBezTo>
                    <a:pt x="142" y="141"/>
                    <a:pt x="143" y="140"/>
                    <a:pt x="143" y="139"/>
                  </a:cubicBezTo>
                  <a:close/>
                  <a:moveTo>
                    <a:pt x="58" y="86"/>
                  </a:moveTo>
                  <a:cubicBezTo>
                    <a:pt x="58" y="86"/>
                    <a:pt x="58" y="86"/>
                    <a:pt x="58" y="86"/>
                  </a:cubicBezTo>
                  <a:cubicBezTo>
                    <a:pt x="58" y="87"/>
                    <a:pt x="58" y="88"/>
                    <a:pt x="58" y="88"/>
                  </a:cubicBezTo>
                  <a:cubicBezTo>
                    <a:pt x="58" y="90"/>
                    <a:pt x="58" y="91"/>
                    <a:pt x="58" y="92"/>
                  </a:cubicBezTo>
                  <a:cubicBezTo>
                    <a:pt x="58" y="93"/>
                    <a:pt x="58" y="93"/>
                    <a:pt x="58" y="93"/>
                  </a:cubicBezTo>
                  <a:cubicBezTo>
                    <a:pt x="58" y="91"/>
                    <a:pt x="58" y="89"/>
                    <a:pt x="58" y="86"/>
                  </a:cubicBezTo>
                  <a:close/>
                  <a:moveTo>
                    <a:pt x="80" y="33"/>
                  </a:moveTo>
                  <a:cubicBezTo>
                    <a:pt x="80" y="33"/>
                    <a:pt x="80" y="33"/>
                    <a:pt x="80" y="33"/>
                  </a:cubicBezTo>
                  <a:cubicBezTo>
                    <a:pt x="81" y="33"/>
                    <a:pt x="81" y="32"/>
                    <a:pt x="81" y="31"/>
                  </a:cubicBezTo>
                  <a:cubicBezTo>
                    <a:pt x="81" y="31"/>
                    <a:pt x="81" y="31"/>
                    <a:pt x="81" y="31"/>
                  </a:cubicBezTo>
                  <a:cubicBezTo>
                    <a:pt x="80" y="31"/>
                    <a:pt x="80" y="30"/>
                    <a:pt x="80" y="30"/>
                  </a:cubicBezTo>
                  <a:cubicBezTo>
                    <a:pt x="79" y="31"/>
                    <a:pt x="79" y="31"/>
                    <a:pt x="78" y="32"/>
                  </a:cubicBezTo>
                  <a:cubicBezTo>
                    <a:pt x="79" y="32"/>
                    <a:pt x="80" y="33"/>
                    <a:pt x="80" y="33"/>
                  </a:cubicBezTo>
                  <a:close/>
                  <a:moveTo>
                    <a:pt x="99" y="114"/>
                  </a:moveTo>
                  <a:cubicBezTo>
                    <a:pt x="98" y="114"/>
                    <a:pt x="98" y="115"/>
                    <a:pt x="97" y="115"/>
                  </a:cubicBezTo>
                  <a:cubicBezTo>
                    <a:pt x="97" y="116"/>
                    <a:pt x="98" y="116"/>
                    <a:pt x="98" y="117"/>
                  </a:cubicBezTo>
                  <a:cubicBezTo>
                    <a:pt x="98" y="117"/>
                    <a:pt x="98" y="118"/>
                    <a:pt x="99" y="119"/>
                  </a:cubicBezTo>
                  <a:cubicBezTo>
                    <a:pt x="99" y="117"/>
                    <a:pt x="99" y="116"/>
                    <a:pt x="99" y="114"/>
                  </a:cubicBezTo>
                  <a:close/>
                  <a:moveTo>
                    <a:pt x="32" y="65"/>
                  </a:moveTo>
                  <a:cubicBezTo>
                    <a:pt x="33" y="66"/>
                    <a:pt x="33" y="66"/>
                    <a:pt x="34" y="66"/>
                  </a:cubicBezTo>
                  <a:cubicBezTo>
                    <a:pt x="34" y="65"/>
                    <a:pt x="34" y="63"/>
                    <a:pt x="34" y="62"/>
                  </a:cubicBezTo>
                  <a:cubicBezTo>
                    <a:pt x="33" y="63"/>
                    <a:pt x="32" y="64"/>
                    <a:pt x="32" y="65"/>
                  </a:cubicBezTo>
                  <a:close/>
                  <a:moveTo>
                    <a:pt x="91" y="128"/>
                  </a:moveTo>
                  <a:cubicBezTo>
                    <a:pt x="91" y="128"/>
                    <a:pt x="91" y="128"/>
                    <a:pt x="91" y="128"/>
                  </a:cubicBezTo>
                  <a:cubicBezTo>
                    <a:pt x="90" y="128"/>
                    <a:pt x="90" y="129"/>
                    <a:pt x="90" y="129"/>
                  </a:cubicBezTo>
                  <a:cubicBezTo>
                    <a:pt x="90" y="130"/>
                    <a:pt x="91" y="131"/>
                    <a:pt x="91" y="132"/>
                  </a:cubicBezTo>
                  <a:cubicBezTo>
                    <a:pt x="92" y="132"/>
                    <a:pt x="92" y="132"/>
                    <a:pt x="92" y="131"/>
                  </a:cubicBezTo>
                  <a:cubicBezTo>
                    <a:pt x="92" y="130"/>
                    <a:pt x="91" y="129"/>
                    <a:pt x="91" y="128"/>
                  </a:cubicBezTo>
                  <a:close/>
                  <a:moveTo>
                    <a:pt x="39" y="33"/>
                  </a:moveTo>
                  <a:cubicBezTo>
                    <a:pt x="39" y="33"/>
                    <a:pt x="39" y="33"/>
                    <a:pt x="39" y="33"/>
                  </a:cubicBezTo>
                  <a:cubicBezTo>
                    <a:pt x="39" y="34"/>
                    <a:pt x="38" y="35"/>
                    <a:pt x="38" y="36"/>
                  </a:cubicBezTo>
                  <a:cubicBezTo>
                    <a:pt x="39" y="36"/>
                    <a:pt x="40" y="36"/>
                    <a:pt x="40" y="35"/>
                  </a:cubicBezTo>
                  <a:cubicBezTo>
                    <a:pt x="40" y="34"/>
                    <a:pt x="40" y="34"/>
                    <a:pt x="39" y="33"/>
                  </a:cubicBezTo>
                  <a:close/>
                  <a:moveTo>
                    <a:pt x="167" y="16"/>
                  </a:moveTo>
                  <a:cubicBezTo>
                    <a:pt x="167" y="16"/>
                    <a:pt x="167" y="17"/>
                    <a:pt x="167" y="17"/>
                  </a:cubicBezTo>
                  <a:cubicBezTo>
                    <a:pt x="166" y="18"/>
                    <a:pt x="166" y="18"/>
                    <a:pt x="165" y="19"/>
                  </a:cubicBezTo>
                  <a:cubicBezTo>
                    <a:pt x="166" y="19"/>
                    <a:pt x="166" y="19"/>
                    <a:pt x="167" y="19"/>
                  </a:cubicBezTo>
                  <a:cubicBezTo>
                    <a:pt x="167" y="19"/>
                    <a:pt x="168" y="19"/>
                    <a:pt x="168" y="19"/>
                  </a:cubicBezTo>
                  <a:cubicBezTo>
                    <a:pt x="168" y="18"/>
                    <a:pt x="168" y="18"/>
                    <a:pt x="168" y="18"/>
                  </a:cubicBezTo>
                  <a:cubicBezTo>
                    <a:pt x="168" y="17"/>
                    <a:pt x="168" y="17"/>
                    <a:pt x="167" y="16"/>
                  </a:cubicBezTo>
                  <a:close/>
                  <a:moveTo>
                    <a:pt x="171" y="111"/>
                  </a:moveTo>
                  <a:cubicBezTo>
                    <a:pt x="171" y="111"/>
                    <a:pt x="171" y="111"/>
                    <a:pt x="171" y="111"/>
                  </a:cubicBezTo>
                  <a:cubicBezTo>
                    <a:pt x="172" y="111"/>
                    <a:pt x="173" y="110"/>
                    <a:pt x="174" y="109"/>
                  </a:cubicBezTo>
                  <a:cubicBezTo>
                    <a:pt x="175" y="109"/>
                    <a:pt x="175" y="108"/>
                    <a:pt x="175" y="107"/>
                  </a:cubicBezTo>
                  <a:cubicBezTo>
                    <a:pt x="174" y="108"/>
                    <a:pt x="174" y="108"/>
                    <a:pt x="174" y="108"/>
                  </a:cubicBezTo>
                  <a:cubicBezTo>
                    <a:pt x="173" y="109"/>
                    <a:pt x="172" y="110"/>
                    <a:pt x="171" y="111"/>
                  </a:cubicBezTo>
                  <a:cubicBezTo>
                    <a:pt x="171" y="111"/>
                    <a:pt x="171" y="111"/>
                    <a:pt x="171" y="111"/>
                  </a:cubicBezTo>
                  <a:close/>
                  <a:moveTo>
                    <a:pt x="155" y="32"/>
                  </a:moveTo>
                  <a:cubicBezTo>
                    <a:pt x="156" y="32"/>
                    <a:pt x="157" y="32"/>
                    <a:pt x="158" y="32"/>
                  </a:cubicBezTo>
                  <a:cubicBezTo>
                    <a:pt x="157" y="31"/>
                    <a:pt x="157" y="30"/>
                    <a:pt x="156" y="29"/>
                  </a:cubicBezTo>
                  <a:cubicBezTo>
                    <a:pt x="155" y="30"/>
                    <a:pt x="155" y="30"/>
                    <a:pt x="155" y="30"/>
                  </a:cubicBezTo>
                  <a:cubicBezTo>
                    <a:pt x="155" y="31"/>
                    <a:pt x="155" y="31"/>
                    <a:pt x="155" y="32"/>
                  </a:cubicBezTo>
                  <a:close/>
                  <a:moveTo>
                    <a:pt x="59" y="129"/>
                  </a:moveTo>
                  <a:cubicBezTo>
                    <a:pt x="59" y="129"/>
                    <a:pt x="59" y="129"/>
                    <a:pt x="59" y="129"/>
                  </a:cubicBezTo>
                  <a:cubicBezTo>
                    <a:pt x="59" y="131"/>
                    <a:pt x="60" y="132"/>
                    <a:pt x="60" y="134"/>
                  </a:cubicBezTo>
                  <a:cubicBezTo>
                    <a:pt x="60" y="134"/>
                    <a:pt x="61" y="133"/>
                    <a:pt x="61" y="132"/>
                  </a:cubicBezTo>
                  <a:cubicBezTo>
                    <a:pt x="61" y="132"/>
                    <a:pt x="61" y="131"/>
                    <a:pt x="61" y="131"/>
                  </a:cubicBezTo>
                  <a:cubicBezTo>
                    <a:pt x="60" y="130"/>
                    <a:pt x="60" y="129"/>
                    <a:pt x="59" y="129"/>
                  </a:cubicBezTo>
                  <a:close/>
                  <a:moveTo>
                    <a:pt x="118" y="149"/>
                  </a:moveTo>
                  <a:cubicBezTo>
                    <a:pt x="117" y="148"/>
                    <a:pt x="116" y="148"/>
                    <a:pt x="115" y="148"/>
                  </a:cubicBezTo>
                  <a:cubicBezTo>
                    <a:pt x="115" y="148"/>
                    <a:pt x="114" y="148"/>
                    <a:pt x="114" y="148"/>
                  </a:cubicBezTo>
                  <a:cubicBezTo>
                    <a:pt x="114" y="148"/>
                    <a:pt x="114" y="148"/>
                    <a:pt x="114" y="148"/>
                  </a:cubicBezTo>
                  <a:cubicBezTo>
                    <a:pt x="115" y="149"/>
                    <a:pt x="115" y="149"/>
                    <a:pt x="115" y="150"/>
                  </a:cubicBezTo>
                  <a:cubicBezTo>
                    <a:pt x="115" y="150"/>
                    <a:pt x="116" y="150"/>
                    <a:pt x="116" y="150"/>
                  </a:cubicBezTo>
                  <a:cubicBezTo>
                    <a:pt x="117" y="150"/>
                    <a:pt x="117" y="150"/>
                    <a:pt x="118" y="149"/>
                  </a:cubicBezTo>
                  <a:close/>
                  <a:moveTo>
                    <a:pt x="48" y="20"/>
                  </a:moveTo>
                  <a:cubicBezTo>
                    <a:pt x="48" y="21"/>
                    <a:pt x="48" y="21"/>
                    <a:pt x="49" y="22"/>
                  </a:cubicBezTo>
                  <a:cubicBezTo>
                    <a:pt x="49" y="23"/>
                    <a:pt x="50" y="23"/>
                    <a:pt x="50" y="23"/>
                  </a:cubicBezTo>
                  <a:cubicBezTo>
                    <a:pt x="50" y="22"/>
                    <a:pt x="50" y="21"/>
                    <a:pt x="51" y="20"/>
                  </a:cubicBezTo>
                  <a:cubicBezTo>
                    <a:pt x="50" y="20"/>
                    <a:pt x="49" y="20"/>
                    <a:pt x="48" y="20"/>
                  </a:cubicBezTo>
                  <a:close/>
                  <a:moveTo>
                    <a:pt x="25" y="138"/>
                  </a:moveTo>
                  <a:cubicBezTo>
                    <a:pt x="26" y="138"/>
                    <a:pt x="27" y="137"/>
                    <a:pt x="28" y="136"/>
                  </a:cubicBezTo>
                  <a:cubicBezTo>
                    <a:pt x="27" y="136"/>
                    <a:pt x="27" y="136"/>
                    <a:pt x="26" y="135"/>
                  </a:cubicBezTo>
                  <a:cubicBezTo>
                    <a:pt x="26" y="135"/>
                    <a:pt x="26" y="135"/>
                    <a:pt x="25" y="135"/>
                  </a:cubicBezTo>
                  <a:cubicBezTo>
                    <a:pt x="25" y="136"/>
                    <a:pt x="25" y="137"/>
                    <a:pt x="25" y="138"/>
                  </a:cubicBezTo>
                  <a:close/>
                  <a:moveTo>
                    <a:pt x="56" y="38"/>
                  </a:moveTo>
                  <a:cubicBezTo>
                    <a:pt x="57" y="37"/>
                    <a:pt x="58" y="36"/>
                    <a:pt x="58" y="36"/>
                  </a:cubicBezTo>
                  <a:cubicBezTo>
                    <a:pt x="59" y="35"/>
                    <a:pt x="58" y="35"/>
                    <a:pt x="58" y="35"/>
                  </a:cubicBezTo>
                  <a:cubicBezTo>
                    <a:pt x="58" y="35"/>
                    <a:pt x="57" y="35"/>
                    <a:pt x="57" y="35"/>
                  </a:cubicBezTo>
                  <a:cubicBezTo>
                    <a:pt x="56" y="36"/>
                    <a:pt x="56" y="37"/>
                    <a:pt x="55" y="37"/>
                  </a:cubicBezTo>
                  <a:cubicBezTo>
                    <a:pt x="56" y="37"/>
                    <a:pt x="56" y="37"/>
                    <a:pt x="56" y="37"/>
                  </a:cubicBezTo>
                  <a:cubicBezTo>
                    <a:pt x="56" y="38"/>
                    <a:pt x="56" y="38"/>
                    <a:pt x="56" y="38"/>
                  </a:cubicBezTo>
                  <a:close/>
                  <a:moveTo>
                    <a:pt x="68" y="166"/>
                  </a:moveTo>
                  <a:cubicBezTo>
                    <a:pt x="67" y="165"/>
                    <a:pt x="67" y="165"/>
                    <a:pt x="66" y="164"/>
                  </a:cubicBezTo>
                  <a:cubicBezTo>
                    <a:pt x="66" y="166"/>
                    <a:pt x="65" y="167"/>
                    <a:pt x="67" y="168"/>
                  </a:cubicBezTo>
                  <a:cubicBezTo>
                    <a:pt x="67" y="167"/>
                    <a:pt x="68" y="167"/>
                    <a:pt x="68" y="166"/>
                  </a:cubicBezTo>
                  <a:close/>
                  <a:moveTo>
                    <a:pt x="147" y="29"/>
                  </a:moveTo>
                  <a:cubicBezTo>
                    <a:pt x="146" y="29"/>
                    <a:pt x="143" y="31"/>
                    <a:pt x="142" y="32"/>
                  </a:cubicBezTo>
                  <a:cubicBezTo>
                    <a:pt x="143" y="32"/>
                    <a:pt x="143" y="32"/>
                    <a:pt x="144" y="32"/>
                  </a:cubicBezTo>
                  <a:cubicBezTo>
                    <a:pt x="144" y="32"/>
                    <a:pt x="145" y="31"/>
                    <a:pt x="145" y="31"/>
                  </a:cubicBezTo>
                  <a:cubicBezTo>
                    <a:pt x="146" y="30"/>
                    <a:pt x="147" y="30"/>
                    <a:pt x="147" y="29"/>
                  </a:cubicBezTo>
                  <a:close/>
                  <a:moveTo>
                    <a:pt x="27" y="63"/>
                  </a:moveTo>
                  <a:cubicBezTo>
                    <a:pt x="27" y="62"/>
                    <a:pt x="26" y="61"/>
                    <a:pt x="26" y="60"/>
                  </a:cubicBezTo>
                  <a:cubicBezTo>
                    <a:pt x="25" y="60"/>
                    <a:pt x="25" y="61"/>
                    <a:pt x="25" y="62"/>
                  </a:cubicBezTo>
                  <a:cubicBezTo>
                    <a:pt x="25" y="62"/>
                    <a:pt x="25" y="62"/>
                    <a:pt x="25" y="62"/>
                  </a:cubicBezTo>
                  <a:cubicBezTo>
                    <a:pt x="25" y="63"/>
                    <a:pt x="25" y="63"/>
                    <a:pt x="26" y="63"/>
                  </a:cubicBezTo>
                  <a:cubicBezTo>
                    <a:pt x="26" y="63"/>
                    <a:pt x="27" y="63"/>
                    <a:pt x="27" y="63"/>
                  </a:cubicBezTo>
                  <a:close/>
                  <a:moveTo>
                    <a:pt x="94" y="29"/>
                  </a:moveTo>
                  <a:cubicBezTo>
                    <a:pt x="94" y="30"/>
                    <a:pt x="95" y="30"/>
                    <a:pt x="95" y="30"/>
                  </a:cubicBezTo>
                  <a:cubicBezTo>
                    <a:pt x="96" y="29"/>
                    <a:pt x="95" y="28"/>
                    <a:pt x="95" y="26"/>
                  </a:cubicBezTo>
                  <a:cubicBezTo>
                    <a:pt x="94" y="27"/>
                    <a:pt x="94" y="27"/>
                    <a:pt x="94" y="27"/>
                  </a:cubicBezTo>
                  <a:cubicBezTo>
                    <a:pt x="94" y="28"/>
                    <a:pt x="94" y="29"/>
                    <a:pt x="94" y="29"/>
                  </a:cubicBezTo>
                  <a:close/>
                  <a:moveTo>
                    <a:pt x="180" y="143"/>
                  </a:moveTo>
                  <a:cubicBezTo>
                    <a:pt x="180" y="143"/>
                    <a:pt x="180" y="143"/>
                    <a:pt x="180" y="143"/>
                  </a:cubicBezTo>
                  <a:cubicBezTo>
                    <a:pt x="179" y="143"/>
                    <a:pt x="179" y="144"/>
                    <a:pt x="178" y="144"/>
                  </a:cubicBezTo>
                  <a:cubicBezTo>
                    <a:pt x="178" y="144"/>
                    <a:pt x="178" y="145"/>
                    <a:pt x="178" y="145"/>
                  </a:cubicBezTo>
                  <a:cubicBezTo>
                    <a:pt x="178" y="146"/>
                    <a:pt x="179" y="146"/>
                    <a:pt x="179" y="147"/>
                  </a:cubicBezTo>
                  <a:cubicBezTo>
                    <a:pt x="179" y="147"/>
                    <a:pt x="180" y="147"/>
                    <a:pt x="180" y="146"/>
                  </a:cubicBezTo>
                  <a:cubicBezTo>
                    <a:pt x="180" y="145"/>
                    <a:pt x="180" y="144"/>
                    <a:pt x="180" y="143"/>
                  </a:cubicBezTo>
                  <a:close/>
                  <a:moveTo>
                    <a:pt x="111" y="142"/>
                  </a:moveTo>
                  <a:cubicBezTo>
                    <a:pt x="110" y="142"/>
                    <a:pt x="109" y="143"/>
                    <a:pt x="109" y="144"/>
                  </a:cubicBezTo>
                  <a:cubicBezTo>
                    <a:pt x="109" y="145"/>
                    <a:pt x="109" y="145"/>
                    <a:pt x="110" y="146"/>
                  </a:cubicBezTo>
                  <a:cubicBezTo>
                    <a:pt x="110" y="144"/>
                    <a:pt x="111" y="143"/>
                    <a:pt x="111" y="142"/>
                  </a:cubicBezTo>
                  <a:close/>
                  <a:moveTo>
                    <a:pt x="118" y="123"/>
                  </a:moveTo>
                  <a:cubicBezTo>
                    <a:pt x="119" y="122"/>
                    <a:pt x="119" y="122"/>
                    <a:pt x="120" y="122"/>
                  </a:cubicBezTo>
                  <a:cubicBezTo>
                    <a:pt x="119" y="121"/>
                    <a:pt x="119" y="120"/>
                    <a:pt x="118" y="119"/>
                  </a:cubicBezTo>
                  <a:cubicBezTo>
                    <a:pt x="118" y="119"/>
                    <a:pt x="118" y="119"/>
                    <a:pt x="118" y="119"/>
                  </a:cubicBezTo>
                  <a:cubicBezTo>
                    <a:pt x="118" y="120"/>
                    <a:pt x="117" y="120"/>
                    <a:pt x="117" y="121"/>
                  </a:cubicBezTo>
                  <a:cubicBezTo>
                    <a:pt x="118" y="122"/>
                    <a:pt x="118" y="122"/>
                    <a:pt x="118" y="123"/>
                  </a:cubicBezTo>
                  <a:close/>
                  <a:moveTo>
                    <a:pt x="30" y="102"/>
                  </a:moveTo>
                  <a:cubicBezTo>
                    <a:pt x="31" y="100"/>
                    <a:pt x="31" y="97"/>
                    <a:pt x="30" y="96"/>
                  </a:cubicBezTo>
                  <a:cubicBezTo>
                    <a:pt x="30" y="96"/>
                    <a:pt x="30" y="97"/>
                    <a:pt x="30" y="97"/>
                  </a:cubicBezTo>
                  <a:cubicBezTo>
                    <a:pt x="30" y="98"/>
                    <a:pt x="30" y="99"/>
                    <a:pt x="30" y="100"/>
                  </a:cubicBezTo>
                  <a:cubicBezTo>
                    <a:pt x="30" y="100"/>
                    <a:pt x="30" y="101"/>
                    <a:pt x="30" y="102"/>
                  </a:cubicBezTo>
                  <a:close/>
                  <a:moveTo>
                    <a:pt x="147" y="151"/>
                  </a:moveTo>
                  <a:cubicBezTo>
                    <a:pt x="147" y="148"/>
                    <a:pt x="147" y="146"/>
                    <a:pt x="147" y="144"/>
                  </a:cubicBezTo>
                  <a:cubicBezTo>
                    <a:pt x="146" y="144"/>
                    <a:pt x="146" y="144"/>
                    <a:pt x="146" y="144"/>
                  </a:cubicBezTo>
                  <a:cubicBezTo>
                    <a:pt x="146" y="145"/>
                    <a:pt x="146" y="147"/>
                    <a:pt x="146" y="148"/>
                  </a:cubicBezTo>
                  <a:cubicBezTo>
                    <a:pt x="146" y="149"/>
                    <a:pt x="146" y="150"/>
                    <a:pt x="147" y="151"/>
                  </a:cubicBezTo>
                  <a:close/>
                  <a:moveTo>
                    <a:pt x="111" y="177"/>
                  </a:moveTo>
                  <a:cubicBezTo>
                    <a:pt x="111" y="177"/>
                    <a:pt x="111" y="176"/>
                    <a:pt x="110" y="176"/>
                  </a:cubicBezTo>
                  <a:cubicBezTo>
                    <a:pt x="108" y="176"/>
                    <a:pt x="106" y="176"/>
                    <a:pt x="103" y="176"/>
                  </a:cubicBezTo>
                  <a:cubicBezTo>
                    <a:pt x="103" y="176"/>
                    <a:pt x="103" y="176"/>
                    <a:pt x="103" y="176"/>
                  </a:cubicBezTo>
                  <a:cubicBezTo>
                    <a:pt x="106" y="177"/>
                    <a:pt x="108" y="177"/>
                    <a:pt x="111" y="177"/>
                  </a:cubicBezTo>
                  <a:close/>
                  <a:moveTo>
                    <a:pt x="109" y="38"/>
                  </a:moveTo>
                  <a:cubicBezTo>
                    <a:pt x="109" y="39"/>
                    <a:pt x="110" y="40"/>
                    <a:pt x="110" y="41"/>
                  </a:cubicBezTo>
                  <a:cubicBezTo>
                    <a:pt x="110" y="42"/>
                    <a:pt x="110" y="42"/>
                    <a:pt x="111" y="42"/>
                  </a:cubicBezTo>
                  <a:cubicBezTo>
                    <a:pt x="110" y="41"/>
                    <a:pt x="111" y="39"/>
                    <a:pt x="111" y="38"/>
                  </a:cubicBezTo>
                  <a:cubicBezTo>
                    <a:pt x="110" y="38"/>
                    <a:pt x="110" y="38"/>
                    <a:pt x="109" y="38"/>
                  </a:cubicBezTo>
                  <a:close/>
                  <a:moveTo>
                    <a:pt x="76" y="154"/>
                  </a:moveTo>
                  <a:cubicBezTo>
                    <a:pt x="76" y="154"/>
                    <a:pt x="76" y="154"/>
                    <a:pt x="76" y="153"/>
                  </a:cubicBezTo>
                  <a:cubicBezTo>
                    <a:pt x="76" y="152"/>
                    <a:pt x="76" y="151"/>
                    <a:pt x="76" y="150"/>
                  </a:cubicBezTo>
                  <a:cubicBezTo>
                    <a:pt x="76" y="149"/>
                    <a:pt x="76" y="149"/>
                    <a:pt x="76" y="149"/>
                  </a:cubicBezTo>
                  <a:cubicBezTo>
                    <a:pt x="75" y="150"/>
                    <a:pt x="75" y="151"/>
                    <a:pt x="74" y="151"/>
                  </a:cubicBezTo>
                  <a:cubicBezTo>
                    <a:pt x="75" y="152"/>
                    <a:pt x="75" y="153"/>
                    <a:pt x="76" y="154"/>
                  </a:cubicBezTo>
                  <a:close/>
                  <a:moveTo>
                    <a:pt x="25" y="125"/>
                  </a:moveTo>
                  <a:cubicBezTo>
                    <a:pt x="26" y="125"/>
                    <a:pt x="26" y="125"/>
                    <a:pt x="26" y="125"/>
                  </a:cubicBezTo>
                  <a:cubicBezTo>
                    <a:pt x="27" y="124"/>
                    <a:pt x="27" y="124"/>
                    <a:pt x="27" y="123"/>
                  </a:cubicBezTo>
                  <a:cubicBezTo>
                    <a:pt x="27" y="122"/>
                    <a:pt x="26" y="121"/>
                    <a:pt x="26" y="121"/>
                  </a:cubicBezTo>
                  <a:cubicBezTo>
                    <a:pt x="26" y="120"/>
                    <a:pt x="26" y="120"/>
                    <a:pt x="26" y="120"/>
                  </a:cubicBezTo>
                  <a:cubicBezTo>
                    <a:pt x="26" y="121"/>
                    <a:pt x="26" y="123"/>
                    <a:pt x="25" y="125"/>
                  </a:cubicBezTo>
                  <a:close/>
                  <a:moveTo>
                    <a:pt x="165" y="13"/>
                  </a:moveTo>
                  <a:cubicBezTo>
                    <a:pt x="165" y="13"/>
                    <a:pt x="164" y="14"/>
                    <a:pt x="164" y="14"/>
                  </a:cubicBezTo>
                  <a:cubicBezTo>
                    <a:pt x="164" y="15"/>
                    <a:pt x="163" y="15"/>
                    <a:pt x="163" y="16"/>
                  </a:cubicBezTo>
                  <a:cubicBezTo>
                    <a:pt x="163" y="16"/>
                    <a:pt x="163" y="16"/>
                    <a:pt x="163" y="16"/>
                  </a:cubicBezTo>
                  <a:cubicBezTo>
                    <a:pt x="164" y="16"/>
                    <a:pt x="165" y="15"/>
                    <a:pt x="165" y="15"/>
                  </a:cubicBezTo>
                  <a:cubicBezTo>
                    <a:pt x="165" y="15"/>
                    <a:pt x="165" y="15"/>
                    <a:pt x="166" y="15"/>
                  </a:cubicBezTo>
                  <a:cubicBezTo>
                    <a:pt x="166" y="14"/>
                    <a:pt x="166" y="13"/>
                    <a:pt x="165" y="13"/>
                  </a:cubicBezTo>
                  <a:close/>
                  <a:moveTo>
                    <a:pt x="171" y="163"/>
                  </a:moveTo>
                  <a:cubicBezTo>
                    <a:pt x="172" y="162"/>
                    <a:pt x="173" y="162"/>
                    <a:pt x="173" y="161"/>
                  </a:cubicBezTo>
                  <a:cubicBezTo>
                    <a:pt x="173" y="161"/>
                    <a:pt x="173" y="161"/>
                    <a:pt x="173" y="161"/>
                  </a:cubicBezTo>
                  <a:cubicBezTo>
                    <a:pt x="173" y="160"/>
                    <a:pt x="173" y="160"/>
                    <a:pt x="173" y="159"/>
                  </a:cubicBezTo>
                  <a:cubicBezTo>
                    <a:pt x="172" y="160"/>
                    <a:pt x="171" y="160"/>
                    <a:pt x="171" y="163"/>
                  </a:cubicBezTo>
                  <a:close/>
                  <a:moveTo>
                    <a:pt x="82" y="157"/>
                  </a:moveTo>
                  <a:cubicBezTo>
                    <a:pt x="82" y="156"/>
                    <a:pt x="83" y="155"/>
                    <a:pt x="83" y="153"/>
                  </a:cubicBezTo>
                  <a:cubicBezTo>
                    <a:pt x="83" y="153"/>
                    <a:pt x="82" y="154"/>
                    <a:pt x="82" y="154"/>
                  </a:cubicBezTo>
                  <a:cubicBezTo>
                    <a:pt x="81" y="155"/>
                    <a:pt x="81" y="155"/>
                    <a:pt x="81" y="157"/>
                  </a:cubicBezTo>
                  <a:cubicBezTo>
                    <a:pt x="81" y="157"/>
                    <a:pt x="81" y="157"/>
                    <a:pt x="82" y="157"/>
                  </a:cubicBezTo>
                  <a:close/>
                  <a:moveTo>
                    <a:pt x="98" y="159"/>
                  </a:moveTo>
                  <a:cubicBezTo>
                    <a:pt x="97" y="160"/>
                    <a:pt x="96" y="160"/>
                    <a:pt x="95" y="161"/>
                  </a:cubicBezTo>
                  <a:cubicBezTo>
                    <a:pt x="95" y="161"/>
                    <a:pt x="95" y="161"/>
                    <a:pt x="95" y="161"/>
                  </a:cubicBezTo>
                  <a:cubicBezTo>
                    <a:pt x="96" y="161"/>
                    <a:pt x="96" y="161"/>
                    <a:pt x="97" y="161"/>
                  </a:cubicBezTo>
                  <a:cubicBezTo>
                    <a:pt x="98" y="160"/>
                    <a:pt x="98" y="160"/>
                    <a:pt x="98" y="159"/>
                  </a:cubicBezTo>
                  <a:close/>
                  <a:moveTo>
                    <a:pt x="175" y="11"/>
                  </a:moveTo>
                  <a:cubicBezTo>
                    <a:pt x="171" y="8"/>
                    <a:pt x="170" y="7"/>
                    <a:pt x="169" y="8"/>
                  </a:cubicBezTo>
                  <a:cubicBezTo>
                    <a:pt x="171" y="8"/>
                    <a:pt x="172" y="9"/>
                    <a:pt x="173" y="10"/>
                  </a:cubicBezTo>
                  <a:cubicBezTo>
                    <a:pt x="174" y="11"/>
                    <a:pt x="174" y="11"/>
                    <a:pt x="175" y="11"/>
                  </a:cubicBezTo>
                  <a:cubicBezTo>
                    <a:pt x="175" y="11"/>
                    <a:pt x="175" y="11"/>
                    <a:pt x="175" y="11"/>
                  </a:cubicBezTo>
                  <a:close/>
                  <a:moveTo>
                    <a:pt x="105" y="167"/>
                  </a:moveTo>
                  <a:cubicBezTo>
                    <a:pt x="105" y="167"/>
                    <a:pt x="105" y="167"/>
                    <a:pt x="105" y="167"/>
                  </a:cubicBezTo>
                  <a:cubicBezTo>
                    <a:pt x="106" y="167"/>
                    <a:pt x="107" y="168"/>
                    <a:pt x="108" y="168"/>
                  </a:cubicBezTo>
                  <a:cubicBezTo>
                    <a:pt x="108" y="167"/>
                    <a:pt x="108" y="166"/>
                    <a:pt x="108" y="165"/>
                  </a:cubicBezTo>
                  <a:cubicBezTo>
                    <a:pt x="108" y="165"/>
                    <a:pt x="108" y="165"/>
                    <a:pt x="107" y="165"/>
                  </a:cubicBezTo>
                  <a:cubicBezTo>
                    <a:pt x="107" y="165"/>
                    <a:pt x="107" y="165"/>
                    <a:pt x="107" y="166"/>
                  </a:cubicBezTo>
                  <a:cubicBezTo>
                    <a:pt x="107" y="166"/>
                    <a:pt x="106" y="167"/>
                    <a:pt x="106" y="167"/>
                  </a:cubicBezTo>
                  <a:cubicBezTo>
                    <a:pt x="106" y="167"/>
                    <a:pt x="105" y="167"/>
                    <a:pt x="105" y="167"/>
                  </a:cubicBezTo>
                  <a:close/>
                  <a:moveTo>
                    <a:pt x="184" y="139"/>
                  </a:moveTo>
                  <a:cubicBezTo>
                    <a:pt x="183" y="140"/>
                    <a:pt x="183" y="140"/>
                    <a:pt x="183" y="141"/>
                  </a:cubicBezTo>
                  <a:cubicBezTo>
                    <a:pt x="183" y="141"/>
                    <a:pt x="183" y="142"/>
                    <a:pt x="183" y="142"/>
                  </a:cubicBezTo>
                  <a:cubicBezTo>
                    <a:pt x="183" y="143"/>
                    <a:pt x="183" y="143"/>
                    <a:pt x="183" y="144"/>
                  </a:cubicBezTo>
                  <a:cubicBezTo>
                    <a:pt x="184" y="144"/>
                    <a:pt x="184" y="143"/>
                    <a:pt x="184" y="143"/>
                  </a:cubicBezTo>
                  <a:cubicBezTo>
                    <a:pt x="184" y="142"/>
                    <a:pt x="184" y="140"/>
                    <a:pt x="184" y="139"/>
                  </a:cubicBezTo>
                  <a:close/>
                  <a:moveTo>
                    <a:pt x="16" y="89"/>
                  </a:moveTo>
                  <a:cubicBezTo>
                    <a:pt x="17" y="88"/>
                    <a:pt x="18" y="87"/>
                    <a:pt x="17" y="86"/>
                  </a:cubicBezTo>
                  <a:cubicBezTo>
                    <a:pt x="16" y="86"/>
                    <a:pt x="16" y="87"/>
                    <a:pt x="15" y="88"/>
                  </a:cubicBezTo>
                  <a:cubicBezTo>
                    <a:pt x="15" y="88"/>
                    <a:pt x="16" y="89"/>
                    <a:pt x="16" y="89"/>
                  </a:cubicBezTo>
                  <a:close/>
                  <a:moveTo>
                    <a:pt x="114" y="164"/>
                  </a:moveTo>
                  <a:cubicBezTo>
                    <a:pt x="114" y="163"/>
                    <a:pt x="114" y="163"/>
                    <a:pt x="113" y="163"/>
                  </a:cubicBezTo>
                  <a:cubicBezTo>
                    <a:pt x="113" y="162"/>
                    <a:pt x="112" y="162"/>
                    <a:pt x="111" y="162"/>
                  </a:cubicBezTo>
                  <a:cubicBezTo>
                    <a:pt x="110" y="162"/>
                    <a:pt x="110" y="162"/>
                    <a:pt x="110" y="163"/>
                  </a:cubicBezTo>
                  <a:cubicBezTo>
                    <a:pt x="111" y="163"/>
                    <a:pt x="112" y="163"/>
                    <a:pt x="114" y="164"/>
                  </a:cubicBezTo>
                  <a:close/>
                  <a:moveTo>
                    <a:pt x="63" y="140"/>
                  </a:moveTo>
                  <a:cubicBezTo>
                    <a:pt x="63" y="139"/>
                    <a:pt x="63" y="139"/>
                    <a:pt x="64" y="139"/>
                  </a:cubicBezTo>
                  <a:cubicBezTo>
                    <a:pt x="64" y="138"/>
                    <a:pt x="63" y="138"/>
                    <a:pt x="63" y="137"/>
                  </a:cubicBezTo>
                  <a:cubicBezTo>
                    <a:pt x="62" y="137"/>
                    <a:pt x="62" y="137"/>
                    <a:pt x="61" y="137"/>
                  </a:cubicBezTo>
                  <a:cubicBezTo>
                    <a:pt x="62" y="138"/>
                    <a:pt x="62" y="139"/>
                    <a:pt x="63" y="140"/>
                  </a:cubicBezTo>
                  <a:close/>
                  <a:moveTo>
                    <a:pt x="103" y="132"/>
                  </a:moveTo>
                  <a:cubicBezTo>
                    <a:pt x="102" y="131"/>
                    <a:pt x="102" y="131"/>
                    <a:pt x="102" y="130"/>
                  </a:cubicBezTo>
                  <a:cubicBezTo>
                    <a:pt x="101" y="130"/>
                    <a:pt x="101" y="131"/>
                    <a:pt x="101" y="132"/>
                  </a:cubicBezTo>
                  <a:cubicBezTo>
                    <a:pt x="101" y="132"/>
                    <a:pt x="102" y="133"/>
                    <a:pt x="102" y="133"/>
                  </a:cubicBezTo>
                  <a:cubicBezTo>
                    <a:pt x="102" y="133"/>
                    <a:pt x="103" y="132"/>
                    <a:pt x="103" y="132"/>
                  </a:cubicBezTo>
                  <a:close/>
                  <a:moveTo>
                    <a:pt x="127" y="141"/>
                  </a:moveTo>
                  <a:cubicBezTo>
                    <a:pt x="127" y="140"/>
                    <a:pt x="128" y="140"/>
                    <a:pt x="128" y="140"/>
                  </a:cubicBezTo>
                  <a:cubicBezTo>
                    <a:pt x="128" y="139"/>
                    <a:pt x="128" y="137"/>
                    <a:pt x="127" y="136"/>
                  </a:cubicBezTo>
                  <a:cubicBezTo>
                    <a:pt x="127" y="136"/>
                    <a:pt x="127" y="136"/>
                    <a:pt x="127" y="136"/>
                  </a:cubicBezTo>
                  <a:cubicBezTo>
                    <a:pt x="127" y="138"/>
                    <a:pt x="127" y="139"/>
                    <a:pt x="127" y="141"/>
                  </a:cubicBezTo>
                  <a:close/>
                  <a:moveTo>
                    <a:pt x="76" y="161"/>
                  </a:moveTo>
                  <a:cubicBezTo>
                    <a:pt x="75" y="161"/>
                    <a:pt x="75" y="162"/>
                    <a:pt x="75" y="162"/>
                  </a:cubicBezTo>
                  <a:cubicBezTo>
                    <a:pt x="75" y="162"/>
                    <a:pt x="75" y="162"/>
                    <a:pt x="75" y="163"/>
                  </a:cubicBezTo>
                  <a:cubicBezTo>
                    <a:pt x="75" y="163"/>
                    <a:pt x="75" y="164"/>
                    <a:pt x="76" y="164"/>
                  </a:cubicBezTo>
                  <a:cubicBezTo>
                    <a:pt x="76" y="164"/>
                    <a:pt x="77" y="164"/>
                    <a:pt x="77" y="163"/>
                  </a:cubicBezTo>
                  <a:cubicBezTo>
                    <a:pt x="76" y="163"/>
                    <a:pt x="76" y="162"/>
                    <a:pt x="76" y="161"/>
                  </a:cubicBezTo>
                  <a:close/>
                  <a:moveTo>
                    <a:pt x="72" y="150"/>
                  </a:moveTo>
                  <a:cubicBezTo>
                    <a:pt x="72" y="150"/>
                    <a:pt x="72" y="150"/>
                    <a:pt x="72" y="150"/>
                  </a:cubicBezTo>
                  <a:cubicBezTo>
                    <a:pt x="71" y="151"/>
                    <a:pt x="69" y="153"/>
                    <a:pt x="68" y="154"/>
                  </a:cubicBezTo>
                  <a:cubicBezTo>
                    <a:pt x="68" y="154"/>
                    <a:pt x="68" y="155"/>
                    <a:pt x="69" y="155"/>
                  </a:cubicBezTo>
                  <a:cubicBezTo>
                    <a:pt x="70" y="153"/>
                    <a:pt x="71" y="152"/>
                    <a:pt x="72" y="150"/>
                  </a:cubicBezTo>
                  <a:close/>
                  <a:moveTo>
                    <a:pt x="97" y="172"/>
                  </a:moveTo>
                  <a:cubicBezTo>
                    <a:pt x="98" y="173"/>
                    <a:pt x="101" y="172"/>
                    <a:pt x="102" y="172"/>
                  </a:cubicBezTo>
                  <a:cubicBezTo>
                    <a:pt x="101" y="172"/>
                    <a:pt x="101" y="171"/>
                    <a:pt x="100" y="171"/>
                  </a:cubicBezTo>
                  <a:cubicBezTo>
                    <a:pt x="100" y="171"/>
                    <a:pt x="100" y="171"/>
                    <a:pt x="99" y="171"/>
                  </a:cubicBezTo>
                  <a:cubicBezTo>
                    <a:pt x="99" y="172"/>
                    <a:pt x="98" y="172"/>
                    <a:pt x="97" y="172"/>
                  </a:cubicBezTo>
                  <a:close/>
                  <a:moveTo>
                    <a:pt x="168" y="141"/>
                  </a:moveTo>
                  <a:cubicBezTo>
                    <a:pt x="169" y="140"/>
                    <a:pt x="170" y="139"/>
                    <a:pt x="170" y="138"/>
                  </a:cubicBezTo>
                  <a:cubicBezTo>
                    <a:pt x="169" y="138"/>
                    <a:pt x="169" y="138"/>
                    <a:pt x="169" y="138"/>
                  </a:cubicBezTo>
                  <a:cubicBezTo>
                    <a:pt x="167" y="139"/>
                    <a:pt x="167" y="139"/>
                    <a:pt x="168" y="141"/>
                  </a:cubicBezTo>
                  <a:cubicBezTo>
                    <a:pt x="168" y="141"/>
                    <a:pt x="168" y="141"/>
                    <a:pt x="168" y="141"/>
                  </a:cubicBezTo>
                  <a:close/>
                  <a:moveTo>
                    <a:pt x="183" y="165"/>
                  </a:moveTo>
                  <a:cubicBezTo>
                    <a:pt x="183" y="165"/>
                    <a:pt x="183" y="165"/>
                    <a:pt x="183" y="165"/>
                  </a:cubicBezTo>
                  <a:cubicBezTo>
                    <a:pt x="182" y="165"/>
                    <a:pt x="181" y="166"/>
                    <a:pt x="181" y="167"/>
                  </a:cubicBezTo>
                  <a:cubicBezTo>
                    <a:pt x="180" y="168"/>
                    <a:pt x="180" y="168"/>
                    <a:pt x="179" y="167"/>
                  </a:cubicBezTo>
                  <a:cubicBezTo>
                    <a:pt x="179" y="167"/>
                    <a:pt x="179" y="167"/>
                    <a:pt x="179" y="167"/>
                  </a:cubicBezTo>
                  <a:cubicBezTo>
                    <a:pt x="178" y="168"/>
                    <a:pt x="178" y="168"/>
                    <a:pt x="178" y="168"/>
                  </a:cubicBezTo>
                  <a:cubicBezTo>
                    <a:pt x="178" y="168"/>
                    <a:pt x="179" y="168"/>
                    <a:pt x="179" y="168"/>
                  </a:cubicBezTo>
                  <a:cubicBezTo>
                    <a:pt x="180" y="168"/>
                    <a:pt x="181" y="168"/>
                    <a:pt x="181" y="167"/>
                  </a:cubicBezTo>
                  <a:cubicBezTo>
                    <a:pt x="182" y="166"/>
                    <a:pt x="182" y="166"/>
                    <a:pt x="183" y="165"/>
                  </a:cubicBezTo>
                  <a:close/>
                  <a:moveTo>
                    <a:pt x="153" y="9"/>
                  </a:moveTo>
                  <a:cubicBezTo>
                    <a:pt x="155" y="10"/>
                    <a:pt x="156" y="11"/>
                    <a:pt x="157" y="12"/>
                  </a:cubicBezTo>
                  <a:cubicBezTo>
                    <a:pt x="157" y="12"/>
                    <a:pt x="157" y="12"/>
                    <a:pt x="157" y="12"/>
                  </a:cubicBezTo>
                  <a:cubicBezTo>
                    <a:pt x="157" y="11"/>
                    <a:pt x="156" y="10"/>
                    <a:pt x="156" y="9"/>
                  </a:cubicBezTo>
                  <a:cubicBezTo>
                    <a:pt x="155" y="9"/>
                    <a:pt x="154" y="9"/>
                    <a:pt x="153" y="9"/>
                  </a:cubicBezTo>
                  <a:close/>
                  <a:moveTo>
                    <a:pt x="19" y="98"/>
                  </a:moveTo>
                  <a:cubicBezTo>
                    <a:pt x="18" y="98"/>
                    <a:pt x="18" y="98"/>
                    <a:pt x="18" y="98"/>
                  </a:cubicBezTo>
                  <a:cubicBezTo>
                    <a:pt x="17" y="99"/>
                    <a:pt x="16" y="100"/>
                    <a:pt x="15" y="101"/>
                  </a:cubicBezTo>
                  <a:cubicBezTo>
                    <a:pt x="15" y="101"/>
                    <a:pt x="15" y="101"/>
                    <a:pt x="15" y="102"/>
                  </a:cubicBezTo>
                  <a:cubicBezTo>
                    <a:pt x="16" y="101"/>
                    <a:pt x="17" y="99"/>
                    <a:pt x="18" y="98"/>
                  </a:cubicBezTo>
                  <a:cubicBezTo>
                    <a:pt x="19" y="98"/>
                    <a:pt x="19" y="98"/>
                    <a:pt x="19" y="98"/>
                  </a:cubicBezTo>
                  <a:close/>
                  <a:moveTo>
                    <a:pt x="134" y="160"/>
                  </a:moveTo>
                  <a:cubicBezTo>
                    <a:pt x="135" y="160"/>
                    <a:pt x="135" y="160"/>
                    <a:pt x="135" y="159"/>
                  </a:cubicBezTo>
                  <a:cubicBezTo>
                    <a:pt x="134" y="159"/>
                    <a:pt x="134" y="158"/>
                    <a:pt x="133" y="158"/>
                  </a:cubicBezTo>
                  <a:cubicBezTo>
                    <a:pt x="133" y="158"/>
                    <a:pt x="132" y="159"/>
                    <a:pt x="133" y="159"/>
                  </a:cubicBezTo>
                  <a:cubicBezTo>
                    <a:pt x="133" y="159"/>
                    <a:pt x="134" y="160"/>
                    <a:pt x="134" y="160"/>
                  </a:cubicBezTo>
                  <a:close/>
                  <a:moveTo>
                    <a:pt x="21" y="134"/>
                  </a:moveTo>
                  <a:cubicBezTo>
                    <a:pt x="21" y="134"/>
                    <a:pt x="21" y="131"/>
                    <a:pt x="21" y="131"/>
                  </a:cubicBezTo>
                  <a:cubicBezTo>
                    <a:pt x="21" y="131"/>
                    <a:pt x="21" y="131"/>
                    <a:pt x="20" y="131"/>
                  </a:cubicBezTo>
                  <a:cubicBezTo>
                    <a:pt x="20" y="131"/>
                    <a:pt x="20" y="132"/>
                    <a:pt x="20" y="132"/>
                  </a:cubicBezTo>
                  <a:cubicBezTo>
                    <a:pt x="20" y="133"/>
                    <a:pt x="21" y="134"/>
                    <a:pt x="21" y="134"/>
                  </a:cubicBezTo>
                  <a:close/>
                  <a:moveTo>
                    <a:pt x="54" y="81"/>
                  </a:moveTo>
                  <a:cubicBezTo>
                    <a:pt x="55" y="78"/>
                    <a:pt x="55" y="75"/>
                    <a:pt x="55" y="74"/>
                  </a:cubicBezTo>
                  <a:cubicBezTo>
                    <a:pt x="54" y="74"/>
                    <a:pt x="54" y="75"/>
                    <a:pt x="54" y="75"/>
                  </a:cubicBezTo>
                  <a:cubicBezTo>
                    <a:pt x="54" y="77"/>
                    <a:pt x="54" y="79"/>
                    <a:pt x="54" y="81"/>
                  </a:cubicBezTo>
                  <a:close/>
                  <a:moveTo>
                    <a:pt x="64" y="150"/>
                  </a:moveTo>
                  <a:cubicBezTo>
                    <a:pt x="64" y="150"/>
                    <a:pt x="64" y="150"/>
                    <a:pt x="64" y="150"/>
                  </a:cubicBezTo>
                  <a:cubicBezTo>
                    <a:pt x="64" y="149"/>
                    <a:pt x="63" y="147"/>
                    <a:pt x="63" y="146"/>
                  </a:cubicBezTo>
                  <a:cubicBezTo>
                    <a:pt x="62" y="146"/>
                    <a:pt x="62" y="147"/>
                    <a:pt x="62" y="147"/>
                  </a:cubicBezTo>
                  <a:cubicBezTo>
                    <a:pt x="62" y="148"/>
                    <a:pt x="63" y="149"/>
                    <a:pt x="63" y="149"/>
                  </a:cubicBezTo>
                  <a:cubicBezTo>
                    <a:pt x="63" y="150"/>
                    <a:pt x="64" y="150"/>
                    <a:pt x="64" y="150"/>
                  </a:cubicBezTo>
                  <a:close/>
                  <a:moveTo>
                    <a:pt x="118" y="114"/>
                  </a:moveTo>
                  <a:cubicBezTo>
                    <a:pt x="117" y="115"/>
                    <a:pt x="116" y="115"/>
                    <a:pt x="115" y="116"/>
                  </a:cubicBezTo>
                  <a:cubicBezTo>
                    <a:pt x="116" y="117"/>
                    <a:pt x="116" y="117"/>
                    <a:pt x="116" y="118"/>
                  </a:cubicBezTo>
                  <a:cubicBezTo>
                    <a:pt x="117" y="118"/>
                    <a:pt x="117" y="117"/>
                    <a:pt x="117" y="117"/>
                  </a:cubicBezTo>
                  <a:cubicBezTo>
                    <a:pt x="116" y="116"/>
                    <a:pt x="117" y="116"/>
                    <a:pt x="117" y="115"/>
                  </a:cubicBezTo>
                  <a:cubicBezTo>
                    <a:pt x="118" y="115"/>
                    <a:pt x="118" y="115"/>
                    <a:pt x="118" y="115"/>
                  </a:cubicBezTo>
                  <a:cubicBezTo>
                    <a:pt x="118" y="114"/>
                    <a:pt x="118" y="114"/>
                    <a:pt x="118" y="114"/>
                  </a:cubicBezTo>
                  <a:close/>
                  <a:moveTo>
                    <a:pt x="59" y="19"/>
                  </a:moveTo>
                  <a:cubicBezTo>
                    <a:pt x="59" y="19"/>
                    <a:pt x="59" y="20"/>
                    <a:pt x="58" y="20"/>
                  </a:cubicBezTo>
                  <a:cubicBezTo>
                    <a:pt x="59" y="21"/>
                    <a:pt x="59" y="22"/>
                    <a:pt x="60" y="24"/>
                  </a:cubicBezTo>
                  <a:cubicBezTo>
                    <a:pt x="60" y="23"/>
                    <a:pt x="60" y="23"/>
                    <a:pt x="61" y="23"/>
                  </a:cubicBezTo>
                  <a:cubicBezTo>
                    <a:pt x="60" y="22"/>
                    <a:pt x="59" y="21"/>
                    <a:pt x="59" y="20"/>
                  </a:cubicBezTo>
                  <a:cubicBezTo>
                    <a:pt x="59" y="20"/>
                    <a:pt x="59" y="19"/>
                    <a:pt x="59" y="19"/>
                  </a:cubicBezTo>
                  <a:close/>
                  <a:moveTo>
                    <a:pt x="43" y="10"/>
                  </a:moveTo>
                  <a:cubicBezTo>
                    <a:pt x="43" y="10"/>
                    <a:pt x="43" y="10"/>
                    <a:pt x="43" y="10"/>
                  </a:cubicBezTo>
                  <a:cubicBezTo>
                    <a:pt x="43" y="10"/>
                    <a:pt x="43" y="10"/>
                    <a:pt x="43" y="10"/>
                  </a:cubicBezTo>
                  <a:cubicBezTo>
                    <a:pt x="45" y="10"/>
                    <a:pt x="46" y="10"/>
                    <a:pt x="48" y="9"/>
                  </a:cubicBezTo>
                  <a:cubicBezTo>
                    <a:pt x="47" y="9"/>
                    <a:pt x="46" y="9"/>
                    <a:pt x="45" y="9"/>
                  </a:cubicBezTo>
                  <a:cubicBezTo>
                    <a:pt x="45" y="9"/>
                    <a:pt x="44" y="10"/>
                    <a:pt x="43" y="10"/>
                  </a:cubicBezTo>
                  <a:close/>
                  <a:moveTo>
                    <a:pt x="14" y="138"/>
                  </a:moveTo>
                  <a:cubicBezTo>
                    <a:pt x="14" y="139"/>
                    <a:pt x="15" y="140"/>
                    <a:pt x="16" y="141"/>
                  </a:cubicBezTo>
                  <a:cubicBezTo>
                    <a:pt x="16" y="141"/>
                    <a:pt x="16" y="141"/>
                    <a:pt x="16" y="140"/>
                  </a:cubicBezTo>
                  <a:cubicBezTo>
                    <a:pt x="15" y="140"/>
                    <a:pt x="15" y="139"/>
                    <a:pt x="14" y="138"/>
                  </a:cubicBezTo>
                  <a:close/>
                  <a:moveTo>
                    <a:pt x="98" y="82"/>
                  </a:moveTo>
                  <a:cubicBezTo>
                    <a:pt x="98" y="83"/>
                    <a:pt x="98" y="84"/>
                    <a:pt x="98" y="84"/>
                  </a:cubicBezTo>
                  <a:cubicBezTo>
                    <a:pt x="98" y="85"/>
                    <a:pt x="97" y="86"/>
                    <a:pt x="98" y="87"/>
                  </a:cubicBezTo>
                  <a:cubicBezTo>
                    <a:pt x="98" y="86"/>
                    <a:pt x="99" y="86"/>
                    <a:pt x="99" y="85"/>
                  </a:cubicBezTo>
                  <a:cubicBezTo>
                    <a:pt x="99" y="84"/>
                    <a:pt x="99" y="83"/>
                    <a:pt x="98" y="82"/>
                  </a:cubicBezTo>
                  <a:cubicBezTo>
                    <a:pt x="98" y="82"/>
                    <a:pt x="98" y="82"/>
                    <a:pt x="98" y="82"/>
                  </a:cubicBezTo>
                  <a:close/>
                  <a:moveTo>
                    <a:pt x="89" y="116"/>
                  </a:moveTo>
                  <a:cubicBezTo>
                    <a:pt x="88" y="118"/>
                    <a:pt x="87" y="120"/>
                    <a:pt x="86" y="121"/>
                  </a:cubicBezTo>
                  <a:cubicBezTo>
                    <a:pt x="86" y="121"/>
                    <a:pt x="86" y="121"/>
                    <a:pt x="86" y="121"/>
                  </a:cubicBezTo>
                  <a:cubicBezTo>
                    <a:pt x="86" y="121"/>
                    <a:pt x="87" y="121"/>
                    <a:pt x="87" y="120"/>
                  </a:cubicBezTo>
                  <a:cubicBezTo>
                    <a:pt x="88" y="119"/>
                    <a:pt x="88" y="118"/>
                    <a:pt x="89" y="118"/>
                  </a:cubicBezTo>
                  <a:cubicBezTo>
                    <a:pt x="89" y="117"/>
                    <a:pt x="89" y="117"/>
                    <a:pt x="89" y="116"/>
                  </a:cubicBezTo>
                  <a:close/>
                  <a:moveTo>
                    <a:pt x="79" y="28"/>
                  </a:moveTo>
                  <a:cubicBezTo>
                    <a:pt x="78" y="27"/>
                    <a:pt x="78" y="27"/>
                    <a:pt x="78" y="26"/>
                  </a:cubicBezTo>
                  <a:cubicBezTo>
                    <a:pt x="77" y="27"/>
                    <a:pt x="77" y="28"/>
                    <a:pt x="76" y="28"/>
                  </a:cubicBezTo>
                  <a:cubicBezTo>
                    <a:pt x="76" y="29"/>
                    <a:pt x="77" y="29"/>
                    <a:pt x="77" y="29"/>
                  </a:cubicBezTo>
                  <a:cubicBezTo>
                    <a:pt x="77" y="29"/>
                    <a:pt x="78" y="28"/>
                    <a:pt x="79" y="28"/>
                  </a:cubicBezTo>
                  <a:close/>
                  <a:moveTo>
                    <a:pt x="90" y="142"/>
                  </a:moveTo>
                  <a:cubicBezTo>
                    <a:pt x="90" y="142"/>
                    <a:pt x="90" y="142"/>
                    <a:pt x="90" y="142"/>
                  </a:cubicBezTo>
                  <a:cubicBezTo>
                    <a:pt x="90" y="141"/>
                    <a:pt x="90" y="141"/>
                    <a:pt x="90" y="140"/>
                  </a:cubicBezTo>
                  <a:cubicBezTo>
                    <a:pt x="90" y="139"/>
                    <a:pt x="90" y="139"/>
                    <a:pt x="90" y="138"/>
                  </a:cubicBezTo>
                  <a:cubicBezTo>
                    <a:pt x="89" y="138"/>
                    <a:pt x="89" y="139"/>
                    <a:pt x="89" y="139"/>
                  </a:cubicBezTo>
                  <a:cubicBezTo>
                    <a:pt x="89" y="140"/>
                    <a:pt x="89" y="141"/>
                    <a:pt x="90" y="142"/>
                  </a:cubicBezTo>
                  <a:close/>
                  <a:moveTo>
                    <a:pt x="103" y="52"/>
                  </a:moveTo>
                  <a:cubicBezTo>
                    <a:pt x="103" y="52"/>
                    <a:pt x="103" y="52"/>
                    <a:pt x="103" y="52"/>
                  </a:cubicBezTo>
                  <a:cubicBezTo>
                    <a:pt x="103" y="52"/>
                    <a:pt x="103" y="51"/>
                    <a:pt x="103" y="51"/>
                  </a:cubicBezTo>
                  <a:cubicBezTo>
                    <a:pt x="103" y="50"/>
                    <a:pt x="103" y="50"/>
                    <a:pt x="103" y="49"/>
                  </a:cubicBezTo>
                  <a:cubicBezTo>
                    <a:pt x="102" y="51"/>
                    <a:pt x="102" y="52"/>
                    <a:pt x="101" y="53"/>
                  </a:cubicBezTo>
                  <a:cubicBezTo>
                    <a:pt x="102" y="53"/>
                    <a:pt x="103" y="53"/>
                    <a:pt x="103" y="52"/>
                  </a:cubicBezTo>
                  <a:close/>
                  <a:moveTo>
                    <a:pt x="113" y="146"/>
                  </a:moveTo>
                  <a:cubicBezTo>
                    <a:pt x="114" y="145"/>
                    <a:pt x="114" y="145"/>
                    <a:pt x="114" y="144"/>
                  </a:cubicBezTo>
                  <a:cubicBezTo>
                    <a:pt x="115" y="143"/>
                    <a:pt x="115" y="143"/>
                    <a:pt x="114" y="142"/>
                  </a:cubicBezTo>
                  <a:cubicBezTo>
                    <a:pt x="114" y="142"/>
                    <a:pt x="114" y="142"/>
                    <a:pt x="114" y="142"/>
                  </a:cubicBezTo>
                  <a:cubicBezTo>
                    <a:pt x="113" y="143"/>
                    <a:pt x="113" y="144"/>
                    <a:pt x="113" y="146"/>
                  </a:cubicBezTo>
                  <a:close/>
                  <a:moveTo>
                    <a:pt x="16" y="146"/>
                  </a:moveTo>
                  <a:cubicBezTo>
                    <a:pt x="16" y="145"/>
                    <a:pt x="16" y="145"/>
                    <a:pt x="15" y="144"/>
                  </a:cubicBezTo>
                  <a:cubicBezTo>
                    <a:pt x="15" y="145"/>
                    <a:pt x="14" y="146"/>
                    <a:pt x="14" y="147"/>
                  </a:cubicBezTo>
                  <a:cubicBezTo>
                    <a:pt x="14" y="147"/>
                    <a:pt x="14" y="147"/>
                    <a:pt x="15" y="147"/>
                  </a:cubicBezTo>
                  <a:cubicBezTo>
                    <a:pt x="15" y="147"/>
                    <a:pt x="15" y="147"/>
                    <a:pt x="16" y="146"/>
                  </a:cubicBezTo>
                  <a:cubicBezTo>
                    <a:pt x="16" y="146"/>
                    <a:pt x="16" y="146"/>
                    <a:pt x="16" y="146"/>
                  </a:cubicBezTo>
                  <a:close/>
                  <a:moveTo>
                    <a:pt x="112" y="11"/>
                  </a:moveTo>
                  <a:cubicBezTo>
                    <a:pt x="112" y="11"/>
                    <a:pt x="112" y="11"/>
                    <a:pt x="112" y="11"/>
                  </a:cubicBezTo>
                  <a:cubicBezTo>
                    <a:pt x="111" y="10"/>
                    <a:pt x="112" y="9"/>
                    <a:pt x="112" y="8"/>
                  </a:cubicBezTo>
                  <a:cubicBezTo>
                    <a:pt x="113" y="8"/>
                    <a:pt x="113" y="8"/>
                    <a:pt x="113" y="8"/>
                  </a:cubicBezTo>
                  <a:cubicBezTo>
                    <a:pt x="113" y="7"/>
                    <a:pt x="113" y="7"/>
                    <a:pt x="114" y="7"/>
                  </a:cubicBezTo>
                  <a:cubicBezTo>
                    <a:pt x="114" y="7"/>
                    <a:pt x="115" y="7"/>
                    <a:pt x="115" y="7"/>
                  </a:cubicBezTo>
                  <a:cubicBezTo>
                    <a:pt x="115" y="6"/>
                    <a:pt x="115" y="6"/>
                    <a:pt x="115" y="6"/>
                  </a:cubicBezTo>
                  <a:cubicBezTo>
                    <a:pt x="114" y="6"/>
                    <a:pt x="113" y="7"/>
                    <a:pt x="113" y="7"/>
                  </a:cubicBezTo>
                  <a:cubicBezTo>
                    <a:pt x="112" y="7"/>
                    <a:pt x="112" y="7"/>
                    <a:pt x="112" y="8"/>
                  </a:cubicBezTo>
                  <a:cubicBezTo>
                    <a:pt x="111" y="9"/>
                    <a:pt x="111" y="10"/>
                    <a:pt x="111" y="11"/>
                  </a:cubicBezTo>
                  <a:cubicBezTo>
                    <a:pt x="112" y="11"/>
                    <a:pt x="112" y="11"/>
                    <a:pt x="112" y="11"/>
                  </a:cubicBezTo>
                  <a:close/>
                  <a:moveTo>
                    <a:pt x="142" y="40"/>
                  </a:moveTo>
                  <a:cubicBezTo>
                    <a:pt x="141" y="39"/>
                    <a:pt x="139" y="38"/>
                    <a:pt x="137" y="37"/>
                  </a:cubicBezTo>
                  <a:cubicBezTo>
                    <a:pt x="137" y="38"/>
                    <a:pt x="138" y="38"/>
                    <a:pt x="139" y="39"/>
                  </a:cubicBezTo>
                  <a:cubicBezTo>
                    <a:pt x="140" y="40"/>
                    <a:pt x="141" y="40"/>
                    <a:pt x="142" y="40"/>
                  </a:cubicBezTo>
                  <a:close/>
                  <a:moveTo>
                    <a:pt x="10" y="119"/>
                  </a:moveTo>
                  <a:cubicBezTo>
                    <a:pt x="9" y="119"/>
                    <a:pt x="9" y="119"/>
                    <a:pt x="9" y="120"/>
                  </a:cubicBezTo>
                  <a:cubicBezTo>
                    <a:pt x="9" y="120"/>
                    <a:pt x="9" y="121"/>
                    <a:pt x="9" y="122"/>
                  </a:cubicBezTo>
                  <a:cubicBezTo>
                    <a:pt x="9" y="122"/>
                    <a:pt x="9" y="123"/>
                    <a:pt x="9" y="123"/>
                  </a:cubicBezTo>
                  <a:cubicBezTo>
                    <a:pt x="10" y="123"/>
                    <a:pt x="10" y="122"/>
                    <a:pt x="10" y="122"/>
                  </a:cubicBezTo>
                  <a:cubicBezTo>
                    <a:pt x="10" y="121"/>
                    <a:pt x="10" y="120"/>
                    <a:pt x="10" y="119"/>
                  </a:cubicBezTo>
                  <a:close/>
                  <a:moveTo>
                    <a:pt x="174" y="151"/>
                  </a:moveTo>
                  <a:cubicBezTo>
                    <a:pt x="174" y="151"/>
                    <a:pt x="175" y="150"/>
                    <a:pt x="175" y="150"/>
                  </a:cubicBezTo>
                  <a:cubicBezTo>
                    <a:pt x="175" y="149"/>
                    <a:pt x="175" y="149"/>
                    <a:pt x="175" y="148"/>
                  </a:cubicBezTo>
                  <a:cubicBezTo>
                    <a:pt x="175" y="148"/>
                    <a:pt x="175" y="148"/>
                    <a:pt x="175" y="148"/>
                  </a:cubicBezTo>
                  <a:cubicBezTo>
                    <a:pt x="174" y="149"/>
                    <a:pt x="174" y="149"/>
                    <a:pt x="174" y="151"/>
                  </a:cubicBezTo>
                  <a:close/>
                  <a:moveTo>
                    <a:pt x="56" y="102"/>
                  </a:moveTo>
                  <a:cubicBezTo>
                    <a:pt x="55" y="104"/>
                    <a:pt x="55" y="105"/>
                    <a:pt x="55" y="107"/>
                  </a:cubicBezTo>
                  <a:cubicBezTo>
                    <a:pt x="56" y="106"/>
                    <a:pt x="56" y="106"/>
                    <a:pt x="56" y="106"/>
                  </a:cubicBezTo>
                  <a:cubicBezTo>
                    <a:pt x="56" y="105"/>
                    <a:pt x="56" y="104"/>
                    <a:pt x="56" y="103"/>
                  </a:cubicBezTo>
                  <a:cubicBezTo>
                    <a:pt x="56" y="103"/>
                    <a:pt x="56" y="103"/>
                    <a:pt x="56" y="102"/>
                  </a:cubicBezTo>
                  <a:close/>
                  <a:moveTo>
                    <a:pt x="179" y="106"/>
                  </a:moveTo>
                  <a:cubicBezTo>
                    <a:pt x="179" y="106"/>
                    <a:pt x="179" y="106"/>
                    <a:pt x="179" y="106"/>
                  </a:cubicBezTo>
                  <a:cubicBezTo>
                    <a:pt x="180" y="105"/>
                    <a:pt x="180" y="105"/>
                    <a:pt x="181" y="105"/>
                  </a:cubicBezTo>
                  <a:cubicBezTo>
                    <a:pt x="181" y="104"/>
                    <a:pt x="181" y="103"/>
                    <a:pt x="181" y="102"/>
                  </a:cubicBezTo>
                  <a:cubicBezTo>
                    <a:pt x="180" y="102"/>
                    <a:pt x="180" y="103"/>
                    <a:pt x="180" y="103"/>
                  </a:cubicBezTo>
                  <a:cubicBezTo>
                    <a:pt x="179" y="104"/>
                    <a:pt x="179" y="105"/>
                    <a:pt x="179" y="106"/>
                  </a:cubicBezTo>
                  <a:close/>
                  <a:moveTo>
                    <a:pt x="183" y="103"/>
                  </a:moveTo>
                  <a:cubicBezTo>
                    <a:pt x="184" y="102"/>
                    <a:pt x="185" y="102"/>
                    <a:pt x="185" y="101"/>
                  </a:cubicBezTo>
                  <a:cubicBezTo>
                    <a:pt x="185" y="101"/>
                    <a:pt x="184" y="100"/>
                    <a:pt x="184" y="99"/>
                  </a:cubicBezTo>
                  <a:cubicBezTo>
                    <a:pt x="184" y="99"/>
                    <a:pt x="184" y="99"/>
                    <a:pt x="184" y="99"/>
                  </a:cubicBezTo>
                  <a:cubicBezTo>
                    <a:pt x="184" y="99"/>
                    <a:pt x="184" y="99"/>
                    <a:pt x="183" y="100"/>
                  </a:cubicBezTo>
                  <a:cubicBezTo>
                    <a:pt x="183" y="101"/>
                    <a:pt x="183" y="102"/>
                    <a:pt x="183" y="103"/>
                  </a:cubicBezTo>
                  <a:close/>
                  <a:moveTo>
                    <a:pt x="7" y="107"/>
                  </a:moveTo>
                  <a:cubicBezTo>
                    <a:pt x="8" y="108"/>
                    <a:pt x="8" y="108"/>
                    <a:pt x="9" y="109"/>
                  </a:cubicBezTo>
                  <a:cubicBezTo>
                    <a:pt x="9" y="108"/>
                    <a:pt x="10" y="108"/>
                    <a:pt x="10" y="107"/>
                  </a:cubicBezTo>
                  <a:cubicBezTo>
                    <a:pt x="10" y="107"/>
                    <a:pt x="9" y="107"/>
                    <a:pt x="9" y="106"/>
                  </a:cubicBezTo>
                  <a:cubicBezTo>
                    <a:pt x="9" y="107"/>
                    <a:pt x="8" y="107"/>
                    <a:pt x="7" y="107"/>
                  </a:cubicBezTo>
                  <a:close/>
                  <a:moveTo>
                    <a:pt x="135" y="133"/>
                  </a:moveTo>
                  <a:cubicBezTo>
                    <a:pt x="135" y="134"/>
                    <a:pt x="134" y="134"/>
                    <a:pt x="134" y="135"/>
                  </a:cubicBezTo>
                  <a:cubicBezTo>
                    <a:pt x="134" y="135"/>
                    <a:pt x="134" y="135"/>
                    <a:pt x="134" y="136"/>
                  </a:cubicBezTo>
                  <a:cubicBezTo>
                    <a:pt x="135" y="136"/>
                    <a:pt x="135" y="137"/>
                    <a:pt x="136" y="137"/>
                  </a:cubicBezTo>
                  <a:cubicBezTo>
                    <a:pt x="136" y="136"/>
                    <a:pt x="135" y="134"/>
                    <a:pt x="135" y="133"/>
                  </a:cubicBezTo>
                  <a:close/>
                  <a:moveTo>
                    <a:pt x="14" y="162"/>
                  </a:moveTo>
                  <a:cubicBezTo>
                    <a:pt x="14" y="162"/>
                    <a:pt x="14" y="162"/>
                    <a:pt x="14" y="162"/>
                  </a:cubicBezTo>
                  <a:cubicBezTo>
                    <a:pt x="13" y="161"/>
                    <a:pt x="13" y="161"/>
                    <a:pt x="12" y="160"/>
                  </a:cubicBezTo>
                  <a:cubicBezTo>
                    <a:pt x="12" y="160"/>
                    <a:pt x="12" y="160"/>
                    <a:pt x="12" y="160"/>
                  </a:cubicBezTo>
                  <a:cubicBezTo>
                    <a:pt x="11" y="160"/>
                    <a:pt x="11" y="160"/>
                    <a:pt x="10" y="161"/>
                  </a:cubicBezTo>
                  <a:cubicBezTo>
                    <a:pt x="10" y="161"/>
                    <a:pt x="10" y="161"/>
                    <a:pt x="11" y="161"/>
                  </a:cubicBezTo>
                  <a:cubicBezTo>
                    <a:pt x="12" y="161"/>
                    <a:pt x="13" y="162"/>
                    <a:pt x="14" y="162"/>
                  </a:cubicBezTo>
                  <a:close/>
                  <a:moveTo>
                    <a:pt x="79" y="18"/>
                  </a:moveTo>
                  <a:cubicBezTo>
                    <a:pt x="79" y="18"/>
                    <a:pt x="79" y="18"/>
                    <a:pt x="79" y="18"/>
                  </a:cubicBezTo>
                  <a:cubicBezTo>
                    <a:pt x="80" y="18"/>
                    <a:pt x="81" y="17"/>
                    <a:pt x="82" y="17"/>
                  </a:cubicBezTo>
                  <a:cubicBezTo>
                    <a:pt x="81" y="16"/>
                    <a:pt x="81" y="16"/>
                    <a:pt x="81" y="15"/>
                  </a:cubicBezTo>
                  <a:cubicBezTo>
                    <a:pt x="80" y="16"/>
                    <a:pt x="80" y="17"/>
                    <a:pt x="79" y="18"/>
                  </a:cubicBezTo>
                  <a:close/>
                  <a:moveTo>
                    <a:pt x="70" y="32"/>
                  </a:moveTo>
                  <a:cubicBezTo>
                    <a:pt x="71" y="33"/>
                    <a:pt x="71" y="34"/>
                    <a:pt x="71" y="34"/>
                  </a:cubicBezTo>
                  <a:cubicBezTo>
                    <a:pt x="72" y="34"/>
                    <a:pt x="72" y="32"/>
                    <a:pt x="72" y="31"/>
                  </a:cubicBezTo>
                  <a:cubicBezTo>
                    <a:pt x="71" y="31"/>
                    <a:pt x="71" y="32"/>
                    <a:pt x="70" y="32"/>
                  </a:cubicBezTo>
                  <a:close/>
                  <a:moveTo>
                    <a:pt x="19" y="110"/>
                  </a:moveTo>
                  <a:cubicBezTo>
                    <a:pt x="19" y="109"/>
                    <a:pt x="19" y="107"/>
                    <a:pt x="19" y="107"/>
                  </a:cubicBezTo>
                  <a:cubicBezTo>
                    <a:pt x="18" y="107"/>
                    <a:pt x="18" y="108"/>
                    <a:pt x="17" y="108"/>
                  </a:cubicBezTo>
                  <a:cubicBezTo>
                    <a:pt x="18" y="109"/>
                    <a:pt x="18" y="109"/>
                    <a:pt x="19" y="110"/>
                  </a:cubicBezTo>
                  <a:close/>
                  <a:moveTo>
                    <a:pt x="110" y="128"/>
                  </a:moveTo>
                  <a:cubicBezTo>
                    <a:pt x="109" y="130"/>
                    <a:pt x="108" y="132"/>
                    <a:pt x="107" y="134"/>
                  </a:cubicBezTo>
                  <a:cubicBezTo>
                    <a:pt x="107" y="134"/>
                    <a:pt x="107" y="134"/>
                    <a:pt x="107" y="134"/>
                  </a:cubicBezTo>
                  <a:cubicBezTo>
                    <a:pt x="107" y="134"/>
                    <a:pt x="107" y="134"/>
                    <a:pt x="107" y="134"/>
                  </a:cubicBezTo>
                  <a:cubicBezTo>
                    <a:pt x="108" y="132"/>
                    <a:pt x="109" y="131"/>
                    <a:pt x="110" y="129"/>
                  </a:cubicBezTo>
                  <a:cubicBezTo>
                    <a:pt x="110" y="129"/>
                    <a:pt x="110" y="129"/>
                    <a:pt x="110" y="128"/>
                  </a:cubicBezTo>
                  <a:close/>
                  <a:moveTo>
                    <a:pt x="73" y="5"/>
                  </a:moveTo>
                  <a:cubicBezTo>
                    <a:pt x="73" y="5"/>
                    <a:pt x="73" y="5"/>
                    <a:pt x="73" y="5"/>
                  </a:cubicBezTo>
                  <a:cubicBezTo>
                    <a:pt x="70" y="5"/>
                    <a:pt x="67" y="5"/>
                    <a:pt x="65" y="5"/>
                  </a:cubicBezTo>
                  <a:cubicBezTo>
                    <a:pt x="64" y="5"/>
                    <a:pt x="63" y="5"/>
                    <a:pt x="62" y="5"/>
                  </a:cubicBezTo>
                  <a:cubicBezTo>
                    <a:pt x="61" y="5"/>
                    <a:pt x="61" y="5"/>
                    <a:pt x="61" y="5"/>
                  </a:cubicBezTo>
                  <a:cubicBezTo>
                    <a:pt x="61" y="5"/>
                    <a:pt x="61" y="5"/>
                    <a:pt x="61" y="5"/>
                  </a:cubicBezTo>
                  <a:cubicBezTo>
                    <a:pt x="65" y="5"/>
                    <a:pt x="69" y="5"/>
                    <a:pt x="73" y="5"/>
                  </a:cubicBezTo>
                  <a:close/>
                  <a:moveTo>
                    <a:pt x="168" y="132"/>
                  </a:moveTo>
                  <a:cubicBezTo>
                    <a:pt x="168" y="132"/>
                    <a:pt x="168" y="132"/>
                    <a:pt x="167" y="132"/>
                  </a:cubicBezTo>
                  <a:cubicBezTo>
                    <a:pt x="167" y="133"/>
                    <a:pt x="167" y="134"/>
                    <a:pt x="167" y="134"/>
                  </a:cubicBezTo>
                  <a:cubicBezTo>
                    <a:pt x="168" y="134"/>
                    <a:pt x="169" y="133"/>
                    <a:pt x="169" y="132"/>
                  </a:cubicBezTo>
                  <a:cubicBezTo>
                    <a:pt x="169" y="132"/>
                    <a:pt x="169" y="132"/>
                    <a:pt x="168" y="132"/>
                  </a:cubicBezTo>
                  <a:close/>
                  <a:moveTo>
                    <a:pt x="179" y="90"/>
                  </a:moveTo>
                  <a:cubicBezTo>
                    <a:pt x="180" y="89"/>
                    <a:pt x="181" y="88"/>
                    <a:pt x="181" y="87"/>
                  </a:cubicBezTo>
                  <a:cubicBezTo>
                    <a:pt x="182" y="87"/>
                    <a:pt x="182" y="87"/>
                    <a:pt x="182" y="87"/>
                  </a:cubicBezTo>
                  <a:cubicBezTo>
                    <a:pt x="182" y="87"/>
                    <a:pt x="182" y="87"/>
                    <a:pt x="182" y="87"/>
                  </a:cubicBezTo>
                  <a:cubicBezTo>
                    <a:pt x="181" y="87"/>
                    <a:pt x="180" y="88"/>
                    <a:pt x="180" y="88"/>
                  </a:cubicBezTo>
                  <a:cubicBezTo>
                    <a:pt x="179" y="88"/>
                    <a:pt x="179" y="89"/>
                    <a:pt x="179" y="90"/>
                  </a:cubicBezTo>
                  <a:cubicBezTo>
                    <a:pt x="179" y="90"/>
                    <a:pt x="179" y="90"/>
                    <a:pt x="179" y="90"/>
                  </a:cubicBezTo>
                  <a:close/>
                  <a:moveTo>
                    <a:pt x="107" y="113"/>
                  </a:moveTo>
                  <a:cubicBezTo>
                    <a:pt x="107" y="112"/>
                    <a:pt x="107" y="112"/>
                    <a:pt x="107" y="112"/>
                  </a:cubicBezTo>
                  <a:cubicBezTo>
                    <a:pt x="107" y="111"/>
                    <a:pt x="107" y="110"/>
                    <a:pt x="106" y="109"/>
                  </a:cubicBezTo>
                  <a:cubicBezTo>
                    <a:pt x="106" y="110"/>
                    <a:pt x="106" y="110"/>
                    <a:pt x="105" y="111"/>
                  </a:cubicBezTo>
                  <a:cubicBezTo>
                    <a:pt x="105" y="111"/>
                    <a:pt x="105" y="112"/>
                    <a:pt x="106" y="112"/>
                  </a:cubicBezTo>
                  <a:cubicBezTo>
                    <a:pt x="106" y="112"/>
                    <a:pt x="106" y="112"/>
                    <a:pt x="107" y="113"/>
                  </a:cubicBezTo>
                  <a:close/>
                  <a:moveTo>
                    <a:pt x="175" y="15"/>
                  </a:moveTo>
                  <a:cubicBezTo>
                    <a:pt x="175" y="15"/>
                    <a:pt x="175" y="15"/>
                    <a:pt x="175" y="15"/>
                  </a:cubicBezTo>
                  <a:cubicBezTo>
                    <a:pt x="175" y="16"/>
                    <a:pt x="176" y="17"/>
                    <a:pt x="176" y="19"/>
                  </a:cubicBezTo>
                  <a:cubicBezTo>
                    <a:pt x="176" y="18"/>
                    <a:pt x="177" y="18"/>
                    <a:pt x="177" y="18"/>
                  </a:cubicBezTo>
                  <a:cubicBezTo>
                    <a:pt x="177" y="17"/>
                    <a:pt x="176" y="16"/>
                    <a:pt x="175" y="15"/>
                  </a:cubicBezTo>
                  <a:close/>
                  <a:moveTo>
                    <a:pt x="67" y="10"/>
                  </a:moveTo>
                  <a:cubicBezTo>
                    <a:pt x="66" y="11"/>
                    <a:pt x="64" y="12"/>
                    <a:pt x="63" y="13"/>
                  </a:cubicBezTo>
                  <a:cubicBezTo>
                    <a:pt x="65" y="13"/>
                    <a:pt x="66" y="12"/>
                    <a:pt x="67" y="10"/>
                  </a:cubicBezTo>
                  <a:close/>
                  <a:moveTo>
                    <a:pt x="66" y="8"/>
                  </a:moveTo>
                  <a:cubicBezTo>
                    <a:pt x="66" y="8"/>
                    <a:pt x="66" y="8"/>
                    <a:pt x="66" y="8"/>
                  </a:cubicBezTo>
                  <a:cubicBezTo>
                    <a:pt x="65" y="7"/>
                    <a:pt x="65" y="7"/>
                    <a:pt x="65" y="7"/>
                  </a:cubicBezTo>
                  <a:cubicBezTo>
                    <a:pt x="63" y="7"/>
                    <a:pt x="62" y="7"/>
                    <a:pt x="61" y="7"/>
                  </a:cubicBezTo>
                  <a:cubicBezTo>
                    <a:pt x="60" y="7"/>
                    <a:pt x="60" y="8"/>
                    <a:pt x="60" y="9"/>
                  </a:cubicBezTo>
                  <a:cubicBezTo>
                    <a:pt x="61" y="8"/>
                    <a:pt x="62" y="8"/>
                    <a:pt x="63" y="8"/>
                  </a:cubicBezTo>
                  <a:cubicBezTo>
                    <a:pt x="64" y="8"/>
                    <a:pt x="65" y="8"/>
                    <a:pt x="66" y="8"/>
                  </a:cubicBezTo>
                  <a:close/>
                  <a:moveTo>
                    <a:pt x="75" y="159"/>
                  </a:moveTo>
                  <a:cubicBezTo>
                    <a:pt x="75" y="159"/>
                    <a:pt x="75" y="158"/>
                    <a:pt x="74" y="158"/>
                  </a:cubicBezTo>
                  <a:cubicBezTo>
                    <a:pt x="74" y="159"/>
                    <a:pt x="73" y="159"/>
                    <a:pt x="72" y="160"/>
                  </a:cubicBezTo>
                  <a:cubicBezTo>
                    <a:pt x="73" y="160"/>
                    <a:pt x="73" y="161"/>
                    <a:pt x="73" y="161"/>
                  </a:cubicBezTo>
                  <a:cubicBezTo>
                    <a:pt x="74" y="160"/>
                    <a:pt x="74" y="160"/>
                    <a:pt x="75" y="159"/>
                  </a:cubicBezTo>
                  <a:close/>
                  <a:moveTo>
                    <a:pt x="174" y="117"/>
                  </a:moveTo>
                  <a:cubicBezTo>
                    <a:pt x="175" y="117"/>
                    <a:pt x="175" y="117"/>
                    <a:pt x="175" y="116"/>
                  </a:cubicBezTo>
                  <a:cubicBezTo>
                    <a:pt x="175" y="116"/>
                    <a:pt x="175" y="115"/>
                    <a:pt x="175" y="114"/>
                  </a:cubicBezTo>
                  <a:cubicBezTo>
                    <a:pt x="174" y="114"/>
                    <a:pt x="174" y="115"/>
                    <a:pt x="174" y="116"/>
                  </a:cubicBezTo>
                  <a:cubicBezTo>
                    <a:pt x="174" y="116"/>
                    <a:pt x="174" y="117"/>
                    <a:pt x="174" y="117"/>
                  </a:cubicBezTo>
                  <a:close/>
                  <a:moveTo>
                    <a:pt x="87" y="37"/>
                  </a:moveTo>
                  <a:cubicBezTo>
                    <a:pt x="87" y="37"/>
                    <a:pt x="87" y="37"/>
                    <a:pt x="87" y="36"/>
                  </a:cubicBezTo>
                  <a:cubicBezTo>
                    <a:pt x="86" y="36"/>
                    <a:pt x="86" y="36"/>
                    <a:pt x="86" y="36"/>
                  </a:cubicBezTo>
                  <a:cubicBezTo>
                    <a:pt x="85" y="36"/>
                    <a:pt x="84" y="36"/>
                    <a:pt x="84" y="36"/>
                  </a:cubicBezTo>
                  <a:cubicBezTo>
                    <a:pt x="83" y="35"/>
                    <a:pt x="83" y="35"/>
                    <a:pt x="83" y="34"/>
                  </a:cubicBezTo>
                  <a:cubicBezTo>
                    <a:pt x="83" y="34"/>
                    <a:pt x="83" y="34"/>
                    <a:pt x="83" y="33"/>
                  </a:cubicBezTo>
                  <a:cubicBezTo>
                    <a:pt x="83" y="34"/>
                    <a:pt x="83" y="34"/>
                    <a:pt x="82" y="34"/>
                  </a:cubicBezTo>
                  <a:cubicBezTo>
                    <a:pt x="82" y="34"/>
                    <a:pt x="82" y="35"/>
                    <a:pt x="82" y="35"/>
                  </a:cubicBezTo>
                  <a:cubicBezTo>
                    <a:pt x="83" y="35"/>
                    <a:pt x="83" y="36"/>
                    <a:pt x="83" y="36"/>
                  </a:cubicBezTo>
                  <a:cubicBezTo>
                    <a:pt x="85" y="37"/>
                    <a:pt x="85" y="37"/>
                    <a:pt x="86" y="37"/>
                  </a:cubicBezTo>
                  <a:cubicBezTo>
                    <a:pt x="86" y="37"/>
                    <a:pt x="87" y="37"/>
                    <a:pt x="87" y="37"/>
                  </a:cubicBezTo>
                  <a:close/>
                  <a:moveTo>
                    <a:pt x="166" y="92"/>
                  </a:moveTo>
                  <a:cubicBezTo>
                    <a:pt x="166" y="92"/>
                    <a:pt x="166" y="92"/>
                    <a:pt x="166" y="92"/>
                  </a:cubicBezTo>
                  <a:cubicBezTo>
                    <a:pt x="167" y="92"/>
                    <a:pt x="167" y="92"/>
                    <a:pt x="167" y="91"/>
                  </a:cubicBezTo>
                  <a:cubicBezTo>
                    <a:pt x="167" y="90"/>
                    <a:pt x="167" y="90"/>
                    <a:pt x="167" y="89"/>
                  </a:cubicBezTo>
                  <a:cubicBezTo>
                    <a:pt x="167" y="89"/>
                    <a:pt x="166" y="89"/>
                    <a:pt x="166" y="89"/>
                  </a:cubicBezTo>
                  <a:cubicBezTo>
                    <a:pt x="166" y="90"/>
                    <a:pt x="166" y="91"/>
                    <a:pt x="166" y="92"/>
                  </a:cubicBezTo>
                  <a:close/>
                  <a:moveTo>
                    <a:pt x="164" y="145"/>
                  </a:moveTo>
                  <a:cubicBezTo>
                    <a:pt x="165" y="145"/>
                    <a:pt x="165" y="145"/>
                    <a:pt x="165" y="144"/>
                  </a:cubicBezTo>
                  <a:cubicBezTo>
                    <a:pt x="165" y="143"/>
                    <a:pt x="165" y="142"/>
                    <a:pt x="165" y="140"/>
                  </a:cubicBezTo>
                  <a:cubicBezTo>
                    <a:pt x="165" y="140"/>
                    <a:pt x="165" y="140"/>
                    <a:pt x="164" y="140"/>
                  </a:cubicBezTo>
                  <a:cubicBezTo>
                    <a:pt x="164" y="142"/>
                    <a:pt x="164" y="143"/>
                    <a:pt x="164" y="145"/>
                  </a:cubicBezTo>
                  <a:close/>
                  <a:moveTo>
                    <a:pt x="111" y="114"/>
                  </a:moveTo>
                  <a:cubicBezTo>
                    <a:pt x="112" y="113"/>
                    <a:pt x="112" y="112"/>
                    <a:pt x="113" y="111"/>
                  </a:cubicBezTo>
                  <a:cubicBezTo>
                    <a:pt x="113" y="111"/>
                    <a:pt x="113" y="110"/>
                    <a:pt x="113" y="110"/>
                  </a:cubicBezTo>
                  <a:cubicBezTo>
                    <a:pt x="112" y="111"/>
                    <a:pt x="111" y="112"/>
                    <a:pt x="110" y="112"/>
                  </a:cubicBezTo>
                  <a:cubicBezTo>
                    <a:pt x="111" y="113"/>
                    <a:pt x="111" y="113"/>
                    <a:pt x="111" y="114"/>
                  </a:cubicBezTo>
                  <a:close/>
                  <a:moveTo>
                    <a:pt x="33" y="36"/>
                  </a:moveTo>
                  <a:cubicBezTo>
                    <a:pt x="33" y="37"/>
                    <a:pt x="33" y="38"/>
                    <a:pt x="33" y="38"/>
                  </a:cubicBezTo>
                  <a:cubicBezTo>
                    <a:pt x="34" y="39"/>
                    <a:pt x="34" y="39"/>
                    <a:pt x="35" y="37"/>
                  </a:cubicBezTo>
                  <a:cubicBezTo>
                    <a:pt x="34" y="37"/>
                    <a:pt x="34" y="36"/>
                    <a:pt x="33" y="36"/>
                  </a:cubicBezTo>
                  <a:close/>
                  <a:moveTo>
                    <a:pt x="144" y="122"/>
                  </a:moveTo>
                  <a:cubicBezTo>
                    <a:pt x="144" y="121"/>
                    <a:pt x="144" y="120"/>
                    <a:pt x="144" y="119"/>
                  </a:cubicBezTo>
                  <a:cubicBezTo>
                    <a:pt x="143" y="120"/>
                    <a:pt x="143" y="120"/>
                    <a:pt x="143" y="122"/>
                  </a:cubicBezTo>
                  <a:cubicBezTo>
                    <a:pt x="143" y="122"/>
                    <a:pt x="144" y="122"/>
                    <a:pt x="144" y="122"/>
                  </a:cubicBezTo>
                  <a:cubicBezTo>
                    <a:pt x="144" y="122"/>
                    <a:pt x="144" y="122"/>
                    <a:pt x="144" y="122"/>
                  </a:cubicBezTo>
                  <a:close/>
                  <a:moveTo>
                    <a:pt x="135" y="40"/>
                  </a:moveTo>
                  <a:cubicBezTo>
                    <a:pt x="135" y="40"/>
                    <a:pt x="135" y="40"/>
                    <a:pt x="135" y="40"/>
                  </a:cubicBezTo>
                  <a:cubicBezTo>
                    <a:pt x="136" y="41"/>
                    <a:pt x="137" y="42"/>
                    <a:pt x="139" y="43"/>
                  </a:cubicBezTo>
                  <a:cubicBezTo>
                    <a:pt x="138" y="42"/>
                    <a:pt x="138" y="42"/>
                    <a:pt x="137" y="41"/>
                  </a:cubicBezTo>
                  <a:cubicBezTo>
                    <a:pt x="137" y="41"/>
                    <a:pt x="137" y="41"/>
                    <a:pt x="137" y="40"/>
                  </a:cubicBezTo>
                  <a:cubicBezTo>
                    <a:pt x="136" y="40"/>
                    <a:pt x="135" y="40"/>
                    <a:pt x="135" y="40"/>
                  </a:cubicBezTo>
                  <a:close/>
                  <a:moveTo>
                    <a:pt x="29" y="31"/>
                  </a:moveTo>
                  <a:cubicBezTo>
                    <a:pt x="30" y="31"/>
                    <a:pt x="30" y="31"/>
                    <a:pt x="30" y="30"/>
                  </a:cubicBezTo>
                  <a:cubicBezTo>
                    <a:pt x="29" y="29"/>
                    <a:pt x="29" y="29"/>
                    <a:pt x="28" y="29"/>
                  </a:cubicBezTo>
                  <a:cubicBezTo>
                    <a:pt x="28" y="30"/>
                    <a:pt x="29" y="30"/>
                    <a:pt x="29" y="31"/>
                  </a:cubicBezTo>
                  <a:close/>
                  <a:moveTo>
                    <a:pt x="180" y="113"/>
                  </a:moveTo>
                  <a:cubicBezTo>
                    <a:pt x="180" y="113"/>
                    <a:pt x="180" y="113"/>
                    <a:pt x="180" y="113"/>
                  </a:cubicBezTo>
                  <a:cubicBezTo>
                    <a:pt x="180" y="112"/>
                    <a:pt x="180" y="111"/>
                    <a:pt x="180" y="110"/>
                  </a:cubicBezTo>
                  <a:cubicBezTo>
                    <a:pt x="180" y="109"/>
                    <a:pt x="180" y="109"/>
                    <a:pt x="180" y="109"/>
                  </a:cubicBezTo>
                  <a:cubicBezTo>
                    <a:pt x="180" y="109"/>
                    <a:pt x="179" y="110"/>
                    <a:pt x="179" y="110"/>
                  </a:cubicBezTo>
                  <a:cubicBezTo>
                    <a:pt x="179" y="111"/>
                    <a:pt x="179" y="112"/>
                    <a:pt x="180" y="113"/>
                  </a:cubicBezTo>
                  <a:close/>
                  <a:moveTo>
                    <a:pt x="182" y="45"/>
                  </a:moveTo>
                  <a:cubicBezTo>
                    <a:pt x="182" y="45"/>
                    <a:pt x="182" y="45"/>
                    <a:pt x="183" y="45"/>
                  </a:cubicBezTo>
                  <a:cubicBezTo>
                    <a:pt x="183" y="42"/>
                    <a:pt x="183" y="39"/>
                    <a:pt x="182" y="36"/>
                  </a:cubicBezTo>
                  <a:cubicBezTo>
                    <a:pt x="182" y="37"/>
                    <a:pt x="182" y="38"/>
                    <a:pt x="182" y="38"/>
                  </a:cubicBezTo>
                  <a:cubicBezTo>
                    <a:pt x="182" y="39"/>
                    <a:pt x="182" y="39"/>
                    <a:pt x="182" y="40"/>
                  </a:cubicBezTo>
                  <a:cubicBezTo>
                    <a:pt x="182" y="40"/>
                    <a:pt x="182" y="41"/>
                    <a:pt x="182" y="42"/>
                  </a:cubicBezTo>
                  <a:cubicBezTo>
                    <a:pt x="182" y="42"/>
                    <a:pt x="182" y="43"/>
                    <a:pt x="182" y="44"/>
                  </a:cubicBezTo>
                  <a:cubicBezTo>
                    <a:pt x="182" y="44"/>
                    <a:pt x="182" y="45"/>
                    <a:pt x="182" y="45"/>
                  </a:cubicBezTo>
                  <a:close/>
                  <a:moveTo>
                    <a:pt x="104" y="145"/>
                  </a:moveTo>
                  <a:cubicBezTo>
                    <a:pt x="105" y="144"/>
                    <a:pt x="105" y="143"/>
                    <a:pt x="106" y="142"/>
                  </a:cubicBezTo>
                  <a:cubicBezTo>
                    <a:pt x="106" y="142"/>
                    <a:pt x="105" y="142"/>
                    <a:pt x="105" y="141"/>
                  </a:cubicBezTo>
                  <a:cubicBezTo>
                    <a:pt x="105" y="142"/>
                    <a:pt x="104" y="142"/>
                    <a:pt x="104" y="143"/>
                  </a:cubicBezTo>
                  <a:cubicBezTo>
                    <a:pt x="104" y="143"/>
                    <a:pt x="104" y="144"/>
                    <a:pt x="104" y="145"/>
                  </a:cubicBezTo>
                  <a:close/>
                  <a:moveTo>
                    <a:pt x="51" y="50"/>
                  </a:moveTo>
                  <a:cubicBezTo>
                    <a:pt x="51" y="49"/>
                    <a:pt x="51" y="48"/>
                    <a:pt x="51" y="47"/>
                  </a:cubicBezTo>
                  <a:cubicBezTo>
                    <a:pt x="51" y="48"/>
                    <a:pt x="50" y="48"/>
                    <a:pt x="50" y="49"/>
                  </a:cubicBezTo>
                  <a:cubicBezTo>
                    <a:pt x="49" y="49"/>
                    <a:pt x="50" y="50"/>
                    <a:pt x="50" y="50"/>
                  </a:cubicBezTo>
                  <a:cubicBezTo>
                    <a:pt x="50" y="50"/>
                    <a:pt x="51" y="50"/>
                    <a:pt x="51" y="50"/>
                  </a:cubicBezTo>
                  <a:close/>
                  <a:moveTo>
                    <a:pt x="124" y="127"/>
                  </a:moveTo>
                  <a:cubicBezTo>
                    <a:pt x="123" y="128"/>
                    <a:pt x="122" y="129"/>
                    <a:pt x="122" y="130"/>
                  </a:cubicBezTo>
                  <a:cubicBezTo>
                    <a:pt x="123" y="129"/>
                    <a:pt x="124" y="129"/>
                    <a:pt x="124" y="128"/>
                  </a:cubicBezTo>
                  <a:cubicBezTo>
                    <a:pt x="124" y="128"/>
                    <a:pt x="124" y="127"/>
                    <a:pt x="124" y="127"/>
                  </a:cubicBezTo>
                  <a:close/>
                  <a:moveTo>
                    <a:pt x="136" y="150"/>
                  </a:moveTo>
                  <a:cubicBezTo>
                    <a:pt x="135" y="150"/>
                    <a:pt x="135" y="150"/>
                    <a:pt x="135" y="151"/>
                  </a:cubicBezTo>
                  <a:cubicBezTo>
                    <a:pt x="135" y="152"/>
                    <a:pt x="135" y="152"/>
                    <a:pt x="135" y="153"/>
                  </a:cubicBezTo>
                  <a:cubicBezTo>
                    <a:pt x="135" y="153"/>
                    <a:pt x="135" y="154"/>
                    <a:pt x="136" y="154"/>
                  </a:cubicBezTo>
                  <a:cubicBezTo>
                    <a:pt x="136" y="152"/>
                    <a:pt x="136" y="151"/>
                    <a:pt x="136" y="150"/>
                  </a:cubicBezTo>
                  <a:close/>
                  <a:moveTo>
                    <a:pt x="55" y="28"/>
                  </a:moveTo>
                  <a:cubicBezTo>
                    <a:pt x="55" y="28"/>
                    <a:pt x="55" y="29"/>
                    <a:pt x="56" y="30"/>
                  </a:cubicBezTo>
                  <a:cubicBezTo>
                    <a:pt x="57" y="29"/>
                    <a:pt x="57" y="28"/>
                    <a:pt x="58" y="27"/>
                  </a:cubicBezTo>
                  <a:cubicBezTo>
                    <a:pt x="57" y="27"/>
                    <a:pt x="56" y="27"/>
                    <a:pt x="55" y="28"/>
                  </a:cubicBezTo>
                  <a:close/>
                  <a:moveTo>
                    <a:pt x="172" y="133"/>
                  </a:moveTo>
                  <a:cubicBezTo>
                    <a:pt x="172" y="133"/>
                    <a:pt x="172" y="133"/>
                    <a:pt x="172" y="133"/>
                  </a:cubicBezTo>
                  <a:cubicBezTo>
                    <a:pt x="173" y="133"/>
                    <a:pt x="173" y="133"/>
                    <a:pt x="173" y="132"/>
                  </a:cubicBezTo>
                  <a:cubicBezTo>
                    <a:pt x="174" y="132"/>
                    <a:pt x="174" y="131"/>
                    <a:pt x="174" y="130"/>
                  </a:cubicBezTo>
                  <a:cubicBezTo>
                    <a:pt x="173" y="131"/>
                    <a:pt x="173" y="131"/>
                    <a:pt x="172" y="132"/>
                  </a:cubicBezTo>
                  <a:cubicBezTo>
                    <a:pt x="172" y="132"/>
                    <a:pt x="172" y="133"/>
                    <a:pt x="172" y="133"/>
                  </a:cubicBezTo>
                  <a:close/>
                  <a:moveTo>
                    <a:pt x="105" y="81"/>
                  </a:moveTo>
                  <a:cubicBezTo>
                    <a:pt x="104" y="81"/>
                    <a:pt x="104" y="83"/>
                    <a:pt x="104" y="85"/>
                  </a:cubicBezTo>
                  <a:cubicBezTo>
                    <a:pt x="105" y="85"/>
                    <a:pt x="105" y="85"/>
                    <a:pt x="105" y="84"/>
                  </a:cubicBezTo>
                  <a:cubicBezTo>
                    <a:pt x="105" y="83"/>
                    <a:pt x="105" y="82"/>
                    <a:pt x="105" y="81"/>
                  </a:cubicBezTo>
                  <a:close/>
                  <a:moveTo>
                    <a:pt x="178" y="165"/>
                  </a:moveTo>
                  <a:cubicBezTo>
                    <a:pt x="178" y="165"/>
                    <a:pt x="178" y="165"/>
                    <a:pt x="178" y="164"/>
                  </a:cubicBezTo>
                  <a:cubicBezTo>
                    <a:pt x="178" y="164"/>
                    <a:pt x="178" y="164"/>
                    <a:pt x="178" y="163"/>
                  </a:cubicBezTo>
                  <a:cubicBezTo>
                    <a:pt x="177" y="164"/>
                    <a:pt x="176" y="165"/>
                    <a:pt x="177" y="166"/>
                  </a:cubicBezTo>
                  <a:cubicBezTo>
                    <a:pt x="177" y="166"/>
                    <a:pt x="178" y="166"/>
                    <a:pt x="178" y="165"/>
                  </a:cubicBezTo>
                  <a:close/>
                  <a:moveTo>
                    <a:pt x="173" y="59"/>
                  </a:moveTo>
                  <a:cubicBezTo>
                    <a:pt x="173" y="60"/>
                    <a:pt x="173" y="60"/>
                    <a:pt x="172" y="61"/>
                  </a:cubicBezTo>
                  <a:cubicBezTo>
                    <a:pt x="172" y="61"/>
                    <a:pt x="172" y="61"/>
                    <a:pt x="172" y="62"/>
                  </a:cubicBezTo>
                  <a:cubicBezTo>
                    <a:pt x="172" y="62"/>
                    <a:pt x="173" y="62"/>
                    <a:pt x="173" y="61"/>
                  </a:cubicBezTo>
                  <a:cubicBezTo>
                    <a:pt x="173" y="61"/>
                    <a:pt x="174" y="61"/>
                    <a:pt x="174" y="60"/>
                  </a:cubicBezTo>
                  <a:cubicBezTo>
                    <a:pt x="174" y="60"/>
                    <a:pt x="174" y="60"/>
                    <a:pt x="173" y="59"/>
                  </a:cubicBezTo>
                  <a:close/>
                  <a:moveTo>
                    <a:pt x="128" y="147"/>
                  </a:moveTo>
                  <a:cubicBezTo>
                    <a:pt x="128" y="146"/>
                    <a:pt x="128" y="145"/>
                    <a:pt x="128" y="144"/>
                  </a:cubicBezTo>
                  <a:cubicBezTo>
                    <a:pt x="128" y="144"/>
                    <a:pt x="127" y="144"/>
                    <a:pt x="127" y="144"/>
                  </a:cubicBezTo>
                  <a:cubicBezTo>
                    <a:pt x="127" y="145"/>
                    <a:pt x="127" y="146"/>
                    <a:pt x="128" y="147"/>
                  </a:cubicBezTo>
                  <a:close/>
                  <a:moveTo>
                    <a:pt x="120" y="161"/>
                  </a:moveTo>
                  <a:cubicBezTo>
                    <a:pt x="120" y="161"/>
                    <a:pt x="120" y="161"/>
                    <a:pt x="120" y="161"/>
                  </a:cubicBezTo>
                  <a:cubicBezTo>
                    <a:pt x="120" y="161"/>
                    <a:pt x="120" y="160"/>
                    <a:pt x="120" y="159"/>
                  </a:cubicBezTo>
                  <a:cubicBezTo>
                    <a:pt x="119" y="159"/>
                    <a:pt x="119" y="158"/>
                    <a:pt x="118" y="158"/>
                  </a:cubicBezTo>
                  <a:cubicBezTo>
                    <a:pt x="118" y="159"/>
                    <a:pt x="118" y="159"/>
                    <a:pt x="119" y="160"/>
                  </a:cubicBezTo>
                  <a:cubicBezTo>
                    <a:pt x="119" y="160"/>
                    <a:pt x="119" y="161"/>
                    <a:pt x="120" y="161"/>
                  </a:cubicBezTo>
                  <a:close/>
                  <a:moveTo>
                    <a:pt x="18" y="114"/>
                  </a:moveTo>
                  <a:cubicBezTo>
                    <a:pt x="17" y="114"/>
                    <a:pt x="17" y="114"/>
                    <a:pt x="17" y="113"/>
                  </a:cubicBezTo>
                  <a:cubicBezTo>
                    <a:pt x="17" y="114"/>
                    <a:pt x="16" y="114"/>
                    <a:pt x="16" y="114"/>
                  </a:cubicBezTo>
                  <a:cubicBezTo>
                    <a:pt x="16" y="114"/>
                    <a:pt x="16" y="115"/>
                    <a:pt x="16" y="115"/>
                  </a:cubicBezTo>
                  <a:cubicBezTo>
                    <a:pt x="16" y="115"/>
                    <a:pt x="16" y="116"/>
                    <a:pt x="16" y="116"/>
                  </a:cubicBezTo>
                  <a:cubicBezTo>
                    <a:pt x="16" y="115"/>
                    <a:pt x="17" y="115"/>
                    <a:pt x="18" y="114"/>
                  </a:cubicBezTo>
                  <a:close/>
                  <a:moveTo>
                    <a:pt x="65" y="173"/>
                  </a:moveTo>
                  <a:cubicBezTo>
                    <a:pt x="65" y="174"/>
                    <a:pt x="66" y="175"/>
                    <a:pt x="66" y="175"/>
                  </a:cubicBezTo>
                  <a:cubicBezTo>
                    <a:pt x="66" y="175"/>
                    <a:pt x="67" y="175"/>
                    <a:pt x="67" y="174"/>
                  </a:cubicBezTo>
                  <a:cubicBezTo>
                    <a:pt x="67" y="174"/>
                    <a:pt x="66" y="173"/>
                    <a:pt x="66" y="173"/>
                  </a:cubicBezTo>
                  <a:cubicBezTo>
                    <a:pt x="65" y="173"/>
                    <a:pt x="65" y="173"/>
                    <a:pt x="65" y="173"/>
                  </a:cubicBezTo>
                  <a:close/>
                  <a:moveTo>
                    <a:pt x="65" y="159"/>
                  </a:moveTo>
                  <a:cubicBezTo>
                    <a:pt x="65" y="158"/>
                    <a:pt x="64" y="157"/>
                    <a:pt x="64" y="157"/>
                  </a:cubicBezTo>
                  <a:cubicBezTo>
                    <a:pt x="64" y="157"/>
                    <a:pt x="63" y="157"/>
                    <a:pt x="63" y="157"/>
                  </a:cubicBezTo>
                  <a:cubicBezTo>
                    <a:pt x="63" y="159"/>
                    <a:pt x="64" y="159"/>
                    <a:pt x="64" y="159"/>
                  </a:cubicBezTo>
                  <a:cubicBezTo>
                    <a:pt x="65" y="159"/>
                    <a:pt x="65" y="159"/>
                    <a:pt x="65" y="159"/>
                  </a:cubicBezTo>
                  <a:close/>
                  <a:moveTo>
                    <a:pt x="107" y="68"/>
                  </a:moveTo>
                  <a:cubicBezTo>
                    <a:pt x="108" y="67"/>
                    <a:pt x="108" y="66"/>
                    <a:pt x="108" y="65"/>
                  </a:cubicBezTo>
                  <a:cubicBezTo>
                    <a:pt x="107" y="66"/>
                    <a:pt x="106" y="66"/>
                    <a:pt x="107" y="68"/>
                  </a:cubicBezTo>
                  <a:close/>
                  <a:moveTo>
                    <a:pt x="123" y="10"/>
                  </a:moveTo>
                  <a:cubicBezTo>
                    <a:pt x="122" y="10"/>
                    <a:pt x="122" y="10"/>
                    <a:pt x="121" y="10"/>
                  </a:cubicBezTo>
                  <a:cubicBezTo>
                    <a:pt x="121" y="11"/>
                    <a:pt x="121" y="11"/>
                    <a:pt x="121" y="12"/>
                  </a:cubicBezTo>
                  <a:cubicBezTo>
                    <a:pt x="122" y="12"/>
                    <a:pt x="122" y="11"/>
                    <a:pt x="123" y="10"/>
                  </a:cubicBezTo>
                  <a:close/>
                  <a:moveTo>
                    <a:pt x="143" y="134"/>
                  </a:moveTo>
                  <a:cubicBezTo>
                    <a:pt x="143" y="133"/>
                    <a:pt x="142" y="132"/>
                    <a:pt x="142" y="132"/>
                  </a:cubicBezTo>
                  <a:cubicBezTo>
                    <a:pt x="141" y="133"/>
                    <a:pt x="141" y="134"/>
                    <a:pt x="141" y="135"/>
                  </a:cubicBezTo>
                  <a:cubicBezTo>
                    <a:pt x="142" y="134"/>
                    <a:pt x="142" y="134"/>
                    <a:pt x="143" y="134"/>
                  </a:cubicBezTo>
                  <a:close/>
                  <a:moveTo>
                    <a:pt x="175" y="68"/>
                  </a:moveTo>
                  <a:cubicBezTo>
                    <a:pt x="175" y="69"/>
                    <a:pt x="174" y="69"/>
                    <a:pt x="173" y="70"/>
                  </a:cubicBezTo>
                  <a:cubicBezTo>
                    <a:pt x="174" y="70"/>
                    <a:pt x="174" y="70"/>
                    <a:pt x="174" y="71"/>
                  </a:cubicBezTo>
                  <a:cubicBezTo>
                    <a:pt x="174" y="70"/>
                    <a:pt x="175" y="70"/>
                    <a:pt x="175" y="70"/>
                  </a:cubicBezTo>
                  <a:cubicBezTo>
                    <a:pt x="176" y="69"/>
                    <a:pt x="176" y="69"/>
                    <a:pt x="175" y="68"/>
                  </a:cubicBezTo>
                  <a:close/>
                  <a:moveTo>
                    <a:pt x="51" y="177"/>
                  </a:moveTo>
                  <a:cubicBezTo>
                    <a:pt x="52" y="177"/>
                    <a:pt x="52" y="177"/>
                    <a:pt x="53" y="176"/>
                  </a:cubicBezTo>
                  <a:cubicBezTo>
                    <a:pt x="53" y="176"/>
                    <a:pt x="53" y="176"/>
                    <a:pt x="53" y="175"/>
                  </a:cubicBezTo>
                  <a:cubicBezTo>
                    <a:pt x="52" y="175"/>
                    <a:pt x="52" y="174"/>
                    <a:pt x="52" y="174"/>
                  </a:cubicBezTo>
                  <a:cubicBezTo>
                    <a:pt x="52" y="174"/>
                    <a:pt x="52" y="174"/>
                    <a:pt x="52" y="174"/>
                  </a:cubicBezTo>
                  <a:cubicBezTo>
                    <a:pt x="52" y="175"/>
                    <a:pt x="52" y="176"/>
                    <a:pt x="51" y="177"/>
                  </a:cubicBezTo>
                  <a:close/>
                  <a:moveTo>
                    <a:pt x="114" y="23"/>
                  </a:moveTo>
                  <a:cubicBezTo>
                    <a:pt x="114" y="23"/>
                    <a:pt x="114" y="23"/>
                    <a:pt x="114" y="22"/>
                  </a:cubicBezTo>
                  <a:cubicBezTo>
                    <a:pt x="114" y="20"/>
                    <a:pt x="114" y="18"/>
                    <a:pt x="114" y="16"/>
                  </a:cubicBezTo>
                  <a:cubicBezTo>
                    <a:pt x="114" y="16"/>
                    <a:pt x="114" y="15"/>
                    <a:pt x="114" y="15"/>
                  </a:cubicBezTo>
                  <a:cubicBezTo>
                    <a:pt x="114" y="15"/>
                    <a:pt x="114" y="15"/>
                    <a:pt x="114" y="15"/>
                  </a:cubicBezTo>
                  <a:cubicBezTo>
                    <a:pt x="114" y="18"/>
                    <a:pt x="114" y="20"/>
                    <a:pt x="114" y="23"/>
                  </a:cubicBezTo>
                  <a:close/>
                  <a:moveTo>
                    <a:pt x="19" y="40"/>
                  </a:moveTo>
                  <a:cubicBezTo>
                    <a:pt x="19" y="40"/>
                    <a:pt x="19" y="40"/>
                    <a:pt x="20" y="40"/>
                  </a:cubicBezTo>
                  <a:cubicBezTo>
                    <a:pt x="20" y="40"/>
                    <a:pt x="21" y="40"/>
                    <a:pt x="22" y="39"/>
                  </a:cubicBezTo>
                  <a:cubicBezTo>
                    <a:pt x="21" y="39"/>
                    <a:pt x="21" y="39"/>
                    <a:pt x="20" y="38"/>
                  </a:cubicBezTo>
                  <a:cubicBezTo>
                    <a:pt x="20" y="39"/>
                    <a:pt x="20" y="39"/>
                    <a:pt x="19" y="40"/>
                  </a:cubicBezTo>
                  <a:close/>
                  <a:moveTo>
                    <a:pt x="24" y="87"/>
                  </a:moveTo>
                  <a:cubicBezTo>
                    <a:pt x="23" y="88"/>
                    <a:pt x="24" y="89"/>
                    <a:pt x="25" y="90"/>
                  </a:cubicBezTo>
                  <a:cubicBezTo>
                    <a:pt x="25" y="90"/>
                    <a:pt x="25" y="89"/>
                    <a:pt x="26" y="89"/>
                  </a:cubicBezTo>
                  <a:cubicBezTo>
                    <a:pt x="25" y="88"/>
                    <a:pt x="24" y="87"/>
                    <a:pt x="24" y="87"/>
                  </a:cubicBezTo>
                  <a:close/>
                  <a:moveTo>
                    <a:pt x="87" y="133"/>
                  </a:moveTo>
                  <a:cubicBezTo>
                    <a:pt x="88" y="134"/>
                    <a:pt x="89" y="134"/>
                    <a:pt x="90" y="133"/>
                  </a:cubicBezTo>
                  <a:cubicBezTo>
                    <a:pt x="89" y="132"/>
                    <a:pt x="89" y="132"/>
                    <a:pt x="89" y="131"/>
                  </a:cubicBezTo>
                  <a:cubicBezTo>
                    <a:pt x="88" y="132"/>
                    <a:pt x="88" y="133"/>
                    <a:pt x="87" y="133"/>
                  </a:cubicBezTo>
                  <a:close/>
                  <a:moveTo>
                    <a:pt x="70" y="163"/>
                  </a:moveTo>
                  <a:cubicBezTo>
                    <a:pt x="71" y="163"/>
                    <a:pt x="71" y="162"/>
                    <a:pt x="71" y="162"/>
                  </a:cubicBezTo>
                  <a:cubicBezTo>
                    <a:pt x="71" y="161"/>
                    <a:pt x="71" y="161"/>
                    <a:pt x="71" y="161"/>
                  </a:cubicBezTo>
                  <a:cubicBezTo>
                    <a:pt x="70" y="161"/>
                    <a:pt x="70" y="162"/>
                    <a:pt x="69" y="162"/>
                  </a:cubicBezTo>
                  <a:cubicBezTo>
                    <a:pt x="70" y="163"/>
                    <a:pt x="70" y="163"/>
                    <a:pt x="70" y="163"/>
                  </a:cubicBezTo>
                  <a:close/>
                  <a:moveTo>
                    <a:pt x="84" y="132"/>
                  </a:moveTo>
                  <a:cubicBezTo>
                    <a:pt x="84" y="132"/>
                    <a:pt x="84" y="132"/>
                    <a:pt x="84" y="132"/>
                  </a:cubicBezTo>
                  <a:cubicBezTo>
                    <a:pt x="84" y="131"/>
                    <a:pt x="83" y="130"/>
                    <a:pt x="83" y="128"/>
                  </a:cubicBezTo>
                  <a:cubicBezTo>
                    <a:pt x="83" y="129"/>
                    <a:pt x="82" y="129"/>
                    <a:pt x="82" y="129"/>
                  </a:cubicBezTo>
                  <a:cubicBezTo>
                    <a:pt x="83" y="130"/>
                    <a:pt x="83" y="131"/>
                    <a:pt x="84" y="132"/>
                  </a:cubicBezTo>
                  <a:close/>
                  <a:moveTo>
                    <a:pt x="69" y="133"/>
                  </a:moveTo>
                  <a:cubicBezTo>
                    <a:pt x="68" y="132"/>
                    <a:pt x="67" y="130"/>
                    <a:pt x="66" y="129"/>
                  </a:cubicBezTo>
                  <a:cubicBezTo>
                    <a:pt x="66" y="130"/>
                    <a:pt x="66" y="131"/>
                    <a:pt x="67" y="131"/>
                  </a:cubicBezTo>
                  <a:cubicBezTo>
                    <a:pt x="67" y="132"/>
                    <a:pt x="68" y="133"/>
                    <a:pt x="69" y="133"/>
                  </a:cubicBezTo>
                  <a:close/>
                  <a:moveTo>
                    <a:pt x="108" y="86"/>
                  </a:moveTo>
                  <a:cubicBezTo>
                    <a:pt x="108" y="86"/>
                    <a:pt x="108" y="86"/>
                    <a:pt x="108" y="86"/>
                  </a:cubicBezTo>
                  <a:cubicBezTo>
                    <a:pt x="108" y="87"/>
                    <a:pt x="107" y="87"/>
                    <a:pt x="107" y="87"/>
                  </a:cubicBezTo>
                  <a:cubicBezTo>
                    <a:pt x="107" y="89"/>
                    <a:pt x="108" y="90"/>
                    <a:pt x="108" y="91"/>
                  </a:cubicBezTo>
                  <a:cubicBezTo>
                    <a:pt x="108" y="91"/>
                    <a:pt x="108" y="91"/>
                    <a:pt x="108" y="92"/>
                  </a:cubicBezTo>
                  <a:cubicBezTo>
                    <a:pt x="108" y="91"/>
                    <a:pt x="108" y="87"/>
                    <a:pt x="108" y="86"/>
                  </a:cubicBezTo>
                  <a:close/>
                  <a:moveTo>
                    <a:pt x="157" y="39"/>
                  </a:moveTo>
                  <a:cubicBezTo>
                    <a:pt x="156" y="40"/>
                    <a:pt x="156" y="39"/>
                    <a:pt x="155" y="39"/>
                  </a:cubicBezTo>
                  <a:cubicBezTo>
                    <a:pt x="155" y="40"/>
                    <a:pt x="156" y="41"/>
                    <a:pt x="156" y="41"/>
                  </a:cubicBezTo>
                  <a:cubicBezTo>
                    <a:pt x="157" y="41"/>
                    <a:pt x="157" y="40"/>
                    <a:pt x="157" y="39"/>
                  </a:cubicBezTo>
                  <a:close/>
                  <a:moveTo>
                    <a:pt x="172" y="84"/>
                  </a:moveTo>
                  <a:cubicBezTo>
                    <a:pt x="172" y="84"/>
                    <a:pt x="173" y="84"/>
                    <a:pt x="173" y="83"/>
                  </a:cubicBezTo>
                  <a:cubicBezTo>
                    <a:pt x="173" y="83"/>
                    <a:pt x="173" y="82"/>
                    <a:pt x="173" y="82"/>
                  </a:cubicBezTo>
                  <a:cubicBezTo>
                    <a:pt x="172" y="82"/>
                    <a:pt x="171" y="83"/>
                    <a:pt x="172" y="84"/>
                  </a:cubicBezTo>
                  <a:close/>
                  <a:moveTo>
                    <a:pt x="20" y="42"/>
                  </a:moveTo>
                  <a:cubicBezTo>
                    <a:pt x="20" y="42"/>
                    <a:pt x="19" y="42"/>
                    <a:pt x="19" y="42"/>
                  </a:cubicBezTo>
                  <a:cubicBezTo>
                    <a:pt x="19" y="43"/>
                    <a:pt x="18" y="44"/>
                    <a:pt x="18" y="44"/>
                  </a:cubicBezTo>
                  <a:cubicBezTo>
                    <a:pt x="19" y="44"/>
                    <a:pt x="19" y="44"/>
                    <a:pt x="20" y="42"/>
                  </a:cubicBezTo>
                  <a:close/>
                  <a:moveTo>
                    <a:pt x="54" y="91"/>
                  </a:moveTo>
                  <a:cubicBezTo>
                    <a:pt x="55" y="89"/>
                    <a:pt x="56" y="88"/>
                    <a:pt x="56" y="87"/>
                  </a:cubicBezTo>
                  <a:cubicBezTo>
                    <a:pt x="55" y="88"/>
                    <a:pt x="55" y="88"/>
                    <a:pt x="54" y="88"/>
                  </a:cubicBezTo>
                  <a:cubicBezTo>
                    <a:pt x="54" y="88"/>
                    <a:pt x="54" y="89"/>
                    <a:pt x="54" y="89"/>
                  </a:cubicBezTo>
                  <a:cubicBezTo>
                    <a:pt x="54" y="89"/>
                    <a:pt x="54" y="90"/>
                    <a:pt x="54" y="91"/>
                  </a:cubicBezTo>
                  <a:close/>
                  <a:moveTo>
                    <a:pt x="143" y="29"/>
                  </a:moveTo>
                  <a:cubicBezTo>
                    <a:pt x="143" y="29"/>
                    <a:pt x="143" y="29"/>
                    <a:pt x="143" y="29"/>
                  </a:cubicBezTo>
                  <a:cubicBezTo>
                    <a:pt x="144" y="28"/>
                    <a:pt x="145" y="28"/>
                    <a:pt x="146" y="27"/>
                  </a:cubicBezTo>
                  <a:cubicBezTo>
                    <a:pt x="146" y="27"/>
                    <a:pt x="145" y="27"/>
                    <a:pt x="145" y="27"/>
                  </a:cubicBezTo>
                  <a:cubicBezTo>
                    <a:pt x="144" y="27"/>
                    <a:pt x="143" y="28"/>
                    <a:pt x="143" y="29"/>
                  </a:cubicBezTo>
                  <a:close/>
                  <a:moveTo>
                    <a:pt x="58" y="110"/>
                  </a:moveTo>
                  <a:cubicBezTo>
                    <a:pt x="58" y="110"/>
                    <a:pt x="58" y="111"/>
                    <a:pt x="58" y="112"/>
                  </a:cubicBezTo>
                  <a:cubicBezTo>
                    <a:pt x="58" y="112"/>
                    <a:pt x="58" y="113"/>
                    <a:pt x="58" y="114"/>
                  </a:cubicBezTo>
                  <a:cubicBezTo>
                    <a:pt x="58" y="115"/>
                    <a:pt x="58" y="115"/>
                    <a:pt x="58" y="116"/>
                  </a:cubicBezTo>
                  <a:cubicBezTo>
                    <a:pt x="58" y="114"/>
                    <a:pt x="59" y="112"/>
                    <a:pt x="58" y="110"/>
                  </a:cubicBezTo>
                  <a:close/>
                  <a:moveTo>
                    <a:pt x="68" y="158"/>
                  </a:moveTo>
                  <a:cubicBezTo>
                    <a:pt x="68" y="158"/>
                    <a:pt x="68" y="159"/>
                    <a:pt x="67" y="159"/>
                  </a:cubicBezTo>
                  <a:cubicBezTo>
                    <a:pt x="68" y="160"/>
                    <a:pt x="68" y="160"/>
                    <a:pt x="68" y="161"/>
                  </a:cubicBezTo>
                  <a:cubicBezTo>
                    <a:pt x="69" y="160"/>
                    <a:pt x="69" y="160"/>
                    <a:pt x="70" y="160"/>
                  </a:cubicBezTo>
                  <a:cubicBezTo>
                    <a:pt x="69" y="159"/>
                    <a:pt x="69" y="159"/>
                    <a:pt x="68" y="158"/>
                  </a:cubicBezTo>
                  <a:close/>
                  <a:moveTo>
                    <a:pt x="29" y="164"/>
                  </a:moveTo>
                  <a:cubicBezTo>
                    <a:pt x="31" y="163"/>
                    <a:pt x="31" y="163"/>
                    <a:pt x="31" y="162"/>
                  </a:cubicBezTo>
                  <a:cubicBezTo>
                    <a:pt x="30" y="162"/>
                    <a:pt x="29" y="162"/>
                    <a:pt x="29" y="164"/>
                  </a:cubicBezTo>
                  <a:close/>
                  <a:moveTo>
                    <a:pt x="174" y="134"/>
                  </a:moveTo>
                  <a:cubicBezTo>
                    <a:pt x="174" y="134"/>
                    <a:pt x="173" y="135"/>
                    <a:pt x="172" y="136"/>
                  </a:cubicBezTo>
                  <a:cubicBezTo>
                    <a:pt x="172" y="136"/>
                    <a:pt x="171" y="136"/>
                    <a:pt x="172" y="137"/>
                  </a:cubicBezTo>
                  <a:cubicBezTo>
                    <a:pt x="173" y="136"/>
                    <a:pt x="174" y="135"/>
                    <a:pt x="174" y="134"/>
                  </a:cubicBezTo>
                  <a:cubicBezTo>
                    <a:pt x="174" y="134"/>
                    <a:pt x="174" y="134"/>
                    <a:pt x="174" y="134"/>
                  </a:cubicBezTo>
                  <a:close/>
                  <a:moveTo>
                    <a:pt x="16" y="82"/>
                  </a:moveTo>
                  <a:cubicBezTo>
                    <a:pt x="16" y="83"/>
                    <a:pt x="15" y="84"/>
                    <a:pt x="15" y="84"/>
                  </a:cubicBezTo>
                  <a:cubicBezTo>
                    <a:pt x="15" y="84"/>
                    <a:pt x="15" y="85"/>
                    <a:pt x="15" y="85"/>
                  </a:cubicBezTo>
                  <a:cubicBezTo>
                    <a:pt x="14" y="85"/>
                    <a:pt x="14" y="85"/>
                    <a:pt x="14" y="85"/>
                  </a:cubicBezTo>
                  <a:cubicBezTo>
                    <a:pt x="15" y="85"/>
                    <a:pt x="16" y="84"/>
                    <a:pt x="16" y="84"/>
                  </a:cubicBezTo>
                  <a:cubicBezTo>
                    <a:pt x="17" y="84"/>
                    <a:pt x="17" y="83"/>
                    <a:pt x="16" y="82"/>
                  </a:cubicBezTo>
                  <a:close/>
                  <a:moveTo>
                    <a:pt x="175" y="41"/>
                  </a:moveTo>
                  <a:cubicBezTo>
                    <a:pt x="174" y="42"/>
                    <a:pt x="174" y="43"/>
                    <a:pt x="174" y="44"/>
                  </a:cubicBezTo>
                  <a:cubicBezTo>
                    <a:pt x="175" y="43"/>
                    <a:pt x="176" y="42"/>
                    <a:pt x="175" y="41"/>
                  </a:cubicBezTo>
                  <a:close/>
                  <a:moveTo>
                    <a:pt x="85" y="15"/>
                  </a:moveTo>
                  <a:cubicBezTo>
                    <a:pt x="85" y="15"/>
                    <a:pt x="84" y="15"/>
                    <a:pt x="84" y="15"/>
                  </a:cubicBezTo>
                  <a:cubicBezTo>
                    <a:pt x="84" y="15"/>
                    <a:pt x="84" y="15"/>
                    <a:pt x="83" y="15"/>
                  </a:cubicBezTo>
                  <a:cubicBezTo>
                    <a:pt x="83" y="17"/>
                    <a:pt x="84" y="17"/>
                    <a:pt x="85" y="16"/>
                  </a:cubicBezTo>
                  <a:cubicBezTo>
                    <a:pt x="85" y="16"/>
                    <a:pt x="85" y="15"/>
                    <a:pt x="85" y="15"/>
                  </a:cubicBezTo>
                  <a:close/>
                  <a:moveTo>
                    <a:pt x="67" y="150"/>
                  </a:moveTo>
                  <a:cubicBezTo>
                    <a:pt x="67" y="150"/>
                    <a:pt x="67" y="150"/>
                    <a:pt x="67" y="151"/>
                  </a:cubicBezTo>
                  <a:cubicBezTo>
                    <a:pt x="67" y="151"/>
                    <a:pt x="67" y="151"/>
                    <a:pt x="67" y="152"/>
                  </a:cubicBezTo>
                  <a:cubicBezTo>
                    <a:pt x="68" y="152"/>
                    <a:pt x="68" y="151"/>
                    <a:pt x="69" y="151"/>
                  </a:cubicBezTo>
                  <a:cubicBezTo>
                    <a:pt x="68" y="151"/>
                    <a:pt x="68" y="150"/>
                    <a:pt x="67" y="150"/>
                  </a:cubicBezTo>
                  <a:close/>
                  <a:moveTo>
                    <a:pt x="29" y="116"/>
                  </a:moveTo>
                  <a:cubicBezTo>
                    <a:pt x="29" y="116"/>
                    <a:pt x="29" y="116"/>
                    <a:pt x="29" y="116"/>
                  </a:cubicBezTo>
                  <a:cubicBezTo>
                    <a:pt x="30" y="115"/>
                    <a:pt x="30" y="114"/>
                    <a:pt x="30" y="113"/>
                  </a:cubicBezTo>
                  <a:cubicBezTo>
                    <a:pt x="29" y="114"/>
                    <a:pt x="29" y="114"/>
                    <a:pt x="28" y="115"/>
                  </a:cubicBezTo>
                  <a:cubicBezTo>
                    <a:pt x="29" y="115"/>
                    <a:pt x="29" y="116"/>
                    <a:pt x="29" y="116"/>
                  </a:cubicBezTo>
                  <a:close/>
                  <a:moveTo>
                    <a:pt x="127" y="14"/>
                  </a:moveTo>
                  <a:cubicBezTo>
                    <a:pt x="127" y="14"/>
                    <a:pt x="126" y="14"/>
                    <a:pt x="126" y="14"/>
                  </a:cubicBezTo>
                  <a:cubicBezTo>
                    <a:pt x="126" y="15"/>
                    <a:pt x="126" y="16"/>
                    <a:pt x="125" y="17"/>
                  </a:cubicBezTo>
                  <a:cubicBezTo>
                    <a:pt x="126" y="17"/>
                    <a:pt x="126" y="17"/>
                    <a:pt x="127" y="17"/>
                  </a:cubicBezTo>
                  <a:cubicBezTo>
                    <a:pt x="127" y="16"/>
                    <a:pt x="127" y="15"/>
                    <a:pt x="127" y="14"/>
                  </a:cubicBezTo>
                  <a:close/>
                  <a:moveTo>
                    <a:pt x="18" y="142"/>
                  </a:moveTo>
                  <a:cubicBezTo>
                    <a:pt x="18" y="142"/>
                    <a:pt x="18" y="142"/>
                    <a:pt x="18" y="142"/>
                  </a:cubicBezTo>
                  <a:cubicBezTo>
                    <a:pt x="17" y="142"/>
                    <a:pt x="17" y="143"/>
                    <a:pt x="17" y="143"/>
                  </a:cubicBezTo>
                  <a:cubicBezTo>
                    <a:pt x="17" y="144"/>
                    <a:pt x="17" y="144"/>
                    <a:pt x="18" y="145"/>
                  </a:cubicBezTo>
                  <a:cubicBezTo>
                    <a:pt x="18" y="144"/>
                    <a:pt x="18" y="143"/>
                    <a:pt x="18" y="142"/>
                  </a:cubicBezTo>
                  <a:close/>
                  <a:moveTo>
                    <a:pt x="87" y="143"/>
                  </a:moveTo>
                  <a:cubicBezTo>
                    <a:pt x="87" y="143"/>
                    <a:pt x="87" y="143"/>
                    <a:pt x="87" y="143"/>
                  </a:cubicBezTo>
                  <a:cubicBezTo>
                    <a:pt x="86" y="144"/>
                    <a:pt x="86" y="145"/>
                    <a:pt x="86" y="146"/>
                  </a:cubicBezTo>
                  <a:cubicBezTo>
                    <a:pt x="86" y="146"/>
                    <a:pt x="86" y="146"/>
                    <a:pt x="86" y="146"/>
                  </a:cubicBezTo>
                  <a:cubicBezTo>
                    <a:pt x="87" y="146"/>
                    <a:pt x="87" y="145"/>
                    <a:pt x="88" y="145"/>
                  </a:cubicBezTo>
                  <a:cubicBezTo>
                    <a:pt x="87" y="144"/>
                    <a:pt x="87" y="144"/>
                    <a:pt x="87" y="143"/>
                  </a:cubicBezTo>
                  <a:close/>
                  <a:moveTo>
                    <a:pt x="6" y="145"/>
                  </a:moveTo>
                  <a:cubicBezTo>
                    <a:pt x="6" y="146"/>
                    <a:pt x="6" y="147"/>
                    <a:pt x="6" y="148"/>
                  </a:cubicBezTo>
                  <a:cubicBezTo>
                    <a:pt x="7" y="148"/>
                    <a:pt x="7" y="148"/>
                    <a:pt x="7" y="148"/>
                  </a:cubicBezTo>
                  <a:cubicBezTo>
                    <a:pt x="7" y="146"/>
                    <a:pt x="7" y="146"/>
                    <a:pt x="6" y="145"/>
                  </a:cubicBezTo>
                  <a:close/>
                  <a:moveTo>
                    <a:pt x="133" y="162"/>
                  </a:moveTo>
                  <a:cubicBezTo>
                    <a:pt x="133" y="161"/>
                    <a:pt x="132" y="161"/>
                    <a:pt x="132" y="161"/>
                  </a:cubicBezTo>
                  <a:cubicBezTo>
                    <a:pt x="132" y="161"/>
                    <a:pt x="131" y="162"/>
                    <a:pt x="131" y="162"/>
                  </a:cubicBezTo>
                  <a:cubicBezTo>
                    <a:pt x="131" y="162"/>
                    <a:pt x="131" y="163"/>
                    <a:pt x="132" y="163"/>
                  </a:cubicBezTo>
                  <a:cubicBezTo>
                    <a:pt x="132" y="162"/>
                    <a:pt x="133" y="162"/>
                    <a:pt x="133" y="162"/>
                  </a:cubicBezTo>
                  <a:close/>
                  <a:moveTo>
                    <a:pt x="178" y="152"/>
                  </a:moveTo>
                  <a:cubicBezTo>
                    <a:pt x="179" y="154"/>
                    <a:pt x="179" y="155"/>
                    <a:pt x="179" y="157"/>
                  </a:cubicBezTo>
                  <a:cubicBezTo>
                    <a:pt x="180" y="156"/>
                    <a:pt x="180" y="153"/>
                    <a:pt x="178" y="152"/>
                  </a:cubicBezTo>
                  <a:close/>
                  <a:moveTo>
                    <a:pt x="32" y="106"/>
                  </a:moveTo>
                  <a:cubicBezTo>
                    <a:pt x="32" y="106"/>
                    <a:pt x="32" y="106"/>
                    <a:pt x="32" y="106"/>
                  </a:cubicBezTo>
                  <a:cubicBezTo>
                    <a:pt x="32" y="107"/>
                    <a:pt x="32" y="108"/>
                    <a:pt x="32" y="109"/>
                  </a:cubicBezTo>
                  <a:cubicBezTo>
                    <a:pt x="32" y="111"/>
                    <a:pt x="32" y="112"/>
                    <a:pt x="32" y="113"/>
                  </a:cubicBezTo>
                  <a:cubicBezTo>
                    <a:pt x="32" y="113"/>
                    <a:pt x="32" y="114"/>
                    <a:pt x="32" y="114"/>
                  </a:cubicBezTo>
                  <a:cubicBezTo>
                    <a:pt x="32" y="111"/>
                    <a:pt x="32" y="109"/>
                    <a:pt x="32" y="106"/>
                  </a:cubicBezTo>
                  <a:close/>
                  <a:moveTo>
                    <a:pt x="39" y="57"/>
                  </a:moveTo>
                  <a:cubicBezTo>
                    <a:pt x="39" y="57"/>
                    <a:pt x="40" y="56"/>
                    <a:pt x="40" y="56"/>
                  </a:cubicBezTo>
                  <a:cubicBezTo>
                    <a:pt x="40" y="55"/>
                    <a:pt x="39" y="55"/>
                    <a:pt x="38" y="55"/>
                  </a:cubicBezTo>
                  <a:cubicBezTo>
                    <a:pt x="38" y="55"/>
                    <a:pt x="39" y="56"/>
                    <a:pt x="39" y="57"/>
                  </a:cubicBezTo>
                  <a:close/>
                  <a:moveTo>
                    <a:pt x="70" y="15"/>
                  </a:moveTo>
                  <a:cubicBezTo>
                    <a:pt x="70" y="14"/>
                    <a:pt x="71" y="14"/>
                    <a:pt x="71" y="13"/>
                  </a:cubicBezTo>
                  <a:cubicBezTo>
                    <a:pt x="70" y="13"/>
                    <a:pt x="69" y="13"/>
                    <a:pt x="68" y="14"/>
                  </a:cubicBezTo>
                  <a:cubicBezTo>
                    <a:pt x="69" y="14"/>
                    <a:pt x="69" y="15"/>
                    <a:pt x="70" y="15"/>
                  </a:cubicBezTo>
                  <a:close/>
                  <a:moveTo>
                    <a:pt x="175" y="104"/>
                  </a:moveTo>
                  <a:cubicBezTo>
                    <a:pt x="173" y="104"/>
                    <a:pt x="173" y="105"/>
                    <a:pt x="173" y="106"/>
                  </a:cubicBezTo>
                  <a:cubicBezTo>
                    <a:pt x="173" y="106"/>
                    <a:pt x="174" y="106"/>
                    <a:pt x="174" y="105"/>
                  </a:cubicBezTo>
                  <a:cubicBezTo>
                    <a:pt x="175" y="105"/>
                    <a:pt x="175" y="105"/>
                    <a:pt x="175" y="104"/>
                  </a:cubicBezTo>
                  <a:close/>
                  <a:moveTo>
                    <a:pt x="21" y="108"/>
                  </a:moveTo>
                  <a:cubicBezTo>
                    <a:pt x="22" y="108"/>
                    <a:pt x="22" y="107"/>
                    <a:pt x="23" y="107"/>
                  </a:cubicBezTo>
                  <a:cubicBezTo>
                    <a:pt x="22" y="106"/>
                    <a:pt x="22" y="106"/>
                    <a:pt x="21" y="105"/>
                  </a:cubicBezTo>
                  <a:cubicBezTo>
                    <a:pt x="21" y="106"/>
                    <a:pt x="21" y="107"/>
                    <a:pt x="21" y="108"/>
                  </a:cubicBezTo>
                  <a:close/>
                  <a:moveTo>
                    <a:pt x="29" y="49"/>
                  </a:moveTo>
                  <a:cubicBezTo>
                    <a:pt x="29" y="49"/>
                    <a:pt x="28" y="49"/>
                    <a:pt x="28" y="49"/>
                  </a:cubicBezTo>
                  <a:cubicBezTo>
                    <a:pt x="29" y="50"/>
                    <a:pt x="30" y="51"/>
                    <a:pt x="30" y="53"/>
                  </a:cubicBezTo>
                  <a:cubicBezTo>
                    <a:pt x="30" y="53"/>
                    <a:pt x="30" y="53"/>
                    <a:pt x="30" y="52"/>
                  </a:cubicBezTo>
                  <a:cubicBezTo>
                    <a:pt x="30" y="51"/>
                    <a:pt x="30" y="50"/>
                    <a:pt x="30" y="49"/>
                  </a:cubicBezTo>
                  <a:cubicBezTo>
                    <a:pt x="29" y="49"/>
                    <a:pt x="29" y="49"/>
                    <a:pt x="29" y="49"/>
                  </a:cubicBezTo>
                  <a:close/>
                  <a:moveTo>
                    <a:pt x="176" y="72"/>
                  </a:moveTo>
                  <a:cubicBezTo>
                    <a:pt x="175" y="72"/>
                    <a:pt x="175" y="73"/>
                    <a:pt x="175" y="73"/>
                  </a:cubicBezTo>
                  <a:cubicBezTo>
                    <a:pt x="175" y="73"/>
                    <a:pt x="175" y="73"/>
                    <a:pt x="175" y="74"/>
                  </a:cubicBezTo>
                  <a:cubicBezTo>
                    <a:pt x="175" y="74"/>
                    <a:pt x="175" y="74"/>
                    <a:pt x="175" y="75"/>
                  </a:cubicBezTo>
                  <a:cubicBezTo>
                    <a:pt x="176" y="74"/>
                    <a:pt x="176" y="73"/>
                    <a:pt x="176" y="72"/>
                  </a:cubicBezTo>
                  <a:close/>
                  <a:moveTo>
                    <a:pt x="102" y="66"/>
                  </a:moveTo>
                  <a:cubicBezTo>
                    <a:pt x="102" y="66"/>
                    <a:pt x="102" y="66"/>
                    <a:pt x="102" y="66"/>
                  </a:cubicBezTo>
                  <a:cubicBezTo>
                    <a:pt x="103" y="66"/>
                    <a:pt x="104" y="65"/>
                    <a:pt x="104" y="65"/>
                  </a:cubicBezTo>
                  <a:cubicBezTo>
                    <a:pt x="105" y="64"/>
                    <a:pt x="105" y="64"/>
                    <a:pt x="104" y="63"/>
                  </a:cubicBezTo>
                  <a:cubicBezTo>
                    <a:pt x="104" y="64"/>
                    <a:pt x="103" y="65"/>
                    <a:pt x="102" y="66"/>
                  </a:cubicBezTo>
                  <a:close/>
                  <a:moveTo>
                    <a:pt x="81" y="173"/>
                  </a:moveTo>
                  <a:cubicBezTo>
                    <a:pt x="81" y="173"/>
                    <a:pt x="81" y="173"/>
                    <a:pt x="81" y="173"/>
                  </a:cubicBezTo>
                  <a:cubicBezTo>
                    <a:pt x="80" y="172"/>
                    <a:pt x="80" y="172"/>
                    <a:pt x="80" y="171"/>
                  </a:cubicBezTo>
                  <a:cubicBezTo>
                    <a:pt x="79" y="171"/>
                    <a:pt x="79" y="171"/>
                    <a:pt x="79" y="172"/>
                  </a:cubicBezTo>
                  <a:cubicBezTo>
                    <a:pt x="79" y="172"/>
                    <a:pt x="79" y="172"/>
                    <a:pt x="79" y="173"/>
                  </a:cubicBezTo>
                  <a:cubicBezTo>
                    <a:pt x="80" y="173"/>
                    <a:pt x="80" y="173"/>
                    <a:pt x="81" y="173"/>
                  </a:cubicBezTo>
                  <a:close/>
                  <a:moveTo>
                    <a:pt x="75" y="31"/>
                  </a:moveTo>
                  <a:cubicBezTo>
                    <a:pt x="75" y="30"/>
                    <a:pt x="75" y="30"/>
                    <a:pt x="74" y="30"/>
                  </a:cubicBezTo>
                  <a:cubicBezTo>
                    <a:pt x="74" y="30"/>
                    <a:pt x="73" y="31"/>
                    <a:pt x="74" y="32"/>
                  </a:cubicBezTo>
                  <a:cubicBezTo>
                    <a:pt x="74" y="32"/>
                    <a:pt x="75" y="31"/>
                    <a:pt x="75" y="31"/>
                  </a:cubicBezTo>
                  <a:close/>
                  <a:moveTo>
                    <a:pt x="116" y="11"/>
                  </a:moveTo>
                  <a:cubicBezTo>
                    <a:pt x="117" y="11"/>
                    <a:pt x="118" y="12"/>
                    <a:pt x="118" y="12"/>
                  </a:cubicBezTo>
                  <a:cubicBezTo>
                    <a:pt x="118" y="11"/>
                    <a:pt x="119" y="11"/>
                    <a:pt x="119" y="10"/>
                  </a:cubicBezTo>
                  <a:cubicBezTo>
                    <a:pt x="118" y="10"/>
                    <a:pt x="117" y="10"/>
                    <a:pt x="116" y="11"/>
                  </a:cubicBezTo>
                  <a:close/>
                  <a:moveTo>
                    <a:pt x="104" y="131"/>
                  </a:moveTo>
                  <a:cubicBezTo>
                    <a:pt x="104" y="131"/>
                    <a:pt x="104" y="131"/>
                    <a:pt x="105" y="131"/>
                  </a:cubicBezTo>
                  <a:cubicBezTo>
                    <a:pt x="104" y="129"/>
                    <a:pt x="104" y="128"/>
                    <a:pt x="104" y="127"/>
                  </a:cubicBezTo>
                  <a:cubicBezTo>
                    <a:pt x="103" y="127"/>
                    <a:pt x="103" y="128"/>
                    <a:pt x="103" y="128"/>
                  </a:cubicBezTo>
                  <a:cubicBezTo>
                    <a:pt x="103" y="129"/>
                    <a:pt x="104" y="130"/>
                    <a:pt x="104" y="131"/>
                  </a:cubicBezTo>
                  <a:close/>
                  <a:moveTo>
                    <a:pt x="23" y="160"/>
                  </a:moveTo>
                  <a:cubicBezTo>
                    <a:pt x="23" y="160"/>
                    <a:pt x="23" y="160"/>
                    <a:pt x="23" y="160"/>
                  </a:cubicBezTo>
                  <a:cubicBezTo>
                    <a:pt x="24" y="159"/>
                    <a:pt x="25" y="159"/>
                    <a:pt x="25" y="158"/>
                  </a:cubicBezTo>
                  <a:cubicBezTo>
                    <a:pt x="25" y="158"/>
                    <a:pt x="25" y="158"/>
                    <a:pt x="24" y="157"/>
                  </a:cubicBezTo>
                  <a:cubicBezTo>
                    <a:pt x="24" y="158"/>
                    <a:pt x="23" y="159"/>
                    <a:pt x="23" y="160"/>
                  </a:cubicBezTo>
                  <a:close/>
                  <a:moveTo>
                    <a:pt x="5" y="161"/>
                  </a:moveTo>
                  <a:cubicBezTo>
                    <a:pt x="5" y="159"/>
                    <a:pt x="5" y="158"/>
                    <a:pt x="4" y="157"/>
                  </a:cubicBezTo>
                  <a:cubicBezTo>
                    <a:pt x="4" y="157"/>
                    <a:pt x="4" y="157"/>
                    <a:pt x="4" y="157"/>
                  </a:cubicBezTo>
                  <a:cubicBezTo>
                    <a:pt x="4" y="158"/>
                    <a:pt x="4" y="160"/>
                    <a:pt x="4" y="161"/>
                  </a:cubicBezTo>
                  <a:cubicBezTo>
                    <a:pt x="5" y="161"/>
                    <a:pt x="5" y="161"/>
                    <a:pt x="5" y="161"/>
                  </a:cubicBezTo>
                  <a:close/>
                  <a:moveTo>
                    <a:pt x="129" y="135"/>
                  </a:moveTo>
                  <a:cubicBezTo>
                    <a:pt x="129" y="135"/>
                    <a:pt x="129" y="135"/>
                    <a:pt x="129" y="135"/>
                  </a:cubicBezTo>
                  <a:cubicBezTo>
                    <a:pt x="129" y="135"/>
                    <a:pt x="130" y="134"/>
                    <a:pt x="130" y="134"/>
                  </a:cubicBezTo>
                  <a:cubicBezTo>
                    <a:pt x="130" y="133"/>
                    <a:pt x="130" y="133"/>
                    <a:pt x="129" y="133"/>
                  </a:cubicBezTo>
                  <a:cubicBezTo>
                    <a:pt x="129" y="133"/>
                    <a:pt x="128" y="132"/>
                    <a:pt x="128" y="131"/>
                  </a:cubicBezTo>
                  <a:cubicBezTo>
                    <a:pt x="128" y="132"/>
                    <a:pt x="128" y="132"/>
                    <a:pt x="128" y="132"/>
                  </a:cubicBezTo>
                  <a:cubicBezTo>
                    <a:pt x="128" y="133"/>
                    <a:pt x="129" y="134"/>
                    <a:pt x="129" y="135"/>
                  </a:cubicBezTo>
                  <a:close/>
                  <a:moveTo>
                    <a:pt x="86" y="32"/>
                  </a:moveTo>
                  <a:cubicBezTo>
                    <a:pt x="86" y="33"/>
                    <a:pt x="85" y="34"/>
                    <a:pt x="85" y="34"/>
                  </a:cubicBezTo>
                  <a:cubicBezTo>
                    <a:pt x="86" y="35"/>
                    <a:pt x="86" y="35"/>
                    <a:pt x="87" y="35"/>
                  </a:cubicBezTo>
                  <a:cubicBezTo>
                    <a:pt x="87" y="34"/>
                    <a:pt x="86" y="33"/>
                    <a:pt x="86" y="32"/>
                  </a:cubicBezTo>
                  <a:close/>
                  <a:moveTo>
                    <a:pt x="68" y="24"/>
                  </a:moveTo>
                  <a:cubicBezTo>
                    <a:pt x="68" y="24"/>
                    <a:pt x="68" y="24"/>
                    <a:pt x="68" y="24"/>
                  </a:cubicBezTo>
                  <a:cubicBezTo>
                    <a:pt x="69" y="23"/>
                    <a:pt x="69" y="22"/>
                    <a:pt x="70" y="20"/>
                  </a:cubicBezTo>
                  <a:cubicBezTo>
                    <a:pt x="70" y="20"/>
                    <a:pt x="70" y="20"/>
                    <a:pt x="70" y="20"/>
                  </a:cubicBezTo>
                  <a:cubicBezTo>
                    <a:pt x="69" y="21"/>
                    <a:pt x="68" y="23"/>
                    <a:pt x="68" y="24"/>
                  </a:cubicBezTo>
                  <a:cubicBezTo>
                    <a:pt x="68" y="24"/>
                    <a:pt x="68" y="24"/>
                    <a:pt x="68" y="24"/>
                  </a:cubicBezTo>
                  <a:close/>
                  <a:moveTo>
                    <a:pt x="24" y="36"/>
                  </a:moveTo>
                  <a:cubicBezTo>
                    <a:pt x="24" y="36"/>
                    <a:pt x="24" y="35"/>
                    <a:pt x="24" y="35"/>
                  </a:cubicBezTo>
                  <a:cubicBezTo>
                    <a:pt x="23" y="36"/>
                    <a:pt x="22" y="36"/>
                    <a:pt x="21" y="37"/>
                  </a:cubicBezTo>
                  <a:cubicBezTo>
                    <a:pt x="21" y="37"/>
                    <a:pt x="21" y="37"/>
                    <a:pt x="21" y="37"/>
                  </a:cubicBezTo>
                  <a:cubicBezTo>
                    <a:pt x="22" y="37"/>
                    <a:pt x="22" y="37"/>
                    <a:pt x="23" y="37"/>
                  </a:cubicBezTo>
                  <a:cubicBezTo>
                    <a:pt x="23" y="37"/>
                    <a:pt x="24" y="36"/>
                    <a:pt x="24" y="36"/>
                  </a:cubicBezTo>
                  <a:close/>
                  <a:moveTo>
                    <a:pt x="32" y="27"/>
                  </a:moveTo>
                  <a:cubicBezTo>
                    <a:pt x="32" y="27"/>
                    <a:pt x="33" y="26"/>
                    <a:pt x="33" y="25"/>
                  </a:cubicBezTo>
                  <a:cubicBezTo>
                    <a:pt x="33" y="25"/>
                    <a:pt x="33" y="25"/>
                    <a:pt x="33" y="24"/>
                  </a:cubicBezTo>
                  <a:cubicBezTo>
                    <a:pt x="32" y="25"/>
                    <a:pt x="32" y="26"/>
                    <a:pt x="32" y="27"/>
                  </a:cubicBezTo>
                  <a:close/>
                  <a:moveTo>
                    <a:pt x="59" y="123"/>
                  </a:moveTo>
                  <a:cubicBezTo>
                    <a:pt x="59" y="122"/>
                    <a:pt x="58" y="121"/>
                    <a:pt x="58" y="121"/>
                  </a:cubicBezTo>
                  <a:cubicBezTo>
                    <a:pt x="57" y="122"/>
                    <a:pt x="57" y="122"/>
                    <a:pt x="58" y="123"/>
                  </a:cubicBezTo>
                  <a:cubicBezTo>
                    <a:pt x="58" y="123"/>
                    <a:pt x="59" y="123"/>
                    <a:pt x="59" y="123"/>
                  </a:cubicBezTo>
                  <a:close/>
                  <a:moveTo>
                    <a:pt x="158" y="20"/>
                  </a:moveTo>
                  <a:cubicBezTo>
                    <a:pt x="158" y="20"/>
                    <a:pt x="157" y="19"/>
                    <a:pt x="157" y="18"/>
                  </a:cubicBezTo>
                  <a:cubicBezTo>
                    <a:pt x="157" y="18"/>
                    <a:pt x="157" y="18"/>
                    <a:pt x="157" y="18"/>
                  </a:cubicBezTo>
                  <a:cubicBezTo>
                    <a:pt x="157" y="19"/>
                    <a:pt x="157" y="20"/>
                    <a:pt x="157" y="20"/>
                  </a:cubicBezTo>
                  <a:cubicBezTo>
                    <a:pt x="157" y="20"/>
                    <a:pt x="158" y="20"/>
                    <a:pt x="158" y="20"/>
                  </a:cubicBezTo>
                  <a:close/>
                  <a:moveTo>
                    <a:pt x="30" y="94"/>
                  </a:moveTo>
                  <a:cubicBezTo>
                    <a:pt x="30" y="94"/>
                    <a:pt x="30" y="93"/>
                    <a:pt x="30" y="93"/>
                  </a:cubicBezTo>
                  <a:cubicBezTo>
                    <a:pt x="30" y="92"/>
                    <a:pt x="30" y="91"/>
                    <a:pt x="30" y="90"/>
                  </a:cubicBezTo>
                  <a:cubicBezTo>
                    <a:pt x="30" y="90"/>
                    <a:pt x="30" y="89"/>
                    <a:pt x="30" y="89"/>
                  </a:cubicBezTo>
                  <a:cubicBezTo>
                    <a:pt x="30" y="89"/>
                    <a:pt x="30" y="89"/>
                    <a:pt x="30" y="89"/>
                  </a:cubicBezTo>
                  <a:cubicBezTo>
                    <a:pt x="30" y="91"/>
                    <a:pt x="30" y="92"/>
                    <a:pt x="30" y="94"/>
                  </a:cubicBezTo>
                  <a:close/>
                  <a:moveTo>
                    <a:pt x="103" y="158"/>
                  </a:moveTo>
                  <a:cubicBezTo>
                    <a:pt x="104" y="158"/>
                    <a:pt x="104" y="158"/>
                    <a:pt x="105" y="158"/>
                  </a:cubicBezTo>
                  <a:cubicBezTo>
                    <a:pt x="105" y="158"/>
                    <a:pt x="105" y="157"/>
                    <a:pt x="104" y="157"/>
                  </a:cubicBezTo>
                  <a:cubicBezTo>
                    <a:pt x="104" y="157"/>
                    <a:pt x="103" y="158"/>
                    <a:pt x="103" y="158"/>
                  </a:cubicBezTo>
                  <a:close/>
                  <a:moveTo>
                    <a:pt x="13" y="155"/>
                  </a:moveTo>
                  <a:cubicBezTo>
                    <a:pt x="12" y="155"/>
                    <a:pt x="12" y="156"/>
                    <a:pt x="13" y="156"/>
                  </a:cubicBezTo>
                  <a:cubicBezTo>
                    <a:pt x="13" y="156"/>
                    <a:pt x="13" y="157"/>
                    <a:pt x="14" y="157"/>
                  </a:cubicBezTo>
                  <a:cubicBezTo>
                    <a:pt x="14" y="157"/>
                    <a:pt x="14" y="157"/>
                    <a:pt x="15" y="157"/>
                  </a:cubicBezTo>
                  <a:cubicBezTo>
                    <a:pt x="14" y="156"/>
                    <a:pt x="13" y="156"/>
                    <a:pt x="13" y="155"/>
                  </a:cubicBezTo>
                  <a:close/>
                  <a:moveTo>
                    <a:pt x="59" y="169"/>
                  </a:moveTo>
                  <a:cubicBezTo>
                    <a:pt x="59" y="168"/>
                    <a:pt x="59" y="168"/>
                    <a:pt x="59" y="168"/>
                  </a:cubicBezTo>
                  <a:cubicBezTo>
                    <a:pt x="59" y="168"/>
                    <a:pt x="57" y="166"/>
                    <a:pt x="57" y="165"/>
                  </a:cubicBezTo>
                  <a:cubicBezTo>
                    <a:pt x="57" y="167"/>
                    <a:pt x="57" y="168"/>
                    <a:pt x="59" y="169"/>
                  </a:cubicBezTo>
                  <a:close/>
                  <a:moveTo>
                    <a:pt x="94" y="159"/>
                  </a:moveTo>
                  <a:cubicBezTo>
                    <a:pt x="95" y="159"/>
                    <a:pt x="96" y="158"/>
                    <a:pt x="96" y="158"/>
                  </a:cubicBezTo>
                  <a:cubicBezTo>
                    <a:pt x="95" y="157"/>
                    <a:pt x="95" y="157"/>
                    <a:pt x="94" y="157"/>
                  </a:cubicBezTo>
                  <a:cubicBezTo>
                    <a:pt x="94" y="158"/>
                    <a:pt x="94" y="158"/>
                    <a:pt x="94" y="159"/>
                  </a:cubicBezTo>
                  <a:close/>
                  <a:moveTo>
                    <a:pt x="183" y="29"/>
                  </a:moveTo>
                  <a:cubicBezTo>
                    <a:pt x="183" y="29"/>
                    <a:pt x="183" y="29"/>
                    <a:pt x="183" y="29"/>
                  </a:cubicBezTo>
                  <a:cubicBezTo>
                    <a:pt x="183" y="30"/>
                    <a:pt x="183" y="32"/>
                    <a:pt x="184" y="33"/>
                  </a:cubicBezTo>
                  <a:cubicBezTo>
                    <a:pt x="184" y="33"/>
                    <a:pt x="184" y="33"/>
                    <a:pt x="184" y="32"/>
                  </a:cubicBezTo>
                  <a:cubicBezTo>
                    <a:pt x="184" y="31"/>
                    <a:pt x="184" y="30"/>
                    <a:pt x="183" y="29"/>
                  </a:cubicBezTo>
                  <a:cubicBezTo>
                    <a:pt x="183" y="29"/>
                    <a:pt x="183" y="29"/>
                    <a:pt x="183" y="29"/>
                  </a:cubicBezTo>
                  <a:close/>
                  <a:moveTo>
                    <a:pt x="164" y="39"/>
                  </a:moveTo>
                  <a:cubicBezTo>
                    <a:pt x="164" y="39"/>
                    <a:pt x="164" y="39"/>
                    <a:pt x="164" y="39"/>
                  </a:cubicBezTo>
                  <a:cubicBezTo>
                    <a:pt x="163" y="40"/>
                    <a:pt x="163" y="41"/>
                    <a:pt x="162" y="42"/>
                  </a:cubicBezTo>
                  <a:cubicBezTo>
                    <a:pt x="162" y="42"/>
                    <a:pt x="162" y="43"/>
                    <a:pt x="162" y="43"/>
                  </a:cubicBezTo>
                  <a:cubicBezTo>
                    <a:pt x="163" y="42"/>
                    <a:pt x="164" y="40"/>
                    <a:pt x="164" y="39"/>
                  </a:cubicBezTo>
                  <a:close/>
                  <a:moveTo>
                    <a:pt x="26" y="49"/>
                  </a:moveTo>
                  <a:cubicBezTo>
                    <a:pt x="26" y="49"/>
                    <a:pt x="26" y="49"/>
                    <a:pt x="26" y="49"/>
                  </a:cubicBezTo>
                  <a:cubicBezTo>
                    <a:pt x="26" y="50"/>
                    <a:pt x="27" y="51"/>
                    <a:pt x="27" y="52"/>
                  </a:cubicBezTo>
                  <a:cubicBezTo>
                    <a:pt x="27" y="52"/>
                    <a:pt x="27" y="52"/>
                    <a:pt x="28" y="52"/>
                  </a:cubicBezTo>
                  <a:cubicBezTo>
                    <a:pt x="27" y="51"/>
                    <a:pt x="27" y="50"/>
                    <a:pt x="26" y="49"/>
                  </a:cubicBezTo>
                  <a:close/>
                  <a:moveTo>
                    <a:pt x="94" y="147"/>
                  </a:moveTo>
                  <a:cubicBezTo>
                    <a:pt x="94" y="147"/>
                    <a:pt x="94" y="147"/>
                    <a:pt x="95" y="146"/>
                  </a:cubicBezTo>
                  <a:cubicBezTo>
                    <a:pt x="95" y="146"/>
                    <a:pt x="94" y="145"/>
                    <a:pt x="94" y="145"/>
                  </a:cubicBezTo>
                  <a:cubicBezTo>
                    <a:pt x="93" y="146"/>
                    <a:pt x="94" y="146"/>
                    <a:pt x="94" y="147"/>
                  </a:cubicBezTo>
                  <a:close/>
                  <a:moveTo>
                    <a:pt x="116" y="7"/>
                  </a:moveTo>
                  <a:cubicBezTo>
                    <a:pt x="116" y="8"/>
                    <a:pt x="116" y="8"/>
                    <a:pt x="116" y="8"/>
                  </a:cubicBezTo>
                  <a:cubicBezTo>
                    <a:pt x="117" y="8"/>
                    <a:pt x="119" y="8"/>
                    <a:pt x="120" y="8"/>
                  </a:cubicBezTo>
                  <a:cubicBezTo>
                    <a:pt x="118" y="8"/>
                    <a:pt x="117" y="8"/>
                    <a:pt x="116" y="7"/>
                  </a:cubicBezTo>
                  <a:close/>
                  <a:moveTo>
                    <a:pt x="145" y="10"/>
                  </a:moveTo>
                  <a:cubicBezTo>
                    <a:pt x="145" y="10"/>
                    <a:pt x="145" y="10"/>
                    <a:pt x="145" y="10"/>
                  </a:cubicBezTo>
                  <a:cubicBezTo>
                    <a:pt x="144" y="10"/>
                    <a:pt x="142" y="10"/>
                    <a:pt x="141" y="10"/>
                  </a:cubicBezTo>
                  <a:cubicBezTo>
                    <a:pt x="141" y="10"/>
                    <a:pt x="142" y="11"/>
                    <a:pt x="142" y="10"/>
                  </a:cubicBezTo>
                  <a:cubicBezTo>
                    <a:pt x="143" y="10"/>
                    <a:pt x="144" y="10"/>
                    <a:pt x="144" y="10"/>
                  </a:cubicBezTo>
                  <a:cubicBezTo>
                    <a:pt x="145" y="10"/>
                    <a:pt x="145" y="10"/>
                    <a:pt x="145" y="10"/>
                  </a:cubicBezTo>
                  <a:close/>
                  <a:moveTo>
                    <a:pt x="116" y="131"/>
                  </a:moveTo>
                  <a:cubicBezTo>
                    <a:pt x="115" y="131"/>
                    <a:pt x="115" y="131"/>
                    <a:pt x="115" y="131"/>
                  </a:cubicBezTo>
                  <a:cubicBezTo>
                    <a:pt x="115" y="132"/>
                    <a:pt x="116" y="133"/>
                    <a:pt x="116" y="134"/>
                  </a:cubicBezTo>
                  <a:cubicBezTo>
                    <a:pt x="116" y="133"/>
                    <a:pt x="116" y="133"/>
                    <a:pt x="117" y="133"/>
                  </a:cubicBezTo>
                  <a:cubicBezTo>
                    <a:pt x="116" y="132"/>
                    <a:pt x="116" y="131"/>
                    <a:pt x="116" y="131"/>
                  </a:cubicBezTo>
                  <a:close/>
                  <a:moveTo>
                    <a:pt x="172" y="157"/>
                  </a:moveTo>
                  <a:cubicBezTo>
                    <a:pt x="173" y="156"/>
                    <a:pt x="173" y="156"/>
                    <a:pt x="172" y="155"/>
                  </a:cubicBezTo>
                  <a:cubicBezTo>
                    <a:pt x="172" y="155"/>
                    <a:pt x="172" y="155"/>
                    <a:pt x="172" y="156"/>
                  </a:cubicBezTo>
                  <a:cubicBezTo>
                    <a:pt x="172" y="156"/>
                    <a:pt x="172" y="157"/>
                    <a:pt x="172" y="157"/>
                  </a:cubicBezTo>
                  <a:close/>
                  <a:moveTo>
                    <a:pt x="124" y="38"/>
                  </a:moveTo>
                  <a:cubicBezTo>
                    <a:pt x="126" y="38"/>
                    <a:pt x="128" y="38"/>
                    <a:pt x="130" y="39"/>
                  </a:cubicBezTo>
                  <a:cubicBezTo>
                    <a:pt x="129" y="38"/>
                    <a:pt x="128" y="38"/>
                    <a:pt x="127" y="38"/>
                  </a:cubicBezTo>
                  <a:cubicBezTo>
                    <a:pt x="126" y="38"/>
                    <a:pt x="125" y="38"/>
                    <a:pt x="124" y="38"/>
                  </a:cubicBezTo>
                  <a:close/>
                  <a:moveTo>
                    <a:pt x="15" y="127"/>
                  </a:moveTo>
                  <a:cubicBezTo>
                    <a:pt x="14" y="126"/>
                    <a:pt x="14" y="126"/>
                    <a:pt x="14" y="125"/>
                  </a:cubicBezTo>
                  <a:cubicBezTo>
                    <a:pt x="14" y="125"/>
                    <a:pt x="14" y="125"/>
                    <a:pt x="13" y="125"/>
                  </a:cubicBezTo>
                  <a:cubicBezTo>
                    <a:pt x="13" y="126"/>
                    <a:pt x="13" y="127"/>
                    <a:pt x="13" y="128"/>
                  </a:cubicBezTo>
                  <a:cubicBezTo>
                    <a:pt x="13" y="128"/>
                    <a:pt x="13" y="128"/>
                    <a:pt x="14" y="128"/>
                  </a:cubicBezTo>
                  <a:cubicBezTo>
                    <a:pt x="14" y="128"/>
                    <a:pt x="14" y="127"/>
                    <a:pt x="15" y="127"/>
                  </a:cubicBezTo>
                  <a:close/>
                  <a:moveTo>
                    <a:pt x="123" y="179"/>
                  </a:moveTo>
                  <a:cubicBezTo>
                    <a:pt x="123" y="179"/>
                    <a:pt x="123" y="179"/>
                    <a:pt x="123" y="179"/>
                  </a:cubicBezTo>
                  <a:cubicBezTo>
                    <a:pt x="126" y="179"/>
                    <a:pt x="130" y="179"/>
                    <a:pt x="134" y="179"/>
                  </a:cubicBezTo>
                  <a:cubicBezTo>
                    <a:pt x="134" y="179"/>
                    <a:pt x="134" y="179"/>
                    <a:pt x="134" y="179"/>
                  </a:cubicBezTo>
                  <a:cubicBezTo>
                    <a:pt x="130" y="179"/>
                    <a:pt x="126" y="179"/>
                    <a:pt x="123" y="179"/>
                  </a:cubicBezTo>
                  <a:close/>
                  <a:moveTo>
                    <a:pt x="178" y="20"/>
                  </a:moveTo>
                  <a:cubicBezTo>
                    <a:pt x="178" y="20"/>
                    <a:pt x="178" y="21"/>
                    <a:pt x="179" y="21"/>
                  </a:cubicBezTo>
                  <a:cubicBezTo>
                    <a:pt x="179" y="21"/>
                    <a:pt x="179" y="21"/>
                    <a:pt x="179" y="22"/>
                  </a:cubicBezTo>
                  <a:cubicBezTo>
                    <a:pt x="180" y="22"/>
                    <a:pt x="180" y="22"/>
                    <a:pt x="180" y="23"/>
                  </a:cubicBezTo>
                  <a:cubicBezTo>
                    <a:pt x="180" y="22"/>
                    <a:pt x="180" y="22"/>
                    <a:pt x="180" y="22"/>
                  </a:cubicBezTo>
                  <a:cubicBezTo>
                    <a:pt x="180" y="21"/>
                    <a:pt x="179" y="20"/>
                    <a:pt x="178" y="19"/>
                  </a:cubicBezTo>
                  <a:cubicBezTo>
                    <a:pt x="178" y="20"/>
                    <a:pt x="178" y="20"/>
                    <a:pt x="178" y="20"/>
                  </a:cubicBezTo>
                  <a:close/>
                  <a:moveTo>
                    <a:pt x="23" y="78"/>
                  </a:moveTo>
                  <a:cubicBezTo>
                    <a:pt x="22" y="77"/>
                    <a:pt x="22" y="77"/>
                    <a:pt x="22" y="76"/>
                  </a:cubicBezTo>
                  <a:cubicBezTo>
                    <a:pt x="21" y="76"/>
                    <a:pt x="21" y="77"/>
                    <a:pt x="21" y="77"/>
                  </a:cubicBezTo>
                  <a:cubicBezTo>
                    <a:pt x="21" y="78"/>
                    <a:pt x="22" y="78"/>
                    <a:pt x="23" y="78"/>
                  </a:cubicBezTo>
                  <a:close/>
                  <a:moveTo>
                    <a:pt x="185" y="105"/>
                  </a:moveTo>
                  <a:cubicBezTo>
                    <a:pt x="184" y="106"/>
                    <a:pt x="184" y="106"/>
                    <a:pt x="184" y="106"/>
                  </a:cubicBezTo>
                  <a:cubicBezTo>
                    <a:pt x="184" y="107"/>
                    <a:pt x="184" y="108"/>
                    <a:pt x="184" y="108"/>
                  </a:cubicBezTo>
                  <a:cubicBezTo>
                    <a:pt x="184" y="109"/>
                    <a:pt x="184" y="109"/>
                    <a:pt x="184" y="109"/>
                  </a:cubicBezTo>
                  <a:cubicBezTo>
                    <a:pt x="184" y="109"/>
                    <a:pt x="184" y="109"/>
                    <a:pt x="185" y="109"/>
                  </a:cubicBezTo>
                  <a:cubicBezTo>
                    <a:pt x="185" y="108"/>
                    <a:pt x="185" y="106"/>
                    <a:pt x="185" y="105"/>
                  </a:cubicBezTo>
                  <a:close/>
                  <a:moveTo>
                    <a:pt x="137" y="19"/>
                  </a:moveTo>
                  <a:cubicBezTo>
                    <a:pt x="137" y="18"/>
                    <a:pt x="137" y="18"/>
                    <a:pt x="137" y="18"/>
                  </a:cubicBezTo>
                  <a:cubicBezTo>
                    <a:pt x="137" y="18"/>
                    <a:pt x="137" y="17"/>
                    <a:pt x="137" y="17"/>
                  </a:cubicBezTo>
                  <a:cubicBezTo>
                    <a:pt x="137" y="17"/>
                    <a:pt x="137" y="17"/>
                    <a:pt x="136" y="17"/>
                  </a:cubicBezTo>
                  <a:cubicBezTo>
                    <a:pt x="136" y="18"/>
                    <a:pt x="136" y="18"/>
                    <a:pt x="137" y="19"/>
                  </a:cubicBezTo>
                  <a:close/>
                  <a:moveTo>
                    <a:pt x="14" y="105"/>
                  </a:moveTo>
                  <a:cubicBezTo>
                    <a:pt x="14" y="106"/>
                    <a:pt x="14" y="106"/>
                    <a:pt x="13" y="107"/>
                  </a:cubicBezTo>
                  <a:cubicBezTo>
                    <a:pt x="13" y="107"/>
                    <a:pt x="14" y="107"/>
                    <a:pt x="14" y="107"/>
                  </a:cubicBezTo>
                  <a:cubicBezTo>
                    <a:pt x="14" y="107"/>
                    <a:pt x="15" y="107"/>
                    <a:pt x="15" y="106"/>
                  </a:cubicBezTo>
                  <a:cubicBezTo>
                    <a:pt x="15" y="106"/>
                    <a:pt x="15" y="106"/>
                    <a:pt x="14" y="105"/>
                  </a:cubicBezTo>
                  <a:close/>
                  <a:moveTo>
                    <a:pt x="91" y="14"/>
                  </a:moveTo>
                  <a:cubicBezTo>
                    <a:pt x="91" y="14"/>
                    <a:pt x="91" y="14"/>
                    <a:pt x="91" y="15"/>
                  </a:cubicBezTo>
                  <a:cubicBezTo>
                    <a:pt x="91" y="15"/>
                    <a:pt x="91" y="16"/>
                    <a:pt x="91" y="17"/>
                  </a:cubicBezTo>
                  <a:cubicBezTo>
                    <a:pt x="91" y="17"/>
                    <a:pt x="91" y="17"/>
                    <a:pt x="91" y="17"/>
                  </a:cubicBezTo>
                  <a:cubicBezTo>
                    <a:pt x="91" y="17"/>
                    <a:pt x="91" y="16"/>
                    <a:pt x="91" y="15"/>
                  </a:cubicBezTo>
                  <a:cubicBezTo>
                    <a:pt x="91" y="15"/>
                    <a:pt x="91" y="15"/>
                    <a:pt x="91" y="14"/>
                  </a:cubicBezTo>
                  <a:close/>
                  <a:moveTo>
                    <a:pt x="95" y="163"/>
                  </a:moveTo>
                  <a:cubicBezTo>
                    <a:pt x="95" y="164"/>
                    <a:pt x="95" y="165"/>
                    <a:pt x="96" y="165"/>
                  </a:cubicBezTo>
                  <a:cubicBezTo>
                    <a:pt x="96" y="165"/>
                    <a:pt x="96" y="164"/>
                    <a:pt x="97" y="163"/>
                  </a:cubicBezTo>
                  <a:cubicBezTo>
                    <a:pt x="96" y="163"/>
                    <a:pt x="96" y="163"/>
                    <a:pt x="95" y="163"/>
                  </a:cubicBezTo>
                  <a:close/>
                  <a:moveTo>
                    <a:pt x="113" y="131"/>
                  </a:moveTo>
                  <a:cubicBezTo>
                    <a:pt x="113" y="131"/>
                    <a:pt x="113" y="131"/>
                    <a:pt x="113" y="131"/>
                  </a:cubicBezTo>
                  <a:cubicBezTo>
                    <a:pt x="113" y="130"/>
                    <a:pt x="113" y="129"/>
                    <a:pt x="113" y="128"/>
                  </a:cubicBezTo>
                  <a:cubicBezTo>
                    <a:pt x="113" y="128"/>
                    <a:pt x="112" y="129"/>
                    <a:pt x="112" y="129"/>
                  </a:cubicBezTo>
                  <a:cubicBezTo>
                    <a:pt x="113" y="130"/>
                    <a:pt x="113" y="131"/>
                    <a:pt x="113" y="131"/>
                  </a:cubicBezTo>
                  <a:close/>
                  <a:moveTo>
                    <a:pt x="135" y="157"/>
                  </a:moveTo>
                  <a:cubicBezTo>
                    <a:pt x="135" y="157"/>
                    <a:pt x="135" y="157"/>
                    <a:pt x="135" y="157"/>
                  </a:cubicBezTo>
                  <a:cubicBezTo>
                    <a:pt x="134" y="156"/>
                    <a:pt x="134" y="156"/>
                    <a:pt x="134" y="155"/>
                  </a:cubicBezTo>
                  <a:cubicBezTo>
                    <a:pt x="133" y="155"/>
                    <a:pt x="133" y="155"/>
                    <a:pt x="132" y="154"/>
                  </a:cubicBezTo>
                  <a:cubicBezTo>
                    <a:pt x="132" y="154"/>
                    <a:pt x="132" y="154"/>
                    <a:pt x="132" y="154"/>
                  </a:cubicBezTo>
                  <a:cubicBezTo>
                    <a:pt x="132" y="155"/>
                    <a:pt x="132" y="155"/>
                    <a:pt x="133" y="155"/>
                  </a:cubicBezTo>
                  <a:cubicBezTo>
                    <a:pt x="133" y="156"/>
                    <a:pt x="134" y="156"/>
                    <a:pt x="135" y="157"/>
                  </a:cubicBezTo>
                  <a:close/>
                  <a:moveTo>
                    <a:pt x="159" y="47"/>
                  </a:moveTo>
                  <a:cubicBezTo>
                    <a:pt x="159" y="48"/>
                    <a:pt x="159" y="48"/>
                    <a:pt x="160" y="48"/>
                  </a:cubicBezTo>
                  <a:cubicBezTo>
                    <a:pt x="160" y="47"/>
                    <a:pt x="160" y="47"/>
                    <a:pt x="160" y="46"/>
                  </a:cubicBezTo>
                  <a:cubicBezTo>
                    <a:pt x="160" y="46"/>
                    <a:pt x="159" y="46"/>
                    <a:pt x="159" y="46"/>
                  </a:cubicBezTo>
                  <a:cubicBezTo>
                    <a:pt x="159" y="47"/>
                    <a:pt x="159" y="47"/>
                    <a:pt x="159" y="47"/>
                  </a:cubicBezTo>
                  <a:close/>
                  <a:moveTo>
                    <a:pt x="63" y="165"/>
                  </a:moveTo>
                  <a:cubicBezTo>
                    <a:pt x="62" y="166"/>
                    <a:pt x="62" y="167"/>
                    <a:pt x="64" y="168"/>
                  </a:cubicBezTo>
                  <a:cubicBezTo>
                    <a:pt x="64" y="167"/>
                    <a:pt x="63" y="166"/>
                    <a:pt x="63" y="165"/>
                  </a:cubicBezTo>
                  <a:close/>
                  <a:moveTo>
                    <a:pt x="55" y="127"/>
                  </a:moveTo>
                  <a:cubicBezTo>
                    <a:pt x="55" y="127"/>
                    <a:pt x="56" y="127"/>
                    <a:pt x="56" y="127"/>
                  </a:cubicBezTo>
                  <a:cubicBezTo>
                    <a:pt x="56" y="127"/>
                    <a:pt x="56" y="126"/>
                    <a:pt x="57" y="126"/>
                  </a:cubicBezTo>
                  <a:cubicBezTo>
                    <a:pt x="57" y="126"/>
                    <a:pt x="57" y="126"/>
                    <a:pt x="57" y="125"/>
                  </a:cubicBezTo>
                  <a:cubicBezTo>
                    <a:pt x="57" y="125"/>
                    <a:pt x="57" y="125"/>
                    <a:pt x="56" y="124"/>
                  </a:cubicBezTo>
                  <a:cubicBezTo>
                    <a:pt x="56" y="125"/>
                    <a:pt x="56" y="125"/>
                    <a:pt x="56" y="125"/>
                  </a:cubicBezTo>
                  <a:cubicBezTo>
                    <a:pt x="56" y="125"/>
                    <a:pt x="56" y="126"/>
                    <a:pt x="55" y="127"/>
                  </a:cubicBezTo>
                  <a:close/>
                  <a:moveTo>
                    <a:pt x="169" y="22"/>
                  </a:moveTo>
                  <a:cubicBezTo>
                    <a:pt x="169" y="23"/>
                    <a:pt x="168" y="23"/>
                    <a:pt x="168" y="23"/>
                  </a:cubicBezTo>
                  <a:cubicBezTo>
                    <a:pt x="168" y="24"/>
                    <a:pt x="168" y="24"/>
                    <a:pt x="169" y="24"/>
                  </a:cubicBezTo>
                  <a:cubicBezTo>
                    <a:pt x="169" y="24"/>
                    <a:pt x="169" y="23"/>
                    <a:pt x="169" y="22"/>
                  </a:cubicBezTo>
                  <a:close/>
                  <a:moveTo>
                    <a:pt x="130" y="146"/>
                  </a:moveTo>
                  <a:cubicBezTo>
                    <a:pt x="129" y="148"/>
                    <a:pt x="129" y="148"/>
                    <a:pt x="130" y="149"/>
                  </a:cubicBezTo>
                  <a:cubicBezTo>
                    <a:pt x="130" y="148"/>
                    <a:pt x="130" y="147"/>
                    <a:pt x="130" y="146"/>
                  </a:cubicBezTo>
                  <a:close/>
                  <a:moveTo>
                    <a:pt x="132" y="21"/>
                  </a:moveTo>
                  <a:cubicBezTo>
                    <a:pt x="133" y="21"/>
                    <a:pt x="133" y="21"/>
                    <a:pt x="134" y="21"/>
                  </a:cubicBezTo>
                  <a:cubicBezTo>
                    <a:pt x="133" y="20"/>
                    <a:pt x="133" y="20"/>
                    <a:pt x="133" y="19"/>
                  </a:cubicBezTo>
                  <a:cubicBezTo>
                    <a:pt x="132" y="20"/>
                    <a:pt x="132" y="20"/>
                    <a:pt x="132" y="21"/>
                  </a:cubicBezTo>
                  <a:close/>
                  <a:moveTo>
                    <a:pt x="18" y="124"/>
                  </a:moveTo>
                  <a:cubicBezTo>
                    <a:pt x="19" y="123"/>
                    <a:pt x="18" y="122"/>
                    <a:pt x="18" y="121"/>
                  </a:cubicBezTo>
                  <a:cubicBezTo>
                    <a:pt x="18" y="122"/>
                    <a:pt x="18" y="122"/>
                    <a:pt x="17" y="122"/>
                  </a:cubicBezTo>
                  <a:cubicBezTo>
                    <a:pt x="17" y="122"/>
                    <a:pt x="17" y="123"/>
                    <a:pt x="17" y="123"/>
                  </a:cubicBezTo>
                  <a:cubicBezTo>
                    <a:pt x="17" y="123"/>
                    <a:pt x="17" y="123"/>
                    <a:pt x="18" y="124"/>
                  </a:cubicBezTo>
                  <a:close/>
                  <a:moveTo>
                    <a:pt x="77" y="129"/>
                  </a:moveTo>
                  <a:cubicBezTo>
                    <a:pt x="76" y="130"/>
                    <a:pt x="76" y="130"/>
                    <a:pt x="77" y="131"/>
                  </a:cubicBezTo>
                  <a:cubicBezTo>
                    <a:pt x="78" y="131"/>
                    <a:pt x="78" y="131"/>
                    <a:pt x="78" y="130"/>
                  </a:cubicBezTo>
                  <a:cubicBezTo>
                    <a:pt x="78" y="130"/>
                    <a:pt x="77" y="129"/>
                    <a:pt x="77" y="129"/>
                  </a:cubicBezTo>
                  <a:close/>
                  <a:moveTo>
                    <a:pt x="169" y="163"/>
                  </a:moveTo>
                  <a:cubicBezTo>
                    <a:pt x="168" y="164"/>
                    <a:pt x="167" y="165"/>
                    <a:pt x="167" y="166"/>
                  </a:cubicBezTo>
                  <a:cubicBezTo>
                    <a:pt x="168" y="165"/>
                    <a:pt x="168" y="165"/>
                    <a:pt x="168" y="165"/>
                  </a:cubicBezTo>
                  <a:cubicBezTo>
                    <a:pt x="169" y="164"/>
                    <a:pt x="169" y="164"/>
                    <a:pt x="169" y="163"/>
                  </a:cubicBezTo>
                  <a:close/>
                  <a:moveTo>
                    <a:pt x="161" y="15"/>
                  </a:moveTo>
                  <a:cubicBezTo>
                    <a:pt x="162" y="15"/>
                    <a:pt x="162" y="14"/>
                    <a:pt x="162" y="13"/>
                  </a:cubicBezTo>
                  <a:cubicBezTo>
                    <a:pt x="162" y="13"/>
                    <a:pt x="162" y="13"/>
                    <a:pt x="162" y="13"/>
                  </a:cubicBezTo>
                  <a:cubicBezTo>
                    <a:pt x="162" y="13"/>
                    <a:pt x="161" y="14"/>
                    <a:pt x="160" y="14"/>
                  </a:cubicBezTo>
                  <a:cubicBezTo>
                    <a:pt x="161" y="15"/>
                    <a:pt x="161" y="15"/>
                    <a:pt x="161" y="15"/>
                  </a:cubicBezTo>
                  <a:close/>
                  <a:moveTo>
                    <a:pt x="96" y="34"/>
                  </a:moveTo>
                  <a:cubicBezTo>
                    <a:pt x="96" y="34"/>
                    <a:pt x="95" y="33"/>
                    <a:pt x="95" y="33"/>
                  </a:cubicBezTo>
                  <a:cubicBezTo>
                    <a:pt x="95" y="34"/>
                    <a:pt x="95" y="34"/>
                    <a:pt x="94" y="35"/>
                  </a:cubicBezTo>
                  <a:cubicBezTo>
                    <a:pt x="94" y="35"/>
                    <a:pt x="94" y="36"/>
                    <a:pt x="95" y="36"/>
                  </a:cubicBezTo>
                  <a:cubicBezTo>
                    <a:pt x="95" y="35"/>
                    <a:pt x="95" y="34"/>
                    <a:pt x="96" y="34"/>
                  </a:cubicBezTo>
                  <a:close/>
                  <a:moveTo>
                    <a:pt x="167" y="56"/>
                  </a:moveTo>
                  <a:cubicBezTo>
                    <a:pt x="168" y="57"/>
                    <a:pt x="168" y="58"/>
                    <a:pt x="169" y="59"/>
                  </a:cubicBezTo>
                  <a:cubicBezTo>
                    <a:pt x="169" y="59"/>
                    <a:pt x="169" y="59"/>
                    <a:pt x="169" y="59"/>
                  </a:cubicBezTo>
                  <a:cubicBezTo>
                    <a:pt x="169" y="58"/>
                    <a:pt x="169" y="58"/>
                    <a:pt x="169" y="58"/>
                  </a:cubicBezTo>
                  <a:cubicBezTo>
                    <a:pt x="169" y="57"/>
                    <a:pt x="168" y="56"/>
                    <a:pt x="167" y="56"/>
                  </a:cubicBezTo>
                  <a:close/>
                  <a:moveTo>
                    <a:pt x="24" y="76"/>
                  </a:moveTo>
                  <a:cubicBezTo>
                    <a:pt x="24" y="76"/>
                    <a:pt x="25" y="76"/>
                    <a:pt x="25" y="76"/>
                  </a:cubicBezTo>
                  <a:cubicBezTo>
                    <a:pt x="24" y="75"/>
                    <a:pt x="24" y="74"/>
                    <a:pt x="23" y="74"/>
                  </a:cubicBezTo>
                  <a:cubicBezTo>
                    <a:pt x="23" y="74"/>
                    <a:pt x="23" y="75"/>
                    <a:pt x="24" y="76"/>
                  </a:cubicBezTo>
                  <a:close/>
                  <a:moveTo>
                    <a:pt x="155" y="13"/>
                  </a:moveTo>
                  <a:cubicBezTo>
                    <a:pt x="156" y="14"/>
                    <a:pt x="156" y="15"/>
                    <a:pt x="156" y="16"/>
                  </a:cubicBezTo>
                  <a:cubicBezTo>
                    <a:pt x="156" y="16"/>
                    <a:pt x="156" y="16"/>
                    <a:pt x="157" y="16"/>
                  </a:cubicBezTo>
                  <a:cubicBezTo>
                    <a:pt x="157" y="15"/>
                    <a:pt x="157" y="14"/>
                    <a:pt x="155" y="13"/>
                  </a:cubicBezTo>
                  <a:close/>
                  <a:moveTo>
                    <a:pt x="171" y="103"/>
                  </a:moveTo>
                  <a:cubicBezTo>
                    <a:pt x="171" y="102"/>
                    <a:pt x="172" y="101"/>
                    <a:pt x="172" y="100"/>
                  </a:cubicBezTo>
                  <a:cubicBezTo>
                    <a:pt x="171" y="101"/>
                    <a:pt x="171" y="102"/>
                    <a:pt x="171" y="103"/>
                  </a:cubicBezTo>
                  <a:close/>
                  <a:moveTo>
                    <a:pt x="34" y="33"/>
                  </a:moveTo>
                  <a:cubicBezTo>
                    <a:pt x="35" y="34"/>
                    <a:pt x="35" y="34"/>
                    <a:pt x="35" y="35"/>
                  </a:cubicBezTo>
                  <a:cubicBezTo>
                    <a:pt x="35" y="34"/>
                    <a:pt x="36" y="33"/>
                    <a:pt x="35" y="32"/>
                  </a:cubicBezTo>
                  <a:cubicBezTo>
                    <a:pt x="35" y="33"/>
                    <a:pt x="35" y="33"/>
                    <a:pt x="34" y="33"/>
                  </a:cubicBezTo>
                  <a:close/>
                  <a:moveTo>
                    <a:pt x="26" y="160"/>
                  </a:moveTo>
                  <a:cubicBezTo>
                    <a:pt x="25" y="161"/>
                    <a:pt x="25" y="161"/>
                    <a:pt x="24" y="162"/>
                  </a:cubicBezTo>
                  <a:cubicBezTo>
                    <a:pt x="24" y="162"/>
                    <a:pt x="24" y="162"/>
                    <a:pt x="24" y="162"/>
                  </a:cubicBezTo>
                  <a:cubicBezTo>
                    <a:pt x="25" y="162"/>
                    <a:pt x="26" y="161"/>
                    <a:pt x="27" y="161"/>
                  </a:cubicBezTo>
                  <a:cubicBezTo>
                    <a:pt x="26" y="161"/>
                    <a:pt x="26" y="161"/>
                    <a:pt x="26" y="160"/>
                  </a:cubicBezTo>
                  <a:close/>
                  <a:moveTo>
                    <a:pt x="71" y="24"/>
                  </a:moveTo>
                  <a:cubicBezTo>
                    <a:pt x="71" y="24"/>
                    <a:pt x="71" y="24"/>
                    <a:pt x="71" y="24"/>
                  </a:cubicBezTo>
                  <a:cubicBezTo>
                    <a:pt x="71" y="24"/>
                    <a:pt x="72" y="25"/>
                    <a:pt x="72" y="24"/>
                  </a:cubicBezTo>
                  <a:cubicBezTo>
                    <a:pt x="73" y="24"/>
                    <a:pt x="72" y="23"/>
                    <a:pt x="72" y="23"/>
                  </a:cubicBezTo>
                  <a:cubicBezTo>
                    <a:pt x="72" y="23"/>
                    <a:pt x="71" y="24"/>
                    <a:pt x="71" y="24"/>
                  </a:cubicBezTo>
                  <a:close/>
                  <a:moveTo>
                    <a:pt x="140" y="35"/>
                  </a:moveTo>
                  <a:cubicBezTo>
                    <a:pt x="140" y="34"/>
                    <a:pt x="140" y="33"/>
                    <a:pt x="141" y="33"/>
                  </a:cubicBezTo>
                  <a:cubicBezTo>
                    <a:pt x="141" y="33"/>
                    <a:pt x="141" y="33"/>
                    <a:pt x="140" y="33"/>
                  </a:cubicBezTo>
                  <a:cubicBezTo>
                    <a:pt x="140" y="33"/>
                    <a:pt x="139" y="33"/>
                    <a:pt x="139" y="34"/>
                  </a:cubicBezTo>
                  <a:cubicBezTo>
                    <a:pt x="139" y="34"/>
                    <a:pt x="139" y="34"/>
                    <a:pt x="140" y="35"/>
                  </a:cubicBezTo>
                  <a:close/>
                  <a:moveTo>
                    <a:pt x="13" y="68"/>
                  </a:moveTo>
                  <a:cubicBezTo>
                    <a:pt x="14" y="67"/>
                    <a:pt x="14" y="66"/>
                    <a:pt x="15" y="66"/>
                  </a:cubicBezTo>
                  <a:cubicBezTo>
                    <a:pt x="15" y="66"/>
                    <a:pt x="15" y="66"/>
                    <a:pt x="15" y="66"/>
                  </a:cubicBezTo>
                  <a:cubicBezTo>
                    <a:pt x="14" y="66"/>
                    <a:pt x="14" y="66"/>
                    <a:pt x="14" y="66"/>
                  </a:cubicBezTo>
                  <a:cubicBezTo>
                    <a:pt x="13" y="66"/>
                    <a:pt x="13" y="66"/>
                    <a:pt x="13" y="68"/>
                  </a:cubicBezTo>
                  <a:close/>
                  <a:moveTo>
                    <a:pt x="188" y="135"/>
                  </a:moveTo>
                  <a:cubicBezTo>
                    <a:pt x="187" y="135"/>
                    <a:pt x="187" y="135"/>
                    <a:pt x="187" y="135"/>
                  </a:cubicBezTo>
                  <a:cubicBezTo>
                    <a:pt x="187" y="136"/>
                    <a:pt x="187" y="137"/>
                    <a:pt x="187" y="137"/>
                  </a:cubicBezTo>
                  <a:cubicBezTo>
                    <a:pt x="187" y="138"/>
                    <a:pt x="187" y="139"/>
                    <a:pt x="187" y="140"/>
                  </a:cubicBezTo>
                  <a:cubicBezTo>
                    <a:pt x="187" y="140"/>
                    <a:pt x="187" y="140"/>
                    <a:pt x="188" y="140"/>
                  </a:cubicBezTo>
                  <a:cubicBezTo>
                    <a:pt x="188" y="138"/>
                    <a:pt x="188" y="137"/>
                    <a:pt x="188" y="135"/>
                  </a:cubicBezTo>
                  <a:close/>
                  <a:moveTo>
                    <a:pt x="31" y="23"/>
                  </a:moveTo>
                  <a:cubicBezTo>
                    <a:pt x="31" y="23"/>
                    <a:pt x="31" y="23"/>
                    <a:pt x="31" y="23"/>
                  </a:cubicBezTo>
                  <a:cubicBezTo>
                    <a:pt x="30" y="24"/>
                    <a:pt x="30" y="24"/>
                    <a:pt x="29" y="25"/>
                  </a:cubicBezTo>
                  <a:cubicBezTo>
                    <a:pt x="29" y="25"/>
                    <a:pt x="30" y="26"/>
                    <a:pt x="30" y="26"/>
                  </a:cubicBezTo>
                  <a:cubicBezTo>
                    <a:pt x="30" y="25"/>
                    <a:pt x="31" y="24"/>
                    <a:pt x="31" y="23"/>
                  </a:cubicBezTo>
                  <a:close/>
                  <a:moveTo>
                    <a:pt x="172" y="126"/>
                  </a:moveTo>
                  <a:cubicBezTo>
                    <a:pt x="173" y="126"/>
                    <a:pt x="174" y="126"/>
                    <a:pt x="173" y="124"/>
                  </a:cubicBezTo>
                  <a:cubicBezTo>
                    <a:pt x="172" y="125"/>
                    <a:pt x="172" y="125"/>
                    <a:pt x="172" y="126"/>
                  </a:cubicBezTo>
                  <a:close/>
                  <a:moveTo>
                    <a:pt x="20" y="124"/>
                  </a:moveTo>
                  <a:cubicBezTo>
                    <a:pt x="20" y="124"/>
                    <a:pt x="20" y="124"/>
                    <a:pt x="20" y="124"/>
                  </a:cubicBezTo>
                  <a:cubicBezTo>
                    <a:pt x="20" y="124"/>
                    <a:pt x="20" y="124"/>
                    <a:pt x="20" y="124"/>
                  </a:cubicBezTo>
                  <a:cubicBezTo>
                    <a:pt x="20" y="125"/>
                    <a:pt x="20" y="125"/>
                    <a:pt x="20" y="125"/>
                  </a:cubicBezTo>
                  <a:cubicBezTo>
                    <a:pt x="20" y="126"/>
                    <a:pt x="20" y="126"/>
                    <a:pt x="21" y="127"/>
                  </a:cubicBezTo>
                  <a:cubicBezTo>
                    <a:pt x="21" y="126"/>
                    <a:pt x="21" y="125"/>
                    <a:pt x="20" y="124"/>
                  </a:cubicBezTo>
                  <a:close/>
                  <a:moveTo>
                    <a:pt x="33" y="73"/>
                  </a:moveTo>
                  <a:cubicBezTo>
                    <a:pt x="33" y="73"/>
                    <a:pt x="33" y="73"/>
                    <a:pt x="33" y="73"/>
                  </a:cubicBezTo>
                  <a:cubicBezTo>
                    <a:pt x="33" y="75"/>
                    <a:pt x="33" y="77"/>
                    <a:pt x="33" y="79"/>
                  </a:cubicBezTo>
                  <a:cubicBezTo>
                    <a:pt x="33" y="77"/>
                    <a:pt x="33" y="75"/>
                    <a:pt x="33" y="73"/>
                  </a:cubicBezTo>
                  <a:close/>
                  <a:moveTo>
                    <a:pt x="118" y="137"/>
                  </a:moveTo>
                  <a:cubicBezTo>
                    <a:pt x="119" y="136"/>
                    <a:pt x="118" y="135"/>
                    <a:pt x="118" y="134"/>
                  </a:cubicBezTo>
                  <a:cubicBezTo>
                    <a:pt x="117" y="135"/>
                    <a:pt x="117" y="135"/>
                    <a:pt x="117" y="135"/>
                  </a:cubicBezTo>
                  <a:cubicBezTo>
                    <a:pt x="117" y="136"/>
                    <a:pt x="118" y="136"/>
                    <a:pt x="118" y="137"/>
                  </a:cubicBezTo>
                  <a:close/>
                  <a:moveTo>
                    <a:pt x="87" y="29"/>
                  </a:moveTo>
                  <a:cubicBezTo>
                    <a:pt x="87" y="29"/>
                    <a:pt x="87" y="29"/>
                    <a:pt x="87" y="29"/>
                  </a:cubicBezTo>
                  <a:cubicBezTo>
                    <a:pt x="86" y="28"/>
                    <a:pt x="86" y="27"/>
                    <a:pt x="85" y="26"/>
                  </a:cubicBezTo>
                  <a:cubicBezTo>
                    <a:pt x="85" y="26"/>
                    <a:pt x="85" y="27"/>
                    <a:pt x="85" y="27"/>
                  </a:cubicBezTo>
                  <a:cubicBezTo>
                    <a:pt x="86" y="27"/>
                    <a:pt x="86" y="28"/>
                    <a:pt x="86" y="28"/>
                  </a:cubicBezTo>
                  <a:cubicBezTo>
                    <a:pt x="86" y="28"/>
                    <a:pt x="86" y="29"/>
                    <a:pt x="87" y="29"/>
                  </a:cubicBezTo>
                  <a:close/>
                  <a:moveTo>
                    <a:pt x="102" y="139"/>
                  </a:moveTo>
                  <a:cubicBezTo>
                    <a:pt x="102" y="139"/>
                    <a:pt x="102" y="139"/>
                    <a:pt x="103" y="139"/>
                  </a:cubicBezTo>
                  <a:cubicBezTo>
                    <a:pt x="103" y="138"/>
                    <a:pt x="103" y="138"/>
                    <a:pt x="103" y="138"/>
                  </a:cubicBezTo>
                  <a:cubicBezTo>
                    <a:pt x="103" y="137"/>
                    <a:pt x="102" y="136"/>
                    <a:pt x="102" y="136"/>
                  </a:cubicBezTo>
                  <a:cubicBezTo>
                    <a:pt x="102" y="137"/>
                    <a:pt x="102" y="138"/>
                    <a:pt x="102" y="139"/>
                  </a:cubicBezTo>
                  <a:close/>
                  <a:moveTo>
                    <a:pt x="182" y="61"/>
                  </a:moveTo>
                  <a:cubicBezTo>
                    <a:pt x="183" y="60"/>
                    <a:pt x="182" y="59"/>
                    <a:pt x="183" y="59"/>
                  </a:cubicBezTo>
                  <a:cubicBezTo>
                    <a:pt x="182" y="59"/>
                    <a:pt x="182" y="59"/>
                    <a:pt x="182" y="59"/>
                  </a:cubicBezTo>
                  <a:cubicBezTo>
                    <a:pt x="182" y="60"/>
                    <a:pt x="182" y="60"/>
                    <a:pt x="182" y="61"/>
                  </a:cubicBezTo>
                  <a:close/>
                  <a:moveTo>
                    <a:pt x="64" y="15"/>
                  </a:moveTo>
                  <a:cubicBezTo>
                    <a:pt x="63" y="16"/>
                    <a:pt x="62" y="16"/>
                    <a:pt x="61" y="16"/>
                  </a:cubicBezTo>
                  <a:cubicBezTo>
                    <a:pt x="62" y="16"/>
                    <a:pt x="62" y="16"/>
                    <a:pt x="63" y="16"/>
                  </a:cubicBezTo>
                  <a:cubicBezTo>
                    <a:pt x="64" y="16"/>
                    <a:pt x="64" y="16"/>
                    <a:pt x="64" y="15"/>
                  </a:cubicBezTo>
                  <a:close/>
                  <a:moveTo>
                    <a:pt x="24" y="120"/>
                  </a:moveTo>
                  <a:cubicBezTo>
                    <a:pt x="24" y="120"/>
                    <a:pt x="24" y="120"/>
                    <a:pt x="24" y="120"/>
                  </a:cubicBezTo>
                  <a:cubicBezTo>
                    <a:pt x="23" y="120"/>
                    <a:pt x="23" y="121"/>
                    <a:pt x="23" y="121"/>
                  </a:cubicBezTo>
                  <a:cubicBezTo>
                    <a:pt x="23" y="122"/>
                    <a:pt x="23" y="122"/>
                    <a:pt x="24" y="123"/>
                  </a:cubicBezTo>
                  <a:cubicBezTo>
                    <a:pt x="24" y="123"/>
                    <a:pt x="24" y="122"/>
                    <a:pt x="24" y="122"/>
                  </a:cubicBezTo>
                  <a:cubicBezTo>
                    <a:pt x="24" y="122"/>
                    <a:pt x="24" y="121"/>
                    <a:pt x="24" y="120"/>
                  </a:cubicBezTo>
                  <a:close/>
                  <a:moveTo>
                    <a:pt x="126" y="169"/>
                  </a:moveTo>
                  <a:cubicBezTo>
                    <a:pt x="126" y="169"/>
                    <a:pt x="126" y="169"/>
                    <a:pt x="125" y="169"/>
                  </a:cubicBezTo>
                  <a:cubicBezTo>
                    <a:pt x="125" y="169"/>
                    <a:pt x="125" y="168"/>
                    <a:pt x="124" y="168"/>
                  </a:cubicBezTo>
                  <a:cubicBezTo>
                    <a:pt x="124" y="169"/>
                    <a:pt x="124" y="169"/>
                    <a:pt x="124" y="170"/>
                  </a:cubicBezTo>
                  <a:cubicBezTo>
                    <a:pt x="125" y="170"/>
                    <a:pt x="125" y="169"/>
                    <a:pt x="126" y="169"/>
                  </a:cubicBezTo>
                  <a:close/>
                  <a:moveTo>
                    <a:pt x="83" y="114"/>
                  </a:moveTo>
                  <a:cubicBezTo>
                    <a:pt x="82" y="114"/>
                    <a:pt x="80" y="116"/>
                    <a:pt x="80" y="117"/>
                  </a:cubicBezTo>
                  <a:cubicBezTo>
                    <a:pt x="81" y="116"/>
                    <a:pt x="82" y="115"/>
                    <a:pt x="83" y="114"/>
                  </a:cubicBezTo>
                  <a:close/>
                  <a:moveTo>
                    <a:pt x="12" y="113"/>
                  </a:moveTo>
                  <a:cubicBezTo>
                    <a:pt x="12" y="114"/>
                    <a:pt x="11" y="114"/>
                    <a:pt x="11" y="115"/>
                  </a:cubicBezTo>
                  <a:cubicBezTo>
                    <a:pt x="10" y="115"/>
                    <a:pt x="10" y="115"/>
                    <a:pt x="11" y="116"/>
                  </a:cubicBezTo>
                  <a:cubicBezTo>
                    <a:pt x="12" y="115"/>
                    <a:pt x="12" y="115"/>
                    <a:pt x="12" y="113"/>
                  </a:cubicBezTo>
                  <a:close/>
                  <a:moveTo>
                    <a:pt x="82" y="143"/>
                  </a:moveTo>
                  <a:cubicBezTo>
                    <a:pt x="81" y="144"/>
                    <a:pt x="80" y="145"/>
                    <a:pt x="80" y="146"/>
                  </a:cubicBezTo>
                  <a:cubicBezTo>
                    <a:pt x="81" y="145"/>
                    <a:pt x="81" y="145"/>
                    <a:pt x="82" y="144"/>
                  </a:cubicBezTo>
                  <a:cubicBezTo>
                    <a:pt x="82" y="144"/>
                    <a:pt x="82" y="144"/>
                    <a:pt x="82" y="143"/>
                  </a:cubicBezTo>
                  <a:close/>
                  <a:moveTo>
                    <a:pt x="49" y="54"/>
                  </a:moveTo>
                  <a:cubicBezTo>
                    <a:pt x="49" y="53"/>
                    <a:pt x="48" y="53"/>
                    <a:pt x="48" y="52"/>
                  </a:cubicBezTo>
                  <a:cubicBezTo>
                    <a:pt x="48" y="52"/>
                    <a:pt x="48" y="52"/>
                    <a:pt x="47" y="52"/>
                  </a:cubicBezTo>
                  <a:cubicBezTo>
                    <a:pt x="47" y="53"/>
                    <a:pt x="48" y="53"/>
                    <a:pt x="49" y="54"/>
                  </a:cubicBezTo>
                  <a:close/>
                  <a:moveTo>
                    <a:pt x="178" y="142"/>
                  </a:moveTo>
                  <a:cubicBezTo>
                    <a:pt x="179" y="141"/>
                    <a:pt x="179" y="141"/>
                    <a:pt x="180" y="140"/>
                  </a:cubicBezTo>
                  <a:cubicBezTo>
                    <a:pt x="180" y="140"/>
                    <a:pt x="180" y="140"/>
                    <a:pt x="180" y="140"/>
                  </a:cubicBezTo>
                  <a:cubicBezTo>
                    <a:pt x="179" y="140"/>
                    <a:pt x="178" y="141"/>
                    <a:pt x="178" y="141"/>
                  </a:cubicBezTo>
                  <a:cubicBezTo>
                    <a:pt x="178" y="142"/>
                    <a:pt x="178" y="142"/>
                    <a:pt x="178" y="142"/>
                  </a:cubicBezTo>
                  <a:close/>
                  <a:moveTo>
                    <a:pt x="26" y="127"/>
                  </a:moveTo>
                  <a:cubicBezTo>
                    <a:pt x="26" y="127"/>
                    <a:pt x="26" y="128"/>
                    <a:pt x="27" y="128"/>
                  </a:cubicBezTo>
                  <a:cubicBezTo>
                    <a:pt x="27" y="128"/>
                    <a:pt x="27" y="127"/>
                    <a:pt x="27" y="126"/>
                  </a:cubicBezTo>
                  <a:cubicBezTo>
                    <a:pt x="26" y="126"/>
                    <a:pt x="26" y="127"/>
                    <a:pt x="26" y="127"/>
                  </a:cubicBezTo>
                  <a:close/>
                  <a:moveTo>
                    <a:pt x="128" y="151"/>
                  </a:moveTo>
                  <a:cubicBezTo>
                    <a:pt x="128" y="152"/>
                    <a:pt x="128" y="152"/>
                    <a:pt x="128" y="152"/>
                  </a:cubicBezTo>
                  <a:cubicBezTo>
                    <a:pt x="128" y="153"/>
                    <a:pt x="128" y="153"/>
                    <a:pt x="129" y="153"/>
                  </a:cubicBezTo>
                  <a:cubicBezTo>
                    <a:pt x="129" y="153"/>
                    <a:pt x="129" y="152"/>
                    <a:pt x="129" y="152"/>
                  </a:cubicBezTo>
                  <a:cubicBezTo>
                    <a:pt x="129" y="152"/>
                    <a:pt x="129" y="151"/>
                    <a:pt x="128" y="151"/>
                  </a:cubicBezTo>
                  <a:close/>
                  <a:moveTo>
                    <a:pt x="126" y="118"/>
                  </a:moveTo>
                  <a:cubicBezTo>
                    <a:pt x="126" y="118"/>
                    <a:pt x="126" y="118"/>
                    <a:pt x="126" y="118"/>
                  </a:cubicBezTo>
                  <a:cubicBezTo>
                    <a:pt x="126" y="119"/>
                    <a:pt x="125" y="119"/>
                    <a:pt x="124" y="120"/>
                  </a:cubicBezTo>
                  <a:cubicBezTo>
                    <a:pt x="125" y="120"/>
                    <a:pt x="125" y="120"/>
                    <a:pt x="125" y="120"/>
                  </a:cubicBezTo>
                  <a:cubicBezTo>
                    <a:pt x="126" y="120"/>
                    <a:pt x="126" y="119"/>
                    <a:pt x="126" y="118"/>
                  </a:cubicBezTo>
                  <a:close/>
                  <a:moveTo>
                    <a:pt x="169" y="115"/>
                  </a:moveTo>
                  <a:cubicBezTo>
                    <a:pt x="169" y="116"/>
                    <a:pt x="168" y="117"/>
                    <a:pt x="168" y="118"/>
                  </a:cubicBezTo>
                  <a:cubicBezTo>
                    <a:pt x="169" y="117"/>
                    <a:pt x="169" y="116"/>
                    <a:pt x="169" y="115"/>
                  </a:cubicBezTo>
                  <a:close/>
                  <a:moveTo>
                    <a:pt x="13" y="30"/>
                  </a:moveTo>
                  <a:cubicBezTo>
                    <a:pt x="13" y="29"/>
                    <a:pt x="14" y="26"/>
                    <a:pt x="14" y="25"/>
                  </a:cubicBezTo>
                  <a:cubicBezTo>
                    <a:pt x="14" y="27"/>
                    <a:pt x="13" y="28"/>
                    <a:pt x="13" y="30"/>
                  </a:cubicBezTo>
                  <a:close/>
                  <a:moveTo>
                    <a:pt x="98" y="99"/>
                  </a:moveTo>
                  <a:cubicBezTo>
                    <a:pt x="98" y="99"/>
                    <a:pt x="98" y="99"/>
                    <a:pt x="98" y="99"/>
                  </a:cubicBezTo>
                  <a:cubicBezTo>
                    <a:pt x="98" y="99"/>
                    <a:pt x="99" y="99"/>
                    <a:pt x="99" y="99"/>
                  </a:cubicBezTo>
                  <a:cubicBezTo>
                    <a:pt x="100" y="98"/>
                    <a:pt x="100" y="98"/>
                    <a:pt x="99" y="97"/>
                  </a:cubicBezTo>
                  <a:cubicBezTo>
                    <a:pt x="99" y="98"/>
                    <a:pt x="98" y="99"/>
                    <a:pt x="98" y="99"/>
                  </a:cubicBezTo>
                  <a:close/>
                  <a:moveTo>
                    <a:pt x="127" y="170"/>
                  </a:moveTo>
                  <a:cubicBezTo>
                    <a:pt x="127" y="170"/>
                    <a:pt x="127" y="170"/>
                    <a:pt x="127" y="170"/>
                  </a:cubicBezTo>
                  <a:cubicBezTo>
                    <a:pt x="128" y="170"/>
                    <a:pt x="128" y="170"/>
                    <a:pt x="129" y="170"/>
                  </a:cubicBezTo>
                  <a:cubicBezTo>
                    <a:pt x="129" y="170"/>
                    <a:pt x="129" y="169"/>
                    <a:pt x="128" y="169"/>
                  </a:cubicBezTo>
                  <a:cubicBezTo>
                    <a:pt x="128" y="169"/>
                    <a:pt x="128" y="170"/>
                    <a:pt x="127" y="170"/>
                  </a:cubicBezTo>
                  <a:close/>
                  <a:moveTo>
                    <a:pt x="102" y="147"/>
                  </a:moveTo>
                  <a:cubicBezTo>
                    <a:pt x="101" y="148"/>
                    <a:pt x="100" y="149"/>
                    <a:pt x="100" y="150"/>
                  </a:cubicBezTo>
                  <a:cubicBezTo>
                    <a:pt x="101" y="149"/>
                    <a:pt x="101" y="149"/>
                    <a:pt x="101" y="149"/>
                  </a:cubicBezTo>
                  <a:cubicBezTo>
                    <a:pt x="102" y="148"/>
                    <a:pt x="102" y="148"/>
                    <a:pt x="102" y="147"/>
                  </a:cubicBezTo>
                  <a:close/>
                  <a:moveTo>
                    <a:pt x="132" y="131"/>
                  </a:moveTo>
                  <a:cubicBezTo>
                    <a:pt x="132" y="131"/>
                    <a:pt x="132" y="131"/>
                    <a:pt x="132" y="131"/>
                  </a:cubicBezTo>
                  <a:cubicBezTo>
                    <a:pt x="132" y="131"/>
                    <a:pt x="132" y="130"/>
                    <a:pt x="133" y="129"/>
                  </a:cubicBezTo>
                  <a:cubicBezTo>
                    <a:pt x="133" y="129"/>
                    <a:pt x="133" y="128"/>
                    <a:pt x="132" y="128"/>
                  </a:cubicBezTo>
                  <a:cubicBezTo>
                    <a:pt x="132" y="129"/>
                    <a:pt x="132" y="130"/>
                    <a:pt x="132" y="131"/>
                  </a:cubicBezTo>
                  <a:close/>
                  <a:moveTo>
                    <a:pt x="167" y="53"/>
                  </a:moveTo>
                  <a:cubicBezTo>
                    <a:pt x="166" y="53"/>
                    <a:pt x="166" y="52"/>
                    <a:pt x="165" y="51"/>
                  </a:cubicBezTo>
                  <a:cubicBezTo>
                    <a:pt x="165" y="52"/>
                    <a:pt x="165" y="53"/>
                    <a:pt x="167" y="53"/>
                  </a:cubicBezTo>
                  <a:close/>
                  <a:moveTo>
                    <a:pt x="55" y="22"/>
                  </a:moveTo>
                  <a:cubicBezTo>
                    <a:pt x="55" y="23"/>
                    <a:pt x="54" y="23"/>
                    <a:pt x="54" y="23"/>
                  </a:cubicBezTo>
                  <a:cubicBezTo>
                    <a:pt x="55" y="24"/>
                    <a:pt x="55" y="24"/>
                    <a:pt x="56" y="24"/>
                  </a:cubicBezTo>
                  <a:cubicBezTo>
                    <a:pt x="56" y="23"/>
                    <a:pt x="55" y="23"/>
                    <a:pt x="55" y="23"/>
                  </a:cubicBezTo>
                  <a:cubicBezTo>
                    <a:pt x="55" y="23"/>
                    <a:pt x="55" y="22"/>
                    <a:pt x="55" y="22"/>
                  </a:cubicBezTo>
                  <a:close/>
                  <a:moveTo>
                    <a:pt x="26" y="145"/>
                  </a:moveTo>
                  <a:cubicBezTo>
                    <a:pt x="25" y="146"/>
                    <a:pt x="26" y="146"/>
                    <a:pt x="27" y="147"/>
                  </a:cubicBezTo>
                  <a:cubicBezTo>
                    <a:pt x="27" y="146"/>
                    <a:pt x="26" y="145"/>
                    <a:pt x="26" y="145"/>
                  </a:cubicBezTo>
                  <a:close/>
                  <a:moveTo>
                    <a:pt x="57" y="22"/>
                  </a:moveTo>
                  <a:cubicBezTo>
                    <a:pt x="57" y="22"/>
                    <a:pt x="57" y="22"/>
                    <a:pt x="57" y="22"/>
                  </a:cubicBezTo>
                  <a:cubicBezTo>
                    <a:pt x="57" y="22"/>
                    <a:pt x="57" y="21"/>
                    <a:pt x="57" y="20"/>
                  </a:cubicBezTo>
                  <a:cubicBezTo>
                    <a:pt x="56" y="20"/>
                    <a:pt x="56" y="20"/>
                    <a:pt x="56" y="21"/>
                  </a:cubicBezTo>
                  <a:cubicBezTo>
                    <a:pt x="57" y="21"/>
                    <a:pt x="57" y="22"/>
                    <a:pt x="57" y="22"/>
                  </a:cubicBezTo>
                  <a:close/>
                  <a:moveTo>
                    <a:pt x="15" y="150"/>
                  </a:moveTo>
                  <a:cubicBezTo>
                    <a:pt x="15" y="150"/>
                    <a:pt x="15" y="150"/>
                    <a:pt x="14" y="150"/>
                  </a:cubicBezTo>
                  <a:cubicBezTo>
                    <a:pt x="14" y="150"/>
                    <a:pt x="13" y="150"/>
                    <a:pt x="13" y="151"/>
                  </a:cubicBezTo>
                  <a:cubicBezTo>
                    <a:pt x="13" y="151"/>
                    <a:pt x="13" y="151"/>
                    <a:pt x="13" y="151"/>
                  </a:cubicBezTo>
                  <a:cubicBezTo>
                    <a:pt x="14" y="151"/>
                    <a:pt x="14" y="150"/>
                    <a:pt x="15" y="150"/>
                  </a:cubicBezTo>
                  <a:close/>
                  <a:moveTo>
                    <a:pt x="43" y="35"/>
                  </a:moveTo>
                  <a:cubicBezTo>
                    <a:pt x="43" y="35"/>
                    <a:pt x="44" y="35"/>
                    <a:pt x="44" y="35"/>
                  </a:cubicBezTo>
                  <a:cubicBezTo>
                    <a:pt x="44" y="34"/>
                    <a:pt x="44" y="34"/>
                    <a:pt x="44" y="34"/>
                  </a:cubicBezTo>
                  <a:cubicBezTo>
                    <a:pt x="43" y="34"/>
                    <a:pt x="43" y="34"/>
                    <a:pt x="43" y="35"/>
                  </a:cubicBezTo>
                  <a:close/>
                  <a:moveTo>
                    <a:pt x="122" y="124"/>
                  </a:moveTo>
                  <a:cubicBezTo>
                    <a:pt x="121" y="125"/>
                    <a:pt x="121" y="126"/>
                    <a:pt x="122" y="127"/>
                  </a:cubicBezTo>
                  <a:cubicBezTo>
                    <a:pt x="122" y="126"/>
                    <a:pt x="122" y="126"/>
                    <a:pt x="122" y="126"/>
                  </a:cubicBezTo>
                  <a:cubicBezTo>
                    <a:pt x="122" y="125"/>
                    <a:pt x="122" y="125"/>
                    <a:pt x="122" y="124"/>
                  </a:cubicBezTo>
                  <a:close/>
                  <a:moveTo>
                    <a:pt x="180" y="61"/>
                  </a:moveTo>
                  <a:cubicBezTo>
                    <a:pt x="180" y="60"/>
                    <a:pt x="180" y="58"/>
                    <a:pt x="179" y="57"/>
                  </a:cubicBezTo>
                  <a:cubicBezTo>
                    <a:pt x="179" y="58"/>
                    <a:pt x="179" y="59"/>
                    <a:pt x="180" y="60"/>
                  </a:cubicBezTo>
                  <a:cubicBezTo>
                    <a:pt x="180" y="60"/>
                    <a:pt x="180" y="60"/>
                    <a:pt x="180" y="61"/>
                  </a:cubicBezTo>
                  <a:close/>
                  <a:moveTo>
                    <a:pt x="26" y="100"/>
                  </a:moveTo>
                  <a:cubicBezTo>
                    <a:pt x="26" y="100"/>
                    <a:pt x="27" y="101"/>
                    <a:pt x="27" y="101"/>
                  </a:cubicBezTo>
                  <a:cubicBezTo>
                    <a:pt x="27" y="100"/>
                    <a:pt x="27" y="100"/>
                    <a:pt x="27" y="99"/>
                  </a:cubicBezTo>
                  <a:cubicBezTo>
                    <a:pt x="27" y="99"/>
                    <a:pt x="26" y="100"/>
                    <a:pt x="26" y="100"/>
                  </a:cubicBezTo>
                  <a:close/>
                  <a:moveTo>
                    <a:pt x="34" y="104"/>
                  </a:moveTo>
                  <a:cubicBezTo>
                    <a:pt x="34" y="104"/>
                    <a:pt x="34" y="104"/>
                    <a:pt x="34" y="104"/>
                  </a:cubicBezTo>
                  <a:cubicBezTo>
                    <a:pt x="34" y="106"/>
                    <a:pt x="34" y="108"/>
                    <a:pt x="34" y="110"/>
                  </a:cubicBezTo>
                  <a:cubicBezTo>
                    <a:pt x="34" y="110"/>
                    <a:pt x="34" y="110"/>
                    <a:pt x="34" y="110"/>
                  </a:cubicBezTo>
                  <a:cubicBezTo>
                    <a:pt x="34" y="108"/>
                    <a:pt x="34" y="106"/>
                    <a:pt x="34" y="104"/>
                  </a:cubicBezTo>
                  <a:close/>
                  <a:moveTo>
                    <a:pt x="22" y="99"/>
                  </a:moveTo>
                  <a:cubicBezTo>
                    <a:pt x="22" y="99"/>
                    <a:pt x="22" y="99"/>
                    <a:pt x="22" y="99"/>
                  </a:cubicBezTo>
                  <a:cubicBezTo>
                    <a:pt x="22" y="99"/>
                    <a:pt x="22" y="100"/>
                    <a:pt x="22" y="100"/>
                  </a:cubicBezTo>
                  <a:cubicBezTo>
                    <a:pt x="22" y="101"/>
                    <a:pt x="22" y="101"/>
                    <a:pt x="22" y="101"/>
                  </a:cubicBezTo>
                  <a:cubicBezTo>
                    <a:pt x="22" y="100"/>
                    <a:pt x="23" y="100"/>
                    <a:pt x="23" y="100"/>
                  </a:cubicBezTo>
                  <a:cubicBezTo>
                    <a:pt x="23" y="99"/>
                    <a:pt x="23" y="99"/>
                    <a:pt x="22" y="99"/>
                  </a:cubicBezTo>
                  <a:close/>
                  <a:moveTo>
                    <a:pt x="181" y="170"/>
                  </a:moveTo>
                  <a:cubicBezTo>
                    <a:pt x="181" y="170"/>
                    <a:pt x="181" y="170"/>
                    <a:pt x="181" y="170"/>
                  </a:cubicBezTo>
                  <a:cubicBezTo>
                    <a:pt x="180" y="170"/>
                    <a:pt x="179" y="170"/>
                    <a:pt x="178" y="170"/>
                  </a:cubicBezTo>
                  <a:cubicBezTo>
                    <a:pt x="177" y="170"/>
                    <a:pt x="177" y="170"/>
                    <a:pt x="176" y="171"/>
                  </a:cubicBezTo>
                  <a:cubicBezTo>
                    <a:pt x="178" y="171"/>
                    <a:pt x="179" y="171"/>
                    <a:pt x="181" y="170"/>
                  </a:cubicBezTo>
                  <a:close/>
                  <a:moveTo>
                    <a:pt x="26" y="37"/>
                  </a:moveTo>
                  <a:cubicBezTo>
                    <a:pt x="27" y="36"/>
                    <a:pt x="27" y="35"/>
                    <a:pt x="27" y="35"/>
                  </a:cubicBezTo>
                  <a:cubicBezTo>
                    <a:pt x="28" y="34"/>
                    <a:pt x="27" y="34"/>
                    <a:pt x="27" y="34"/>
                  </a:cubicBezTo>
                  <a:cubicBezTo>
                    <a:pt x="27" y="35"/>
                    <a:pt x="26" y="36"/>
                    <a:pt x="26" y="37"/>
                  </a:cubicBezTo>
                  <a:close/>
                  <a:moveTo>
                    <a:pt x="53" y="28"/>
                  </a:moveTo>
                  <a:cubicBezTo>
                    <a:pt x="53" y="28"/>
                    <a:pt x="53" y="28"/>
                    <a:pt x="52" y="28"/>
                  </a:cubicBezTo>
                  <a:cubicBezTo>
                    <a:pt x="53" y="29"/>
                    <a:pt x="53" y="30"/>
                    <a:pt x="54" y="30"/>
                  </a:cubicBezTo>
                  <a:cubicBezTo>
                    <a:pt x="54" y="30"/>
                    <a:pt x="54" y="30"/>
                    <a:pt x="54" y="30"/>
                  </a:cubicBezTo>
                  <a:cubicBezTo>
                    <a:pt x="54" y="29"/>
                    <a:pt x="54" y="29"/>
                    <a:pt x="53" y="28"/>
                  </a:cubicBezTo>
                  <a:close/>
                  <a:moveTo>
                    <a:pt x="40" y="28"/>
                  </a:moveTo>
                  <a:cubicBezTo>
                    <a:pt x="41" y="27"/>
                    <a:pt x="41" y="26"/>
                    <a:pt x="42" y="26"/>
                  </a:cubicBezTo>
                  <a:cubicBezTo>
                    <a:pt x="42" y="26"/>
                    <a:pt x="41" y="25"/>
                    <a:pt x="41" y="25"/>
                  </a:cubicBezTo>
                  <a:cubicBezTo>
                    <a:pt x="41" y="26"/>
                    <a:pt x="40" y="26"/>
                    <a:pt x="40" y="27"/>
                  </a:cubicBezTo>
                  <a:cubicBezTo>
                    <a:pt x="40" y="27"/>
                    <a:pt x="40" y="27"/>
                    <a:pt x="40" y="28"/>
                  </a:cubicBezTo>
                  <a:close/>
                  <a:moveTo>
                    <a:pt x="24" y="117"/>
                  </a:moveTo>
                  <a:cubicBezTo>
                    <a:pt x="23" y="117"/>
                    <a:pt x="22" y="118"/>
                    <a:pt x="22" y="118"/>
                  </a:cubicBezTo>
                  <a:cubicBezTo>
                    <a:pt x="22" y="119"/>
                    <a:pt x="22" y="119"/>
                    <a:pt x="22" y="119"/>
                  </a:cubicBezTo>
                  <a:cubicBezTo>
                    <a:pt x="23" y="119"/>
                    <a:pt x="23" y="118"/>
                    <a:pt x="24" y="117"/>
                  </a:cubicBezTo>
                  <a:close/>
                  <a:moveTo>
                    <a:pt x="64" y="141"/>
                  </a:moveTo>
                  <a:cubicBezTo>
                    <a:pt x="64" y="142"/>
                    <a:pt x="64" y="142"/>
                    <a:pt x="64" y="143"/>
                  </a:cubicBezTo>
                  <a:cubicBezTo>
                    <a:pt x="65" y="142"/>
                    <a:pt x="65" y="142"/>
                    <a:pt x="64" y="141"/>
                  </a:cubicBezTo>
                  <a:cubicBezTo>
                    <a:pt x="64" y="141"/>
                    <a:pt x="64" y="141"/>
                    <a:pt x="64" y="141"/>
                  </a:cubicBezTo>
                  <a:cubicBezTo>
                    <a:pt x="64" y="141"/>
                    <a:pt x="64" y="141"/>
                    <a:pt x="64" y="141"/>
                  </a:cubicBezTo>
                  <a:close/>
                  <a:moveTo>
                    <a:pt x="101" y="79"/>
                  </a:moveTo>
                  <a:cubicBezTo>
                    <a:pt x="103" y="78"/>
                    <a:pt x="103" y="77"/>
                    <a:pt x="103" y="76"/>
                  </a:cubicBezTo>
                  <a:cubicBezTo>
                    <a:pt x="102" y="77"/>
                    <a:pt x="102" y="78"/>
                    <a:pt x="101" y="79"/>
                  </a:cubicBezTo>
                  <a:close/>
                  <a:moveTo>
                    <a:pt x="62" y="47"/>
                  </a:moveTo>
                  <a:cubicBezTo>
                    <a:pt x="60" y="48"/>
                    <a:pt x="61" y="49"/>
                    <a:pt x="61" y="50"/>
                  </a:cubicBezTo>
                  <a:cubicBezTo>
                    <a:pt x="61" y="49"/>
                    <a:pt x="61" y="48"/>
                    <a:pt x="62" y="47"/>
                  </a:cubicBezTo>
                  <a:close/>
                  <a:moveTo>
                    <a:pt x="37" y="62"/>
                  </a:moveTo>
                  <a:cubicBezTo>
                    <a:pt x="37" y="62"/>
                    <a:pt x="37" y="62"/>
                    <a:pt x="37" y="61"/>
                  </a:cubicBezTo>
                  <a:cubicBezTo>
                    <a:pt x="36" y="62"/>
                    <a:pt x="36" y="62"/>
                    <a:pt x="36" y="62"/>
                  </a:cubicBezTo>
                  <a:cubicBezTo>
                    <a:pt x="36" y="63"/>
                    <a:pt x="36" y="63"/>
                    <a:pt x="36" y="64"/>
                  </a:cubicBezTo>
                  <a:cubicBezTo>
                    <a:pt x="36" y="64"/>
                    <a:pt x="36" y="64"/>
                    <a:pt x="36" y="64"/>
                  </a:cubicBezTo>
                  <a:cubicBezTo>
                    <a:pt x="36" y="63"/>
                    <a:pt x="37" y="62"/>
                    <a:pt x="37" y="62"/>
                  </a:cubicBezTo>
                  <a:close/>
                  <a:moveTo>
                    <a:pt x="26" y="73"/>
                  </a:moveTo>
                  <a:cubicBezTo>
                    <a:pt x="26" y="73"/>
                    <a:pt x="26" y="73"/>
                    <a:pt x="25" y="73"/>
                  </a:cubicBezTo>
                  <a:cubicBezTo>
                    <a:pt x="26" y="74"/>
                    <a:pt x="26" y="74"/>
                    <a:pt x="26" y="75"/>
                  </a:cubicBezTo>
                  <a:cubicBezTo>
                    <a:pt x="27" y="74"/>
                    <a:pt x="27" y="74"/>
                    <a:pt x="26" y="73"/>
                  </a:cubicBezTo>
                  <a:close/>
                  <a:moveTo>
                    <a:pt x="142" y="14"/>
                  </a:moveTo>
                  <a:cubicBezTo>
                    <a:pt x="142" y="14"/>
                    <a:pt x="142" y="14"/>
                    <a:pt x="142" y="14"/>
                  </a:cubicBezTo>
                  <a:cubicBezTo>
                    <a:pt x="142" y="14"/>
                    <a:pt x="142" y="15"/>
                    <a:pt x="142" y="15"/>
                  </a:cubicBezTo>
                  <a:cubicBezTo>
                    <a:pt x="143" y="15"/>
                    <a:pt x="143" y="15"/>
                    <a:pt x="144" y="15"/>
                  </a:cubicBezTo>
                  <a:cubicBezTo>
                    <a:pt x="144" y="15"/>
                    <a:pt x="144" y="15"/>
                    <a:pt x="144" y="15"/>
                  </a:cubicBezTo>
                  <a:cubicBezTo>
                    <a:pt x="143" y="15"/>
                    <a:pt x="143" y="14"/>
                    <a:pt x="142" y="14"/>
                  </a:cubicBezTo>
                  <a:close/>
                  <a:moveTo>
                    <a:pt x="50" y="7"/>
                  </a:moveTo>
                  <a:cubicBezTo>
                    <a:pt x="50" y="7"/>
                    <a:pt x="50" y="7"/>
                    <a:pt x="50" y="6"/>
                  </a:cubicBezTo>
                  <a:cubicBezTo>
                    <a:pt x="50" y="7"/>
                    <a:pt x="49" y="7"/>
                    <a:pt x="48" y="7"/>
                  </a:cubicBezTo>
                  <a:cubicBezTo>
                    <a:pt x="49" y="8"/>
                    <a:pt x="49" y="8"/>
                    <a:pt x="49" y="8"/>
                  </a:cubicBezTo>
                  <a:cubicBezTo>
                    <a:pt x="50" y="8"/>
                    <a:pt x="50" y="7"/>
                    <a:pt x="50" y="7"/>
                  </a:cubicBezTo>
                  <a:close/>
                  <a:moveTo>
                    <a:pt x="62" y="161"/>
                  </a:moveTo>
                  <a:cubicBezTo>
                    <a:pt x="62" y="160"/>
                    <a:pt x="62" y="159"/>
                    <a:pt x="60" y="158"/>
                  </a:cubicBezTo>
                  <a:cubicBezTo>
                    <a:pt x="61" y="159"/>
                    <a:pt x="62" y="160"/>
                    <a:pt x="62" y="161"/>
                  </a:cubicBezTo>
                  <a:close/>
                  <a:moveTo>
                    <a:pt x="122" y="162"/>
                  </a:moveTo>
                  <a:cubicBezTo>
                    <a:pt x="122" y="162"/>
                    <a:pt x="122" y="162"/>
                    <a:pt x="122" y="162"/>
                  </a:cubicBezTo>
                  <a:cubicBezTo>
                    <a:pt x="122" y="162"/>
                    <a:pt x="122" y="161"/>
                    <a:pt x="123" y="161"/>
                  </a:cubicBezTo>
                  <a:cubicBezTo>
                    <a:pt x="122" y="160"/>
                    <a:pt x="122" y="160"/>
                    <a:pt x="122" y="160"/>
                  </a:cubicBezTo>
                  <a:cubicBezTo>
                    <a:pt x="122" y="161"/>
                    <a:pt x="122" y="161"/>
                    <a:pt x="122" y="162"/>
                  </a:cubicBezTo>
                  <a:close/>
                  <a:moveTo>
                    <a:pt x="10" y="113"/>
                  </a:moveTo>
                  <a:cubicBezTo>
                    <a:pt x="10" y="113"/>
                    <a:pt x="11" y="112"/>
                    <a:pt x="11" y="112"/>
                  </a:cubicBezTo>
                  <a:cubicBezTo>
                    <a:pt x="11" y="112"/>
                    <a:pt x="10" y="112"/>
                    <a:pt x="10" y="112"/>
                  </a:cubicBezTo>
                  <a:cubicBezTo>
                    <a:pt x="9" y="112"/>
                    <a:pt x="9" y="113"/>
                    <a:pt x="8" y="113"/>
                  </a:cubicBezTo>
                  <a:cubicBezTo>
                    <a:pt x="9" y="113"/>
                    <a:pt x="9" y="113"/>
                    <a:pt x="10" y="113"/>
                  </a:cubicBezTo>
                  <a:close/>
                  <a:moveTo>
                    <a:pt x="105" y="108"/>
                  </a:moveTo>
                  <a:cubicBezTo>
                    <a:pt x="104" y="108"/>
                    <a:pt x="104" y="108"/>
                    <a:pt x="104" y="108"/>
                  </a:cubicBezTo>
                  <a:cubicBezTo>
                    <a:pt x="104" y="108"/>
                    <a:pt x="104" y="109"/>
                    <a:pt x="104" y="109"/>
                  </a:cubicBezTo>
                  <a:cubicBezTo>
                    <a:pt x="105" y="109"/>
                    <a:pt x="105" y="108"/>
                    <a:pt x="105" y="108"/>
                  </a:cubicBezTo>
                  <a:close/>
                  <a:moveTo>
                    <a:pt x="8" y="154"/>
                  </a:moveTo>
                  <a:cubicBezTo>
                    <a:pt x="8" y="152"/>
                    <a:pt x="7" y="152"/>
                    <a:pt x="7" y="151"/>
                  </a:cubicBezTo>
                  <a:cubicBezTo>
                    <a:pt x="6" y="152"/>
                    <a:pt x="7" y="153"/>
                    <a:pt x="8" y="154"/>
                  </a:cubicBezTo>
                  <a:close/>
                  <a:moveTo>
                    <a:pt x="21" y="62"/>
                  </a:moveTo>
                  <a:cubicBezTo>
                    <a:pt x="21" y="62"/>
                    <a:pt x="21" y="62"/>
                    <a:pt x="21" y="62"/>
                  </a:cubicBezTo>
                  <a:cubicBezTo>
                    <a:pt x="21" y="62"/>
                    <a:pt x="21" y="62"/>
                    <a:pt x="22" y="62"/>
                  </a:cubicBezTo>
                  <a:cubicBezTo>
                    <a:pt x="22" y="62"/>
                    <a:pt x="22" y="61"/>
                    <a:pt x="23" y="61"/>
                  </a:cubicBezTo>
                  <a:cubicBezTo>
                    <a:pt x="23" y="60"/>
                    <a:pt x="23" y="60"/>
                    <a:pt x="22" y="60"/>
                  </a:cubicBezTo>
                  <a:cubicBezTo>
                    <a:pt x="22" y="61"/>
                    <a:pt x="21" y="62"/>
                    <a:pt x="21" y="62"/>
                  </a:cubicBezTo>
                  <a:close/>
                  <a:moveTo>
                    <a:pt x="119" y="111"/>
                  </a:moveTo>
                  <a:cubicBezTo>
                    <a:pt x="119" y="110"/>
                    <a:pt x="119" y="110"/>
                    <a:pt x="119" y="110"/>
                  </a:cubicBezTo>
                  <a:cubicBezTo>
                    <a:pt x="119" y="110"/>
                    <a:pt x="118" y="109"/>
                    <a:pt x="118" y="109"/>
                  </a:cubicBezTo>
                  <a:cubicBezTo>
                    <a:pt x="118" y="109"/>
                    <a:pt x="118" y="109"/>
                    <a:pt x="118" y="109"/>
                  </a:cubicBezTo>
                  <a:cubicBezTo>
                    <a:pt x="118" y="110"/>
                    <a:pt x="118" y="110"/>
                    <a:pt x="119" y="111"/>
                  </a:cubicBezTo>
                  <a:close/>
                  <a:moveTo>
                    <a:pt x="56" y="47"/>
                  </a:moveTo>
                  <a:cubicBezTo>
                    <a:pt x="56" y="47"/>
                    <a:pt x="55" y="48"/>
                    <a:pt x="55" y="48"/>
                  </a:cubicBezTo>
                  <a:cubicBezTo>
                    <a:pt x="55" y="48"/>
                    <a:pt x="55" y="49"/>
                    <a:pt x="55" y="49"/>
                  </a:cubicBezTo>
                  <a:cubicBezTo>
                    <a:pt x="56" y="48"/>
                    <a:pt x="56" y="48"/>
                    <a:pt x="56" y="47"/>
                  </a:cubicBezTo>
                  <a:close/>
                  <a:moveTo>
                    <a:pt x="88" y="32"/>
                  </a:moveTo>
                  <a:cubicBezTo>
                    <a:pt x="88" y="31"/>
                    <a:pt x="88" y="31"/>
                    <a:pt x="88" y="30"/>
                  </a:cubicBezTo>
                  <a:cubicBezTo>
                    <a:pt x="87" y="31"/>
                    <a:pt x="88" y="32"/>
                    <a:pt x="88" y="32"/>
                  </a:cubicBezTo>
                  <a:close/>
                  <a:moveTo>
                    <a:pt x="27" y="149"/>
                  </a:moveTo>
                  <a:cubicBezTo>
                    <a:pt x="26" y="149"/>
                    <a:pt x="26" y="148"/>
                    <a:pt x="25" y="148"/>
                  </a:cubicBezTo>
                  <a:cubicBezTo>
                    <a:pt x="25" y="149"/>
                    <a:pt x="25" y="149"/>
                    <a:pt x="25" y="150"/>
                  </a:cubicBezTo>
                  <a:cubicBezTo>
                    <a:pt x="26" y="150"/>
                    <a:pt x="26" y="149"/>
                    <a:pt x="27" y="149"/>
                  </a:cubicBezTo>
                  <a:close/>
                  <a:moveTo>
                    <a:pt x="23" y="125"/>
                  </a:moveTo>
                  <a:cubicBezTo>
                    <a:pt x="23" y="125"/>
                    <a:pt x="22" y="125"/>
                    <a:pt x="22" y="125"/>
                  </a:cubicBezTo>
                  <a:cubicBezTo>
                    <a:pt x="22" y="125"/>
                    <a:pt x="23" y="126"/>
                    <a:pt x="23" y="127"/>
                  </a:cubicBezTo>
                  <a:cubicBezTo>
                    <a:pt x="23" y="127"/>
                    <a:pt x="23" y="127"/>
                    <a:pt x="23" y="126"/>
                  </a:cubicBezTo>
                  <a:cubicBezTo>
                    <a:pt x="23" y="126"/>
                    <a:pt x="23" y="125"/>
                    <a:pt x="23" y="125"/>
                  </a:cubicBezTo>
                  <a:close/>
                  <a:moveTo>
                    <a:pt x="103" y="115"/>
                  </a:moveTo>
                  <a:cubicBezTo>
                    <a:pt x="104" y="115"/>
                    <a:pt x="104" y="114"/>
                    <a:pt x="105" y="114"/>
                  </a:cubicBezTo>
                  <a:cubicBezTo>
                    <a:pt x="104" y="114"/>
                    <a:pt x="104" y="114"/>
                    <a:pt x="104" y="113"/>
                  </a:cubicBezTo>
                  <a:cubicBezTo>
                    <a:pt x="104" y="114"/>
                    <a:pt x="103" y="114"/>
                    <a:pt x="103" y="115"/>
                  </a:cubicBezTo>
                  <a:close/>
                  <a:moveTo>
                    <a:pt x="51" y="38"/>
                  </a:moveTo>
                  <a:cubicBezTo>
                    <a:pt x="51" y="38"/>
                    <a:pt x="52" y="38"/>
                    <a:pt x="52" y="38"/>
                  </a:cubicBezTo>
                  <a:cubicBezTo>
                    <a:pt x="52" y="38"/>
                    <a:pt x="53" y="38"/>
                    <a:pt x="53" y="38"/>
                  </a:cubicBezTo>
                  <a:cubicBezTo>
                    <a:pt x="52" y="38"/>
                    <a:pt x="52" y="37"/>
                    <a:pt x="51" y="37"/>
                  </a:cubicBezTo>
                  <a:cubicBezTo>
                    <a:pt x="51" y="37"/>
                    <a:pt x="51" y="38"/>
                    <a:pt x="51" y="38"/>
                  </a:cubicBezTo>
                  <a:close/>
                  <a:moveTo>
                    <a:pt x="174" y="154"/>
                  </a:moveTo>
                  <a:cubicBezTo>
                    <a:pt x="175" y="153"/>
                    <a:pt x="175" y="153"/>
                    <a:pt x="175" y="153"/>
                  </a:cubicBezTo>
                  <a:cubicBezTo>
                    <a:pt x="174" y="153"/>
                    <a:pt x="174" y="153"/>
                    <a:pt x="174" y="154"/>
                  </a:cubicBezTo>
                  <a:close/>
                  <a:moveTo>
                    <a:pt x="166" y="50"/>
                  </a:moveTo>
                  <a:cubicBezTo>
                    <a:pt x="167" y="49"/>
                    <a:pt x="167" y="49"/>
                    <a:pt x="167" y="48"/>
                  </a:cubicBezTo>
                  <a:cubicBezTo>
                    <a:pt x="166" y="49"/>
                    <a:pt x="166" y="49"/>
                    <a:pt x="166" y="50"/>
                  </a:cubicBezTo>
                  <a:close/>
                  <a:moveTo>
                    <a:pt x="14" y="118"/>
                  </a:moveTo>
                  <a:cubicBezTo>
                    <a:pt x="14" y="118"/>
                    <a:pt x="14" y="118"/>
                    <a:pt x="14" y="118"/>
                  </a:cubicBezTo>
                  <a:cubicBezTo>
                    <a:pt x="14" y="118"/>
                    <a:pt x="14" y="118"/>
                    <a:pt x="14" y="118"/>
                  </a:cubicBezTo>
                  <a:cubicBezTo>
                    <a:pt x="14" y="117"/>
                    <a:pt x="14" y="117"/>
                    <a:pt x="14" y="116"/>
                  </a:cubicBezTo>
                  <a:cubicBezTo>
                    <a:pt x="14" y="116"/>
                    <a:pt x="14" y="116"/>
                    <a:pt x="14" y="116"/>
                  </a:cubicBezTo>
                  <a:cubicBezTo>
                    <a:pt x="14" y="117"/>
                    <a:pt x="14" y="117"/>
                    <a:pt x="14" y="118"/>
                  </a:cubicBezTo>
                  <a:close/>
                  <a:moveTo>
                    <a:pt x="12" y="103"/>
                  </a:moveTo>
                  <a:cubicBezTo>
                    <a:pt x="12" y="103"/>
                    <a:pt x="12" y="104"/>
                    <a:pt x="12" y="104"/>
                  </a:cubicBezTo>
                  <a:cubicBezTo>
                    <a:pt x="12" y="104"/>
                    <a:pt x="12" y="104"/>
                    <a:pt x="12" y="105"/>
                  </a:cubicBezTo>
                  <a:cubicBezTo>
                    <a:pt x="13" y="105"/>
                    <a:pt x="13" y="104"/>
                    <a:pt x="13" y="104"/>
                  </a:cubicBezTo>
                  <a:cubicBezTo>
                    <a:pt x="13" y="104"/>
                    <a:pt x="12" y="103"/>
                    <a:pt x="12" y="103"/>
                  </a:cubicBezTo>
                  <a:close/>
                  <a:moveTo>
                    <a:pt x="173" y="113"/>
                  </a:moveTo>
                  <a:cubicBezTo>
                    <a:pt x="174" y="112"/>
                    <a:pt x="174" y="112"/>
                    <a:pt x="175" y="111"/>
                  </a:cubicBezTo>
                  <a:cubicBezTo>
                    <a:pt x="175" y="111"/>
                    <a:pt x="175" y="111"/>
                    <a:pt x="175" y="111"/>
                  </a:cubicBezTo>
                  <a:cubicBezTo>
                    <a:pt x="174" y="112"/>
                    <a:pt x="173" y="112"/>
                    <a:pt x="173" y="113"/>
                  </a:cubicBezTo>
                  <a:cubicBezTo>
                    <a:pt x="173" y="113"/>
                    <a:pt x="173" y="113"/>
                    <a:pt x="173" y="113"/>
                  </a:cubicBezTo>
                  <a:close/>
                  <a:moveTo>
                    <a:pt x="169" y="122"/>
                  </a:moveTo>
                  <a:cubicBezTo>
                    <a:pt x="169" y="122"/>
                    <a:pt x="169" y="122"/>
                    <a:pt x="169" y="122"/>
                  </a:cubicBezTo>
                  <a:cubicBezTo>
                    <a:pt x="169" y="123"/>
                    <a:pt x="169" y="124"/>
                    <a:pt x="169" y="125"/>
                  </a:cubicBezTo>
                  <a:cubicBezTo>
                    <a:pt x="169" y="124"/>
                    <a:pt x="169" y="123"/>
                    <a:pt x="169" y="122"/>
                  </a:cubicBezTo>
                  <a:cubicBezTo>
                    <a:pt x="169" y="122"/>
                    <a:pt x="169" y="122"/>
                    <a:pt x="169" y="122"/>
                  </a:cubicBezTo>
                  <a:close/>
                  <a:moveTo>
                    <a:pt x="41" y="53"/>
                  </a:moveTo>
                  <a:cubicBezTo>
                    <a:pt x="41" y="53"/>
                    <a:pt x="41" y="53"/>
                    <a:pt x="41" y="53"/>
                  </a:cubicBezTo>
                  <a:cubicBezTo>
                    <a:pt x="41" y="53"/>
                    <a:pt x="41" y="52"/>
                    <a:pt x="41" y="52"/>
                  </a:cubicBezTo>
                  <a:cubicBezTo>
                    <a:pt x="41" y="52"/>
                    <a:pt x="40" y="52"/>
                    <a:pt x="40" y="52"/>
                  </a:cubicBezTo>
                  <a:cubicBezTo>
                    <a:pt x="40" y="52"/>
                    <a:pt x="40" y="52"/>
                    <a:pt x="41" y="53"/>
                  </a:cubicBezTo>
                  <a:cubicBezTo>
                    <a:pt x="41" y="53"/>
                    <a:pt x="41" y="53"/>
                    <a:pt x="41" y="53"/>
                  </a:cubicBezTo>
                  <a:close/>
                  <a:moveTo>
                    <a:pt x="17" y="150"/>
                  </a:moveTo>
                  <a:cubicBezTo>
                    <a:pt x="18" y="150"/>
                    <a:pt x="18" y="150"/>
                    <a:pt x="18" y="150"/>
                  </a:cubicBezTo>
                  <a:cubicBezTo>
                    <a:pt x="18" y="150"/>
                    <a:pt x="18" y="150"/>
                    <a:pt x="19" y="150"/>
                  </a:cubicBezTo>
                  <a:cubicBezTo>
                    <a:pt x="18" y="150"/>
                    <a:pt x="18" y="149"/>
                    <a:pt x="18" y="149"/>
                  </a:cubicBezTo>
                  <a:cubicBezTo>
                    <a:pt x="18" y="149"/>
                    <a:pt x="18" y="149"/>
                    <a:pt x="17" y="150"/>
                  </a:cubicBezTo>
                  <a:close/>
                  <a:moveTo>
                    <a:pt x="119" y="20"/>
                  </a:moveTo>
                  <a:cubicBezTo>
                    <a:pt x="119" y="21"/>
                    <a:pt x="118" y="22"/>
                    <a:pt x="119" y="22"/>
                  </a:cubicBezTo>
                  <a:cubicBezTo>
                    <a:pt x="119" y="22"/>
                    <a:pt x="119" y="21"/>
                    <a:pt x="119" y="20"/>
                  </a:cubicBezTo>
                  <a:close/>
                  <a:moveTo>
                    <a:pt x="11" y="165"/>
                  </a:moveTo>
                  <a:cubicBezTo>
                    <a:pt x="12" y="165"/>
                    <a:pt x="12" y="165"/>
                    <a:pt x="13" y="165"/>
                  </a:cubicBezTo>
                  <a:cubicBezTo>
                    <a:pt x="12" y="165"/>
                    <a:pt x="12" y="165"/>
                    <a:pt x="11" y="165"/>
                  </a:cubicBezTo>
                  <a:close/>
                  <a:moveTo>
                    <a:pt x="54" y="71"/>
                  </a:moveTo>
                  <a:cubicBezTo>
                    <a:pt x="54" y="70"/>
                    <a:pt x="55" y="70"/>
                    <a:pt x="55" y="70"/>
                  </a:cubicBezTo>
                  <a:cubicBezTo>
                    <a:pt x="55" y="69"/>
                    <a:pt x="55" y="69"/>
                    <a:pt x="54" y="68"/>
                  </a:cubicBezTo>
                  <a:cubicBezTo>
                    <a:pt x="54" y="68"/>
                    <a:pt x="54" y="68"/>
                    <a:pt x="54" y="68"/>
                  </a:cubicBezTo>
                  <a:cubicBezTo>
                    <a:pt x="54" y="69"/>
                    <a:pt x="54" y="70"/>
                    <a:pt x="54" y="71"/>
                  </a:cubicBezTo>
                  <a:close/>
                  <a:moveTo>
                    <a:pt x="26" y="132"/>
                  </a:moveTo>
                  <a:cubicBezTo>
                    <a:pt x="26" y="133"/>
                    <a:pt x="27" y="133"/>
                    <a:pt x="27" y="133"/>
                  </a:cubicBezTo>
                  <a:cubicBezTo>
                    <a:pt x="27" y="133"/>
                    <a:pt x="27" y="133"/>
                    <a:pt x="27" y="133"/>
                  </a:cubicBezTo>
                  <a:cubicBezTo>
                    <a:pt x="27" y="132"/>
                    <a:pt x="27" y="132"/>
                    <a:pt x="26" y="131"/>
                  </a:cubicBezTo>
                  <a:cubicBezTo>
                    <a:pt x="26" y="132"/>
                    <a:pt x="26" y="132"/>
                    <a:pt x="26" y="132"/>
                  </a:cubicBezTo>
                  <a:close/>
                  <a:moveTo>
                    <a:pt x="48" y="58"/>
                  </a:moveTo>
                  <a:cubicBezTo>
                    <a:pt x="48" y="59"/>
                    <a:pt x="48" y="59"/>
                    <a:pt x="49" y="59"/>
                  </a:cubicBezTo>
                  <a:cubicBezTo>
                    <a:pt x="49" y="59"/>
                    <a:pt x="49" y="58"/>
                    <a:pt x="49" y="58"/>
                  </a:cubicBezTo>
                  <a:cubicBezTo>
                    <a:pt x="49" y="58"/>
                    <a:pt x="48" y="58"/>
                    <a:pt x="48" y="58"/>
                  </a:cubicBezTo>
                  <a:close/>
                  <a:moveTo>
                    <a:pt x="138" y="13"/>
                  </a:moveTo>
                  <a:cubicBezTo>
                    <a:pt x="137" y="13"/>
                    <a:pt x="136" y="13"/>
                    <a:pt x="136" y="14"/>
                  </a:cubicBezTo>
                  <a:cubicBezTo>
                    <a:pt x="136" y="14"/>
                    <a:pt x="136" y="14"/>
                    <a:pt x="137" y="14"/>
                  </a:cubicBezTo>
                  <a:cubicBezTo>
                    <a:pt x="137" y="14"/>
                    <a:pt x="137" y="14"/>
                    <a:pt x="138" y="13"/>
                  </a:cubicBezTo>
                  <a:close/>
                  <a:moveTo>
                    <a:pt x="111" y="159"/>
                  </a:moveTo>
                  <a:cubicBezTo>
                    <a:pt x="111" y="158"/>
                    <a:pt x="112" y="157"/>
                    <a:pt x="112" y="157"/>
                  </a:cubicBezTo>
                  <a:cubicBezTo>
                    <a:pt x="111" y="158"/>
                    <a:pt x="111" y="158"/>
                    <a:pt x="111" y="159"/>
                  </a:cubicBezTo>
                  <a:close/>
                  <a:moveTo>
                    <a:pt x="78" y="22"/>
                  </a:moveTo>
                  <a:cubicBezTo>
                    <a:pt x="78" y="23"/>
                    <a:pt x="78" y="23"/>
                    <a:pt x="79" y="23"/>
                  </a:cubicBezTo>
                  <a:cubicBezTo>
                    <a:pt x="79" y="22"/>
                    <a:pt x="80" y="22"/>
                    <a:pt x="80" y="21"/>
                  </a:cubicBezTo>
                  <a:cubicBezTo>
                    <a:pt x="80" y="21"/>
                    <a:pt x="80" y="21"/>
                    <a:pt x="80" y="21"/>
                  </a:cubicBezTo>
                  <a:cubicBezTo>
                    <a:pt x="79" y="22"/>
                    <a:pt x="79" y="22"/>
                    <a:pt x="78" y="22"/>
                  </a:cubicBezTo>
                  <a:close/>
                  <a:moveTo>
                    <a:pt x="109" y="120"/>
                  </a:moveTo>
                  <a:cubicBezTo>
                    <a:pt x="109" y="119"/>
                    <a:pt x="109" y="118"/>
                    <a:pt x="108" y="117"/>
                  </a:cubicBezTo>
                  <a:cubicBezTo>
                    <a:pt x="108" y="118"/>
                    <a:pt x="108" y="119"/>
                    <a:pt x="109" y="120"/>
                  </a:cubicBezTo>
                  <a:close/>
                  <a:moveTo>
                    <a:pt x="146" y="173"/>
                  </a:moveTo>
                  <a:cubicBezTo>
                    <a:pt x="146" y="172"/>
                    <a:pt x="146" y="172"/>
                    <a:pt x="146" y="171"/>
                  </a:cubicBezTo>
                  <a:cubicBezTo>
                    <a:pt x="146" y="172"/>
                    <a:pt x="145" y="172"/>
                    <a:pt x="145" y="172"/>
                  </a:cubicBezTo>
                  <a:cubicBezTo>
                    <a:pt x="145" y="172"/>
                    <a:pt x="145" y="172"/>
                    <a:pt x="145" y="172"/>
                  </a:cubicBezTo>
                  <a:cubicBezTo>
                    <a:pt x="145" y="172"/>
                    <a:pt x="145" y="172"/>
                    <a:pt x="146" y="173"/>
                  </a:cubicBezTo>
                  <a:close/>
                  <a:moveTo>
                    <a:pt x="16" y="63"/>
                  </a:moveTo>
                  <a:cubicBezTo>
                    <a:pt x="16" y="63"/>
                    <a:pt x="15" y="63"/>
                    <a:pt x="15" y="63"/>
                  </a:cubicBezTo>
                  <a:cubicBezTo>
                    <a:pt x="15" y="63"/>
                    <a:pt x="14" y="63"/>
                    <a:pt x="14" y="64"/>
                  </a:cubicBezTo>
                  <a:cubicBezTo>
                    <a:pt x="15" y="64"/>
                    <a:pt x="15" y="63"/>
                    <a:pt x="16" y="63"/>
                  </a:cubicBezTo>
                  <a:close/>
                  <a:moveTo>
                    <a:pt x="38" y="30"/>
                  </a:moveTo>
                  <a:cubicBezTo>
                    <a:pt x="38" y="31"/>
                    <a:pt x="37" y="32"/>
                    <a:pt x="37" y="32"/>
                  </a:cubicBezTo>
                  <a:cubicBezTo>
                    <a:pt x="38" y="32"/>
                    <a:pt x="38" y="32"/>
                    <a:pt x="38" y="32"/>
                  </a:cubicBezTo>
                  <a:cubicBezTo>
                    <a:pt x="38" y="31"/>
                    <a:pt x="38" y="31"/>
                    <a:pt x="38" y="30"/>
                  </a:cubicBezTo>
                  <a:close/>
                  <a:moveTo>
                    <a:pt x="163" y="54"/>
                  </a:moveTo>
                  <a:cubicBezTo>
                    <a:pt x="163" y="54"/>
                    <a:pt x="163" y="54"/>
                    <a:pt x="163" y="54"/>
                  </a:cubicBezTo>
                  <a:cubicBezTo>
                    <a:pt x="163" y="53"/>
                    <a:pt x="163" y="52"/>
                    <a:pt x="162" y="52"/>
                  </a:cubicBezTo>
                  <a:cubicBezTo>
                    <a:pt x="162" y="52"/>
                    <a:pt x="162" y="52"/>
                    <a:pt x="162" y="52"/>
                  </a:cubicBezTo>
                  <a:cubicBezTo>
                    <a:pt x="162" y="53"/>
                    <a:pt x="163" y="53"/>
                    <a:pt x="163" y="54"/>
                  </a:cubicBezTo>
                  <a:close/>
                  <a:moveTo>
                    <a:pt x="85" y="140"/>
                  </a:moveTo>
                  <a:cubicBezTo>
                    <a:pt x="85" y="140"/>
                    <a:pt x="85" y="140"/>
                    <a:pt x="85" y="140"/>
                  </a:cubicBezTo>
                  <a:cubicBezTo>
                    <a:pt x="85" y="140"/>
                    <a:pt x="84" y="141"/>
                    <a:pt x="84" y="141"/>
                  </a:cubicBezTo>
                  <a:cubicBezTo>
                    <a:pt x="83" y="142"/>
                    <a:pt x="83" y="142"/>
                    <a:pt x="84" y="142"/>
                  </a:cubicBezTo>
                  <a:cubicBezTo>
                    <a:pt x="84" y="141"/>
                    <a:pt x="85" y="141"/>
                    <a:pt x="85" y="140"/>
                  </a:cubicBezTo>
                  <a:close/>
                  <a:moveTo>
                    <a:pt x="51" y="54"/>
                  </a:moveTo>
                  <a:cubicBezTo>
                    <a:pt x="51" y="54"/>
                    <a:pt x="51" y="54"/>
                    <a:pt x="51" y="54"/>
                  </a:cubicBezTo>
                  <a:cubicBezTo>
                    <a:pt x="51" y="54"/>
                    <a:pt x="51" y="53"/>
                    <a:pt x="51" y="52"/>
                  </a:cubicBezTo>
                  <a:cubicBezTo>
                    <a:pt x="51" y="52"/>
                    <a:pt x="51" y="52"/>
                    <a:pt x="50" y="52"/>
                  </a:cubicBezTo>
                  <a:cubicBezTo>
                    <a:pt x="50" y="53"/>
                    <a:pt x="51" y="54"/>
                    <a:pt x="51" y="54"/>
                  </a:cubicBezTo>
                  <a:close/>
                  <a:moveTo>
                    <a:pt x="82" y="168"/>
                  </a:moveTo>
                  <a:cubicBezTo>
                    <a:pt x="82" y="168"/>
                    <a:pt x="81" y="167"/>
                    <a:pt x="81" y="166"/>
                  </a:cubicBezTo>
                  <a:cubicBezTo>
                    <a:pt x="81" y="166"/>
                    <a:pt x="81" y="166"/>
                    <a:pt x="81" y="166"/>
                  </a:cubicBezTo>
                  <a:cubicBezTo>
                    <a:pt x="81" y="166"/>
                    <a:pt x="81" y="167"/>
                    <a:pt x="81" y="167"/>
                  </a:cubicBezTo>
                  <a:cubicBezTo>
                    <a:pt x="81" y="167"/>
                    <a:pt x="81" y="168"/>
                    <a:pt x="82" y="168"/>
                  </a:cubicBezTo>
                  <a:close/>
                  <a:moveTo>
                    <a:pt x="104" y="166"/>
                  </a:moveTo>
                  <a:cubicBezTo>
                    <a:pt x="104" y="165"/>
                    <a:pt x="104" y="165"/>
                    <a:pt x="104" y="165"/>
                  </a:cubicBezTo>
                  <a:cubicBezTo>
                    <a:pt x="104" y="164"/>
                    <a:pt x="103" y="163"/>
                    <a:pt x="102" y="164"/>
                  </a:cubicBezTo>
                  <a:cubicBezTo>
                    <a:pt x="103" y="164"/>
                    <a:pt x="104" y="165"/>
                    <a:pt x="104" y="166"/>
                  </a:cubicBezTo>
                  <a:close/>
                  <a:moveTo>
                    <a:pt x="102" y="122"/>
                  </a:moveTo>
                  <a:cubicBezTo>
                    <a:pt x="102" y="122"/>
                    <a:pt x="102" y="122"/>
                    <a:pt x="102" y="122"/>
                  </a:cubicBezTo>
                  <a:cubicBezTo>
                    <a:pt x="102" y="122"/>
                    <a:pt x="103" y="122"/>
                    <a:pt x="103" y="121"/>
                  </a:cubicBezTo>
                  <a:cubicBezTo>
                    <a:pt x="103" y="121"/>
                    <a:pt x="102" y="120"/>
                    <a:pt x="102" y="120"/>
                  </a:cubicBezTo>
                  <a:cubicBezTo>
                    <a:pt x="102" y="120"/>
                    <a:pt x="102" y="120"/>
                    <a:pt x="102" y="120"/>
                  </a:cubicBezTo>
                  <a:cubicBezTo>
                    <a:pt x="102" y="120"/>
                    <a:pt x="102" y="121"/>
                    <a:pt x="102" y="122"/>
                  </a:cubicBezTo>
                  <a:close/>
                  <a:moveTo>
                    <a:pt x="63" y="125"/>
                  </a:moveTo>
                  <a:cubicBezTo>
                    <a:pt x="62" y="124"/>
                    <a:pt x="62" y="124"/>
                    <a:pt x="61" y="123"/>
                  </a:cubicBezTo>
                  <a:cubicBezTo>
                    <a:pt x="62" y="124"/>
                    <a:pt x="62" y="125"/>
                    <a:pt x="63" y="125"/>
                  </a:cubicBezTo>
                  <a:close/>
                  <a:moveTo>
                    <a:pt x="98" y="156"/>
                  </a:moveTo>
                  <a:cubicBezTo>
                    <a:pt x="98" y="156"/>
                    <a:pt x="98" y="155"/>
                    <a:pt x="98" y="155"/>
                  </a:cubicBezTo>
                  <a:cubicBezTo>
                    <a:pt x="98" y="155"/>
                    <a:pt x="97" y="155"/>
                    <a:pt x="97" y="156"/>
                  </a:cubicBezTo>
                  <a:cubicBezTo>
                    <a:pt x="97" y="156"/>
                    <a:pt x="97" y="156"/>
                    <a:pt x="97" y="156"/>
                  </a:cubicBezTo>
                  <a:cubicBezTo>
                    <a:pt x="97" y="156"/>
                    <a:pt x="98" y="156"/>
                    <a:pt x="98" y="156"/>
                  </a:cubicBezTo>
                  <a:close/>
                  <a:moveTo>
                    <a:pt x="141" y="21"/>
                  </a:moveTo>
                  <a:cubicBezTo>
                    <a:pt x="140" y="21"/>
                    <a:pt x="140" y="21"/>
                    <a:pt x="140" y="22"/>
                  </a:cubicBezTo>
                  <a:cubicBezTo>
                    <a:pt x="140" y="22"/>
                    <a:pt x="141" y="22"/>
                    <a:pt x="141" y="22"/>
                  </a:cubicBezTo>
                  <a:cubicBezTo>
                    <a:pt x="141" y="22"/>
                    <a:pt x="141" y="21"/>
                    <a:pt x="141" y="21"/>
                  </a:cubicBezTo>
                  <a:close/>
                  <a:moveTo>
                    <a:pt x="168" y="136"/>
                  </a:moveTo>
                  <a:cubicBezTo>
                    <a:pt x="169" y="136"/>
                    <a:pt x="170" y="136"/>
                    <a:pt x="170" y="135"/>
                  </a:cubicBezTo>
                  <a:cubicBezTo>
                    <a:pt x="169" y="135"/>
                    <a:pt x="169" y="136"/>
                    <a:pt x="168" y="136"/>
                  </a:cubicBezTo>
                  <a:close/>
                  <a:moveTo>
                    <a:pt x="124" y="122"/>
                  </a:moveTo>
                  <a:cubicBezTo>
                    <a:pt x="123" y="121"/>
                    <a:pt x="123" y="121"/>
                    <a:pt x="123" y="121"/>
                  </a:cubicBezTo>
                  <a:cubicBezTo>
                    <a:pt x="123" y="122"/>
                    <a:pt x="123" y="122"/>
                    <a:pt x="124" y="123"/>
                  </a:cubicBezTo>
                  <a:cubicBezTo>
                    <a:pt x="124" y="122"/>
                    <a:pt x="124" y="122"/>
                    <a:pt x="124" y="122"/>
                  </a:cubicBezTo>
                  <a:close/>
                  <a:moveTo>
                    <a:pt x="105" y="90"/>
                  </a:moveTo>
                  <a:cubicBezTo>
                    <a:pt x="105" y="90"/>
                    <a:pt x="105" y="90"/>
                    <a:pt x="105" y="90"/>
                  </a:cubicBezTo>
                  <a:cubicBezTo>
                    <a:pt x="105" y="90"/>
                    <a:pt x="105" y="90"/>
                    <a:pt x="105" y="91"/>
                  </a:cubicBezTo>
                  <a:cubicBezTo>
                    <a:pt x="105" y="91"/>
                    <a:pt x="105" y="91"/>
                    <a:pt x="105" y="92"/>
                  </a:cubicBezTo>
                  <a:cubicBezTo>
                    <a:pt x="105" y="92"/>
                    <a:pt x="105" y="92"/>
                    <a:pt x="105" y="92"/>
                  </a:cubicBezTo>
                  <a:cubicBezTo>
                    <a:pt x="105" y="91"/>
                    <a:pt x="105" y="90"/>
                    <a:pt x="105" y="90"/>
                  </a:cubicBezTo>
                  <a:close/>
                  <a:moveTo>
                    <a:pt x="159" y="18"/>
                  </a:moveTo>
                  <a:cubicBezTo>
                    <a:pt x="159" y="18"/>
                    <a:pt x="159" y="18"/>
                    <a:pt x="159" y="18"/>
                  </a:cubicBezTo>
                  <a:cubicBezTo>
                    <a:pt x="159" y="18"/>
                    <a:pt x="160" y="19"/>
                    <a:pt x="160" y="20"/>
                  </a:cubicBezTo>
                  <a:cubicBezTo>
                    <a:pt x="160" y="20"/>
                    <a:pt x="160" y="20"/>
                    <a:pt x="160" y="19"/>
                  </a:cubicBezTo>
                  <a:cubicBezTo>
                    <a:pt x="160" y="19"/>
                    <a:pt x="160" y="18"/>
                    <a:pt x="159" y="18"/>
                  </a:cubicBezTo>
                  <a:close/>
                  <a:moveTo>
                    <a:pt x="125" y="24"/>
                  </a:moveTo>
                  <a:cubicBezTo>
                    <a:pt x="125" y="25"/>
                    <a:pt x="125" y="25"/>
                    <a:pt x="124" y="26"/>
                  </a:cubicBezTo>
                  <a:cubicBezTo>
                    <a:pt x="124" y="26"/>
                    <a:pt x="124" y="26"/>
                    <a:pt x="124" y="26"/>
                  </a:cubicBezTo>
                  <a:cubicBezTo>
                    <a:pt x="125" y="25"/>
                    <a:pt x="125" y="25"/>
                    <a:pt x="126" y="25"/>
                  </a:cubicBezTo>
                  <a:cubicBezTo>
                    <a:pt x="126" y="24"/>
                    <a:pt x="126" y="24"/>
                    <a:pt x="125" y="24"/>
                  </a:cubicBezTo>
                  <a:close/>
                  <a:moveTo>
                    <a:pt x="25" y="163"/>
                  </a:moveTo>
                  <a:cubicBezTo>
                    <a:pt x="25" y="163"/>
                    <a:pt x="25" y="164"/>
                    <a:pt x="25" y="164"/>
                  </a:cubicBezTo>
                  <a:cubicBezTo>
                    <a:pt x="26" y="164"/>
                    <a:pt x="26" y="164"/>
                    <a:pt x="27" y="164"/>
                  </a:cubicBezTo>
                  <a:cubicBezTo>
                    <a:pt x="27" y="164"/>
                    <a:pt x="27" y="163"/>
                    <a:pt x="27" y="163"/>
                  </a:cubicBezTo>
                  <a:cubicBezTo>
                    <a:pt x="27" y="163"/>
                    <a:pt x="26" y="163"/>
                    <a:pt x="25" y="163"/>
                  </a:cubicBezTo>
                  <a:close/>
                  <a:moveTo>
                    <a:pt x="182" y="74"/>
                  </a:moveTo>
                  <a:cubicBezTo>
                    <a:pt x="183" y="75"/>
                    <a:pt x="183" y="75"/>
                    <a:pt x="183" y="76"/>
                  </a:cubicBezTo>
                  <a:cubicBezTo>
                    <a:pt x="183" y="76"/>
                    <a:pt x="183" y="76"/>
                    <a:pt x="183" y="76"/>
                  </a:cubicBezTo>
                  <a:cubicBezTo>
                    <a:pt x="183" y="75"/>
                    <a:pt x="183" y="75"/>
                    <a:pt x="183" y="74"/>
                  </a:cubicBezTo>
                  <a:cubicBezTo>
                    <a:pt x="183" y="74"/>
                    <a:pt x="183" y="74"/>
                    <a:pt x="182" y="74"/>
                  </a:cubicBezTo>
                  <a:close/>
                  <a:moveTo>
                    <a:pt x="29" y="22"/>
                  </a:moveTo>
                  <a:cubicBezTo>
                    <a:pt x="29" y="22"/>
                    <a:pt x="29" y="22"/>
                    <a:pt x="29" y="22"/>
                  </a:cubicBezTo>
                  <a:cubicBezTo>
                    <a:pt x="29" y="22"/>
                    <a:pt x="28" y="22"/>
                    <a:pt x="28" y="23"/>
                  </a:cubicBezTo>
                  <a:cubicBezTo>
                    <a:pt x="28" y="23"/>
                    <a:pt x="28" y="23"/>
                    <a:pt x="28" y="23"/>
                  </a:cubicBezTo>
                  <a:cubicBezTo>
                    <a:pt x="28" y="23"/>
                    <a:pt x="29" y="23"/>
                    <a:pt x="29" y="22"/>
                  </a:cubicBezTo>
                  <a:close/>
                  <a:moveTo>
                    <a:pt x="175" y="159"/>
                  </a:moveTo>
                  <a:cubicBezTo>
                    <a:pt x="175" y="158"/>
                    <a:pt x="175" y="157"/>
                    <a:pt x="175" y="156"/>
                  </a:cubicBezTo>
                  <a:cubicBezTo>
                    <a:pt x="175" y="157"/>
                    <a:pt x="175" y="157"/>
                    <a:pt x="175" y="159"/>
                  </a:cubicBezTo>
                  <a:close/>
                  <a:moveTo>
                    <a:pt x="39" y="48"/>
                  </a:moveTo>
                  <a:cubicBezTo>
                    <a:pt x="39" y="48"/>
                    <a:pt x="40" y="48"/>
                    <a:pt x="40" y="48"/>
                  </a:cubicBezTo>
                  <a:cubicBezTo>
                    <a:pt x="40" y="48"/>
                    <a:pt x="40" y="47"/>
                    <a:pt x="40" y="47"/>
                  </a:cubicBezTo>
                  <a:cubicBezTo>
                    <a:pt x="40" y="47"/>
                    <a:pt x="39" y="48"/>
                    <a:pt x="39" y="48"/>
                  </a:cubicBezTo>
                  <a:close/>
                  <a:moveTo>
                    <a:pt x="74" y="169"/>
                  </a:moveTo>
                  <a:cubicBezTo>
                    <a:pt x="74" y="168"/>
                    <a:pt x="74" y="168"/>
                    <a:pt x="75" y="167"/>
                  </a:cubicBezTo>
                  <a:cubicBezTo>
                    <a:pt x="74" y="167"/>
                    <a:pt x="74" y="168"/>
                    <a:pt x="74" y="168"/>
                  </a:cubicBezTo>
                  <a:cubicBezTo>
                    <a:pt x="73" y="168"/>
                    <a:pt x="73" y="168"/>
                    <a:pt x="74" y="169"/>
                  </a:cubicBezTo>
                  <a:close/>
                  <a:moveTo>
                    <a:pt x="125" y="154"/>
                  </a:moveTo>
                  <a:cubicBezTo>
                    <a:pt x="125" y="153"/>
                    <a:pt x="125" y="152"/>
                    <a:pt x="124" y="152"/>
                  </a:cubicBezTo>
                  <a:cubicBezTo>
                    <a:pt x="124" y="154"/>
                    <a:pt x="124" y="154"/>
                    <a:pt x="125" y="154"/>
                  </a:cubicBezTo>
                  <a:close/>
                  <a:moveTo>
                    <a:pt x="153" y="152"/>
                  </a:moveTo>
                  <a:cubicBezTo>
                    <a:pt x="153" y="152"/>
                    <a:pt x="153" y="152"/>
                    <a:pt x="153" y="152"/>
                  </a:cubicBezTo>
                  <a:cubicBezTo>
                    <a:pt x="153" y="153"/>
                    <a:pt x="153" y="155"/>
                    <a:pt x="153" y="156"/>
                  </a:cubicBezTo>
                  <a:cubicBezTo>
                    <a:pt x="153" y="156"/>
                    <a:pt x="153" y="156"/>
                    <a:pt x="153" y="156"/>
                  </a:cubicBezTo>
                  <a:cubicBezTo>
                    <a:pt x="153" y="155"/>
                    <a:pt x="153" y="153"/>
                    <a:pt x="153" y="152"/>
                  </a:cubicBezTo>
                  <a:close/>
                  <a:moveTo>
                    <a:pt x="136" y="128"/>
                  </a:moveTo>
                  <a:cubicBezTo>
                    <a:pt x="136" y="128"/>
                    <a:pt x="136" y="129"/>
                    <a:pt x="136" y="129"/>
                  </a:cubicBezTo>
                  <a:cubicBezTo>
                    <a:pt x="137" y="129"/>
                    <a:pt x="137" y="129"/>
                    <a:pt x="138" y="130"/>
                  </a:cubicBezTo>
                  <a:cubicBezTo>
                    <a:pt x="137" y="129"/>
                    <a:pt x="137" y="129"/>
                    <a:pt x="136" y="128"/>
                  </a:cubicBezTo>
                  <a:close/>
                  <a:moveTo>
                    <a:pt x="187" y="26"/>
                  </a:moveTo>
                  <a:cubicBezTo>
                    <a:pt x="187" y="25"/>
                    <a:pt x="186" y="24"/>
                    <a:pt x="186" y="23"/>
                  </a:cubicBezTo>
                  <a:cubicBezTo>
                    <a:pt x="186" y="24"/>
                    <a:pt x="186" y="25"/>
                    <a:pt x="187" y="26"/>
                  </a:cubicBezTo>
                  <a:close/>
                  <a:moveTo>
                    <a:pt x="100" y="159"/>
                  </a:moveTo>
                  <a:cubicBezTo>
                    <a:pt x="100" y="159"/>
                    <a:pt x="101" y="158"/>
                    <a:pt x="101" y="158"/>
                  </a:cubicBezTo>
                  <a:cubicBezTo>
                    <a:pt x="101" y="158"/>
                    <a:pt x="101" y="158"/>
                    <a:pt x="101" y="158"/>
                  </a:cubicBezTo>
                  <a:cubicBezTo>
                    <a:pt x="100" y="158"/>
                    <a:pt x="100" y="158"/>
                    <a:pt x="100" y="158"/>
                  </a:cubicBezTo>
                  <a:cubicBezTo>
                    <a:pt x="100" y="158"/>
                    <a:pt x="100" y="158"/>
                    <a:pt x="100" y="159"/>
                  </a:cubicBezTo>
                  <a:close/>
                  <a:moveTo>
                    <a:pt x="18" y="50"/>
                  </a:moveTo>
                  <a:cubicBezTo>
                    <a:pt x="19" y="49"/>
                    <a:pt x="19" y="49"/>
                    <a:pt x="20" y="48"/>
                  </a:cubicBezTo>
                  <a:cubicBezTo>
                    <a:pt x="19" y="48"/>
                    <a:pt x="18" y="49"/>
                    <a:pt x="18" y="50"/>
                  </a:cubicBezTo>
                  <a:close/>
                  <a:moveTo>
                    <a:pt x="166" y="85"/>
                  </a:moveTo>
                  <a:cubicBezTo>
                    <a:pt x="167" y="85"/>
                    <a:pt x="167" y="84"/>
                    <a:pt x="166" y="83"/>
                  </a:cubicBezTo>
                  <a:cubicBezTo>
                    <a:pt x="166" y="84"/>
                    <a:pt x="166" y="84"/>
                    <a:pt x="166" y="85"/>
                  </a:cubicBezTo>
                  <a:close/>
                  <a:moveTo>
                    <a:pt x="28" y="65"/>
                  </a:moveTo>
                  <a:cubicBezTo>
                    <a:pt x="27" y="65"/>
                    <a:pt x="27" y="66"/>
                    <a:pt x="26" y="66"/>
                  </a:cubicBezTo>
                  <a:cubicBezTo>
                    <a:pt x="26" y="66"/>
                    <a:pt x="26" y="66"/>
                    <a:pt x="26" y="67"/>
                  </a:cubicBezTo>
                  <a:cubicBezTo>
                    <a:pt x="28" y="66"/>
                    <a:pt x="28" y="65"/>
                    <a:pt x="28" y="65"/>
                  </a:cubicBezTo>
                  <a:close/>
                  <a:moveTo>
                    <a:pt x="141" y="137"/>
                  </a:moveTo>
                  <a:cubicBezTo>
                    <a:pt x="142" y="137"/>
                    <a:pt x="142" y="137"/>
                    <a:pt x="143" y="137"/>
                  </a:cubicBezTo>
                  <a:cubicBezTo>
                    <a:pt x="143" y="137"/>
                    <a:pt x="143" y="137"/>
                    <a:pt x="143" y="136"/>
                  </a:cubicBezTo>
                  <a:cubicBezTo>
                    <a:pt x="142" y="136"/>
                    <a:pt x="142" y="137"/>
                    <a:pt x="141" y="137"/>
                  </a:cubicBezTo>
                  <a:close/>
                  <a:moveTo>
                    <a:pt x="25" y="83"/>
                  </a:moveTo>
                  <a:cubicBezTo>
                    <a:pt x="25" y="83"/>
                    <a:pt x="24" y="83"/>
                    <a:pt x="24" y="83"/>
                  </a:cubicBezTo>
                  <a:cubicBezTo>
                    <a:pt x="24" y="84"/>
                    <a:pt x="25" y="84"/>
                    <a:pt x="25" y="85"/>
                  </a:cubicBezTo>
                  <a:cubicBezTo>
                    <a:pt x="25" y="85"/>
                    <a:pt x="25" y="85"/>
                    <a:pt x="25" y="85"/>
                  </a:cubicBezTo>
                  <a:cubicBezTo>
                    <a:pt x="25" y="84"/>
                    <a:pt x="25" y="84"/>
                    <a:pt x="25" y="83"/>
                  </a:cubicBezTo>
                  <a:close/>
                  <a:moveTo>
                    <a:pt x="173" y="120"/>
                  </a:moveTo>
                  <a:cubicBezTo>
                    <a:pt x="172" y="121"/>
                    <a:pt x="172" y="122"/>
                    <a:pt x="172" y="122"/>
                  </a:cubicBezTo>
                  <a:cubicBezTo>
                    <a:pt x="173" y="122"/>
                    <a:pt x="173" y="121"/>
                    <a:pt x="173" y="120"/>
                  </a:cubicBezTo>
                  <a:close/>
                  <a:moveTo>
                    <a:pt x="173" y="56"/>
                  </a:moveTo>
                  <a:cubicBezTo>
                    <a:pt x="173" y="56"/>
                    <a:pt x="173" y="56"/>
                    <a:pt x="172" y="56"/>
                  </a:cubicBezTo>
                  <a:cubicBezTo>
                    <a:pt x="173" y="57"/>
                    <a:pt x="173" y="57"/>
                    <a:pt x="173" y="57"/>
                  </a:cubicBezTo>
                  <a:cubicBezTo>
                    <a:pt x="174" y="57"/>
                    <a:pt x="173" y="56"/>
                    <a:pt x="173" y="56"/>
                  </a:cubicBezTo>
                  <a:close/>
                  <a:moveTo>
                    <a:pt x="112" y="120"/>
                  </a:moveTo>
                  <a:cubicBezTo>
                    <a:pt x="112" y="120"/>
                    <a:pt x="112" y="120"/>
                    <a:pt x="112" y="120"/>
                  </a:cubicBezTo>
                  <a:cubicBezTo>
                    <a:pt x="112" y="120"/>
                    <a:pt x="112" y="119"/>
                    <a:pt x="112" y="119"/>
                  </a:cubicBezTo>
                  <a:cubicBezTo>
                    <a:pt x="112" y="119"/>
                    <a:pt x="112" y="119"/>
                    <a:pt x="111" y="119"/>
                  </a:cubicBezTo>
                  <a:cubicBezTo>
                    <a:pt x="112" y="120"/>
                    <a:pt x="112" y="120"/>
                    <a:pt x="112" y="120"/>
                  </a:cubicBezTo>
                  <a:close/>
                  <a:moveTo>
                    <a:pt x="102" y="125"/>
                  </a:moveTo>
                  <a:cubicBezTo>
                    <a:pt x="103" y="125"/>
                    <a:pt x="103" y="124"/>
                    <a:pt x="103" y="124"/>
                  </a:cubicBezTo>
                  <a:cubicBezTo>
                    <a:pt x="103" y="124"/>
                    <a:pt x="102" y="124"/>
                    <a:pt x="102" y="125"/>
                  </a:cubicBezTo>
                  <a:close/>
                  <a:moveTo>
                    <a:pt x="140" y="172"/>
                  </a:moveTo>
                  <a:cubicBezTo>
                    <a:pt x="140" y="172"/>
                    <a:pt x="139" y="172"/>
                    <a:pt x="139" y="173"/>
                  </a:cubicBezTo>
                  <a:cubicBezTo>
                    <a:pt x="139" y="173"/>
                    <a:pt x="139" y="173"/>
                    <a:pt x="139" y="173"/>
                  </a:cubicBezTo>
                  <a:cubicBezTo>
                    <a:pt x="139" y="173"/>
                    <a:pt x="140" y="173"/>
                    <a:pt x="140" y="173"/>
                  </a:cubicBezTo>
                  <a:cubicBezTo>
                    <a:pt x="140" y="173"/>
                    <a:pt x="140" y="173"/>
                    <a:pt x="140" y="172"/>
                  </a:cubicBezTo>
                  <a:close/>
                  <a:moveTo>
                    <a:pt x="79" y="7"/>
                  </a:moveTo>
                  <a:cubicBezTo>
                    <a:pt x="78" y="7"/>
                    <a:pt x="77" y="7"/>
                    <a:pt x="76" y="7"/>
                  </a:cubicBezTo>
                  <a:cubicBezTo>
                    <a:pt x="77" y="7"/>
                    <a:pt x="78" y="7"/>
                    <a:pt x="79" y="7"/>
                  </a:cubicBezTo>
                  <a:close/>
                  <a:moveTo>
                    <a:pt x="117" y="124"/>
                  </a:moveTo>
                  <a:cubicBezTo>
                    <a:pt x="116" y="124"/>
                    <a:pt x="116" y="124"/>
                    <a:pt x="116" y="124"/>
                  </a:cubicBezTo>
                  <a:cubicBezTo>
                    <a:pt x="116" y="124"/>
                    <a:pt x="116" y="124"/>
                    <a:pt x="116" y="125"/>
                  </a:cubicBezTo>
                  <a:cubicBezTo>
                    <a:pt x="116" y="125"/>
                    <a:pt x="116" y="124"/>
                    <a:pt x="117" y="124"/>
                  </a:cubicBezTo>
                  <a:close/>
                  <a:moveTo>
                    <a:pt x="20" y="83"/>
                  </a:moveTo>
                  <a:cubicBezTo>
                    <a:pt x="19" y="84"/>
                    <a:pt x="19" y="84"/>
                    <a:pt x="19" y="85"/>
                  </a:cubicBezTo>
                  <a:cubicBezTo>
                    <a:pt x="20" y="84"/>
                    <a:pt x="20" y="84"/>
                    <a:pt x="20" y="83"/>
                  </a:cubicBezTo>
                  <a:close/>
                  <a:moveTo>
                    <a:pt x="140" y="160"/>
                  </a:moveTo>
                  <a:cubicBezTo>
                    <a:pt x="140" y="159"/>
                    <a:pt x="140" y="158"/>
                    <a:pt x="140" y="158"/>
                  </a:cubicBezTo>
                  <a:cubicBezTo>
                    <a:pt x="139" y="159"/>
                    <a:pt x="139" y="159"/>
                    <a:pt x="140" y="160"/>
                  </a:cubicBezTo>
                  <a:close/>
                  <a:moveTo>
                    <a:pt x="174" y="128"/>
                  </a:moveTo>
                  <a:cubicBezTo>
                    <a:pt x="174" y="128"/>
                    <a:pt x="174" y="128"/>
                    <a:pt x="174" y="128"/>
                  </a:cubicBezTo>
                  <a:cubicBezTo>
                    <a:pt x="173" y="128"/>
                    <a:pt x="173" y="128"/>
                    <a:pt x="173" y="128"/>
                  </a:cubicBezTo>
                  <a:cubicBezTo>
                    <a:pt x="172" y="129"/>
                    <a:pt x="172" y="129"/>
                    <a:pt x="172" y="129"/>
                  </a:cubicBezTo>
                  <a:cubicBezTo>
                    <a:pt x="173" y="129"/>
                    <a:pt x="173" y="128"/>
                    <a:pt x="174" y="128"/>
                  </a:cubicBezTo>
                  <a:close/>
                  <a:moveTo>
                    <a:pt x="58" y="30"/>
                  </a:moveTo>
                  <a:cubicBezTo>
                    <a:pt x="58" y="30"/>
                    <a:pt x="58" y="30"/>
                    <a:pt x="58" y="30"/>
                  </a:cubicBezTo>
                  <a:cubicBezTo>
                    <a:pt x="57" y="31"/>
                    <a:pt x="57" y="31"/>
                    <a:pt x="56" y="32"/>
                  </a:cubicBezTo>
                  <a:cubicBezTo>
                    <a:pt x="56" y="32"/>
                    <a:pt x="56" y="32"/>
                    <a:pt x="56" y="32"/>
                  </a:cubicBezTo>
                  <a:cubicBezTo>
                    <a:pt x="57" y="32"/>
                    <a:pt x="57" y="31"/>
                    <a:pt x="58" y="30"/>
                  </a:cubicBezTo>
                  <a:close/>
                  <a:moveTo>
                    <a:pt x="49" y="76"/>
                  </a:moveTo>
                  <a:cubicBezTo>
                    <a:pt x="49" y="75"/>
                    <a:pt x="49" y="74"/>
                    <a:pt x="48" y="74"/>
                  </a:cubicBezTo>
                  <a:cubicBezTo>
                    <a:pt x="49" y="75"/>
                    <a:pt x="49" y="75"/>
                    <a:pt x="49" y="76"/>
                  </a:cubicBezTo>
                  <a:close/>
                  <a:moveTo>
                    <a:pt x="119" y="125"/>
                  </a:moveTo>
                  <a:cubicBezTo>
                    <a:pt x="119" y="126"/>
                    <a:pt x="119" y="126"/>
                    <a:pt x="119" y="127"/>
                  </a:cubicBezTo>
                  <a:cubicBezTo>
                    <a:pt x="120" y="127"/>
                    <a:pt x="120" y="127"/>
                    <a:pt x="120" y="127"/>
                  </a:cubicBezTo>
                  <a:cubicBezTo>
                    <a:pt x="120" y="126"/>
                    <a:pt x="120" y="126"/>
                    <a:pt x="120" y="125"/>
                  </a:cubicBezTo>
                  <a:cubicBezTo>
                    <a:pt x="119" y="125"/>
                    <a:pt x="119" y="125"/>
                    <a:pt x="119" y="125"/>
                  </a:cubicBezTo>
                  <a:close/>
                  <a:moveTo>
                    <a:pt x="10" y="125"/>
                  </a:moveTo>
                  <a:cubicBezTo>
                    <a:pt x="10" y="125"/>
                    <a:pt x="9" y="125"/>
                    <a:pt x="9" y="126"/>
                  </a:cubicBezTo>
                  <a:cubicBezTo>
                    <a:pt x="10" y="126"/>
                    <a:pt x="10" y="126"/>
                    <a:pt x="10" y="125"/>
                  </a:cubicBezTo>
                  <a:close/>
                  <a:moveTo>
                    <a:pt x="37" y="52"/>
                  </a:moveTo>
                  <a:cubicBezTo>
                    <a:pt x="38" y="53"/>
                    <a:pt x="38" y="53"/>
                    <a:pt x="39" y="53"/>
                  </a:cubicBezTo>
                  <a:cubicBezTo>
                    <a:pt x="38" y="52"/>
                    <a:pt x="38" y="51"/>
                    <a:pt x="37" y="52"/>
                  </a:cubicBezTo>
                  <a:close/>
                  <a:moveTo>
                    <a:pt x="113" y="160"/>
                  </a:moveTo>
                  <a:cubicBezTo>
                    <a:pt x="113" y="160"/>
                    <a:pt x="114" y="160"/>
                    <a:pt x="114" y="160"/>
                  </a:cubicBezTo>
                  <a:cubicBezTo>
                    <a:pt x="114" y="159"/>
                    <a:pt x="114" y="159"/>
                    <a:pt x="114" y="159"/>
                  </a:cubicBezTo>
                  <a:cubicBezTo>
                    <a:pt x="113" y="159"/>
                    <a:pt x="113" y="159"/>
                    <a:pt x="113" y="160"/>
                  </a:cubicBezTo>
                  <a:close/>
                  <a:moveTo>
                    <a:pt x="56" y="44"/>
                  </a:moveTo>
                  <a:cubicBezTo>
                    <a:pt x="57" y="44"/>
                    <a:pt x="57" y="43"/>
                    <a:pt x="57" y="42"/>
                  </a:cubicBezTo>
                  <a:cubicBezTo>
                    <a:pt x="57" y="43"/>
                    <a:pt x="56" y="43"/>
                    <a:pt x="56" y="44"/>
                  </a:cubicBezTo>
                  <a:close/>
                  <a:moveTo>
                    <a:pt x="163" y="18"/>
                  </a:moveTo>
                  <a:cubicBezTo>
                    <a:pt x="163" y="18"/>
                    <a:pt x="163" y="18"/>
                    <a:pt x="164" y="19"/>
                  </a:cubicBezTo>
                  <a:cubicBezTo>
                    <a:pt x="164" y="18"/>
                    <a:pt x="164" y="18"/>
                    <a:pt x="164" y="17"/>
                  </a:cubicBezTo>
                  <a:cubicBezTo>
                    <a:pt x="164" y="17"/>
                    <a:pt x="163" y="18"/>
                    <a:pt x="163" y="18"/>
                  </a:cubicBezTo>
                  <a:close/>
                  <a:moveTo>
                    <a:pt x="174" y="26"/>
                  </a:moveTo>
                  <a:cubicBezTo>
                    <a:pt x="175" y="25"/>
                    <a:pt x="174" y="25"/>
                    <a:pt x="173" y="24"/>
                  </a:cubicBezTo>
                  <a:cubicBezTo>
                    <a:pt x="174" y="25"/>
                    <a:pt x="174" y="25"/>
                    <a:pt x="174" y="26"/>
                  </a:cubicBezTo>
                  <a:close/>
                  <a:moveTo>
                    <a:pt x="148" y="174"/>
                  </a:moveTo>
                  <a:cubicBezTo>
                    <a:pt x="148" y="173"/>
                    <a:pt x="148" y="173"/>
                    <a:pt x="148" y="173"/>
                  </a:cubicBezTo>
                  <a:cubicBezTo>
                    <a:pt x="147" y="173"/>
                    <a:pt x="147" y="173"/>
                    <a:pt x="147" y="174"/>
                  </a:cubicBezTo>
                  <a:cubicBezTo>
                    <a:pt x="147" y="174"/>
                    <a:pt x="148" y="174"/>
                    <a:pt x="148" y="174"/>
                  </a:cubicBezTo>
                  <a:close/>
                  <a:moveTo>
                    <a:pt x="62" y="19"/>
                  </a:moveTo>
                  <a:cubicBezTo>
                    <a:pt x="62" y="19"/>
                    <a:pt x="61" y="19"/>
                    <a:pt x="61" y="19"/>
                  </a:cubicBezTo>
                  <a:cubicBezTo>
                    <a:pt x="61" y="20"/>
                    <a:pt x="61" y="20"/>
                    <a:pt x="62" y="21"/>
                  </a:cubicBezTo>
                  <a:cubicBezTo>
                    <a:pt x="62" y="20"/>
                    <a:pt x="62" y="20"/>
                    <a:pt x="62" y="19"/>
                  </a:cubicBezTo>
                  <a:close/>
                  <a:moveTo>
                    <a:pt x="104" y="136"/>
                  </a:moveTo>
                  <a:cubicBezTo>
                    <a:pt x="104" y="135"/>
                    <a:pt x="104" y="135"/>
                    <a:pt x="104" y="134"/>
                  </a:cubicBezTo>
                  <a:cubicBezTo>
                    <a:pt x="103" y="134"/>
                    <a:pt x="103" y="134"/>
                    <a:pt x="103" y="134"/>
                  </a:cubicBezTo>
                  <a:cubicBezTo>
                    <a:pt x="103" y="135"/>
                    <a:pt x="104" y="135"/>
                    <a:pt x="104" y="136"/>
                  </a:cubicBezTo>
                  <a:close/>
                  <a:moveTo>
                    <a:pt x="138" y="133"/>
                  </a:moveTo>
                  <a:cubicBezTo>
                    <a:pt x="138" y="132"/>
                    <a:pt x="138" y="132"/>
                    <a:pt x="137" y="131"/>
                  </a:cubicBezTo>
                  <a:cubicBezTo>
                    <a:pt x="137" y="132"/>
                    <a:pt x="137" y="132"/>
                    <a:pt x="138" y="133"/>
                  </a:cubicBezTo>
                  <a:close/>
                  <a:moveTo>
                    <a:pt x="46" y="52"/>
                  </a:moveTo>
                  <a:cubicBezTo>
                    <a:pt x="45" y="51"/>
                    <a:pt x="45" y="52"/>
                    <a:pt x="44" y="52"/>
                  </a:cubicBezTo>
                  <a:cubicBezTo>
                    <a:pt x="44" y="52"/>
                    <a:pt x="44" y="52"/>
                    <a:pt x="44" y="52"/>
                  </a:cubicBezTo>
                  <a:cubicBezTo>
                    <a:pt x="45" y="52"/>
                    <a:pt x="45" y="52"/>
                    <a:pt x="46" y="52"/>
                  </a:cubicBezTo>
                  <a:close/>
                  <a:moveTo>
                    <a:pt x="168" y="28"/>
                  </a:moveTo>
                  <a:cubicBezTo>
                    <a:pt x="168" y="28"/>
                    <a:pt x="168" y="28"/>
                    <a:pt x="168" y="27"/>
                  </a:cubicBezTo>
                  <a:cubicBezTo>
                    <a:pt x="169" y="27"/>
                    <a:pt x="169" y="27"/>
                    <a:pt x="169" y="27"/>
                  </a:cubicBezTo>
                  <a:cubicBezTo>
                    <a:pt x="168" y="27"/>
                    <a:pt x="168" y="27"/>
                    <a:pt x="168" y="27"/>
                  </a:cubicBezTo>
                  <a:cubicBezTo>
                    <a:pt x="168" y="28"/>
                    <a:pt x="168" y="28"/>
                    <a:pt x="168" y="28"/>
                  </a:cubicBezTo>
                  <a:close/>
                  <a:moveTo>
                    <a:pt x="146" y="7"/>
                  </a:moveTo>
                  <a:cubicBezTo>
                    <a:pt x="146" y="7"/>
                    <a:pt x="146" y="7"/>
                    <a:pt x="146" y="7"/>
                  </a:cubicBezTo>
                  <a:cubicBezTo>
                    <a:pt x="147" y="7"/>
                    <a:pt x="148" y="7"/>
                    <a:pt x="149" y="7"/>
                  </a:cubicBezTo>
                  <a:cubicBezTo>
                    <a:pt x="149" y="7"/>
                    <a:pt x="149" y="7"/>
                    <a:pt x="149" y="7"/>
                  </a:cubicBezTo>
                  <a:cubicBezTo>
                    <a:pt x="148" y="7"/>
                    <a:pt x="147" y="7"/>
                    <a:pt x="146" y="7"/>
                  </a:cubicBezTo>
                  <a:close/>
                  <a:moveTo>
                    <a:pt x="175" y="124"/>
                  </a:moveTo>
                  <a:cubicBezTo>
                    <a:pt x="176" y="123"/>
                    <a:pt x="175" y="123"/>
                    <a:pt x="175" y="122"/>
                  </a:cubicBezTo>
                  <a:cubicBezTo>
                    <a:pt x="175" y="123"/>
                    <a:pt x="175" y="123"/>
                    <a:pt x="175" y="124"/>
                  </a:cubicBezTo>
                  <a:close/>
                  <a:moveTo>
                    <a:pt x="80" y="164"/>
                  </a:moveTo>
                  <a:cubicBezTo>
                    <a:pt x="80" y="164"/>
                    <a:pt x="80" y="164"/>
                    <a:pt x="80" y="164"/>
                  </a:cubicBezTo>
                  <a:cubicBezTo>
                    <a:pt x="81" y="164"/>
                    <a:pt x="81" y="164"/>
                    <a:pt x="80" y="163"/>
                  </a:cubicBezTo>
                  <a:cubicBezTo>
                    <a:pt x="80" y="163"/>
                    <a:pt x="80" y="164"/>
                    <a:pt x="80" y="164"/>
                  </a:cubicBezTo>
                  <a:close/>
                  <a:moveTo>
                    <a:pt x="42" y="31"/>
                  </a:moveTo>
                  <a:cubicBezTo>
                    <a:pt x="43" y="32"/>
                    <a:pt x="43" y="32"/>
                    <a:pt x="43" y="32"/>
                  </a:cubicBezTo>
                  <a:cubicBezTo>
                    <a:pt x="44" y="31"/>
                    <a:pt x="43" y="31"/>
                    <a:pt x="43" y="31"/>
                  </a:cubicBezTo>
                  <a:cubicBezTo>
                    <a:pt x="43" y="31"/>
                    <a:pt x="42" y="31"/>
                    <a:pt x="42" y="31"/>
                  </a:cubicBezTo>
                  <a:close/>
                  <a:moveTo>
                    <a:pt x="113" y="171"/>
                  </a:moveTo>
                  <a:cubicBezTo>
                    <a:pt x="113" y="170"/>
                    <a:pt x="113" y="170"/>
                    <a:pt x="113" y="170"/>
                  </a:cubicBezTo>
                  <a:cubicBezTo>
                    <a:pt x="112" y="170"/>
                    <a:pt x="112" y="170"/>
                    <a:pt x="111" y="170"/>
                  </a:cubicBezTo>
                  <a:cubicBezTo>
                    <a:pt x="111" y="170"/>
                    <a:pt x="111" y="170"/>
                    <a:pt x="111" y="171"/>
                  </a:cubicBezTo>
                  <a:cubicBezTo>
                    <a:pt x="112" y="171"/>
                    <a:pt x="112" y="171"/>
                    <a:pt x="113" y="171"/>
                  </a:cubicBezTo>
                  <a:close/>
                  <a:moveTo>
                    <a:pt x="102" y="70"/>
                  </a:moveTo>
                  <a:cubicBezTo>
                    <a:pt x="102" y="69"/>
                    <a:pt x="102" y="69"/>
                    <a:pt x="103" y="69"/>
                  </a:cubicBezTo>
                  <a:cubicBezTo>
                    <a:pt x="101" y="69"/>
                    <a:pt x="101" y="69"/>
                    <a:pt x="102" y="70"/>
                  </a:cubicBezTo>
                  <a:close/>
                  <a:moveTo>
                    <a:pt x="42" y="28"/>
                  </a:moveTo>
                  <a:cubicBezTo>
                    <a:pt x="42" y="29"/>
                    <a:pt x="42" y="29"/>
                    <a:pt x="42" y="29"/>
                  </a:cubicBezTo>
                  <a:cubicBezTo>
                    <a:pt x="42" y="29"/>
                    <a:pt x="42" y="29"/>
                    <a:pt x="42" y="29"/>
                  </a:cubicBezTo>
                  <a:cubicBezTo>
                    <a:pt x="42" y="29"/>
                    <a:pt x="42" y="29"/>
                    <a:pt x="43" y="29"/>
                  </a:cubicBezTo>
                  <a:cubicBezTo>
                    <a:pt x="43" y="29"/>
                    <a:pt x="42" y="28"/>
                    <a:pt x="42" y="28"/>
                  </a:cubicBezTo>
                  <a:close/>
                  <a:moveTo>
                    <a:pt x="25" y="18"/>
                  </a:moveTo>
                  <a:cubicBezTo>
                    <a:pt x="26" y="18"/>
                    <a:pt x="26" y="17"/>
                    <a:pt x="26" y="16"/>
                  </a:cubicBezTo>
                  <a:cubicBezTo>
                    <a:pt x="26" y="17"/>
                    <a:pt x="25" y="17"/>
                    <a:pt x="25" y="18"/>
                  </a:cubicBezTo>
                  <a:close/>
                  <a:moveTo>
                    <a:pt x="56" y="110"/>
                  </a:moveTo>
                  <a:cubicBezTo>
                    <a:pt x="56" y="110"/>
                    <a:pt x="56" y="109"/>
                    <a:pt x="56" y="109"/>
                  </a:cubicBezTo>
                  <a:cubicBezTo>
                    <a:pt x="55" y="109"/>
                    <a:pt x="55" y="109"/>
                    <a:pt x="56" y="110"/>
                  </a:cubicBezTo>
                  <a:close/>
                  <a:moveTo>
                    <a:pt x="175" y="120"/>
                  </a:moveTo>
                  <a:cubicBezTo>
                    <a:pt x="175" y="120"/>
                    <a:pt x="175" y="119"/>
                    <a:pt x="175" y="119"/>
                  </a:cubicBezTo>
                  <a:cubicBezTo>
                    <a:pt x="174" y="119"/>
                    <a:pt x="174" y="119"/>
                    <a:pt x="175" y="120"/>
                  </a:cubicBezTo>
                  <a:close/>
                  <a:moveTo>
                    <a:pt x="99" y="140"/>
                  </a:moveTo>
                  <a:cubicBezTo>
                    <a:pt x="99" y="140"/>
                    <a:pt x="99" y="140"/>
                    <a:pt x="99" y="139"/>
                  </a:cubicBezTo>
                  <a:cubicBezTo>
                    <a:pt x="98" y="140"/>
                    <a:pt x="98" y="140"/>
                    <a:pt x="98" y="141"/>
                  </a:cubicBezTo>
                  <a:cubicBezTo>
                    <a:pt x="98" y="141"/>
                    <a:pt x="98" y="141"/>
                    <a:pt x="99" y="140"/>
                  </a:cubicBezTo>
                  <a:close/>
                  <a:moveTo>
                    <a:pt x="132" y="142"/>
                  </a:moveTo>
                  <a:cubicBezTo>
                    <a:pt x="132" y="141"/>
                    <a:pt x="132" y="140"/>
                    <a:pt x="131" y="139"/>
                  </a:cubicBezTo>
                  <a:cubicBezTo>
                    <a:pt x="131" y="140"/>
                    <a:pt x="131" y="141"/>
                    <a:pt x="132" y="142"/>
                  </a:cubicBezTo>
                  <a:close/>
                  <a:moveTo>
                    <a:pt x="158" y="45"/>
                  </a:moveTo>
                  <a:cubicBezTo>
                    <a:pt x="158" y="45"/>
                    <a:pt x="159" y="44"/>
                    <a:pt x="159" y="44"/>
                  </a:cubicBezTo>
                  <a:cubicBezTo>
                    <a:pt x="159" y="43"/>
                    <a:pt x="159" y="43"/>
                    <a:pt x="159" y="43"/>
                  </a:cubicBezTo>
                  <a:cubicBezTo>
                    <a:pt x="158" y="44"/>
                    <a:pt x="158" y="44"/>
                    <a:pt x="158" y="45"/>
                  </a:cubicBezTo>
                  <a:close/>
                  <a:moveTo>
                    <a:pt x="67" y="157"/>
                  </a:moveTo>
                  <a:cubicBezTo>
                    <a:pt x="67" y="157"/>
                    <a:pt x="67" y="157"/>
                    <a:pt x="67" y="157"/>
                  </a:cubicBezTo>
                  <a:cubicBezTo>
                    <a:pt x="67" y="156"/>
                    <a:pt x="66" y="156"/>
                    <a:pt x="66" y="156"/>
                  </a:cubicBezTo>
                  <a:cubicBezTo>
                    <a:pt x="66" y="156"/>
                    <a:pt x="66" y="157"/>
                    <a:pt x="67" y="157"/>
                  </a:cubicBezTo>
                  <a:close/>
                  <a:moveTo>
                    <a:pt x="14" y="60"/>
                  </a:moveTo>
                  <a:cubicBezTo>
                    <a:pt x="14" y="60"/>
                    <a:pt x="14" y="60"/>
                    <a:pt x="14" y="60"/>
                  </a:cubicBezTo>
                  <a:cubicBezTo>
                    <a:pt x="15" y="59"/>
                    <a:pt x="15" y="58"/>
                    <a:pt x="15" y="58"/>
                  </a:cubicBezTo>
                  <a:cubicBezTo>
                    <a:pt x="15" y="58"/>
                    <a:pt x="14" y="59"/>
                    <a:pt x="14" y="60"/>
                  </a:cubicBezTo>
                  <a:close/>
                  <a:moveTo>
                    <a:pt x="36" y="14"/>
                  </a:moveTo>
                  <a:cubicBezTo>
                    <a:pt x="37" y="14"/>
                    <a:pt x="37" y="14"/>
                    <a:pt x="38" y="13"/>
                  </a:cubicBezTo>
                  <a:cubicBezTo>
                    <a:pt x="37" y="13"/>
                    <a:pt x="36" y="14"/>
                    <a:pt x="36" y="14"/>
                  </a:cubicBezTo>
                  <a:close/>
                  <a:moveTo>
                    <a:pt x="58" y="99"/>
                  </a:moveTo>
                  <a:cubicBezTo>
                    <a:pt x="58" y="98"/>
                    <a:pt x="59" y="97"/>
                    <a:pt x="58" y="97"/>
                  </a:cubicBezTo>
                  <a:cubicBezTo>
                    <a:pt x="58" y="97"/>
                    <a:pt x="58" y="98"/>
                    <a:pt x="58" y="99"/>
                  </a:cubicBezTo>
                  <a:close/>
                  <a:moveTo>
                    <a:pt x="112" y="5"/>
                  </a:moveTo>
                  <a:cubicBezTo>
                    <a:pt x="111" y="5"/>
                    <a:pt x="111" y="5"/>
                    <a:pt x="111" y="5"/>
                  </a:cubicBezTo>
                  <a:cubicBezTo>
                    <a:pt x="111" y="5"/>
                    <a:pt x="110" y="6"/>
                    <a:pt x="111" y="6"/>
                  </a:cubicBezTo>
                  <a:cubicBezTo>
                    <a:pt x="111" y="6"/>
                    <a:pt x="111" y="6"/>
                    <a:pt x="112" y="5"/>
                  </a:cubicBezTo>
                  <a:close/>
                  <a:moveTo>
                    <a:pt x="37" y="17"/>
                  </a:moveTo>
                  <a:cubicBezTo>
                    <a:pt x="38" y="17"/>
                    <a:pt x="38" y="16"/>
                    <a:pt x="38" y="16"/>
                  </a:cubicBezTo>
                  <a:cubicBezTo>
                    <a:pt x="38" y="16"/>
                    <a:pt x="37" y="16"/>
                    <a:pt x="37" y="17"/>
                  </a:cubicBezTo>
                  <a:close/>
                  <a:moveTo>
                    <a:pt x="63" y="170"/>
                  </a:moveTo>
                  <a:cubicBezTo>
                    <a:pt x="63" y="170"/>
                    <a:pt x="63" y="170"/>
                    <a:pt x="63" y="170"/>
                  </a:cubicBezTo>
                  <a:cubicBezTo>
                    <a:pt x="63" y="170"/>
                    <a:pt x="62" y="169"/>
                    <a:pt x="62" y="169"/>
                  </a:cubicBezTo>
                  <a:cubicBezTo>
                    <a:pt x="62" y="169"/>
                    <a:pt x="62" y="169"/>
                    <a:pt x="62" y="169"/>
                  </a:cubicBezTo>
                  <a:cubicBezTo>
                    <a:pt x="62" y="170"/>
                    <a:pt x="62" y="170"/>
                    <a:pt x="63" y="170"/>
                  </a:cubicBezTo>
                  <a:close/>
                  <a:moveTo>
                    <a:pt x="32" y="51"/>
                  </a:moveTo>
                  <a:cubicBezTo>
                    <a:pt x="32" y="50"/>
                    <a:pt x="32" y="50"/>
                    <a:pt x="32" y="49"/>
                  </a:cubicBezTo>
                  <a:cubicBezTo>
                    <a:pt x="32" y="50"/>
                    <a:pt x="32" y="50"/>
                    <a:pt x="32" y="51"/>
                  </a:cubicBezTo>
                  <a:close/>
                  <a:moveTo>
                    <a:pt x="116" y="145"/>
                  </a:moveTo>
                  <a:cubicBezTo>
                    <a:pt x="116" y="145"/>
                    <a:pt x="116" y="146"/>
                    <a:pt x="115" y="146"/>
                  </a:cubicBezTo>
                  <a:cubicBezTo>
                    <a:pt x="116" y="146"/>
                    <a:pt x="116" y="146"/>
                    <a:pt x="116" y="146"/>
                  </a:cubicBezTo>
                  <a:cubicBezTo>
                    <a:pt x="116" y="146"/>
                    <a:pt x="117" y="146"/>
                    <a:pt x="117" y="146"/>
                  </a:cubicBezTo>
                  <a:cubicBezTo>
                    <a:pt x="116" y="146"/>
                    <a:pt x="116" y="145"/>
                    <a:pt x="116" y="145"/>
                  </a:cubicBezTo>
                  <a:close/>
                  <a:moveTo>
                    <a:pt x="104" y="161"/>
                  </a:moveTo>
                  <a:cubicBezTo>
                    <a:pt x="104" y="162"/>
                    <a:pt x="105" y="162"/>
                    <a:pt x="105" y="162"/>
                  </a:cubicBezTo>
                  <a:cubicBezTo>
                    <a:pt x="105" y="161"/>
                    <a:pt x="105" y="161"/>
                    <a:pt x="104" y="161"/>
                  </a:cubicBezTo>
                  <a:close/>
                  <a:moveTo>
                    <a:pt x="7" y="141"/>
                  </a:moveTo>
                  <a:cubicBezTo>
                    <a:pt x="7" y="141"/>
                    <a:pt x="7" y="140"/>
                    <a:pt x="7" y="140"/>
                  </a:cubicBezTo>
                  <a:cubicBezTo>
                    <a:pt x="6" y="141"/>
                    <a:pt x="6" y="141"/>
                    <a:pt x="7" y="141"/>
                  </a:cubicBezTo>
                  <a:close/>
                  <a:moveTo>
                    <a:pt x="69" y="27"/>
                  </a:moveTo>
                  <a:cubicBezTo>
                    <a:pt x="68" y="27"/>
                    <a:pt x="68" y="27"/>
                    <a:pt x="68" y="28"/>
                  </a:cubicBezTo>
                  <a:cubicBezTo>
                    <a:pt x="69" y="28"/>
                    <a:pt x="69" y="27"/>
                    <a:pt x="69" y="27"/>
                  </a:cubicBezTo>
                  <a:close/>
                  <a:moveTo>
                    <a:pt x="147" y="82"/>
                  </a:moveTo>
                  <a:cubicBezTo>
                    <a:pt x="147" y="82"/>
                    <a:pt x="147" y="82"/>
                    <a:pt x="147" y="82"/>
                  </a:cubicBezTo>
                  <a:cubicBezTo>
                    <a:pt x="147" y="83"/>
                    <a:pt x="147" y="83"/>
                    <a:pt x="147" y="84"/>
                  </a:cubicBezTo>
                  <a:cubicBezTo>
                    <a:pt x="147" y="84"/>
                    <a:pt x="147" y="84"/>
                    <a:pt x="147" y="84"/>
                  </a:cubicBezTo>
                  <a:cubicBezTo>
                    <a:pt x="147" y="83"/>
                    <a:pt x="147" y="83"/>
                    <a:pt x="147" y="82"/>
                  </a:cubicBezTo>
                  <a:close/>
                  <a:moveTo>
                    <a:pt x="165" y="23"/>
                  </a:moveTo>
                  <a:cubicBezTo>
                    <a:pt x="165" y="23"/>
                    <a:pt x="165" y="23"/>
                    <a:pt x="165" y="23"/>
                  </a:cubicBezTo>
                  <a:cubicBezTo>
                    <a:pt x="165" y="22"/>
                    <a:pt x="165" y="22"/>
                    <a:pt x="164" y="21"/>
                  </a:cubicBezTo>
                  <a:cubicBezTo>
                    <a:pt x="164" y="21"/>
                    <a:pt x="164" y="21"/>
                    <a:pt x="164" y="22"/>
                  </a:cubicBezTo>
                  <a:cubicBezTo>
                    <a:pt x="164" y="22"/>
                    <a:pt x="165" y="22"/>
                    <a:pt x="165" y="23"/>
                  </a:cubicBezTo>
                  <a:close/>
                  <a:moveTo>
                    <a:pt x="131" y="158"/>
                  </a:moveTo>
                  <a:cubicBezTo>
                    <a:pt x="131" y="157"/>
                    <a:pt x="131" y="157"/>
                    <a:pt x="130" y="156"/>
                  </a:cubicBezTo>
                  <a:cubicBezTo>
                    <a:pt x="130" y="156"/>
                    <a:pt x="130" y="157"/>
                    <a:pt x="130" y="157"/>
                  </a:cubicBezTo>
                  <a:cubicBezTo>
                    <a:pt x="130" y="157"/>
                    <a:pt x="130" y="157"/>
                    <a:pt x="131" y="158"/>
                  </a:cubicBezTo>
                  <a:close/>
                  <a:moveTo>
                    <a:pt x="169" y="143"/>
                  </a:moveTo>
                  <a:cubicBezTo>
                    <a:pt x="169" y="143"/>
                    <a:pt x="169" y="144"/>
                    <a:pt x="169" y="144"/>
                  </a:cubicBezTo>
                  <a:cubicBezTo>
                    <a:pt x="169" y="144"/>
                    <a:pt x="169" y="143"/>
                    <a:pt x="169" y="143"/>
                  </a:cubicBezTo>
                  <a:close/>
                  <a:moveTo>
                    <a:pt x="68" y="135"/>
                  </a:moveTo>
                  <a:cubicBezTo>
                    <a:pt x="68" y="135"/>
                    <a:pt x="67" y="135"/>
                    <a:pt x="67" y="135"/>
                  </a:cubicBezTo>
                  <a:cubicBezTo>
                    <a:pt x="67" y="135"/>
                    <a:pt x="67" y="135"/>
                    <a:pt x="67" y="135"/>
                  </a:cubicBezTo>
                  <a:cubicBezTo>
                    <a:pt x="67" y="135"/>
                    <a:pt x="67" y="135"/>
                    <a:pt x="67" y="136"/>
                  </a:cubicBezTo>
                  <a:cubicBezTo>
                    <a:pt x="68" y="136"/>
                    <a:pt x="68" y="136"/>
                    <a:pt x="68" y="135"/>
                  </a:cubicBezTo>
                  <a:close/>
                  <a:moveTo>
                    <a:pt x="30" y="107"/>
                  </a:moveTo>
                  <a:cubicBezTo>
                    <a:pt x="30" y="107"/>
                    <a:pt x="30" y="107"/>
                    <a:pt x="30" y="107"/>
                  </a:cubicBezTo>
                  <a:cubicBezTo>
                    <a:pt x="30" y="108"/>
                    <a:pt x="30" y="109"/>
                    <a:pt x="30" y="110"/>
                  </a:cubicBezTo>
                  <a:cubicBezTo>
                    <a:pt x="30" y="110"/>
                    <a:pt x="30" y="110"/>
                    <a:pt x="30" y="110"/>
                  </a:cubicBezTo>
                  <a:cubicBezTo>
                    <a:pt x="30" y="109"/>
                    <a:pt x="30" y="108"/>
                    <a:pt x="30" y="107"/>
                  </a:cubicBezTo>
                  <a:close/>
                  <a:moveTo>
                    <a:pt x="172" y="151"/>
                  </a:moveTo>
                  <a:cubicBezTo>
                    <a:pt x="172" y="152"/>
                    <a:pt x="172" y="152"/>
                    <a:pt x="172" y="153"/>
                  </a:cubicBezTo>
                  <a:cubicBezTo>
                    <a:pt x="172" y="152"/>
                    <a:pt x="172" y="152"/>
                    <a:pt x="172" y="151"/>
                  </a:cubicBezTo>
                  <a:close/>
                  <a:moveTo>
                    <a:pt x="115" y="119"/>
                  </a:moveTo>
                  <a:cubicBezTo>
                    <a:pt x="115" y="118"/>
                    <a:pt x="114" y="118"/>
                    <a:pt x="114" y="117"/>
                  </a:cubicBezTo>
                  <a:cubicBezTo>
                    <a:pt x="114" y="118"/>
                    <a:pt x="114" y="119"/>
                    <a:pt x="115" y="119"/>
                  </a:cubicBezTo>
                  <a:close/>
                  <a:moveTo>
                    <a:pt x="75" y="20"/>
                  </a:moveTo>
                  <a:cubicBezTo>
                    <a:pt x="75" y="20"/>
                    <a:pt x="75" y="20"/>
                    <a:pt x="74" y="20"/>
                  </a:cubicBezTo>
                  <a:cubicBezTo>
                    <a:pt x="75" y="21"/>
                    <a:pt x="75" y="21"/>
                    <a:pt x="75" y="21"/>
                  </a:cubicBezTo>
                  <a:cubicBezTo>
                    <a:pt x="75" y="20"/>
                    <a:pt x="76" y="20"/>
                    <a:pt x="75" y="20"/>
                  </a:cubicBezTo>
                  <a:close/>
                  <a:moveTo>
                    <a:pt x="180" y="85"/>
                  </a:moveTo>
                  <a:cubicBezTo>
                    <a:pt x="180" y="86"/>
                    <a:pt x="180" y="86"/>
                    <a:pt x="180" y="86"/>
                  </a:cubicBezTo>
                  <a:cubicBezTo>
                    <a:pt x="180" y="85"/>
                    <a:pt x="180" y="85"/>
                    <a:pt x="181" y="85"/>
                  </a:cubicBezTo>
                  <a:cubicBezTo>
                    <a:pt x="180" y="85"/>
                    <a:pt x="180" y="85"/>
                    <a:pt x="180" y="84"/>
                  </a:cubicBezTo>
                  <a:cubicBezTo>
                    <a:pt x="180" y="85"/>
                    <a:pt x="180" y="85"/>
                    <a:pt x="180" y="85"/>
                  </a:cubicBezTo>
                  <a:close/>
                  <a:moveTo>
                    <a:pt x="29" y="13"/>
                  </a:moveTo>
                  <a:cubicBezTo>
                    <a:pt x="28" y="14"/>
                    <a:pt x="28" y="14"/>
                    <a:pt x="28" y="14"/>
                  </a:cubicBezTo>
                  <a:cubicBezTo>
                    <a:pt x="29" y="13"/>
                    <a:pt x="29" y="13"/>
                    <a:pt x="29" y="13"/>
                  </a:cubicBezTo>
                  <a:close/>
                  <a:moveTo>
                    <a:pt x="57" y="5"/>
                  </a:moveTo>
                  <a:cubicBezTo>
                    <a:pt x="58" y="5"/>
                    <a:pt x="58" y="5"/>
                    <a:pt x="58" y="5"/>
                  </a:cubicBezTo>
                  <a:cubicBezTo>
                    <a:pt x="58" y="5"/>
                    <a:pt x="57" y="5"/>
                    <a:pt x="57" y="5"/>
                  </a:cubicBezTo>
                  <a:close/>
                  <a:moveTo>
                    <a:pt x="102" y="74"/>
                  </a:moveTo>
                  <a:cubicBezTo>
                    <a:pt x="102" y="74"/>
                    <a:pt x="102" y="74"/>
                    <a:pt x="101" y="74"/>
                  </a:cubicBezTo>
                  <a:cubicBezTo>
                    <a:pt x="101" y="74"/>
                    <a:pt x="101" y="74"/>
                    <a:pt x="101" y="75"/>
                  </a:cubicBezTo>
                  <a:cubicBezTo>
                    <a:pt x="102" y="75"/>
                    <a:pt x="102" y="75"/>
                    <a:pt x="102" y="75"/>
                  </a:cubicBezTo>
                  <a:cubicBezTo>
                    <a:pt x="102" y="74"/>
                    <a:pt x="102" y="74"/>
                    <a:pt x="102" y="74"/>
                  </a:cubicBezTo>
                  <a:close/>
                  <a:moveTo>
                    <a:pt x="54" y="50"/>
                  </a:moveTo>
                  <a:cubicBezTo>
                    <a:pt x="53" y="50"/>
                    <a:pt x="54" y="49"/>
                    <a:pt x="53" y="49"/>
                  </a:cubicBezTo>
                  <a:cubicBezTo>
                    <a:pt x="53" y="50"/>
                    <a:pt x="53" y="50"/>
                    <a:pt x="53" y="50"/>
                  </a:cubicBezTo>
                  <a:cubicBezTo>
                    <a:pt x="53" y="50"/>
                    <a:pt x="53" y="50"/>
                    <a:pt x="54" y="50"/>
                  </a:cubicBezTo>
                  <a:close/>
                  <a:moveTo>
                    <a:pt x="121" y="25"/>
                  </a:moveTo>
                  <a:cubicBezTo>
                    <a:pt x="121" y="24"/>
                    <a:pt x="121" y="24"/>
                    <a:pt x="121" y="23"/>
                  </a:cubicBezTo>
                  <a:cubicBezTo>
                    <a:pt x="121" y="24"/>
                    <a:pt x="121" y="24"/>
                    <a:pt x="121" y="25"/>
                  </a:cubicBezTo>
                  <a:close/>
                  <a:moveTo>
                    <a:pt x="168" y="78"/>
                  </a:moveTo>
                  <a:cubicBezTo>
                    <a:pt x="168" y="77"/>
                    <a:pt x="168" y="77"/>
                    <a:pt x="168" y="76"/>
                  </a:cubicBezTo>
                  <a:cubicBezTo>
                    <a:pt x="168" y="77"/>
                    <a:pt x="168" y="77"/>
                    <a:pt x="168" y="78"/>
                  </a:cubicBezTo>
                  <a:close/>
                  <a:moveTo>
                    <a:pt x="57" y="176"/>
                  </a:moveTo>
                  <a:cubicBezTo>
                    <a:pt x="57" y="175"/>
                    <a:pt x="57" y="175"/>
                    <a:pt x="56" y="174"/>
                  </a:cubicBezTo>
                  <a:cubicBezTo>
                    <a:pt x="56" y="175"/>
                    <a:pt x="56" y="175"/>
                    <a:pt x="57" y="176"/>
                  </a:cubicBezTo>
                  <a:close/>
                  <a:moveTo>
                    <a:pt x="95" y="170"/>
                  </a:moveTo>
                  <a:cubicBezTo>
                    <a:pt x="95" y="170"/>
                    <a:pt x="95" y="170"/>
                    <a:pt x="95" y="171"/>
                  </a:cubicBezTo>
                  <a:cubicBezTo>
                    <a:pt x="95" y="171"/>
                    <a:pt x="96" y="171"/>
                    <a:pt x="96" y="171"/>
                  </a:cubicBezTo>
                  <a:cubicBezTo>
                    <a:pt x="96" y="170"/>
                    <a:pt x="96" y="170"/>
                    <a:pt x="95" y="170"/>
                  </a:cubicBezTo>
                  <a:close/>
                  <a:moveTo>
                    <a:pt x="176" y="48"/>
                  </a:moveTo>
                  <a:cubicBezTo>
                    <a:pt x="175" y="49"/>
                    <a:pt x="175" y="49"/>
                    <a:pt x="175" y="49"/>
                  </a:cubicBezTo>
                  <a:cubicBezTo>
                    <a:pt x="176" y="49"/>
                    <a:pt x="176" y="49"/>
                    <a:pt x="176" y="48"/>
                  </a:cubicBezTo>
                  <a:close/>
                  <a:moveTo>
                    <a:pt x="28" y="118"/>
                  </a:moveTo>
                  <a:cubicBezTo>
                    <a:pt x="28" y="119"/>
                    <a:pt x="28" y="120"/>
                    <a:pt x="29" y="120"/>
                  </a:cubicBezTo>
                  <a:cubicBezTo>
                    <a:pt x="29" y="119"/>
                    <a:pt x="28" y="119"/>
                    <a:pt x="28" y="118"/>
                  </a:cubicBezTo>
                  <a:close/>
                  <a:moveTo>
                    <a:pt x="54" y="131"/>
                  </a:moveTo>
                  <a:cubicBezTo>
                    <a:pt x="54" y="132"/>
                    <a:pt x="54" y="132"/>
                    <a:pt x="54" y="133"/>
                  </a:cubicBezTo>
                  <a:cubicBezTo>
                    <a:pt x="54" y="132"/>
                    <a:pt x="54" y="132"/>
                    <a:pt x="54" y="131"/>
                  </a:cubicBezTo>
                  <a:close/>
                  <a:moveTo>
                    <a:pt x="178" y="160"/>
                  </a:moveTo>
                  <a:cubicBezTo>
                    <a:pt x="177" y="161"/>
                    <a:pt x="177" y="161"/>
                    <a:pt x="177" y="161"/>
                  </a:cubicBezTo>
                  <a:cubicBezTo>
                    <a:pt x="177" y="161"/>
                    <a:pt x="178" y="161"/>
                    <a:pt x="178" y="160"/>
                  </a:cubicBezTo>
                  <a:close/>
                  <a:moveTo>
                    <a:pt x="140" y="168"/>
                  </a:moveTo>
                  <a:cubicBezTo>
                    <a:pt x="141" y="167"/>
                    <a:pt x="141" y="167"/>
                    <a:pt x="141" y="167"/>
                  </a:cubicBezTo>
                  <a:cubicBezTo>
                    <a:pt x="140" y="167"/>
                    <a:pt x="140" y="167"/>
                    <a:pt x="140" y="168"/>
                  </a:cubicBezTo>
                  <a:close/>
                  <a:moveTo>
                    <a:pt x="172" y="113"/>
                  </a:moveTo>
                  <a:cubicBezTo>
                    <a:pt x="171" y="114"/>
                    <a:pt x="171" y="114"/>
                    <a:pt x="171" y="115"/>
                  </a:cubicBezTo>
                  <a:cubicBezTo>
                    <a:pt x="171" y="114"/>
                    <a:pt x="171" y="114"/>
                    <a:pt x="172" y="113"/>
                  </a:cubicBezTo>
                  <a:close/>
                  <a:moveTo>
                    <a:pt x="138" y="171"/>
                  </a:moveTo>
                  <a:cubicBezTo>
                    <a:pt x="138" y="170"/>
                    <a:pt x="137" y="170"/>
                    <a:pt x="136" y="171"/>
                  </a:cubicBezTo>
                  <a:cubicBezTo>
                    <a:pt x="137" y="171"/>
                    <a:pt x="138" y="171"/>
                    <a:pt x="138" y="171"/>
                  </a:cubicBezTo>
                  <a:close/>
                  <a:moveTo>
                    <a:pt x="136" y="147"/>
                  </a:moveTo>
                  <a:cubicBezTo>
                    <a:pt x="135" y="147"/>
                    <a:pt x="135" y="147"/>
                    <a:pt x="135" y="148"/>
                  </a:cubicBezTo>
                  <a:cubicBezTo>
                    <a:pt x="136" y="147"/>
                    <a:pt x="136" y="147"/>
                    <a:pt x="136" y="147"/>
                  </a:cubicBezTo>
                  <a:close/>
                  <a:moveTo>
                    <a:pt x="11" y="147"/>
                  </a:moveTo>
                  <a:cubicBezTo>
                    <a:pt x="11" y="147"/>
                    <a:pt x="11" y="147"/>
                    <a:pt x="10" y="146"/>
                  </a:cubicBezTo>
                  <a:cubicBezTo>
                    <a:pt x="10" y="147"/>
                    <a:pt x="10" y="147"/>
                    <a:pt x="10" y="148"/>
                  </a:cubicBezTo>
                  <a:cubicBezTo>
                    <a:pt x="11" y="147"/>
                    <a:pt x="11" y="147"/>
                    <a:pt x="11" y="147"/>
                  </a:cubicBezTo>
                  <a:close/>
                  <a:moveTo>
                    <a:pt x="172" y="86"/>
                  </a:moveTo>
                  <a:cubicBezTo>
                    <a:pt x="171" y="87"/>
                    <a:pt x="171" y="87"/>
                    <a:pt x="171" y="87"/>
                  </a:cubicBezTo>
                  <a:cubicBezTo>
                    <a:pt x="172" y="87"/>
                    <a:pt x="172" y="87"/>
                    <a:pt x="172" y="86"/>
                  </a:cubicBezTo>
                  <a:close/>
                  <a:moveTo>
                    <a:pt x="181" y="66"/>
                  </a:moveTo>
                  <a:cubicBezTo>
                    <a:pt x="180" y="67"/>
                    <a:pt x="180" y="67"/>
                    <a:pt x="181" y="68"/>
                  </a:cubicBezTo>
                  <a:cubicBezTo>
                    <a:pt x="181" y="67"/>
                    <a:pt x="181" y="67"/>
                    <a:pt x="181" y="66"/>
                  </a:cubicBezTo>
                  <a:close/>
                  <a:moveTo>
                    <a:pt x="138" y="136"/>
                  </a:moveTo>
                  <a:cubicBezTo>
                    <a:pt x="138" y="137"/>
                    <a:pt x="138" y="137"/>
                    <a:pt x="138" y="137"/>
                  </a:cubicBezTo>
                  <a:cubicBezTo>
                    <a:pt x="138" y="137"/>
                    <a:pt x="138" y="137"/>
                    <a:pt x="138" y="136"/>
                  </a:cubicBezTo>
                  <a:close/>
                  <a:moveTo>
                    <a:pt x="60" y="31"/>
                  </a:moveTo>
                  <a:cubicBezTo>
                    <a:pt x="59" y="31"/>
                    <a:pt x="59" y="32"/>
                    <a:pt x="59" y="32"/>
                  </a:cubicBezTo>
                  <a:cubicBezTo>
                    <a:pt x="59" y="32"/>
                    <a:pt x="60" y="32"/>
                    <a:pt x="60" y="32"/>
                  </a:cubicBezTo>
                  <a:cubicBezTo>
                    <a:pt x="60" y="32"/>
                    <a:pt x="60" y="31"/>
                    <a:pt x="60" y="31"/>
                  </a:cubicBezTo>
                  <a:close/>
                  <a:moveTo>
                    <a:pt x="91" y="160"/>
                  </a:moveTo>
                  <a:cubicBezTo>
                    <a:pt x="91" y="161"/>
                    <a:pt x="91" y="161"/>
                    <a:pt x="91" y="162"/>
                  </a:cubicBezTo>
                  <a:cubicBezTo>
                    <a:pt x="92" y="161"/>
                    <a:pt x="92" y="161"/>
                    <a:pt x="91" y="160"/>
                  </a:cubicBezTo>
                  <a:close/>
                  <a:moveTo>
                    <a:pt x="79" y="158"/>
                  </a:moveTo>
                  <a:cubicBezTo>
                    <a:pt x="79" y="158"/>
                    <a:pt x="79" y="158"/>
                    <a:pt x="79" y="158"/>
                  </a:cubicBezTo>
                  <a:cubicBezTo>
                    <a:pt x="79" y="158"/>
                    <a:pt x="79" y="158"/>
                    <a:pt x="79" y="157"/>
                  </a:cubicBezTo>
                  <a:cubicBezTo>
                    <a:pt x="79" y="157"/>
                    <a:pt x="79" y="157"/>
                    <a:pt x="79" y="158"/>
                  </a:cubicBezTo>
                  <a:cubicBezTo>
                    <a:pt x="79" y="158"/>
                    <a:pt x="79" y="158"/>
                    <a:pt x="79" y="158"/>
                  </a:cubicBezTo>
                  <a:close/>
                  <a:moveTo>
                    <a:pt x="12" y="119"/>
                  </a:moveTo>
                  <a:cubicBezTo>
                    <a:pt x="12" y="118"/>
                    <a:pt x="12" y="118"/>
                    <a:pt x="12" y="117"/>
                  </a:cubicBezTo>
                  <a:cubicBezTo>
                    <a:pt x="11" y="118"/>
                    <a:pt x="11" y="118"/>
                    <a:pt x="12" y="119"/>
                  </a:cubicBezTo>
                  <a:close/>
                  <a:moveTo>
                    <a:pt x="124" y="22"/>
                  </a:moveTo>
                  <a:cubicBezTo>
                    <a:pt x="124" y="23"/>
                    <a:pt x="123" y="23"/>
                    <a:pt x="123" y="23"/>
                  </a:cubicBezTo>
                  <a:cubicBezTo>
                    <a:pt x="124" y="23"/>
                    <a:pt x="124" y="23"/>
                    <a:pt x="124" y="22"/>
                  </a:cubicBezTo>
                  <a:close/>
                  <a:moveTo>
                    <a:pt x="74" y="173"/>
                  </a:moveTo>
                  <a:cubicBezTo>
                    <a:pt x="74" y="173"/>
                    <a:pt x="74" y="173"/>
                    <a:pt x="74" y="173"/>
                  </a:cubicBezTo>
                  <a:cubicBezTo>
                    <a:pt x="74" y="173"/>
                    <a:pt x="74" y="173"/>
                    <a:pt x="73" y="172"/>
                  </a:cubicBezTo>
                  <a:cubicBezTo>
                    <a:pt x="73" y="173"/>
                    <a:pt x="73" y="173"/>
                    <a:pt x="73" y="173"/>
                  </a:cubicBezTo>
                  <a:cubicBezTo>
                    <a:pt x="73" y="173"/>
                    <a:pt x="74" y="173"/>
                    <a:pt x="74" y="173"/>
                  </a:cubicBezTo>
                  <a:close/>
                  <a:moveTo>
                    <a:pt x="32" y="42"/>
                  </a:moveTo>
                  <a:cubicBezTo>
                    <a:pt x="33" y="41"/>
                    <a:pt x="33" y="41"/>
                    <a:pt x="33" y="41"/>
                  </a:cubicBezTo>
                  <a:cubicBezTo>
                    <a:pt x="32" y="41"/>
                    <a:pt x="32" y="41"/>
                    <a:pt x="32" y="41"/>
                  </a:cubicBezTo>
                  <a:cubicBezTo>
                    <a:pt x="32" y="41"/>
                    <a:pt x="32" y="41"/>
                    <a:pt x="32" y="42"/>
                  </a:cubicBezTo>
                  <a:close/>
                  <a:moveTo>
                    <a:pt x="7" y="101"/>
                  </a:moveTo>
                  <a:cubicBezTo>
                    <a:pt x="7" y="102"/>
                    <a:pt x="7" y="102"/>
                    <a:pt x="7" y="103"/>
                  </a:cubicBezTo>
                  <a:cubicBezTo>
                    <a:pt x="8" y="102"/>
                    <a:pt x="8" y="102"/>
                    <a:pt x="7" y="101"/>
                  </a:cubicBezTo>
                  <a:close/>
                  <a:moveTo>
                    <a:pt x="65" y="39"/>
                  </a:moveTo>
                  <a:cubicBezTo>
                    <a:pt x="65" y="39"/>
                    <a:pt x="65" y="40"/>
                    <a:pt x="65" y="40"/>
                  </a:cubicBezTo>
                  <a:cubicBezTo>
                    <a:pt x="65" y="40"/>
                    <a:pt x="65" y="40"/>
                    <a:pt x="65" y="40"/>
                  </a:cubicBezTo>
                  <a:cubicBezTo>
                    <a:pt x="65" y="39"/>
                    <a:pt x="65" y="39"/>
                    <a:pt x="65" y="39"/>
                  </a:cubicBezTo>
                  <a:cubicBezTo>
                    <a:pt x="65" y="39"/>
                    <a:pt x="65" y="39"/>
                    <a:pt x="65" y="39"/>
                  </a:cubicBezTo>
                  <a:cubicBezTo>
                    <a:pt x="65" y="39"/>
                    <a:pt x="65" y="39"/>
                    <a:pt x="65" y="39"/>
                  </a:cubicBezTo>
                  <a:close/>
                  <a:moveTo>
                    <a:pt x="92" y="121"/>
                  </a:moveTo>
                  <a:cubicBezTo>
                    <a:pt x="92" y="121"/>
                    <a:pt x="92" y="122"/>
                    <a:pt x="92" y="122"/>
                  </a:cubicBezTo>
                  <a:cubicBezTo>
                    <a:pt x="92" y="122"/>
                    <a:pt x="92" y="121"/>
                    <a:pt x="92" y="121"/>
                  </a:cubicBezTo>
                  <a:close/>
                  <a:moveTo>
                    <a:pt x="100" y="167"/>
                  </a:moveTo>
                  <a:cubicBezTo>
                    <a:pt x="100" y="167"/>
                    <a:pt x="100" y="167"/>
                    <a:pt x="100" y="167"/>
                  </a:cubicBezTo>
                  <a:cubicBezTo>
                    <a:pt x="100" y="167"/>
                    <a:pt x="100" y="166"/>
                    <a:pt x="99" y="166"/>
                  </a:cubicBezTo>
                  <a:cubicBezTo>
                    <a:pt x="99" y="166"/>
                    <a:pt x="99" y="167"/>
                    <a:pt x="99" y="167"/>
                  </a:cubicBezTo>
                  <a:cubicBezTo>
                    <a:pt x="99" y="167"/>
                    <a:pt x="100" y="167"/>
                    <a:pt x="100" y="167"/>
                  </a:cubicBezTo>
                  <a:close/>
                  <a:moveTo>
                    <a:pt x="100" y="169"/>
                  </a:moveTo>
                  <a:cubicBezTo>
                    <a:pt x="99" y="169"/>
                    <a:pt x="99" y="169"/>
                    <a:pt x="99" y="169"/>
                  </a:cubicBezTo>
                  <a:cubicBezTo>
                    <a:pt x="99" y="169"/>
                    <a:pt x="99" y="169"/>
                    <a:pt x="100" y="169"/>
                  </a:cubicBezTo>
                  <a:close/>
                  <a:moveTo>
                    <a:pt x="18" y="127"/>
                  </a:moveTo>
                  <a:cubicBezTo>
                    <a:pt x="18" y="127"/>
                    <a:pt x="18" y="127"/>
                    <a:pt x="18" y="128"/>
                  </a:cubicBezTo>
                  <a:cubicBezTo>
                    <a:pt x="18" y="127"/>
                    <a:pt x="18" y="127"/>
                    <a:pt x="18" y="127"/>
                  </a:cubicBezTo>
                  <a:close/>
                  <a:moveTo>
                    <a:pt x="46" y="55"/>
                  </a:moveTo>
                  <a:cubicBezTo>
                    <a:pt x="46" y="54"/>
                    <a:pt x="46" y="54"/>
                    <a:pt x="45" y="54"/>
                  </a:cubicBezTo>
                  <a:cubicBezTo>
                    <a:pt x="45" y="55"/>
                    <a:pt x="45" y="55"/>
                    <a:pt x="46" y="55"/>
                  </a:cubicBezTo>
                  <a:close/>
                  <a:moveTo>
                    <a:pt x="167" y="38"/>
                  </a:moveTo>
                  <a:cubicBezTo>
                    <a:pt x="167" y="38"/>
                    <a:pt x="167" y="38"/>
                    <a:pt x="167" y="38"/>
                  </a:cubicBezTo>
                  <a:cubicBezTo>
                    <a:pt x="166" y="39"/>
                    <a:pt x="167" y="39"/>
                    <a:pt x="167" y="39"/>
                  </a:cubicBezTo>
                  <a:cubicBezTo>
                    <a:pt x="167" y="39"/>
                    <a:pt x="167" y="38"/>
                    <a:pt x="167" y="38"/>
                  </a:cubicBezTo>
                  <a:close/>
                  <a:moveTo>
                    <a:pt x="181" y="76"/>
                  </a:moveTo>
                  <a:cubicBezTo>
                    <a:pt x="181" y="76"/>
                    <a:pt x="181" y="76"/>
                    <a:pt x="181" y="76"/>
                  </a:cubicBezTo>
                  <a:cubicBezTo>
                    <a:pt x="181" y="76"/>
                    <a:pt x="181" y="75"/>
                    <a:pt x="181" y="75"/>
                  </a:cubicBezTo>
                  <a:cubicBezTo>
                    <a:pt x="181" y="75"/>
                    <a:pt x="181" y="75"/>
                    <a:pt x="180" y="75"/>
                  </a:cubicBezTo>
                  <a:cubicBezTo>
                    <a:pt x="181" y="75"/>
                    <a:pt x="181" y="76"/>
                    <a:pt x="181" y="76"/>
                  </a:cubicBezTo>
                  <a:close/>
                  <a:moveTo>
                    <a:pt x="168" y="52"/>
                  </a:moveTo>
                  <a:cubicBezTo>
                    <a:pt x="168" y="52"/>
                    <a:pt x="168" y="52"/>
                    <a:pt x="168" y="52"/>
                  </a:cubicBezTo>
                  <a:cubicBezTo>
                    <a:pt x="168" y="53"/>
                    <a:pt x="168" y="53"/>
                    <a:pt x="169" y="53"/>
                  </a:cubicBezTo>
                  <a:cubicBezTo>
                    <a:pt x="169" y="53"/>
                    <a:pt x="169" y="53"/>
                    <a:pt x="168" y="52"/>
                  </a:cubicBezTo>
                  <a:close/>
                  <a:moveTo>
                    <a:pt x="151" y="130"/>
                  </a:moveTo>
                  <a:cubicBezTo>
                    <a:pt x="151" y="130"/>
                    <a:pt x="151" y="130"/>
                    <a:pt x="151" y="130"/>
                  </a:cubicBezTo>
                  <a:cubicBezTo>
                    <a:pt x="151" y="130"/>
                    <a:pt x="151" y="130"/>
                    <a:pt x="151" y="129"/>
                  </a:cubicBezTo>
                  <a:cubicBezTo>
                    <a:pt x="151" y="130"/>
                    <a:pt x="151" y="130"/>
                    <a:pt x="151" y="130"/>
                  </a:cubicBezTo>
                  <a:close/>
                  <a:moveTo>
                    <a:pt x="181" y="13"/>
                  </a:moveTo>
                  <a:cubicBezTo>
                    <a:pt x="182" y="14"/>
                    <a:pt x="182" y="14"/>
                    <a:pt x="182" y="14"/>
                  </a:cubicBezTo>
                  <a:cubicBezTo>
                    <a:pt x="182" y="14"/>
                    <a:pt x="182" y="13"/>
                    <a:pt x="181" y="13"/>
                  </a:cubicBezTo>
                  <a:close/>
                  <a:moveTo>
                    <a:pt x="123" y="148"/>
                  </a:moveTo>
                  <a:cubicBezTo>
                    <a:pt x="123" y="148"/>
                    <a:pt x="123" y="147"/>
                    <a:pt x="122" y="147"/>
                  </a:cubicBezTo>
                  <a:cubicBezTo>
                    <a:pt x="122" y="147"/>
                    <a:pt x="122" y="148"/>
                    <a:pt x="123" y="148"/>
                  </a:cubicBezTo>
                  <a:close/>
                  <a:moveTo>
                    <a:pt x="18" y="91"/>
                  </a:moveTo>
                  <a:cubicBezTo>
                    <a:pt x="18" y="91"/>
                    <a:pt x="18" y="90"/>
                    <a:pt x="18" y="90"/>
                  </a:cubicBezTo>
                  <a:cubicBezTo>
                    <a:pt x="17" y="90"/>
                    <a:pt x="18" y="91"/>
                    <a:pt x="18" y="91"/>
                  </a:cubicBezTo>
                  <a:close/>
                  <a:moveTo>
                    <a:pt x="129" y="23"/>
                  </a:moveTo>
                  <a:cubicBezTo>
                    <a:pt x="129" y="23"/>
                    <a:pt x="129" y="23"/>
                    <a:pt x="130" y="22"/>
                  </a:cubicBezTo>
                  <a:cubicBezTo>
                    <a:pt x="129" y="23"/>
                    <a:pt x="129" y="23"/>
                    <a:pt x="129" y="23"/>
                  </a:cubicBezTo>
                  <a:close/>
                  <a:moveTo>
                    <a:pt x="91" y="158"/>
                  </a:moveTo>
                  <a:cubicBezTo>
                    <a:pt x="91" y="158"/>
                    <a:pt x="91" y="157"/>
                    <a:pt x="91" y="157"/>
                  </a:cubicBezTo>
                  <a:cubicBezTo>
                    <a:pt x="91" y="157"/>
                    <a:pt x="91" y="157"/>
                    <a:pt x="91" y="157"/>
                  </a:cubicBezTo>
                  <a:cubicBezTo>
                    <a:pt x="91" y="157"/>
                    <a:pt x="91" y="158"/>
                    <a:pt x="91" y="158"/>
                  </a:cubicBezTo>
                  <a:close/>
                  <a:moveTo>
                    <a:pt x="56" y="83"/>
                  </a:moveTo>
                  <a:cubicBezTo>
                    <a:pt x="56" y="84"/>
                    <a:pt x="56" y="84"/>
                    <a:pt x="56" y="85"/>
                  </a:cubicBezTo>
                  <a:cubicBezTo>
                    <a:pt x="56" y="84"/>
                    <a:pt x="56" y="84"/>
                    <a:pt x="56" y="83"/>
                  </a:cubicBezTo>
                  <a:close/>
                  <a:moveTo>
                    <a:pt x="108" y="95"/>
                  </a:moveTo>
                  <a:cubicBezTo>
                    <a:pt x="108" y="96"/>
                    <a:pt x="108" y="96"/>
                    <a:pt x="108" y="96"/>
                  </a:cubicBezTo>
                  <a:cubicBezTo>
                    <a:pt x="108" y="96"/>
                    <a:pt x="108" y="96"/>
                    <a:pt x="108" y="96"/>
                  </a:cubicBezTo>
                  <a:cubicBezTo>
                    <a:pt x="109" y="96"/>
                    <a:pt x="108" y="96"/>
                    <a:pt x="108" y="95"/>
                  </a:cubicBezTo>
                  <a:close/>
                  <a:moveTo>
                    <a:pt x="117" y="161"/>
                  </a:moveTo>
                  <a:cubicBezTo>
                    <a:pt x="117" y="160"/>
                    <a:pt x="117" y="160"/>
                    <a:pt x="117" y="160"/>
                  </a:cubicBezTo>
                  <a:cubicBezTo>
                    <a:pt x="117" y="160"/>
                    <a:pt x="116" y="160"/>
                    <a:pt x="116" y="160"/>
                  </a:cubicBezTo>
                  <a:cubicBezTo>
                    <a:pt x="117" y="160"/>
                    <a:pt x="117" y="161"/>
                    <a:pt x="117" y="161"/>
                  </a:cubicBezTo>
                  <a:close/>
                  <a:moveTo>
                    <a:pt x="139" y="14"/>
                  </a:moveTo>
                  <a:cubicBezTo>
                    <a:pt x="139" y="14"/>
                    <a:pt x="139" y="15"/>
                    <a:pt x="140" y="15"/>
                  </a:cubicBezTo>
                  <a:cubicBezTo>
                    <a:pt x="140" y="14"/>
                    <a:pt x="140" y="14"/>
                    <a:pt x="139" y="14"/>
                  </a:cubicBezTo>
                  <a:close/>
                  <a:moveTo>
                    <a:pt x="68" y="20"/>
                  </a:moveTo>
                  <a:cubicBezTo>
                    <a:pt x="68" y="19"/>
                    <a:pt x="68" y="19"/>
                    <a:pt x="68" y="19"/>
                  </a:cubicBezTo>
                  <a:cubicBezTo>
                    <a:pt x="67" y="20"/>
                    <a:pt x="67" y="20"/>
                    <a:pt x="67" y="20"/>
                  </a:cubicBezTo>
                  <a:cubicBezTo>
                    <a:pt x="67" y="20"/>
                    <a:pt x="67" y="20"/>
                    <a:pt x="67" y="20"/>
                  </a:cubicBezTo>
                  <a:cubicBezTo>
                    <a:pt x="67" y="20"/>
                    <a:pt x="68" y="20"/>
                    <a:pt x="68" y="20"/>
                  </a:cubicBezTo>
                  <a:close/>
                  <a:moveTo>
                    <a:pt x="92" y="116"/>
                  </a:moveTo>
                  <a:cubicBezTo>
                    <a:pt x="93" y="116"/>
                    <a:pt x="93" y="116"/>
                    <a:pt x="93" y="115"/>
                  </a:cubicBezTo>
                  <a:cubicBezTo>
                    <a:pt x="92" y="116"/>
                    <a:pt x="92" y="116"/>
                    <a:pt x="92" y="116"/>
                  </a:cubicBezTo>
                  <a:close/>
                  <a:moveTo>
                    <a:pt x="100" y="153"/>
                  </a:moveTo>
                  <a:cubicBezTo>
                    <a:pt x="101" y="153"/>
                    <a:pt x="101" y="154"/>
                    <a:pt x="101" y="154"/>
                  </a:cubicBezTo>
                  <a:cubicBezTo>
                    <a:pt x="101" y="153"/>
                    <a:pt x="101" y="153"/>
                    <a:pt x="100" y="153"/>
                  </a:cubicBezTo>
                  <a:close/>
                  <a:moveTo>
                    <a:pt x="175" y="38"/>
                  </a:moveTo>
                  <a:cubicBezTo>
                    <a:pt x="176" y="38"/>
                    <a:pt x="176" y="38"/>
                    <a:pt x="175" y="37"/>
                  </a:cubicBezTo>
                  <a:cubicBezTo>
                    <a:pt x="175" y="37"/>
                    <a:pt x="175" y="38"/>
                    <a:pt x="175" y="38"/>
                  </a:cubicBezTo>
                  <a:close/>
                  <a:moveTo>
                    <a:pt x="153" y="35"/>
                  </a:moveTo>
                  <a:cubicBezTo>
                    <a:pt x="153" y="36"/>
                    <a:pt x="153" y="36"/>
                    <a:pt x="153" y="36"/>
                  </a:cubicBezTo>
                  <a:cubicBezTo>
                    <a:pt x="153" y="36"/>
                    <a:pt x="153" y="36"/>
                    <a:pt x="154" y="36"/>
                  </a:cubicBezTo>
                  <a:cubicBezTo>
                    <a:pt x="153" y="36"/>
                    <a:pt x="153" y="36"/>
                    <a:pt x="153" y="35"/>
                  </a:cubicBezTo>
                  <a:close/>
                  <a:moveTo>
                    <a:pt x="14" y="72"/>
                  </a:moveTo>
                  <a:cubicBezTo>
                    <a:pt x="14" y="72"/>
                    <a:pt x="13" y="72"/>
                    <a:pt x="13" y="72"/>
                  </a:cubicBezTo>
                  <a:cubicBezTo>
                    <a:pt x="13" y="72"/>
                    <a:pt x="13" y="73"/>
                    <a:pt x="13" y="73"/>
                  </a:cubicBezTo>
                  <a:cubicBezTo>
                    <a:pt x="14" y="73"/>
                    <a:pt x="14" y="73"/>
                    <a:pt x="14" y="72"/>
                  </a:cubicBezTo>
                  <a:close/>
                  <a:moveTo>
                    <a:pt x="11" y="101"/>
                  </a:moveTo>
                  <a:cubicBezTo>
                    <a:pt x="11" y="102"/>
                    <a:pt x="11" y="102"/>
                    <a:pt x="11" y="102"/>
                  </a:cubicBezTo>
                  <a:cubicBezTo>
                    <a:pt x="11" y="101"/>
                    <a:pt x="11" y="101"/>
                    <a:pt x="11" y="101"/>
                  </a:cubicBezTo>
                  <a:close/>
                  <a:moveTo>
                    <a:pt x="12" y="149"/>
                  </a:moveTo>
                  <a:cubicBezTo>
                    <a:pt x="12" y="149"/>
                    <a:pt x="13" y="149"/>
                    <a:pt x="13" y="148"/>
                  </a:cubicBezTo>
                  <a:cubicBezTo>
                    <a:pt x="12" y="148"/>
                    <a:pt x="12" y="148"/>
                    <a:pt x="12" y="149"/>
                  </a:cubicBezTo>
                  <a:close/>
                  <a:moveTo>
                    <a:pt x="46" y="31"/>
                  </a:moveTo>
                  <a:cubicBezTo>
                    <a:pt x="46" y="32"/>
                    <a:pt x="45" y="32"/>
                    <a:pt x="46" y="32"/>
                  </a:cubicBezTo>
                  <a:cubicBezTo>
                    <a:pt x="46" y="32"/>
                    <a:pt x="46" y="32"/>
                    <a:pt x="46" y="31"/>
                  </a:cubicBezTo>
                  <a:close/>
                  <a:moveTo>
                    <a:pt x="83" y="137"/>
                  </a:moveTo>
                  <a:cubicBezTo>
                    <a:pt x="82" y="137"/>
                    <a:pt x="82" y="137"/>
                    <a:pt x="82" y="137"/>
                  </a:cubicBezTo>
                  <a:cubicBezTo>
                    <a:pt x="82" y="138"/>
                    <a:pt x="82" y="138"/>
                    <a:pt x="82" y="138"/>
                  </a:cubicBezTo>
                  <a:cubicBezTo>
                    <a:pt x="82" y="138"/>
                    <a:pt x="82" y="138"/>
                    <a:pt x="83" y="137"/>
                  </a:cubicBezTo>
                  <a:close/>
                  <a:moveTo>
                    <a:pt x="92" y="139"/>
                  </a:moveTo>
                  <a:cubicBezTo>
                    <a:pt x="92" y="139"/>
                    <a:pt x="92" y="138"/>
                    <a:pt x="92" y="138"/>
                  </a:cubicBezTo>
                  <a:cubicBezTo>
                    <a:pt x="92" y="138"/>
                    <a:pt x="92" y="139"/>
                    <a:pt x="92" y="139"/>
                  </a:cubicBezTo>
                  <a:close/>
                  <a:moveTo>
                    <a:pt x="53" y="25"/>
                  </a:moveTo>
                  <a:cubicBezTo>
                    <a:pt x="52" y="26"/>
                    <a:pt x="52" y="26"/>
                    <a:pt x="52" y="26"/>
                  </a:cubicBezTo>
                  <a:cubicBezTo>
                    <a:pt x="53" y="26"/>
                    <a:pt x="53" y="26"/>
                    <a:pt x="53" y="25"/>
                  </a:cubicBezTo>
                  <a:close/>
                  <a:moveTo>
                    <a:pt x="72" y="166"/>
                  </a:moveTo>
                  <a:cubicBezTo>
                    <a:pt x="72" y="166"/>
                    <a:pt x="72" y="166"/>
                    <a:pt x="72" y="166"/>
                  </a:cubicBezTo>
                  <a:cubicBezTo>
                    <a:pt x="72" y="166"/>
                    <a:pt x="72" y="166"/>
                    <a:pt x="72" y="165"/>
                  </a:cubicBezTo>
                  <a:cubicBezTo>
                    <a:pt x="72" y="166"/>
                    <a:pt x="71" y="166"/>
                    <a:pt x="72" y="166"/>
                  </a:cubicBezTo>
                  <a:close/>
                  <a:moveTo>
                    <a:pt x="19" y="69"/>
                  </a:moveTo>
                  <a:cubicBezTo>
                    <a:pt x="19" y="70"/>
                    <a:pt x="19" y="70"/>
                    <a:pt x="19" y="70"/>
                  </a:cubicBezTo>
                  <a:cubicBezTo>
                    <a:pt x="19" y="70"/>
                    <a:pt x="19" y="70"/>
                    <a:pt x="20" y="70"/>
                  </a:cubicBezTo>
                  <a:cubicBezTo>
                    <a:pt x="20" y="70"/>
                    <a:pt x="20" y="70"/>
                    <a:pt x="19" y="69"/>
                  </a:cubicBezTo>
                  <a:close/>
                  <a:moveTo>
                    <a:pt x="14" y="142"/>
                  </a:moveTo>
                  <a:cubicBezTo>
                    <a:pt x="14" y="143"/>
                    <a:pt x="14" y="143"/>
                    <a:pt x="14" y="143"/>
                  </a:cubicBezTo>
                  <a:cubicBezTo>
                    <a:pt x="14" y="143"/>
                    <a:pt x="14" y="143"/>
                    <a:pt x="14" y="142"/>
                  </a:cubicBezTo>
                  <a:close/>
                  <a:moveTo>
                    <a:pt x="102" y="81"/>
                  </a:moveTo>
                  <a:cubicBezTo>
                    <a:pt x="102" y="81"/>
                    <a:pt x="102" y="81"/>
                    <a:pt x="103" y="80"/>
                  </a:cubicBezTo>
                  <a:cubicBezTo>
                    <a:pt x="102" y="80"/>
                    <a:pt x="102" y="80"/>
                    <a:pt x="102" y="80"/>
                  </a:cubicBezTo>
                  <a:cubicBezTo>
                    <a:pt x="102" y="80"/>
                    <a:pt x="102" y="80"/>
                    <a:pt x="102" y="81"/>
                  </a:cubicBezTo>
                  <a:close/>
                  <a:moveTo>
                    <a:pt x="7" y="134"/>
                  </a:moveTo>
                  <a:cubicBezTo>
                    <a:pt x="7" y="134"/>
                    <a:pt x="6" y="134"/>
                    <a:pt x="6" y="134"/>
                  </a:cubicBezTo>
                  <a:cubicBezTo>
                    <a:pt x="6" y="135"/>
                    <a:pt x="6" y="135"/>
                    <a:pt x="6" y="136"/>
                  </a:cubicBezTo>
                  <a:cubicBezTo>
                    <a:pt x="6" y="136"/>
                    <a:pt x="7" y="136"/>
                    <a:pt x="7" y="136"/>
                  </a:cubicBezTo>
                  <a:cubicBezTo>
                    <a:pt x="7" y="135"/>
                    <a:pt x="7" y="135"/>
                    <a:pt x="7" y="134"/>
                  </a:cubicBezTo>
                  <a:close/>
                  <a:moveTo>
                    <a:pt x="103" y="152"/>
                  </a:moveTo>
                  <a:cubicBezTo>
                    <a:pt x="103" y="152"/>
                    <a:pt x="103" y="152"/>
                    <a:pt x="103" y="152"/>
                  </a:cubicBezTo>
                  <a:cubicBezTo>
                    <a:pt x="103" y="152"/>
                    <a:pt x="103" y="152"/>
                    <a:pt x="103" y="152"/>
                  </a:cubicBezTo>
                  <a:cubicBezTo>
                    <a:pt x="103" y="152"/>
                    <a:pt x="103" y="152"/>
                    <a:pt x="103" y="152"/>
                  </a:cubicBezTo>
                  <a:close/>
                  <a:moveTo>
                    <a:pt x="47" y="16"/>
                  </a:moveTo>
                  <a:cubicBezTo>
                    <a:pt x="48" y="15"/>
                    <a:pt x="48" y="15"/>
                    <a:pt x="48" y="15"/>
                  </a:cubicBezTo>
                  <a:cubicBezTo>
                    <a:pt x="48" y="15"/>
                    <a:pt x="47" y="15"/>
                    <a:pt x="47" y="16"/>
                  </a:cubicBezTo>
                  <a:close/>
                  <a:moveTo>
                    <a:pt x="56" y="25"/>
                  </a:moveTo>
                  <a:cubicBezTo>
                    <a:pt x="55" y="25"/>
                    <a:pt x="55" y="25"/>
                    <a:pt x="55" y="25"/>
                  </a:cubicBezTo>
                  <a:cubicBezTo>
                    <a:pt x="55" y="26"/>
                    <a:pt x="55" y="26"/>
                    <a:pt x="56" y="25"/>
                  </a:cubicBezTo>
                  <a:close/>
                  <a:moveTo>
                    <a:pt x="139" y="140"/>
                  </a:moveTo>
                  <a:cubicBezTo>
                    <a:pt x="139" y="141"/>
                    <a:pt x="139" y="141"/>
                    <a:pt x="139" y="141"/>
                  </a:cubicBezTo>
                  <a:cubicBezTo>
                    <a:pt x="139" y="141"/>
                    <a:pt x="139" y="140"/>
                    <a:pt x="139" y="140"/>
                  </a:cubicBezTo>
                  <a:close/>
                  <a:moveTo>
                    <a:pt x="64" y="20"/>
                  </a:moveTo>
                  <a:cubicBezTo>
                    <a:pt x="64" y="20"/>
                    <a:pt x="65" y="20"/>
                    <a:pt x="65" y="19"/>
                  </a:cubicBezTo>
                  <a:cubicBezTo>
                    <a:pt x="64" y="19"/>
                    <a:pt x="64" y="20"/>
                    <a:pt x="64" y="20"/>
                  </a:cubicBezTo>
                  <a:close/>
                  <a:moveTo>
                    <a:pt x="104" y="88"/>
                  </a:moveTo>
                  <a:cubicBezTo>
                    <a:pt x="104" y="88"/>
                    <a:pt x="105" y="88"/>
                    <a:pt x="105" y="87"/>
                  </a:cubicBezTo>
                  <a:cubicBezTo>
                    <a:pt x="104" y="87"/>
                    <a:pt x="104" y="87"/>
                    <a:pt x="104" y="88"/>
                  </a:cubicBezTo>
                  <a:close/>
                  <a:moveTo>
                    <a:pt x="55" y="16"/>
                  </a:moveTo>
                  <a:cubicBezTo>
                    <a:pt x="55" y="16"/>
                    <a:pt x="56" y="16"/>
                    <a:pt x="55" y="16"/>
                  </a:cubicBezTo>
                  <a:cubicBezTo>
                    <a:pt x="55" y="16"/>
                    <a:pt x="55" y="16"/>
                    <a:pt x="55" y="16"/>
                  </a:cubicBezTo>
                  <a:cubicBezTo>
                    <a:pt x="55" y="16"/>
                    <a:pt x="55" y="16"/>
                    <a:pt x="55" y="16"/>
                  </a:cubicBezTo>
                  <a:close/>
                  <a:moveTo>
                    <a:pt x="55" y="122"/>
                  </a:moveTo>
                  <a:cubicBezTo>
                    <a:pt x="55" y="122"/>
                    <a:pt x="55" y="123"/>
                    <a:pt x="55" y="123"/>
                  </a:cubicBezTo>
                  <a:cubicBezTo>
                    <a:pt x="55" y="123"/>
                    <a:pt x="55" y="122"/>
                    <a:pt x="55" y="122"/>
                  </a:cubicBezTo>
                  <a:close/>
                  <a:moveTo>
                    <a:pt x="117" y="38"/>
                  </a:moveTo>
                  <a:cubicBezTo>
                    <a:pt x="117" y="38"/>
                    <a:pt x="117" y="38"/>
                    <a:pt x="117" y="39"/>
                  </a:cubicBezTo>
                  <a:cubicBezTo>
                    <a:pt x="118" y="38"/>
                    <a:pt x="118" y="38"/>
                    <a:pt x="118" y="38"/>
                  </a:cubicBezTo>
                  <a:cubicBezTo>
                    <a:pt x="118" y="38"/>
                    <a:pt x="118" y="38"/>
                    <a:pt x="118" y="38"/>
                  </a:cubicBezTo>
                  <a:cubicBezTo>
                    <a:pt x="118" y="38"/>
                    <a:pt x="118" y="38"/>
                    <a:pt x="117" y="38"/>
                  </a:cubicBezTo>
                  <a:close/>
                  <a:moveTo>
                    <a:pt x="113" y="42"/>
                  </a:moveTo>
                  <a:cubicBezTo>
                    <a:pt x="112" y="42"/>
                    <a:pt x="112" y="42"/>
                    <a:pt x="112" y="42"/>
                  </a:cubicBezTo>
                  <a:cubicBezTo>
                    <a:pt x="112" y="43"/>
                    <a:pt x="112" y="43"/>
                    <a:pt x="113" y="42"/>
                  </a:cubicBezTo>
                  <a:close/>
                  <a:moveTo>
                    <a:pt x="78" y="155"/>
                  </a:moveTo>
                  <a:cubicBezTo>
                    <a:pt x="78" y="155"/>
                    <a:pt x="78" y="155"/>
                    <a:pt x="78" y="155"/>
                  </a:cubicBezTo>
                  <a:cubicBezTo>
                    <a:pt x="78" y="155"/>
                    <a:pt x="78" y="155"/>
                    <a:pt x="78" y="156"/>
                  </a:cubicBezTo>
                  <a:cubicBezTo>
                    <a:pt x="78" y="156"/>
                    <a:pt x="78" y="155"/>
                    <a:pt x="78" y="155"/>
                  </a:cubicBezTo>
                  <a:close/>
                  <a:moveTo>
                    <a:pt x="123" y="164"/>
                  </a:moveTo>
                  <a:cubicBezTo>
                    <a:pt x="122" y="164"/>
                    <a:pt x="122" y="164"/>
                    <a:pt x="122" y="164"/>
                  </a:cubicBezTo>
                  <a:cubicBezTo>
                    <a:pt x="122" y="165"/>
                    <a:pt x="122" y="165"/>
                    <a:pt x="123" y="164"/>
                  </a:cubicBezTo>
                  <a:close/>
                  <a:moveTo>
                    <a:pt x="23" y="129"/>
                  </a:moveTo>
                  <a:cubicBezTo>
                    <a:pt x="23" y="129"/>
                    <a:pt x="23" y="129"/>
                    <a:pt x="23" y="130"/>
                  </a:cubicBezTo>
                  <a:cubicBezTo>
                    <a:pt x="23" y="129"/>
                    <a:pt x="23" y="129"/>
                    <a:pt x="23" y="129"/>
                  </a:cubicBezTo>
                  <a:close/>
                  <a:moveTo>
                    <a:pt x="26" y="54"/>
                  </a:moveTo>
                  <a:cubicBezTo>
                    <a:pt x="25" y="54"/>
                    <a:pt x="25" y="54"/>
                    <a:pt x="25" y="54"/>
                  </a:cubicBezTo>
                  <a:cubicBezTo>
                    <a:pt x="25" y="54"/>
                    <a:pt x="25" y="55"/>
                    <a:pt x="25" y="55"/>
                  </a:cubicBezTo>
                  <a:cubicBezTo>
                    <a:pt x="25" y="55"/>
                    <a:pt x="25" y="54"/>
                    <a:pt x="26" y="54"/>
                  </a:cubicBezTo>
                  <a:close/>
                  <a:moveTo>
                    <a:pt x="47" y="30"/>
                  </a:moveTo>
                  <a:cubicBezTo>
                    <a:pt x="47" y="30"/>
                    <a:pt x="47" y="30"/>
                    <a:pt x="47" y="30"/>
                  </a:cubicBezTo>
                  <a:cubicBezTo>
                    <a:pt x="48" y="30"/>
                    <a:pt x="48" y="30"/>
                    <a:pt x="48" y="29"/>
                  </a:cubicBezTo>
                  <a:cubicBezTo>
                    <a:pt x="47" y="30"/>
                    <a:pt x="47" y="30"/>
                    <a:pt x="47" y="30"/>
                  </a:cubicBezTo>
                  <a:close/>
                  <a:moveTo>
                    <a:pt x="168" y="7"/>
                  </a:moveTo>
                  <a:cubicBezTo>
                    <a:pt x="168" y="7"/>
                    <a:pt x="168" y="7"/>
                    <a:pt x="168" y="7"/>
                  </a:cubicBezTo>
                  <a:cubicBezTo>
                    <a:pt x="168" y="7"/>
                    <a:pt x="168" y="7"/>
                    <a:pt x="168" y="7"/>
                  </a:cubicBezTo>
                  <a:cubicBezTo>
                    <a:pt x="168" y="7"/>
                    <a:pt x="168" y="7"/>
                    <a:pt x="168" y="7"/>
                  </a:cubicBezTo>
                  <a:cubicBezTo>
                    <a:pt x="168" y="7"/>
                    <a:pt x="168" y="7"/>
                    <a:pt x="168" y="7"/>
                  </a:cubicBezTo>
                  <a:close/>
                  <a:moveTo>
                    <a:pt x="34" y="157"/>
                  </a:moveTo>
                  <a:cubicBezTo>
                    <a:pt x="34" y="157"/>
                    <a:pt x="34" y="157"/>
                    <a:pt x="34" y="157"/>
                  </a:cubicBezTo>
                  <a:cubicBezTo>
                    <a:pt x="34" y="157"/>
                    <a:pt x="34" y="157"/>
                    <a:pt x="34" y="157"/>
                  </a:cubicBezTo>
                  <a:cubicBezTo>
                    <a:pt x="34" y="157"/>
                    <a:pt x="34" y="157"/>
                    <a:pt x="34" y="157"/>
                  </a:cubicBezTo>
                  <a:cubicBezTo>
                    <a:pt x="34" y="157"/>
                    <a:pt x="34" y="157"/>
                    <a:pt x="34" y="157"/>
                  </a:cubicBezTo>
                  <a:close/>
                  <a:moveTo>
                    <a:pt x="84" y="30"/>
                  </a:moveTo>
                  <a:cubicBezTo>
                    <a:pt x="85" y="30"/>
                    <a:pt x="85" y="30"/>
                    <a:pt x="85" y="29"/>
                  </a:cubicBezTo>
                  <a:cubicBezTo>
                    <a:pt x="84" y="29"/>
                    <a:pt x="84" y="30"/>
                    <a:pt x="84" y="30"/>
                  </a:cubicBezTo>
                  <a:close/>
                  <a:moveTo>
                    <a:pt x="128" y="167"/>
                  </a:moveTo>
                  <a:cubicBezTo>
                    <a:pt x="127" y="167"/>
                    <a:pt x="127" y="167"/>
                    <a:pt x="127" y="167"/>
                  </a:cubicBezTo>
                  <a:cubicBezTo>
                    <a:pt x="127" y="167"/>
                    <a:pt x="127" y="167"/>
                    <a:pt x="127" y="168"/>
                  </a:cubicBezTo>
                  <a:cubicBezTo>
                    <a:pt x="127" y="167"/>
                    <a:pt x="127" y="167"/>
                    <a:pt x="128" y="167"/>
                  </a:cubicBezTo>
                  <a:close/>
                  <a:moveTo>
                    <a:pt x="87" y="17"/>
                  </a:moveTo>
                  <a:cubicBezTo>
                    <a:pt x="87" y="17"/>
                    <a:pt x="87" y="17"/>
                    <a:pt x="87" y="17"/>
                  </a:cubicBezTo>
                  <a:cubicBezTo>
                    <a:pt x="87" y="17"/>
                    <a:pt x="87" y="16"/>
                    <a:pt x="87" y="16"/>
                  </a:cubicBezTo>
                  <a:cubicBezTo>
                    <a:pt x="87" y="16"/>
                    <a:pt x="87" y="16"/>
                    <a:pt x="87" y="16"/>
                  </a:cubicBezTo>
                  <a:cubicBezTo>
                    <a:pt x="87" y="16"/>
                    <a:pt x="87" y="17"/>
                    <a:pt x="87" y="17"/>
                  </a:cubicBezTo>
                  <a:close/>
                  <a:moveTo>
                    <a:pt x="130" y="160"/>
                  </a:moveTo>
                  <a:cubicBezTo>
                    <a:pt x="130" y="159"/>
                    <a:pt x="130" y="159"/>
                    <a:pt x="130" y="159"/>
                  </a:cubicBezTo>
                  <a:cubicBezTo>
                    <a:pt x="130" y="160"/>
                    <a:pt x="130" y="160"/>
                    <a:pt x="130" y="160"/>
                  </a:cubicBezTo>
                  <a:close/>
                  <a:moveTo>
                    <a:pt x="130" y="164"/>
                  </a:moveTo>
                  <a:cubicBezTo>
                    <a:pt x="130" y="164"/>
                    <a:pt x="129" y="163"/>
                    <a:pt x="129" y="164"/>
                  </a:cubicBezTo>
                  <a:cubicBezTo>
                    <a:pt x="129" y="164"/>
                    <a:pt x="130" y="164"/>
                    <a:pt x="130" y="164"/>
                  </a:cubicBezTo>
                  <a:close/>
                  <a:moveTo>
                    <a:pt x="160" y="59"/>
                  </a:moveTo>
                  <a:cubicBezTo>
                    <a:pt x="160" y="59"/>
                    <a:pt x="160" y="59"/>
                    <a:pt x="160" y="59"/>
                  </a:cubicBezTo>
                  <a:cubicBezTo>
                    <a:pt x="160" y="59"/>
                    <a:pt x="159" y="59"/>
                    <a:pt x="159" y="59"/>
                  </a:cubicBezTo>
                  <a:cubicBezTo>
                    <a:pt x="159" y="59"/>
                    <a:pt x="159" y="59"/>
                    <a:pt x="159" y="59"/>
                  </a:cubicBezTo>
                  <a:cubicBezTo>
                    <a:pt x="159" y="59"/>
                    <a:pt x="160" y="59"/>
                    <a:pt x="160" y="59"/>
                  </a:cubicBezTo>
                  <a:close/>
                  <a:moveTo>
                    <a:pt x="85" y="170"/>
                  </a:moveTo>
                  <a:cubicBezTo>
                    <a:pt x="85" y="170"/>
                    <a:pt x="85" y="170"/>
                    <a:pt x="85" y="170"/>
                  </a:cubicBezTo>
                  <a:cubicBezTo>
                    <a:pt x="85" y="170"/>
                    <a:pt x="85" y="170"/>
                    <a:pt x="85" y="170"/>
                  </a:cubicBezTo>
                  <a:cubicBezTo>
                    <a:pt x="85" y="170"/>
                    <a:pt x="85" y="170"/>
                    <a:pt x="85" y="170"/>
                  </a:cubicBezTo>
                  <a:close/>
                  <a:moveTo>
                    <a:pt x="82" y="159"/>
                  </a:moveTo>
                  <a:cubicBezTo>
                    <a:pt x="82" y="159"/>
                    <a:pt x="82" y="159"/>
                    <a:pt x="83" y="159"/>
                  </a:cubicBezTo>
                  <a:cubicBezTo>
                    <a:pt x="83" y="159"/>
                    <a:pt x="83" y="159"/>
                    <a:pt x="83" y="159"/>
                  </a:cubicBezTo>
                  <a:cubicBezTo>
                    <a:pt x="83" y="159"/>
                    <a:pt x="83" y="159"/>
                    <a:pt x="83" y="158"/>
                  </a:cubicBezTo>
                  <a:cubicBezTo>
                    <a:pt x="83" y="159"/>
                    <a:pt x="82" y="159"/>
                    <a:pt x="82" y="159"/>
                  </a:cubicBezTo>
                  <a:close/>
                  <a:moveTo>
                    <a:pt x="67" y="16"/>
                  </a:moveTo>
                  <a:cubicBezTo>
                    <a:pt x="67" y="16"/>
                    <a:pt x="67" y="16"/>
                    <a:pt x="66" y="15"/>
                  </a:cubicBezTo>
                  <a:cubicBezTo>
                    <a:pt x="66" y="16"/>
                    <a:pt x="66" y="16"/>
                    <a:pt x="67" y="16"/>
                  </a:cubicBezTo>
                  <a:close/>
                  <a:moveTo>
                    <a:pt x="127" y="154"/>
                  </a:moveTo>
                  <a:cubicBezTo>
                    <a:pt x="127" y="155"/>
                    <a:pt x="127" y="155"/>
                    <a:pt x="128" y="155"/>
                  </a:cubicBezTo>
                  <a:cubicBezTo>
                    <a:pt x="128" y="155"/>
                    <a:pt x="128" y="155"/>
                    <a:pt x="128" y="155"/>
                  </a:cubicBezTo>
                  <a:cubicBezTo>
                    <a:pt x="128" y="155"/>
                    <a:pt x="128" y="155"/>
                    <a:pt x="127" y="154"/>
                  </a:cubicBezTo>
                  <a:close/>
                  <a:moveTo>
                    <a:pt x="140" y="19"/>
                  </a:moveTo>
                  <a:cubicBezTo>
                    <a:pt x="139" y="19"/>
                    <a:pt x="139" y="19"/>
                    <a:pt x="139" y="19"/>
                  </a:cubicBezTo>
                  <a:cubicBezTo>
                    <a:pt x="139" y="20"/>
                    <a:pt x="139" y="20"/>
                    <a:pt x="139" y="20"/>
                  </a:cubicBezTo>
                  <a:cubicBezTo>
                    <a:pt x="139" y="20"/>
                    <a:pt x="139" y="19"/>
                    <a:pt x="140" y="19"/>
                  </a:cubicBezTo>
                  <a:close/>
                  <a:moveTo>
                    <a:pt x="139" y="123"/>
                  </a:moveTo>
                  <a:cubicBezTo>
                    <a:pt x="139" y="123"/>
                    <a:pt x="139" y="122"/>
                    <a:pt x="138" y="123"/>
                  </a:cubicBezTo>
                  <a:cubicBezTo>
                    <a:pt x="139" y="123"/>
                    <a:pt x="139" y="123"/>
                    <a:pt x="139" y="123"/>
                  </a:cubicBezTo>
                  <a:close/>
                  <a:moveTo>
                    <a:pt x="8" y="157"/>
                  </a:moveTo>
                  <a:cubicBezTo>
                    <a:pt x="8" y="157"/>
                    <a:pt x="8" y="157"/>
                    <a:pt x="9" y="158"/>
                  </a:cubicBezTo>
                  <a:cubicBezTo>
                    <a:pt x="9" y="157"/>
                    <a:pt x="9" y="157"/>
                    <a:pt x="8" y="157"/>
                  </a:cubicBezTo>
                  <a:close/>
                  <a:moveTo>
                    <a:pt x="176" y="54"/>
                  </a:moveTo>
                  <a:cubicBezTo>
                    <a:pt x="176" y="54"/>
                    <a:pt x="176" y="54"/>
                    <a:pt x="176" y="54"/>
                  </a:cubicBezTo>
                  <a:cubicBezTo>
                    <a:pt x="176" y="54"/>
                    <a:pt x="176" y="54"/>
                    <a:pt x="176" y="55"/>
                  </a:cubicBezTo>
                  <a:cubicBezTo>
                    <a:pt x="176" y="54"/>
                    <a:pt x="176" y="54"/>
                    <a:pt x="176" y="54"/>
                  </a:cubicBezTo>
                  <a:close/>
                  <a:moveTo>
                    <a:pt x="178" y="117"/>
                  </a:moveTo>
                  <a:cubicBezTo>
                    <a:pt x="178" y="117"/>
                    <a:pt x="178" y="117"/>
                    <a:pt x="178" y="117"/>
                  </a:cubicBezTo>
                  <a:cubicBezTo>
                    <a:pt x="178" y="117"/>
                    <a:pt x="178" y="117"/>
                    <a:pt x="178" y="117"/>
                  </a:cubicBezTo>
                  <a:cubicBezTo>
                    <a:pt x="178" y="117"/>
                    <a:pt x="178" y="117"/>
                    <a:pt x="178" y="117"/>
                  </a:cubicBezTo>
                  <a:cubicBezTo>
                    <a:pt x="178" y="117"/>
                    <a:pt x="178" y="117"/>
                    <a:pt x="178" y="117"/>
                  </a:cubicBezTo>
                  <a:close/>
                  <a:moveTo>
                    <a:pt x="19" y="113"/>
                  </a:moveTo>
                  <a:cubicBezTo>
                    <a:pt x="19" y="113"/>
                    <a:pt x="19" y="113"/>
                    <a:pt x="19" y="113"/>
                  </a:cubicBezTo>
                  <a:cubicBezTo>
                    <a:pt x="19" y="113"/>
                    <a:pt x="19" y="112"/>
                    <a:pt x="19" y="112"/>
                  </a:cubicBezTo>
                  <a:cubicBezTo>
                    <a:pt x="19" y="112"/>
                    <a:pt x="19" y="112"/>
                    <a:pt x="19" y="112"/>
                  </a:cubicBezTo>
                  <a:cubicBezTo>
                    <a:pt x="19" y="112"/>
                    <a:pt x="19" y="113"/>
                    <a:pt x="19" y="113"/>
                  </a:cubicBezTo>
                  <a:close/>
                  <a:moveTo>
                    <a:pt x="136" y="161"/>
                  </a:moveTo>
                  <a:cubicBezTo>
                    <a:pt x="136" y="161"/>
                    <a:pt x="136" y="161"/>
                    <a:pt x="136" y="161"/>
                  </a:cubicBezTo>
                  <a:cubicBezTo>
                    <a:pt x="136" y="161"/>
                    <a:pt x="136" y="161"/>
                    <a:pt x="136" y="161"/>
                  </a:cubicBezTo>
                  <a:cubicBezTo>
                    <a:pt x="136" y="161"/>
                    <a:pt x="136" y="161"/>
                    <a:pt x="136" y="161"/>
                  </a:cubicBezTo>
                  <a:cubicBezTo>
                    <a:pt x="136" y="161"/>
                    <a:pt x="136" y="161"/>
                    <a:pt x="136" y="161"/>
                  </a:cubicBezTo>
                  <a:close/>
                  <a:moveTo>
                    <a:pt x="175" y="171"/>
                  </a:moveTo>
                  <a:cubicBezTo>
                    <a:pt x="174" y="170"/>
                    <a:pt x="174" y="170"/>
                    <a:pt x="174" y="171"/>
                  </a:cubicBezTo>
                  <a:cubicBezTo>
                    <a:pt x="174" y="171"/>
                    <a:pt x="174" y="171"/>
                    <a:pt x="175" y="171"/>
                  </a:cubicBezTo>
                  <a:close/>
                  <a:moveTo>
                    <a:pt x="21" y="110"/>
                  </a:moveTo>
                  <a:cubicBezTo>
                    <a:pt x="21" y="111"/>
                    <a:pt x="21" y="111"/>
                    <a:pt x="21" y="111"/>
                  </a:cubicBezTo>
                  <a:cubicBezTo>
                    <a:pt x="22" y="110"/>
                    <a:pt x="22" y="110"/>
                    <a:pt x="22" y="110"/>
                  </a:cubicBezTo>
                  <a:cubicBezTo>
                    <a:pt x="22" y="110"/>
                    <a:pt x="22" y="110"/>
                    <a:pt x="22" y="110"/>
                  </a:cubicBezTo>
                  <a:cubicBezTo>
                    <a:pt x="22" y="110"/>
                    <a:pt x="21" y="110"/>
                    <a:pt x="21" y="110"/>
                  </a:cubicBezTo>
                  <a:close/>
                  <a:moveTo>
                    <a:pt x="136" y="120"/>
                  </a:moveTo>
                  <a:cubicBezTo>
                    <a:pt x="136" y="120"/>
                    <a:pt x="136" y="120"/>
                    <a:pt x="136" y="120"/>
                  </a:cubicBezTo>
                  <a:cubicBezTo>
                    <a:pt x="136" y="120"/>
                    <a:pt x="136" y="120"/>
                    <a:pt x="136" y="120"/>
                  </a:cubicBezTo>
                  <a:cubicBezTo>
                    <a:pt x="136" y="120"/>
                    <a:pt x="136" y="120"/>
                    <a:pt x="136" y="120"/>
                  </a:cubicBezTo>
                  <a:cubicBezTo>
                    <a:pt x="136" y="120"/>
                    <a:pt x="136" y="120"/>
                    <a:pt x="136" y="120"/>
                  </a:cubicBezTo>
                  <a:close/>
                  <a:moveTo>
                    <a:pt x="84" y="172"/>
                  </a:moveTo>
                  <a:cubicBezTo>
                    <a:pt x="84" y="172"/>
                    <a:pt x="84" y="172"/>
                    <a:pt x="83" y="171"/>
                  </a:cubicBezTo>
                  <a:cubicBezTo>
                    <a:pt x="84" y="172"/>
                    <a:pt x="84" y="172"/>
                    <a:pt x="84" y="172"/>
                  </a:cubicBezTo>
                  <a:close/>
                  <a:moveTo>
                    <a:pt x="94" y="109"/>
                  </a:moveTo>
                  <a:cubicBezTo>
                    <a:pt x="94" y="109"/>
                    <a:pt x="94" y="109"/>
                    <a:pt x="94" y="109"/>
                  </a:cubicBezTo>
                  <a:cubicBezTo>
                    <a:pt x="94" y="109"/>
                    <a:pt x="94" y="109"/>
                    <a:pt x="94" y="109"/>
                  </a:cubicBezTo>
                  <a:cubicBezTo>
                    <a:pt x="94" y="110"/>
                    <a:pt x="94" y="110"/>
                    <a:pt x="94" y="110"/>
                  </a:cubicBezTo>
                  <a:cubicBezTo>
                    <a:pt x="94" y="109"/>
                    <a:pt x="94" y="109"/>
                    <a:pt x="94" y="109"/>
                  </a:cubicBezTo>
                  <a:close/>
                  <a:moveTo>
                    <a:pt x="20" y="152"/>
                  </a:moveTo>
                  <a:cubicBezTo>
                    <a:pt x="20" y="152"/>
                    <a:pt x="20" y="152"/>
                    <a:pt x="20" y="152"/>
                  </a:cubicBezTo>
                  <a:cubicBezTo>
                    <a:pt x="20" y="152"/>
                    <a:pt x="20" y="152"/>
                    <a:pt x="21" y="152"/>
                  </a:cubicBezTo>
                  <a:cubicBezTo>
                    <a:pt x="21" y="152"/>
                    <a:pt x="21" y="152"/>
                    <a:pt x="21" y="152"/>
                  </a:cubicBezTo>
                  <a:cubicBezTo>
                    <a:pt x="20" y="152"/>
                    <a:pt x="20" y="152"/>
                    <a:pt x="20" y="152"/>
                  </a:cubicBezTo>
                  <a:close/>
                  <a:moveTo>
                    <a:pt x="45" y="38"/>
                  </a:moveTo>
                  <a:cubicBezTo>
                    <a:pt x="45" y="38"/>
                    <a:pt x="45" y="38"/>
                    <a:pt x="45" y="39"/>
                  </a:cubicBezTo>
                  <a:cubicBezTo>
                    <a:pt x="45" y="38"/>
                    <a:pt x="45" y="38"/>
                    <a:pt x="45" y="38"/>
                  </a:cubicBezTo>
                  <a:cubicBezTo>
                    <a:pt x="45" y="38"/>
                    <a:pt x="45" y="38"/>
                    <a:pt x="45" y="38"/>
                  </a:cubicBezTo>
                  <a:cubicBezTo>
                    <a:pt x="45" y="38"/>
                    <a:pt x="45" y="38"/>
                    <a:pt x="45" y="38"/>
                  </a:cubicBezTo>
                  <a:cubicBezTo>
                    <a:pt x="45" y="38"/>
                    <a:pt x="45" y="38"/>
                    <a:pt x="45" y="38"/>
                  </a:cubicBezTo>
                  <a:close/>
                  <a:moveTo>
                    <a:pt x="28" y="166"/>
                  </a:moveTo>
                  <a:cubicBezTo>
                    <a:pt x="28" y="166"/>
                    <a:pt x="28" y="166"/>
                    <a:pt x="28" y="166"/>
                  </a:cubicBezTo>
                  <a:cubicBezTo>
                    <a:pt x="28" y="166"/>
                    <a:pt x="29" y="166"/>
                    <a:pt x="29" y="166"/>
                  </a:cubicBezTo>
                  <a:cubicBezTo>
                    <a:pt x="29" y="166"/>
                    <a:pt x="29" y="165"/>
                    <a:pt x="29" y="165"/>
                  </a:cubicBezTo>
                  <a:cubicBezTo>
                    <a:pt x="29" y="165"/>
                    <a:pt x="28" y="165"/>
                    <a:pt x="28" y="166"/>
                  </a:cubicBezTo>
                  <a:close/>
                  <a:moveTo>
                    <a:pt x="157" y="56"/>
                  </a:moveTo>
                  <a:cubicBezTo>
                    <a:pt x="157" y="56"/>
                    <a:pt x="157" y="56"/>
                    <a:pt x="157" y="56"/>
                  </a:cubicBezTo>
                  <a:cubicBezTo>
                    <a:pt x="158" y="55"/>
                    <a:pt x="158" y="55"/>
                    <a:pt x="158" y="55"/>
                  </a:cubicBezTo>
                  <a:cubicBezTo>
                    <a:pt x="158" y="55"/>
                    <a:pt x="157" y="55"/>
                    <a:pt x="157" y="55"/>
                  </a:cubicBezTo>
                  <a:cubicBezTo>
                    <a:pt x="157" y="55"/>
                    <a:pt x="157" y="55"/>
                    <a:pt x="157" y="56"/>
                  </a:cubicBezTo>
                  <a:close/>
                  <a:moveTo>
                    <a:pt x="85" y="7"/>
                  </a:moveTo>
                  <a:cubicBezTo>
                    <a:pt x="85" y="7"/>
                    <a:pt x="85" y="7"/>
                    <a:pt x="85" y="7"/>
                  </a:cubicBezTo>
                  <a:cubicBezTo>
                    <a:pt x="85" y="7"/>
                    <a:pt x="85" y="7"/>
                    <a:pt x="85" y="7"/>
                  </a:cubicBezTo>
                  <a:close/>
                  <a:moveTo>
                    <a:pt x="163" y="48"/>
                  </a:moveTo>
                  <a:cubicBezTo>
                    <a:pt x="163" y="48"/>
                    <a:pt x="163" y="48"/>
                    <a:pt x="163" y="48"/>
                  </a:cubicBezTo>
                  <a:cubicBezTo>
                    <a:pt x="163" y="47"/>
                    <a:pt x="163" y="47"/>
                    <a:pt x="163" y="47"/>
                  </a:cubicBezTo>
                  <a:cubicBezTo>
                    <a:pt x="162" y="47"/>
                    <a:pt x="162" y="47"/>
                    <a:pt x="162" y="47"/>
                  </a:cubicBezTo>
                  <a:cubicBezTo>
                    <a:pt x="162" y="47"/>
                    <a:pt x="162" y="48"/>
                    <a:pt x="163" y="48"/>
                  </a:cubicBezTo>
                  <a:close/>
                  <a:moveTo>
                    <a:pt x="91" y="114"/>
                  </a:moveTo>
                  <a:cubicBezTo>
                    <a:pt x="91" y="114"/>
                    <a:pt x="91" y="114"/>
                    <a:pt x="91" y="114"/>
                  </a:cubicBezTo>
                  <a:cubicBezTo>
                    <a:pt x="91" y="114"/>
                    <a:pt x="91" y="114"/>
                    <a:pt x="91" y="114"/>
                  </a:cubicBezTo>
                  <a:cubicBezTo>
                    <a:pt x="91" y="114"/>
                    <a:pt x="91" y="114"/>
                    <a:pt x="91" y="114"/>
                  </a:cubicBezTo>
                  <a:cubicBezTo>
                    <a:pt x="91" y="114"/>
                    <a:pt x="91" y="114"/>
                    <a:pt x="91" y="114"/>
                  </a:cubicBezTo>
                  <a:close/>
                  <a:moveTo>
                    <a:pt x="86" y="23"/>
                  </a:moveTo>
                  <a:cubicBezTo>
                    <a:pt x="86" y="23"/>
                    <a:pt x="86" y="23"/>
                    <a:pt x="86" y="23"/>
                  </a:cubicBezTo>
                  <a:cubicBezTo>
                    <a:pt x="86" y="23"/>
                    <a:pt x="86" y="23"/>
                    <a:pt x="86" y="23"/>
                  </a:cubicBezTo>
                  <a:cubicBezTo>
                    <a:pt x="86" y="23"/>
                    <a:pt x="86" y="23"/>
                    <a:pt x="86" y="23"/>
                  </a:cubicBezTo>
                  <a:cubicBezTo>
                    <a:pt x="86" y="23"/>
                    <a:pt x="86" y="23"/>
                    <a:pt x="86" y="23"/>
                  </a:cubicBezTo>
                  <a:close/>
                  <a:moveTo>
                    <a:pt x="140" y="143"/>
                  </a:moveTo>
                  <a:cubicBezTo>
                    <a:pt x="140" y="143"/>
                    <a:pt x="140" y="143"/>
                    <a:pt x="140" y="143"/>
                  </a:cubicBezTo>
                  <a:cubicBezTo>
                    <a:pt x="140" y="143"/>
                    <a:pt x="139" y="143"/>
                    <a:pt x="139" y="143"/>
                  </a:cubicBezTo>
                  <a:cubicBezTo>
                    <a:pt x="139" y="143"/>
                    <a:pt x="139" y="143"/>
                    <a:pt x="139" y="143"/>
                  </a:cubicBezTo>
                  <a:cubicBezTo>
                    <a:pt x="139" y="143"/>
                    <a:pt x="139" y="143"/>
                    <a:pt x="140" y="143"/>
                  </a:cubicBezTo>
                  <a:close/>
                  <a:moveTo>
                    <a:pt x="129" y="142"/>
                  </a:moveTo>
                  <a:cubicBezTo>
                    <a:pt x="129" y="142"/>
                    <a:pt x="129" y="142"/>
                    <a:pt x="128" y="142"/>
                  </a:cubicBezTo>
                  <a:cubicBezTo>
                    <a:pt x="128" y="142"/>
                    <a:pt x="128" y="142"/>
                    <a:pt x="128" y="142"/>
                  </a:cubicBezTo>
                  <a:cubicBezTo>
                    <a:pt x="128" y="142"/>
                    <a:pt x="128" y="142"/>
                    <a:pt x="128" y="142"/>
                  </a:cubicBezTo>
                  <a:cubicBezTo>
                    <a:pt x="128" y="142"/>
                    <a:pt x="129" y="142"/>
                    <a:pt x="129" y="142"/>
                  </a:cubicBezTo>
                  <a:close/>
                  <a:moveTo>
                    <a:pt x="124" y="143"/>
                  </a:moveTo>
                  <a:cubicBezTo>
                    <a:pt x="124" y="142"/>
                    <a:pt x="124" y="142"/>
                    <a:pt x="124" y="142"/>
                  </a:cubicBezTo>
                  <a:cubicBezTo>
                    <a:pt x="124" y="142"/>
                    <a:pt x="124" y="142"/>
                    <a:pt x="124" y="142"/>
                  </a:cubicBezTo>
                  <a:cubicBezTo>
                    <a:pt x="124" y="142"/>
                    <a:pt x="124" y="142"/>
                    <a:pt x="124" y="142"/>
                  </a:cubicBezTo>
                  <a:cubicBezTo>
                    <a:pt x="124" y="142"/>
                    <a:pt x="124" y="142"/>
                    <a:pt x="124" y="143"/>
                  </a:cubicBezTo>
                  <a:close/>
                  <a:moveTo>
                    <a:pt x="137" y="21"/>
                  </a:moveTo>
                  <a:cubicBezTo>
                    <a:pt x="137" y="21"/>
                    <a:pt x="137" y="21"/>
                    <a:pt x="137" y="21"/>
                  </a:cubicBezTo>
                  <a:cubicBezTo>
                    <a:pt x="137" y="22"/>
                    <a:pt x="137" y="22"/>
                    <a:pt x="137" y="22"/>
                  </a:cubicBezTo>
                  <a:cubicBezTo>
                    <a:pt x="137" y="22"/>
                    <a:pt x="137" y="22"/>
                    <a:pt x="137" y="22"/>
                  </a:cubicBezTo>
                  <a:cubicBezTo>
                    <a:pt x="137" y="21"/>
                    <a:pt x="137" y="21"/>
                    <a:pt x="137" y="21"/>
                  </a:cubicBezTo>
                  <a:close/>
                  <a:moveTo>
                    <a:pt x="78" y="161"/>
                  </a:moveTo>
                  <a:cubicBezTo>
                    <a:pt x="78" y="161"/>
                    <a:pt x="78" y="161"/>
                    <a:pt x="78" y="161"/>
                  </a:cubicBezTo>
                  <a:cubicBezTo>
                    <a:pt x="78" y="161"/>
                    <a:pt x="78" y="160"/>
                    <a:pt x="78" y="160"/>
                  </a:cubicBezTo>
                  <a:cubicBezTo>
                    <a:pt x="78" y="160"/>
                    <a:pt x="78" y="160"/>
                    <a:pt x="78" y="160"/>
                  </a:cubicBezTo>
                  <a:cubicBezTo>
                    <a:pt x="78" y="160"/>
                    <a:pt x="78" y="161"/>
                    <a:pt x="78" y="161"/>
                  </a:cubicBezTo>
                  <a:close/>
                  <a:moveTo>
                    <a:pt x="15" y="121"/>
                  </a:moveTo>
                  <a:cubicBezTo>
                    <a:pt x="15" y="121"/>
                    <a:pt x="15" y="121"/>
                    <a:pt x="15" y="121"/>
                  </a:cubicBezTo>
                  <a:cubicBezTo>
                    <a:pt x="15" y="120"/>
                    <a:pt x="15" y="120"/>
                    <a:pt x="15" y="120"/>
                  </a:cubicBezTo>
                  <a:cubicBezTo>
                    <a:pt x="15" y="120"/>
                    <a:pt x="15" y="120"/>
                    <a:pt x="14" y="120"/>
                  </a:cubicBezTo>
                  <a:cubicBezTo>
                    <a:pt x="15" y="120"/>
                    <a:pt x="15" y="120"/>
                    <a:pt x="15" y="121"/>
                  </a:cubicBezTo>
                  <a:close/>
                  <a:moveTo>
                    <a:pt x="60" y="170"/>
                  </a:moveTo>
                  <a:cubicBezTo>
                    <a:pt x="60" y="170"/>
                    <a:pt x="60" y="170"/>
                    <a:pt x="60" y="170"/>
                  </a:cubicBezTo>
                  <a:cubicBezTo>
                    <a:pt x="60" y="170"/>
                    <a:pt x="60" y="170"/>
                    <a:pt x="60" y="170"/>
                  </a:cubicBezTo>
                  <a:cubicBezTo>
                    <a:pt x="60" y="170"/>
                    <a:pt x="60" y="170"/>
                    <a:pt x="60" y="170"/>
                  </a:cubicBezTo>
                  <a:cubicBezTo>
                    <a:pt x="60" y="170"/>
                    <a:pt x="60" y="170"/>
                    <a:pt x="60" y="170"/>
                  </a:cubicBezTo>
                  <a:close/>
                  <a:moveTo>
                    <a:pt x="140" y="169"/>
                  </a:moveTo>
                  <a:cubicBezTo>
                    <a:pt x="140" y="170"/>
                    <a:pt x="140" y="170"/>
                    <a:pt x="140" y="170"/>
                  </a:cubicBezTo>
                  <a:cubicBezTo>
                    <a:pt x="140" y="170"/>
                    <a:pt x="140" y="170"/>
                    <a:pt x="140" y="170"/>
                  </a:cubicBezTo>
                  <a:cubicBezTo>
                    <a:pt x="141" y="170"/>
                    <a:pt x="141" y="170"/>
                    <a:pt x="141" y="170"/>
                  </a:cubicBezTo>
                  <a:cubicBezTo>
                    <a:pt x="141" y="170"/>
                    <a:pt x="141" y="170"/>
                    <a:pt x="140" y="169"/>
                  </a:cubicBezTo>
                  <a:close/>
                  <a:moveTo>
                    <a:pt x="184" y="19"/>
                  </a:moveTo>
                  <a:cubicBezTo>
                    <a:pt x="184" y="19"/>
                    <a:pt x="184" y="19"/>
                    <a:pt x="184" y="19"/>
                  </a:cubicBezTo>
                  <a:cubicBezTo>
                    <a:pt x="184" y="18"/>
                    <a:pt x="184" y="18"/>
                    <a:pt x="184" y="18"/>
                  </a:cubicBezTo>
                  <a:cubicBezTo>
                    <a:pt x="184" y="18"/>
                    <a:pt x="184" y="18"/>
                    <a:pt x="184" y="18"/>
                  </a:cubicBezTo>
                  <a:cubicBezTo>
                    <a:pt x="184" y="18"/>
                    <a:pt x="184" y="19"/>
                    <a:pt x="184" y="19"/>
                  </a:cubicBezTo>
                  <a:close/>
                  <a:moveTo>
                    <a:pt x="66" y="126"/>
                  </a:moveTo>
                  <a:cubicBezTo>
                    <a:pt x="66" y="126"/>
                    <a:pt x="66" y="126"/>
                    <a:pt x="66" y="125"/>
                  </a:cubicBezTo>
                  <a:cubicBezTo>
                    <a:pt x="66" y="125"/>
                    <a:pt x="66" y="125"/>
                    <a:pt x="66" y="125"/>
                  </a:cubicBezTo>
                  <a:cubicBezTo>
                    <a:pt x="66" y="125"/>
                    <a:pt x="66" y="125"/>
                    <a:pt x="66" y="125"/>
                  </a:cubicBezTo>
                  <a:cubicBezTo>
                    <a:pt x="66" y="125"/>
                    <a:pt x="66" y="125"/>
                    <a:pt x="66" y="126"/>
                  </a:cubicBezTo>
                  <a:close/>
                  <a:moveTo>
                    <a:pt x="163" y="50"/>
                  </a:moveTo>
                  <a:cubicBezTo>
                    <a:pt x="164" y="50"/>
                    <a:pt x="164" y="50"/>
                    <a:pt x="164" y="50"/>
                  </a:cubicBezTo>
                  <a:cubicBezTo>
                    <a:pt x="164" y="50"/>
                    <a:pt x="164" y="50"/>
                    <a:pt x="164" y="49"/>
                  </a:cubicBezTo>
                  <a:cubicBezTo>
                    <a:pt x="164" y="49"/>
                    <a:pt x="164" y="49"/>
                    <a:pt x="164" y="49"/>
                  </a:cubicBezTo>
                  <a:cubicBezTo>
                    <a:pt x="164" y="50"/>
                    <a:pt x="164" y="50"/>
                    <a:pt x="163" y="50"/>
                  </a:cubicBezTo>
                  <a:close/>
                  <a:moveTo>
                    <a:pt x="174" y="168"/>
                  </a:moveTo>
                  <a:cubicBezTo>
                    <a:pt x="174" y="168"/>
                    <a:pt x="174" y="168"/>
                    <a:pt x="174" y="168"/>
                  </a:cubicBezTo>
                  <a:cubicBezTo>
                    <a:pt x="174" y="168"/>
                    <a:pt x="174" y="168"/>
                    <a:pt x="174" y="168"/>
                  </a:cubicBezTo>
                  <a:cubicBezTo>
                    <a:pt x="174" y="168"/>
                    <a:pt x="174" y="168"/>
                    <a:pt x="174" y="168"/>
                  </a:cubicBezTo>
                  <a:cubicBezTo>
                    <a:pt x="174" y="168"/>
                    <a:pt x="174" y="168"/>
                    <a:pt x="174" y="168"/>
                  </a:cubicBezTo>
                  <a:close/>
                  <a:moveTo>
                    <a:pt x="97" y="166"/>
                  </a:moveTo>
                  <a:cubicBezTo>
                    <a:pt x="97" y="166"/>
                    <a:pt x="97" y="166"/>
                    <a:pt x="97" y="166"/>
                  </a:cubicBezTo>
                  <a:cubicBezTo>
                    <a:pt x="97" y="166"/>
                    <a:pt x="97" y="167"/>
                    <a:pt x="97" y="167"/>
                  </a:cubicBezTo>
                  <a:cubicBezTo>
                    <a:pt x="97" y="167"/>
                    <a:pt x="97" y="167"/>
                    <a:pt x="97" y="167"/>
                  </a:cubicBezTo>
                  <a:cubicBezTo>
                    <a:pt x="97" y="167"/>
                    <a:pt x="97" y="166"/>
                    <a:pt x="97" y="166"/>
                  </a:cubicBezTo>
                  <a:close/>
                  <a:moveTo>
                    <a:pt x="177" y="158"/>
                  </a:moveTo>
                  <a:cubicBezTo>
                    <a:pt x="177" y="158"/>
                    <a:pt x="177" y="158"/>
                    <a:pt x="177" y="158"/>
                  </a:cubicBezTo>
                  <a:cubicBezTo>
                    <a:pt x="177" y="158"/>
                    <a:pt x="177" y="158"/>
                    <a:pt x="177" y="157"/>
                  </a:cubicBezTo>
                  <a:cubicBezTo>
                    <a:pt x="177" y="157"/>
                    <a:pt x="177" y="157"/>
                    <a:pt x="177" y="157"/>
                  </a:cubicBezTo>
                  <a:cubicBezTo>
                    <a:pt x="177" y="158"/>
                    <a:pt x="177" y="158"/>
                    <a:pt x="177" y="158"/>
                  </a:cubicBezTo>
                  <a:close/>
                  <a:moveTo>
                    <a:pt x="24" y="56"/>
                  </a:moveTo>
                  <a:cubicBezTo>
                    <a:pt x="24" y="56"/>
                    <a:pt x="24" y="56"/>
                    <a:pt x="24" y="56"/>
                  </a:cubicBezTo>
                  <a:cubicBezTo>
                    <a:pt x="24" y="56"/>
                    <a:pt x="24" y="56"/>
                    <a:pt x="24" y="56"/>
                  </a:cubicBezTo>
                  <a:cubicBezTo>
                    <a:pt x="23" y="56"/>
                    <a:pt x="23" y="56"/>
                    <a:pt x="23" y="56"/>
                  </a:cubicBezTo>
                  <a:cubicBezTo>
                    <a:pt x="23" y="56"/>
                    <a:pt x="23" y="56"/>
                    <a:pt x="24" y="56"/>
                  </a:cubicBezTo>
                  <a:close/>
                  <a:moveTo>
                    <a:pt x="22" y="116"/>
                  </a:moveTo>
                  <a:cubicBezTo>
                    <a:pt x="22" y="116"/>
                    <a:pt x="22" y="116"/>
                    <a:pt x="22" y="115"/>
                  </a:cubicBezTo>
                  <a:cubicBezTo>
                    <a:pt x="22" y="116"/>
                    <a:pt x="22" y="116"/>
                    <a:pt x="22" y="1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51"/>
            <p:cNvSpPr>
              <a:spLocks noEditPoints="1"/>
            </p:cNvSpPr>
            <p:nvPr/>
          </p:nvSpPr>
          <p:spPr bwMode="auto">
            <a:xfrm>
              <a:off x="1649877" y="2992157"/>
              <a:ext cx="211386" cy="201388"/>
            </a:xfrm>
            <a:custGeom>
              <a:avLst/>
              <a:gdLst>
                <a:gd name="T0" fmla="*/ 57 w 81"/>
                <a:gd name="T1" fmla="*/ 5 h 78"/>
                <a:gd name="T2" fmla="*/ 31 w 81"/>
                <a:gd name="T3" fmla="*/ 3 h 78"/>
                <a:gd name="T4" fmla="*/ 4 w 81"/>
                <a:gd name="T5" fmla="*/ 54 h 78"/>
                <a:gd name="T6" fmla="*/ 52 w 81"/>
                <a:gd name="T7" fmla="*/ 11 h 78"/>
                <a:gd name="T8" fmla="*/ 55 w 81"/>
                <a:gd name="T9" fmla="*/ 20 h 78"/>
                <a:gd name="T10" fmla="*/ 12 w 81"/>
                <a:gd name="T11" fmla="*/ 26 h 78"/>
                <a:gd name="T12" fmla="*/ 47 w 81"/>
                <a:gd name="T13" fmla="*/ 73 h 78"/>
                <a:gd name="T14" fmla="*/ 61 w 81"/>
                <a:gd name="T15" fmla="*/ 23 h 78"/>
                <a:gd name="T16" fmla="*/ 59 w 81"/>
                <a:gd name="T17" fmla="*/ 17 h 78"/>
                <a:gd name="T18" fmla="*/ 33 w 81"/>
                <a:gd name="T19" fmla="*/ 8 h 78"/>
                <a:gd name="T20" fmla="*/ 50 w 81"/>
                <a:gd name="T21" fmla="*/ 64 h 78"/>
                <a:gd name="T22" fmla="*/ 27 w 81"/>
                <a:gd name="T23" fmla="*/ 58 h 78"/>
                <a:gd name="T24" fmla="*/ 52 w 81"/>
                <a:gd name="T25" fmla="*/ 42 h 78"/>
                <a:gd name="T26" fmla="*/ 30 w 81"/>
                <a:gd name="T27" fmla="*/ 23 h 78"/>
                <a:gd name="T28" fmla="*/ 14 w 81"/>
                <a:gd name="T29" fmla="*/ 28 h 78"/>
                <a:gd name="T30" fmla="*/ 19 w 81"/>
                <a:gd name="T31" fmla="*/ 53 h 78"/>
                <a:gd name="T32" fmla="*/ 12 w 81"/>
                <a:gd name="T33" fmla="*/ 49 h 78"/>
                <a:gd name="T34" fmla="*/ 24 w 81"/>
                <a:gd name="T35" fmla="*/ 18 h 78"/>
                <a:gd name="T36" fmla="*/ 24 w 81"/>
                <a:gd name="T37" fmla="*/ 63 h 78"/>
                <a:gd name="T38" fmla="*/ 18 w 81"/>
                <a:gd name="T39" fmla="*/ 65 h 78"/>
                <a:gd name="T40" fmla="*/ 15 w 81"/>
                <a:gd name="T41" fmla="*/ 16 h 78"/>
                <a:gd name="T42" fmla="*/ 30 w 81"/>
                <a:gd name="T43" fmla="*/ 71 h 78"/>
                <a:gd name="T44" fmla="*/ 27 w 81"/>
                <a:gd name="T45" fmla="*/ 30 h 78"/>
                <a:gd name="T46" fmla="*/ 37 w 81"/>
                <a:gd name="T47" fmla="*/ 34 h 78"/>
                <a:gd name="T48" fmla="*/ 30 w 81"/>
                <a:gd name="T49" fmla="*/ 7 h 78"/>
                <a:gd name="T50" fmla="*/ 46 w 81"/>
                <a:gd name="T51" fmla="*/ 64 h 78"/>
                <a:gd name="T52" fmla="*/ 28 w 81"/>
                <a:gd name="T53" fmla="*/ 17 h 78"/>
                <a:gd name="T54" fmla="*/ 34 w 81"/>
                <a:gd name="T55" fmla="*/ 13 h 78"/>
                <a:gd name="T56" fmla="*/ 25 w 81"/>
                <a:gd name="T57" fmla="*/ 43 h 78"/>
                <a:gd name="T58" fmla="*/ 60 w 81"/>
                <a:gd name="T59" fmla="*/ 34 h 78"/>
                <a:gd name="T60" fmla="*/ 68 w 81"/>
                <a:gd name="T61" fmla="*/ 61 h 78"/>
                <a:gd name="T62" fmla="*/ 47 w 81"/>
                <a:gd name="T63" fmla="*/ 39 h 78"/>
                <a:gd name="T64" fmla="*/ 61 w 81"/>
                <a:gd name="T65" fmla="*/ 42 h 78"/>
                <a:gd name="T66" fmla="*/ 64 w 81"/>
                <a:gd name="T67" fmla="*/ 45 h 78"/>
                <a:gd name="T68" fmla="*/ 36 w 81"/>
                <a:gd name="T69" fmla="*/ 10 h 78"/>
                <a:gd name="T70" fmla="*/ 22 w 81"/>
                <a:gd name="T71" fmla="*/ 32 h 78"/>
                <a:gd name="T72" fmla="*/ 17 w 81"/>
                <a:gd name="T73" fmla="*/ 41 h 78"/>
                <a:gd name="T74" fmla="*/ 37 w 81"/>
                <a:gd name="T75" fmla="*/ 67 h 78"/>
                <a:gd name="T76" fmla="*/ 79 w 81"/>
                <a:gd name="T77" fmla="*/ 40 h 78"/>
                <a:gd name="T78" fmla="*/ 41 w 81"/>
                <a:gd name="T79" fmla="*/ 55 h 78"/>
                <a:gd name="T80" fmla="*/ 46 w 81"/>
                <a:gd name="T81" fmla="*/ 5 h 78"/>
                <a:gd name="T82" fmla="*/ 67 w 81"/>
                <a:gd name="T83" fmla="*/ 20 h 78"/>
                <a:gd name="T84" fmla="*/ 21 w 81"/>
                <a:gd name="T85" fmla="*/ 30 h 78"/>
                <a:gd name="T86" fmla="*/ 51 w 81"/>
                <a:gd name="T87" fmla="*/ 8 h 78"/>
                <a:gd name="T88" fmla="*/ 62 w 81"/>
                <a:gd name="T89" fmla="*/ 29 h 78"/>
                <a:gd name="T90" fmla="*/ 21 w 81"/>
                <a:gd name="T91" fmla="*/ 49 h 78"/>
                <a:gd name="T92" fmla="*/ 34 w 81"/>
                <a:gd name="T93" fmla="*/ 67 h 78"/>
                <a:gd name="T94" fmla="*/ 36 w 81"/>
                <a:gd name="T95" fmla="*/ 31 h 78"/>
                <a:gd name="T96" fmla="*/ 55 w 81"/>
                <a:gd name="T97" fmla="*/ 54 h 78"/>
                <a:gd name="T98" fmla="*/ 52 w 81"/>
                <a:gd name="T99" fmla="*/ 22 h 78"/>
                <a:gd name="T100" fmla="*/ 54 w 81"/>
                <a:gd name="T101" fmla="*/ 45 h 78"/>
                <a:gd name="T102" fmla="*/ 44 w 81"/>
                <a:gd name="T103" fmla="*/ 27 h 78"/>
                <a:gd name="T104" fmla="*/ 65 w 81"/>
                <a:gd name="T105" fmla="*/ 50 h 78"/>
                <a:gd name="T106" fmla="*/ 57 w 81"/>
                <a:gd name="T107" fmla="*/ 39 h 78"/>
                <a:gd name="T108" fmla="*/ 37 w 81"/>
                <a:gd name="T109" fmla="*/ 14 h 78"/>
                <a:gd name="T110" fmla="*/ 58 w 81"/>
                <a:gd name="T111" fmla="*/ 68 h 78"/>
                <a:gd name="T112" fmla="*/ 12 w 81"/>
                <a:gd name="T113" fmla="*/ 62 h 78"/>
                <a:gd name="T114" fmla="*/ 8 w 81"/>
                <a:gd name="T115" fmla="*/ 48 h 78"/>
                <a:gd name="T116" fmla="*/ 24 w 81"/>
                <a:gd name="T117"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 h="78">
                  <a:moveTo>
                    <a:pt x="40" y="78"/>
                  </a:moveTo>
                  <a:cubicBezTo>
                    <a:pt x="35" y="77"/>
                    <a:pt x="30" y="77"/>
                    <a:pt x="24" y="75"/>
                  </a:cubicBezTo>
                  <a:cubicBezTo>
                    <a:pt x="17" y="73"/>
                    <a:pt x="11" y="69"/>
                    <a:pt x="6" y="63"/>
                  </a:cubicBezTo>
                  <a:cubicBezTo>
                    <a:pt x="5" y="62"/>
                    <a:pt x="4" y="60"/>
                    <a:pt x="4" y="59"/>
                  </a:cubicBezTo>
                  <a:cubicBezTo>
                    <a:pt x="2" y="56"/>
                    <a:pt x="1" y="53"/>
                    <a:pt x="0" y="49"/>
                  </a:cubicBezTo>
                  <a:cubicBezTo>
                    <a:pt x="0" y="48"/>
                    <a:pt x="0" y="48"/>
                    <a:pt x="0" y="47"/>
                  </a:cubicBezTo>
                  <a:cubicBezTo>
                    <a:pt x="0" y="45"/>
                    <a:pt x="0" y="44"/>
                    <a:pt x="0" y="43"/>
                  </a:cubicBezTo>
                  <a:cubicBezTo>
                    <a:pt x="0" y="40"/>
                    <a:pt x="0" y="37"/>
                    <a:pt x="1" y="33"/>
                  </a:cubicBezTo>
                  <a:cubicBezTo>
                    <a:pt x="2" y="25"/>
                    <a:pt x="6" y="17"/>
                    <a:pt x="12" y="12"/>
                  </a:cubicBezTo>
                  <a:cubicBezTo>
                    <a:pt x="17" y="7"/>
                    <a:pt x="23" y="4"/>
                    <a:pt x="29" y="2"/>
                  </a:cubicBezTo>
                  <a:cubicBezTo>
                    <a:pt x="32" y="0"/>
                    <a:pt x="36" y="0"/>
                    <a:pt x="39" y="0"/>
                  </a:cubicBezTo>
                  <a:cubicBezTo>
                    <a:pt x="43" y="1"/>
                    <a:pt x="48" y="1"/>
                    <a:pt x="52" y="3"/>
                  </a:cubicBezTo>
                  <a:cubicBezTo>
                    <a:pt x="54" y="3"/>
                    <a:pt x="56" y="4"/>
                    <a:pt x="57" y="5"/>
                  </a:cubicBezTo>
                  <a:cubicBezTo>
                    <a:pt x="59" y="6"/>
                    <a:pt x="61" y="7"/>
                    <a:pt x="63" y="8"/>
                  </a:cubicBezTo>
                  <a:cubicBezTo>
                    <a:pt x="70" y="12"/>
                    <a:pt x="75" y="17"/>
                    <a:pt x="78" y="24"/>
                  </a:cubicBezTo>
                  <a:cubicBezTo>
                    <a:pt x="80" y="28"/>
                    <a:pt x="81" y="32"/>
                    <a:pt x="81" y="37"/>
                  </a:cubicBezTo>
                  <a:cubicBezTo>
                    <a:pt x="81" y="40"/>
                    <a:pt x="81" y="44"/>
                    <a:pt x="80" y="47"/>
                  </a:cubicBezTo>
                  <a:cubicBezTo>
                    <a:pt x="80" y="48"/>
                    <a:pt x="80" y="49"/>
                    <a:pt x="79" y="50"/>
                  </a:cubicBezTo>
                  <a:cubicBezTo>
                    <a:pt x="79" y="50"/>
                    <a:pt x="79" y="51"/>
                    <a:pt x="79" y="51"/>
                  </a:cubicBezTo>
                  <a:cubicBezTo>
                    <a:pt x="79" y="51"/>
                    <a:pt x="79" y="52"/>
                    <a:pt x="79" y="52"/>
                  </a:cubicBezTo>
                  <a:cubicBezTo>
                    <a:pt x="78" y="54"/>
                    <a:pt x="77" y="56"/>
                    <a:pt x="76" y="58"/>
                  </a:cubicBezTo>
                  <a:cubicBezTo>
                    <a:pt x="72" y="64"/>
                    <a:pt x="67" y="69"/>
                    <a:pt x="61" y="73"/>
                  </a:cubicBezTo>
                  <a:cubicBezTo>
                    <a:pt x="57" y="75"/>
                    <a:pt x="52" y="76"/>
                    <a:pt x="48" y="77"/>
                  </a:cubicBezTo>
                  <a:cubicBezTo>
                    <a:pt x="45" y="77"/>
                    <a:pt x="43" y="78"/>
                    <a:pt x="40" y="78"/>
                  </a:cubicBezTo>
                  <a:close/>
                  <a:moveTo>
                    <a:pt x="30" y="3"/>
                  </a:moveTo>
                  <a:cubicBezTo>
                    <a:pt x="30" y="4"/>
                    <a:pt x="31" y="4"/>
                    <a:pt x="31" y="3"/>
                  </a:cubicBezTo>
                  <a:cubicBezTo>
                    <a:pt x="33" y="3"/>
                    <a:pt x="34" y="3"/>
                    <a:pt x="36" y="2"/>
                  </a:cubicBezTo>
                  <a:cubicBezTo>
                    <a:pt x="36" y="2"/>
                    <a:pt x="36" y="2"/>
                    <a:pt x="35" y="2"/>
                  </a:cubicBezTo>
                  <a:cubicBezTo>
                    <a:pt x="34" y="2"/>
                    <a:pt x="32" y="3"/>
                    <a:pt x="30" y="3"/>
                  </a:cubicBezTo>
                  <a:cubicBezTo>
                    <a:pt x="30" y="3"/>
                    <a:pt x="30" y="3"/>
                    <a:pt x="30" y="3"/>
                  </a:cubicBezTo>
                  <a:cubicBezTo>
                    <a:pt x="29" y="3"/>
                    <a:pt x="26" y="4"/>
                    <a:pt x="26" y="5"/>
                  </a:cubicBezTo>
                  <a:cubicBezTo>
                    <a:pt x="27" y="5"/>
                    <a:pt x="28" y="4"/>
                    <a:pt x="29" y="4"/>
                  </a:cubicBezTo>
                  <a:cubicBezTo>
                    <a:pt x="29" y="4"/>
                    <a:pt x="30" y="4"/>
                    <a:pt x="30" y="3"/>
                  </a:cubicBezTo>
                  <a:close/>
                  <a:moveTo>
                    <a:pt x="4" y="33"/>
                  </a:moveTo>
                  <a:cubicBezTo>
                    <a:pt x="4" y="33"/>
                    <a:pt x="4" y="33"/>
                    <a:pt x="4" y="33"/>
                  </a:cubicBezTo>
                  <a:cubicBezTo>
                    <a:pt x="4" y="33"/>
                    <a:pt x="4" y="33"/>
                    <a:pt x="3" y="34"/>
                  </a:cubicBezTo>
                  <a:cubicBezTo>
                    <a:pt x="3" y="36"/>
                    <a:pt x="2" y="38"/>
                    <a:pt x="2" y="41"/>
                  </a:cubicBezTo>
                  <a:cubicBezTo>
                    <a:pt x="2" y="43"/>
                    <a:pt x="2" y="44"/>
                    <a:pt x="2" y="46"/>
                  </a:cubicBezTo>
                  <a:cubicBezTo>
                    <a:pt x="2" y="49"/>
                    <a:pt x="3" y="52"/>
                    <a:pt x="4" y="54"/>
                  </a:cubicBezTo>
                  <a:cubicBezTo>
                    <a:pt x="4" y="56"/>
                    <a:pt x="5" y="58"/>
                    <a:pt x="7" y="60"/>
                  </a:cubicBezTo>
                  <a:cubicBezTo>
                    <a:pt x="8" y="61"/>
                    <a:pt x="9" y="63"/>
                    <a:pt x="10" y="64"/>
                  </a:cubicBezTo>
                  <a:cubicBezTo>
                    <a:pt x="11" y="64"/>
                    <a:pt x="11" y="64"/>
                    <a:pt x="11" y="64"/>
                  </a:cubicBezTo>
                  <a:cubicBezTo>
                    <a:pt x="11" y="64"/>
                    <a:pt x="11" y="64"/>
                    <a:pt x="10" y="64"/>
                  </a:cubicBezTo>
                  <a:cubicBezTo>
                    <a:pt x="10" y="63"/>
                    <a:pt x="9" y="62"/>
                    <a:pt x="8" y="61"/>
                  </a:cubicBezTo>
                  <a:cubicBezTo>
                    <a:pt x="6" y="59"/>
                    <a:pt x="5" y="56"/>
                    <a:pt x="4" y="54"/>
                  </a:cubicBezTo>
                  <a:cubicBezTo>
                    <a:pt x="4" y="52"/>
                    <a:pt x="4" y="50"/>
                    <a:pt x="4" y="49"/>
                  </a:cubicBezTo>
                  <a:cubicBezTo>
                    <a:pt x="4" y="48"/>
                    <a:pt x="4" y="47"/>
                    <a:pt x="4" y="46"/>
                  </a:cubicBezTo>
                  <a:cubicBezTo>
                    <a:pt x="4" y="44"/>
                    <a:pt x="3" y="43"/>
                    <a:pt x="3" y="41"/>
                  </a:cubicBezTo>
                  <a:cubicBezTo>
                    <a:pt x="4" y="38"/>
                    <a:pt x="4" y="36"/>
                    <a:pt x="4" y="33"/>
                  </a:cubicBezTo>
                  <a:close/>
                  <a:moveTo>
                    <a:pt x="54" y="15"/>
                  </a:moveTo>
                  <a:cubicBezTo>
                    <a:pt x="54" y="14"/>
                    <a:pt x="54" y="14"/>
                    <a:pt x="54" y="14"/>
                  </a:cubicBezTo>
                  <a:cubicBezTo>
                    <a:pt x="53" y="13"/>
                    <a:pt x="53" y="12"/>
                    <a:pt x="52" y="11"/>
                  </a:cubicBezTo>
                  <a:cubicBezTo>
                    <a:pt x="52" y="11"/>
                    <a:pt x="52" y="10"/>
                    <a:pt x="51" y="10"/>
                  </a:cubicBezTo>
                  <a:cubicBezTo>
                    <a:pt x="48" y="10"/>
                    <a:pt x="45" y="10"/>
                    <a:pt x="42" y="9"/>
                  </a:cubicBezTo>
                  <a:cubicBezTo>
                    <a:pt x="42" y="9"/>
                    <a:pt x="42" y="9"/>
                    <a:pt x="42" y="9"/>
                  </a:cubicBezTo>
                  <a:cubicBezTo>
                    <a:pt x="46" y="11"/>
                    <a:pt x="50" y="13"/>
                    <a:pt x="54" y="15"/>
                  </a:cubicBezTo>
                  <a:close/>
                  <a:moveTo>
                    <a:pt x="55" y="20"/>
                  </a:moveTo>
                  <a:cubicBezTo>
                    <a:pt x="52" y="18"/>
                    <a:pt x="47" y="14"/>
                    <a:pt x="45" y="13"/>
                  </a:cubicBezTo>
                  <a:cubicBezTo>
                    <a:pt x="45" y="14"/>
                    <a:pt x="44" y="15"/>
                    <a:pt x="44" y="15"/>
                  </a:cubicBezTo>
                  <a:cubicBezTo>
                    <a:pt x="44" y="16"/>
                    <a:pt x="45" y="16"/>
                    <a:pt x="45" y="17"/>
                  </a:cubicBezTo>
                  <a:cubicBezTo>
                    <a:pt x="46" y="17"/>
                    <a:pt x="46" y="17"/>
                    <a:pt x="46" y="17"/>
                  </a:cubicBezTo>
                  <a:cubicBezTo>
                    <a:pt x="47" y="17"/>
                    <a:pt x="48" y="17"/>
                    <a:pt x="49" y="18"/>
                  </a:cubicBezTo>
                  <a:cubicBezTo>
                    <a:pt x="50" y="18"/>
                    <a:pt x="50" y="18"/>
                    <a:pt x="50" y="19"/>
                  </a:cubicBezTo>
                  <a:cubicBezTo>
                    <a:pt x="50" y="19"/>
                    <a:pt x="51" y="19"/>
                    <a:pt x="51" y="19"/>
                  </a:cubicBezTo>
                  <a:cubicBezTo>
                    <a:pt x="52" y="20"/>
                    <a:pt x="53" y="20"/>
                    <a:pt x="55" y="20"/>
                  </a:cubicBezTo>
                  <a:close/>
                  <a:moveTo>
                    <a:pt x="30" y="64"/>
                  </a:moveTo>
                  <a:cubicBezTo>
                    <a:pt x="31" y="64"/>
                    <a:pt x="31" y="64"/>
                    <a:pt x="31" y="64"/>
                  </a:cubicBezTo>
                  <a:cubicBezTo>
                    <a:pt x="32" y="63"/>
                    <a:pt x="34" y="63"/>
                    <a:pt x="35" y="62"/>
                  </a:cubicBezTo>
                  <a:cubicBezTo>
                    <a:pt x="36" y="62"/>
                    <a:pt x="36" y="62"/>
                    <a:pt x="37" y="61"/>
                  </a:cubicBezTo>
                  <a:cubicBezTo>
                    <a:pt x="37" y="61"/>
                    <a:pt x="37" y="60"/>
                    <a:pt x="37" y="60"/>
                  </a:cubicBezTo>
                  <a:cubicBezTo>
                    <a:pt x="37" y="59"/>
                    <a:pt x="37" y="59"/>
                    <a:pt x="37" y="59"/>
                  </a:cubicBezTo>
                  <a:cubicBezTo>
                    <a:pt x="36" y="60"/>
                    <a:pt x="35" y="60"/>
                    <a:pt x="35" y="59"/>
                  </a:cubicBezTo>
                  <a:cubicBezTo>
                    <a:pt x="34" y="59"/>
                    <a:pt x="34" y="59"/>
                    <a:pt x="33" y="59"/>
                  </a:cubicBezTo>
                  <a:cubicBezTo>
                    <a:pt x="33" y="58"/>
                    <a:pt x="32" y="59"/>
                    <a:pt x="32" y="59"/>
                  </a:cubicBezTo>
                  <a:cubicBezTo>
                    <a:pt x="32" y="60"/>
                    <a:pt x="32" y="60"/>
                    <a:pt x="32" y="60"/>
                  </a:cubicBezTo>
                  <a:cubicBezTo>
                    <a:pt x="31" y="61"/>
                    <a:pt x="31" y="62"/>
                    <a:pt x="30" y="63"/>
                  </a:cubicBezTo>
                  <a:cubicBezTo>
                    <a:pt x="30" y="64"/>
                    <a:pt x="30" y="64"/>
                    <a:pt x="30" y="64"/>
                  </a:cubicBezTo>
                  <a:close/>
                  <a:moveTo>
                    <a:pt x="12" y="26"/>
                  </a:moveTo>
                  <a:cubicBezTo>
                    <a:pt x="12" y="25"/>
                    <a:pt x="12" y="25"/>
                    <a:pt x="13" y="24"/>
                  </a:cubicBezTo>
                  <a:cubicBezTo>
                    <a:pt x="13" y="24"/>
                    <a:pt x="14" y="24"/>
                    <a:pt x="15" y="25"/>
                  </a:cubicBezTo>
                  <a:cubicBezTo>
                    <a:pt x="15" y="24"/>
                    <a:pt x="15" y="24"/>
                    <a:pt x="14" y="23"/>
                  </a:cubicBezTo>
                  <a:cubicBezTo>
                    <a:pt x="14" y="23"/>
                    <a:pt x="14" y="23"/>
                    <a:pt x="14" y="22"/>
                  </a:cubicBezTo>
                  <a:cubicBezTo>
                    <a:pt x="15" y="22"/>
                    <a:pt x="15" y="21"/>
                    <a:pt x="15" y="20"/>
                  </a:cubicBezTo>
                  <a:cubicBezTo>
                    <a:pt x="16" y="19"/>
                    <a:pt x="16" y="19"/>
                    <a:pt x="16" y="18"/>
                  </a:cubicBezTo>
                  <a:cubicBezTo>
                    <a:pt x="16" y="17"/>
                    <a:pt x="16" y="17"/>
                    <a:pt x="16" y="17"/>
                  </a:cubicBezTo>
                  <a:cubicBezTo>
                    <a:pt x="13" y="20"/>
                    <a:pt x="9" y="26"/>
                    <a:pt x="9" y="28"/>
                  </a:cubicBezTo>
                  <a:cubicBezTo>
                    <a:pt x="10" y="27"/>
                    <a:pt x="11" y="27"/>
                    <a:pt x="12" y="26"/>
                  </a:cubicBezTo>
                  <a:close/>
                  <a:moveTo>
                    <a:pt x="40" y="73"/>
                  </a:moveTo>
                  <a:cubicBezTo>
                    <a:pt x="40" y="73"/>
                    <a:pt x="40" y="73"/>
                    <a:pt x="40" y="73"/>
                  </a:cubicBezTo>
                  <a:cubicBezTo>
                    <a:pt x="41" y="73"/>
                    <a:pt x="41" y="73"/>
                    <a:pt x="41" y="73"/>
                  </a:cubicBezTo>
                  <a:cubicBezTo>
                    <a:pt x="43" y="73"/>
                    <a:pt x="45" y="73"/>
                    <a:pt x="47" y="73"/>
                  </a:cubicBezTo>
                  <a:cubicBezTo>
                    <a:pt x="49" y="73"/>
                    <a:pt x="50" y="73"/>
                    <a:pt x="52" y="73"/>
                  </a:cubicBezTo>
                  <a:cubicBezTo>
                    <a:pt x="52" y="72"/>
                    <a:pt x="53" y="72"/>
                    <a:pt x="53" y="72"/>
                  </a:cubicBezTo>
                  <a:cubicBezTo>
                    <a:pt x="53" y="72"/>
                    <a:pt x="53" y="72"/>
                    <a:pt x="53" y="72"/>
                  </a:cubicBezTo>
                  <a:cubicBezTo>
                    <a:pt x="51" y="71"/>
                    <a:pt x="50" y="71"/>
                    <a:pt x="49" y="71"/>
                  </a:cubicBezTo>
                  <a:cubicBezTo>
                    <a:pt x="47" y="72"/>
                    <a:pt x="45" y="72"/>
                    <a:pt x="44" y="72"/>
                  </a:cubicBezTo>
                  <a:cubicBezTo>
                    <a:pt x="43" y="72"/>
                    <a:pt x="43" y="72"/>
                    <a:pt x="43" y="72"/>
                  </a:cubicBezTo>
                  <a:cubicBezTo>
                    <a:pt x="42" y="72"/>
                    <a:pt x="41" y="73"/>
                    <a:pt x="40" y="73"/>
                  </a:cubicBezTo>
                  <a:close/>
                  <a:moveTo>
                    <a:pt x="63" y="26"/>
                  </a:moveTo>
                  <a:cubicBezTo>
                    <a:pt x="65" y="25"/>
                    <a:pt x="66" y="24"/>
                    <a:pt x="68" y="25"/>
                  </a:cubicBezTo>
                  <a:cubicBezTo>
                    <a:pt x="68" y="24"/>
                    <a:pt x="67" y="24"/>
                    <a:pt x="67" y="23"/>
                  </a:cubicBezTo>
                  <a:cubicBezTo>
                    <a:pt x="65" y="22"/>
                    <a:pt x="64" y="22"/>
                    <a:pt x="62" y="21"/>
                  </a:cubicBezTo>
                  <a:cubicBezTo>
                    <a:pt x="62" y="21"/>
                    <a:pt x="62" y="21"/>
                    <a:pt x="62" y="20"/>
                  </a:cubicBezTo>
                  <a:cubicBezTo>
                    <a:pt x="61" y="21"/>
                    <a:pt x="61" y="22"/>
                    <a:pt x="61" y="23"/>
                  </a:cubicBezTo>
                  <a:cubicBezTo>
                    <a:pt x="61" y="23"/>
                    <a:pt x="61" y="23"/>
                    <a:pt x="61" y="24"/>
                  </a:cubicBezTo>
                  <a:cubicBezTo>
                    <a:pt x="62" y="24"/>
                    <a:pt x="62" y="25"/>
                    <a:pt x="63" y="26"/>
                  </a:cubicBezTo>
                  <a:close/>
                  <a:moveTo>
                    <a:pt x="69" y="33"/>
                  </a:moveTo>
                  <a:cubicBezTo>
                    <a:pt x="69" y="33"/>
                    <a:pt x="70" y="33"/>
                    <a:pt x="70" y="33"/>
                  </a:cubicBezTo>
                  <a:cubicBezTo>
                    <a:pt x="70" y="33"/>
                    <a:pt x="70" y="32"/>
                    <a:pt x="70" y="32"/>
                  </a:cubicBezTo>
                  <a:cubicBezTo>
                    <a:pt x="70" y="30"/>
                    <a:pt x="70" y="29"/>
                    <a:pt x="68" y="27"/>
                  </a:cubicBezTo>
                  <a:cubicBezTo>
                    <a:pt x="67" y="26"/>
                    <a:pt x="66" y="26"/>
                    <a:pt x="64" y="27"/>
                  </a:cubicBezTo>
                  <a:cubicBezTo>
                    <a:pt x="66" y="29"/>
                    <a:pt x="68" y="31"/>
                    <a:pt x="69" y="33"/>
                  </a:cubicBezTo>
                  <a:close/>
                  <a:moveTo>
                    <a:pt x="54" y="11"/>
                  </a:moveTo>
                  <a:cubicBezTo>
                    <a:pt x="54" y="11"/>
                    <a:pt x="54" y="11"/>
                    <a:pt x="54" y="11"/>
                  </a:cubicBezTo>
                  <a:cubicBezTo>
                    <a:pt x="55" y="13"/>
                    <a:pt x="56" y="14"/>
                    <a:pt x="56" y="16"/>
                  </a:cubicBezTo>
                  <a:cubicBezTo>
                    <a:pt x="56" y="16"/>
                    <a:pt x="57" y="16"/>
                    <a:pt x="57" y="16"/>
                  </a:cubicBezTo>
                  <a:cubicBezTo>
                    <a:pt x="58" y="16"/>
                    <a:pt x="59" y="17"/>
                    <a:pt x="59" y="17"/>
                  </a:cubicBezTo>
                  <a:cubicBezTo>
                    <a:pt x="60" y="17"/>
                    <a:pt x="60" y="17"/>
                    <a:pt x="60" y="18"/>
                  </a:cubicBezTo>
                  <a:cubicBezTo>
                    <a:pt x="60" y="17"/>
                    <a:pt x="60" y="17"/>
                    <a:pt x="60" y="17"/>
                  </a:cubicBezTo>
                  <a:cubicBezTo>
                    <a:pt x="60" y="15"/>
                    <a:pt x="59" y="13"/>
                    <a:pt x="57" y="12"/>
                  </a:cubicBezTo>
                  <a:cubicBezTo>
                    <a:pt x="57" y="12"/>
                    <a:pt x="57" y="12"/>
                    <a:pt x="57" y="12"/>
                  </a:cubicBezTo>
                  <a:cubicBezTo>
                    <a:pt x="56" y="11"/>
                    <a:pt x="55" y="11"/>
                    <a:pt x="54" y="11"/>
                  </a:cubicBezTo>
                  <a:close/>
                  <a:moveTo>
                    <a:pt x="42" y="4"/>
                  </a:moveTo>
                  <a:cubicBezTo>
                    <a:pt x="41" y="5"/>
                    <a:pt x="41" y="5"/>
                    <a:pt x="40" y="6"/>
                  </a:cubicBezTo>
                  <a:cubicBezTo>
                    <a:pt x="39" y="6"/>
                    <a:pt x="38" y="6"/>
                    <a:pt x="38" y="6"/>
                  </a:cubicBezTo>
                  <a:cubicBezTo>
                    <a:pt x="37" y="5"/>
                    <a:pt x="37" y="5"/>
                    <a:pt x="36" y="5"/>
                  </a:cubicBezTo>
                  <a:cubicBezTo>
                    <a:pt x="35" y="5"/>
                    <a:pt x="34" y="5"/>
                    <a:pt x="32" y="5"/>
                  </a:cubicBezTo>
                  <a:cubicBezTo>
                    <a:pt x="32" y="6"/>
                    <a:pt x="31" y="6"/>
                    <a:pt x="31" y="7"/>
                  </a:cubicBezTo>
                  <a:cubicBezTo>
                    <a:pt x="32" y="7"/>
                    <a:pt x="32" y="8"/>
                    <a:pt x="32" y="9"/>
                  </a:cubicBezTo>
                  <a:cubicBezTo>
                    <a:pt x="33" y="9"/>
                    <a:pt x="33" y="9"/>
                    <a:pt x="33" y="8"/>
                  </a:cubicBezTo>
                  <a:cubicBezTo>
                    <a:pt x="33" y="8"/>
                    <a:pt x="33" y="8"/>
                    <a:pt x="33" y="8"/>
                  </a:cubicBezTo>
                  <a:cubicBezTo>
                    <a:pt x="33" y="7"/>
                    <a:pt x="33" y="7"/>
                    <a:pt x="34" y="7"/>
                  </a:cubicBezTo>
                  <a:cubicBezTo>
                    <a:pt x="34" y="7"/>
                    <a:pt x="34" y="7"/>
                    <a:pt x="35" y="7"/>
                  </a:cubicBezTo>
                  <a:cubicBezTo>
                    <a:pt x="36" y="7"/>
                    <a:pt x="36" y="7"/>
                    <a:pt x="37" y="7"/>
                  </a:cubicBezTo>
                  <a:cubicBezTo>
                    <a:pt x="38" y="8"/>
                    <a:pt x="38" y="8"/>
                    <a:pt x="38" y="7"/>
                  </a:cubicBezTo>
                  <a:cubicBezTo>
                    <a:pt x="39" y="6"/>
                    <a:pt x="41" y="5"/>
                    <a:pt x="42" y="4"/>
                  </a:cubicBezTo>
                  <a:close/>
                  <a:moveTo>
                    <a:pt x="50" y="64"/>
                  </a:moveTo>
                  <a:cubicBezTo>
                    <a:pt x="50" y="64"/>
                    <a:pt x="51" y="64"/>
                    <a:pt x="51" y="65"/>
                  </a:cubicBezTo>
                  <a:cubicBezTo>
                    <a:pt x="52" y="65"/>
                    <a:pt x="53" y="66"/>
                    <a:pt x="55" y="65"/>
                  </a:cubicBezTo>
                  <a:cubicBezTo>
                    <a:pt x="55" y="64"/>
                    <a:pt x="56" y="64"/>
                    <a:pt x="56" y="64"/>
                  </a:cubicBezTo>
                  <a:cubicBezTo>
                    <a:pt x="57" y="63"/>
                    <a:pt x="57" y="63"/>
                    <a:pt x="57" y="63"/>
                  </a:cubicBezTo>
                  <a:cubicBezTo>
                    <a:pt x="57" y="62"/>
                    <a:pt x="57" y="62"/>
                    <a:pt x="56" y="61"/>
                  </a:cubicBezTo>
                  <a:cubicBezTo>
                    <a:pt x="54" y="62"/>
                    <a:pt x="52" y="62"/>
                    <a:pt x="50" y="64"/>
                  </a:cubicBezTo>
                  <a:close/>
                  <a:moveTo>
                    <a:pt x="48" y="31"/>
                  </a:moveTo>
                  <a:cubicBezTo>
                    <a:pt x="48" y="31"/>
                    <a:pt x="48" y="31"/>
                    <a:pt x="47" y="31"/>
                  </a:cubicBezTo>
                  <a:cubicBezTo>
                    <a:pt x="47" y="33"/>
                    <a:pt x="47" y="35"/>
                    <a:pt x="46" y="37"/>
                  </a:cubicBezTo>
                  <a:cubicBezTo>
                    <a:pt x="47" y="37"/>
                    <a:pt x="48" y="37"/>
                    <a:pt x="49" y="38"/>
                  </a:cubicBezTo>
                  <a:cubicBezTo>
                    <a:pt x="49" y="37"/>
                    <a:pt x="50" y="36"/>
                    <a:pt x="50" y="35"/>
                  </a:cubicBezTo>
                  <a:cubicBezTo>
                    <a:pt x="50" y="35"/>
                    <a:pt x="50" y="35"/>
                    <a:pt x="50" y="34"/>
                  </a:cubicBezTo>
                  <a:cubicBezTo>
                    <a:pt x="49" y="33"/>
                    <a:pt x="48" y="32"/>
                    <a:pt x="48" y="31"/>
                  </a:cubicBezTo>
                  <a:close/>
                  <a:moveTo>
                    <a:pt x="27" y="53"/>
                  </a:moveTo>
                  <a:cubicBezTo>
                    <a:pt x="26" y="54"/>
                    <a:pt x="25" y="54"/>
                    <a:pt x="25" y="54"/>
                  </a:cubicBezTo>
                  <a:cubicBezTo>
                    <a:pt x="25" y="54"/>
                    <a:pt x="24" y="54"/>
                    <a:pt x="24" y="54"/>
                  </a:cubicBezTo>
                  <a:cubicBezTo>
                    <a:pt x="24" y="55"/>
                    <a:pt x="24" y="55"/>
                    <a:pt x="24" y="56"/>
                  </a:cubicBezTo>
                  <a:cubicBezTo>
                    <a:pt x="24" y="56"/>
                    <a:pt x="24" y="56"/>
                    <a:pt x="24" y="56"/>
                  </a:cubicBezTo>
                  <a:cubicBezTo>
                    <a:pt x="25" y="58"/>
                    <a:pt x="25" y="58"/>
                    <a:pt x="27" y="58"/>
                  </a:cubicBezTo>
                  <a:cubicBezTo>
                    <a:pt x="28" y="58"/>
                    <a:pt x="28" y="58"/>
                    <a:pt x="28" y="58"/>
                  </a:cubicBezTo>
                  <a:cubicBezTo>
                    <a:pt x="28" y="56"/>
                    <a:pt x="27" y="55"/>
                    <a:pt x="27" y="53"/>
                  </a:cubicBezTo>
                  <a:close/>
                  <a:moveTo>
                    <a:pt x="36" y="24"/>
                  </a:moveTo>
                  <a:cubicBezTo>
                    <a:pt x="37" y="25"/>
                    <a:pt x="38" y="26"/>
                    <a:pt x="38" y="26"/>
                  </a:cubicBezTo>
                  <a:cubicBezTo>
                    <a:pt x="39" y="25"/>
                    <a:pt x="40" y="25"/>
                    <a:pt x="41" y="24"/>
                  </a:cubicBezTo>
                  <a:cubicBezTo>
                    <a:pt x="41" y="23"/>
                    <a:pt x="41" y="22"/>
                    <a:pt x="40" y="21"/>
                  </a:cubicBezTo>
                  <a:cubicBezTo>
                    <a:pt x="39" y="22"/>
                    <a:pt x="38" y="23"/>
                    <a:pt x="36" y="24"/>
                  </a:cubicBezTo>
                  <a:close/>
                  <a:moveTo>
                    <a:pt x="52" y="42"/>
                  </a:moveTo>
                  <a:cubicBezTo>
                    <a:pt x="51" y="44"/>
                    <a:pt x="50" y="46"/>
                    <a:pt x="49" y="48"/>
                  </a:cubicBezTo>
                  <a:cubicBezTo>
                    <a:pt x="50" y="49"/>
                    <a:pt x="50" y="49"/>
                    <a:pt x="51" y="50"/>
                  </a:cubicBezTo>
                  <a:cubicBezTo>
                    <a:pt x="51" y="49"/>
                    <a:pt x="51" y="49"/>
                    <a:pt x="51" y="49"/>
                  </a:cubicBezTo>
                  <a:cubicBezTo>
                    <a:pt x="52" y="48"/>
                    <a:pt x="52" y="47"/>
                    <a:pt x="52" y="46"/>
                  </a:cubicBezTo>
                  <a:cubicBezTo>
                    <a:pt x="52" y="45"/>
                    <a:pt x="52" y="44"/>
                    <a:pt x="52" y="42"/>
                  </a:cubicBezTo>
                  <a:cubicBezTo>
                    <a:pt x="52" y="42"/>
                    <a:pt x="52" y="42"/>
                    <a:pt x="52" y="42"/>
                  </a:cubicBezTo>
                  <a:close/>
                  <a:moveTo>
                    <a:pt x="51" y="51"/>
                  </a:moveTo>
                  <a:cubicBezTo>
                    <a:pt x="50" y="51"/>
                    <a:pt x="49" y="50"/>
                    <a:pt x="48" y="50"/>
                  </a:cubicBezTo>
                  <a:cubicBezTo>
                    <a:pt x="47" y="52"/>
                    <a:pt x="47" y="53"/>
                    <a:pt x="46" y="55"/>
                  </a:cubicBezTo>
                  <a:cubicBezTo>
                    <a:pt x="48" y="55"/>
                    <a:pt x="51" y="54"/>
                    <a:pt x="51" y="51"/>
                  </a:cubicBezTo>
                  <a:close/>
                  <a:moveTo>
                    <a:pt x="79" y="36"/>
                  </a:moveTo>
                  <a:cubicBezTo>
                    <a:pt x="80" y="31"/>
                    <a:pt x="78" y="25"/>
                    <a:pt x="75" y="22"/>
                  </a:cubicBezTo>
                  <a:cubicBezTo>
                    <a:pt x="76" y="24"/>
                    <a:pt x="76" y="26"/>
                    <a:pt x="77" y="27"/>
                  </a:cubicBezTo>
                  <a:cubicBezTo>
                    <a:pt x="77" y="28"/>
                    <a:pt x="77" y="29"/>
                    <a:pt x="77" y="30"/>
                  </a:cubicBezTo>
                  <a:cubicBezTo>
                    <a:pt x="78" y="31"/>
                    <a:pt x="78" y="33"/>
                    <a:pt x="79" y="35"/>
                  </a:cubicBezTo>
                  <a:cubicBezTo>
                    <a:pt x="79" y="35"/>
                    <a:pt x="79" y="36"/>
                    <a:pt x="79" y="36"/>
                  </a:cubicBezTo>
                  <a:close/>
                  <a:moveTo>
                    <a:pt x="31" y="22"/>
                  </a:moveTo>
                  <a:cubicBezTo>
                    <a:pt x="31" y="22"/>
                    <a:pt x="31" y="22"/>
                    <a:pt x="30" y="23"/>
                  </a:cubicBezTo>
                  <a:cubicBezTo>
                    <a:pt x="29" y="23"/>
                    <a:pt x="28" y="25"/>
                    <a:pt x="28" y="26"/>
                  </a:cubicBezTo>
                  <a:cubicBezTo>
                    <a:pt x="28" y="27"/>
                    <a:pt x="28" y="27"/>
                    <a:pt x="29" y="28"/>
                  </a:cubicBezTo>
                  <a:cubicBezTo>
                    <a:pt x="30" y="27"/>
                    <a:pt x="31" y="26"/>
                    <a:pt x="32" y="25"/>
                  </a:cubicBezTo>
                  <a:cubicBezTo>
                    <a:pt x="32" y="24"/>
                    <a:pt x="31" y="23"/>
                    <a:pt x="31" y="22"/>
                  </a:cubicBezTo>
                  <a:close/>
                  <a:moveTo>
                    <a:pt x="19" y="14"/>
                  </a:moveTo>
                  <a:cubicBezTo>
                    <a:pt x="20" y="15"/>
                    <a:pt x="19" y="16"/>
                    <a:pt x="19" y="17"/>
                  </a:cubicBezTo>
                  <a:cubicBezTo>
                    <a:pt x="21" y="15"/>
                    <a:pt x="23" y="13"/>
                    <a:pt x="25" y="10"/>
                  </a:cubicBezTo>
                  <a:cubicBezTo>
                    <a:pt x="23" y="11"/>
                    <a:pt x="20" y="13"/>
                    <a:pt x="19" y="14"/>
                  </a:cubicBezTo>
                  <a:close/>
                  <a:moveTo>
                    <a:pt x="9" y="36"/>
                  </a:moveTo>
                  <a:cubicBezTo>
                    <a:pt x="9" y="36"/>
                    <a:pt x="9" y="36"/>
                    <a:pt x="9" y="36"/>
                  </a:cubicBezTo>
                  <a:cubicBezTo>
                    <a:pt x="11" y="34"/>
                    <a:pt x="12" y="33"/>
                    <a:pt x="14" y="31"/>
                  </a:cubicBezTo>
                  <a:cubicBezTo>
                    <a:pt x="14" y="31"/>
                    <a:pt x="15" y="30"/>
                    <a:pt x="14" y="29"/>
                  </a:cubicBezTo>
                  <a:cubicBezTo>
                    <a:pt x="14" y="29"/>
                    <a:pt x="14" y="28"/>
                    <a:pt x="14" y="28"/>
                  </a:cubicBezTo>
                  <a:cubicBezTo>
                    <a:pt x="12" y="31"/>
                    <a:pt x="10" y="33"/>
                    <a:pt x="9" y="36"/>
                  </a:cubicBezTo>
                  <a:close/>
                  <a:moveTo>
                    <a:pt x="44" y="54"/>
                  </a:moveTo>
                  <a:cubicBezTo>
                    <a:pt x="45" y="52"/>
                    <a:pt x="46" y="51"/>
                    <a:pt x="47" y="49"/>
                  </a:cubicBezTo>
                  <a:cubicBezTo>
                    <a:pt x="46" y="48"/>
                    <a:pt x="45" y="48"/>
                    <a:pt x="44" y="48"/>
                  </a:cubicBezTo>
                  <a:cubicBezTo>
                    <a:pt x="44" y="49"/>
                    <a:pt x="44" y="50"/>
                    <a:pt x="43" y="51"/>
                  </a:cubicBezTo>
                  <a:cubicBezTo>
                    <a:pt x="43" y="52"/>
                    <a:pt x="43" y="53"/>
                    <a:pt x="44" y="54"/>
                  </a:cubicBezTo>
                  <a:close/>
                  <a:moveTo>
                    <a:pt x="19" y="53"/>
                  </a:moveTo>
                  <a:cubicBezTo>
                    <a:pt x="19" y="52"/>
                    <a:pt x="19" y="52"/>
                    <a:pt x="19" y="52"/>
                  </a:cubicBezTo>
                  <a:cubicBezTo>
                    <a:pt x="18" y="52"/>
                    <a:pt x="18" y="52"/>
                    <a:pt x="17" y="52"/>
                  </a:cubicBezTo>
                  <a:cubicBezTo>
                    <a:pt x="16" y="52"/>
                    <a:pt x="16" y="51"/>
                    <a:pt x="16" y="50"/>
                  </a:cubicBezTo>
                  <a:cubicBezTo>
                    <a:pt x="15" y="51"/>
                    <a:pt x="15" y="52"/>
                    <a:pt x="14" y="53"/>
                  </a:cubicBezTo>
                  <a:cubicBezTo>
                    <a:pt x="15" y="54"/>
                    <a:pt x="15" y="54"/>
                    <a:pt x="16" y="55"/>
                  </a:cubicBezTo>
                  <a:cubicBezTo>
                    <a:pt x="17" y="54"/>
                    <a:pt x="18" y="53"/>
                    <a:pt x="19" y="53"/>
                  </a:cubicBezTo>
                  <a:close/>
                  <a:moveTo>
                    <a:pt x="35" y="48"/>
                  </a:moveTo>
                  <a:cubicBezTo>
                    <a:pt x="36" y="49"/>
                    <a:pt x="36" y="49"/>
                    <a:pt x="36" y="48"/>
                  </a:cubicBezTo>
                  <a:cubicBezTo>
                    <a:pt x="36" y="47"/>
                    <a:pt x="36" y="47"/>
                    <a:pt x="36" y="47"/>
                  </a:cubicBezTo>
                  <a:cubicBezTo>
                    <a:pt x="36" y="47"/>
                    <a:pt x="36" y="46"/>
                    <a:pt x="36" y="46"/>
                  </a:cubicBezTo>
                  <a:cubicBezTo>
                    <a:pt x="36" y="45"/>
                    <a:pt x="35" y="44"/>
                    <a:pt x="35" y="43"/>
                  </a:cubicBezTo>
                  <a:cubicBezTo>
                    <a:pt x="34" y="43"/>
                    <a:pt x="34" y="43"/>
                    <a:pt x="33" y="42"/>
                  </a:cubicBezTo>
                  <a:cubicBezTo>
                    <a:pt x="34" y="45"/>
                    <a:pt x="34" y="46"/>
                    <a:pt x="35" y="48"/>
                  </a:cubicBezTo>
                  <a:close/>
                  <a:moveTo>
                    <a:pt x="12" y="49"/>
                  </a:moveTo>
                  <a:cubicBezTo>
                    <a:pt x="13" y="47"/>
                    <a:pt x="14" y="46"/>
                    <a:pt x="14" y="44"/>
                  </a:cubicBezTo>
                  <a:cubicBezTo>
                    <a:pt x="13" y="44"/>
                    <a:pt x="13" y="44"/>
                    <a:pt x="12" y="44"/>
                  </a:cubicBezTo>
                  <a:cubicBezTo>
                    <a:pt x="12" y="45"/>
                    <a:pt x="11" y="47"/>
                    <a:pt x="11" y="47"/>
                  </a:cubicBezTo>
                  <a:cubicBezTo>
                    <a:pt x="11" y="47"/>
                    <a:pt x="11" y="47"/>
                    <a:pt x="11" y="47"/>
                  </a:cubicBezTo>
                  <a:cubicBezTo>
                    <a:pt x="11" y="48"/>
                    <a:pt x="11" y="48"/>
                    <a:pt x="12" y="49"/>
                  </a:cubicBezTo>
                  <a:close/>
                  <a:moveTo>
                    <a:pt x="67" y="16"/>
                  </a:moveTo>
                  <a:cubicBezTo>
                    <a:pt x="67" y="14"/>
                    <a:pt x="61" y="9"/>
                    <a:pt x="59" y="9"/>
                  </a:cubicBezTo>
                  <a:cubicBezTo>
                    <a:pt x="60" y="10"/>
                    <a:pt x="61" y="11"/>
                    <a:pt x="62" y="12"/>
                  </a:cubicBezTo>
                  <a:cubicBezTo>
                    <a:pt x="63" y="12"/>
                    <a:pt x="63" y="12"/>
                    <a:pt x="63" y="13"/>
                  </a:cubicBezTo>
                  <a:cubicBezTo>
                    <a:pt x="64" y="14"/>
                    <a:pt x="66" y="15"/>
                    <a:pt x="67" y="15"/>
                  </a:cubicBezTo>
                  <a:cubicBezTo>
                    <a:pt x="67" y="16"/>
                    <a:pt x="67" y="16"/>
                    <a:pt x="67" y="16"/>
                  </a:cubicBezTo>
                  <a:close/>
                  <a:moveTo>
                    <a:pt x="20" y="55"/>
                  </a:moveTo>
                  <a:cubicBezTo>
                    <a:pt x="20" y="55"/>
                    <a:pt x="18" y="56"/>
                    <a:pt x="18" y="57"/>
                  </a:cubicBezTo>
                  <a:cubicBezTo>
                    <a:pt x="18" y="58"/>
                    <a:pt x="19" y="59"/>
                    <a:pt x="20" y="59"/>
                  </a:cubicBezTo>
                  <a:cubicBezTo>
                    <a:pt x="21" y="58"/>
                    <a:pt x="21" y="56"/>
                    <a:pt x="20" y="55"/>
                  </a:cubicBezTo>
                  <a:close/>
                  <a:moveTo>
                    <a:pt x="19" y="22"/>
                  </a:moveTo>
                  <a:cubicBezTo>
                    <a:pt x="20" y="21"/>
                    <a:pt x="21" y="20"/>
                    <a:pt x="22" y="20"/>
                  </a:cubicBezTo>
                  <a:cubicBezTo>
                    <a:pt x="22" y="19"/>
                    <a:pt x="23" y="18"/>
                    <a:pt x="24" y="18"/>
                  </a:cubicBezTo>
                  <a:cubicBezTo>
                    <a:pt x="24" y="17"/>
                    <a:pt x="25" y="16"/>
                    <a:pt x="25" y="15"/>
                  </a:cubicBezTo>
                  <a:cubicBezTo>
                    <a:pt x="23" y="17"/>
                    <a:pt x="22" y="18"/>
                    <a:pt x="20" y="19"/>
                  </a:cubicBezTo>
                  <a:cubicBezTo>
                    <a:pt x="20" y="20"/>
                    <a:pt x="19" y="21"/>
                    <a:pt x="19" y="22"/>
                  </a:cubicBezTo>
                  <a:close/>
                  <a:moveTo>
                    <a:pt x="70" y="63"/>
                  </a:moveTo>
                  <a:cubicBezTo>
                    <a:pt x="68" y="65"/>
                    <a:pt x="66" y="66"/>
                    <a:pt x="64" y="68"/>
                  </a:cubicBezTo>
                  <a:cubicBezTo>
                    <a:pt x="62" y="69"/>
                    <a:pt x="60" y="71"/>
                    <a:pt x="57" y="72"/>
                  </a:cubicBezTo>
                  <a:cubicBezTo>
                    <a:pt x="62" y="70"/>
                    <a:pt x="66" y="67"/>
                    <a:pt x="70" y="63"/>
                  </a:cubicBezTo>
                  <a:close/>
                  <a:moveTo>
                    <a:pt x="14" y="34"/>
                  </a:moveTo>
                  <a:cubicBezTo>
                    <a:pt x="13" y="35"/>
                    <a:pt x="12" y="36"/>
                    <a:pt x="11" y="37"/>
                  </a:cubicBezTo>
                  <a:cubicBezTo>
                    <a:pt x="11" y="37"/>
                    <a:pt x="12" y="38"/>
                    <a:pt x="13" y="38"/>
                  </a:cubicBezTo>
                  <a:cubicBezTo>
                    <a:pt x="14" y="37"/>
                    <a:pt x="15" y="36"/>
                    <a:pt x="14" y="34"/>
                  </a:cubicBezTo>
                  <a:close/>
                  <a:moveTo>
                    <a:pt x="26" y="62"/>
                  </a:moveTo>
                  <a:cubicBezTo>
                    <a:pt x="26" y="62"/>
                    <a:pt x="25" y="63"/>
                    <a:pt x="24" y="63"/>
                  </a:cubicBezTo>
                  <a:cubicBezTo>
                    <a:pt x="25" y="64"/>
                    <a:pt x="27" y="65"/>
                    <a:pt x="28" y="66"/>
                  </a:cubicBezTo>
                  <a:cubicBezTo>
                    <a:pt x="28" y="65"/>
                    <a:pt x="28" y="64"/>
                    <a:pt x="28" y="64"/>
                  </a:cubicBezTo>
                  <a:cubicBezTo>
                    <a:pt x="28" y="63"/>
                    <a:pt x="27" y="62"/>
                    <a:pt x="26" y="62"/>
                  </a:cubicBezTo>
                  <a:close/>
                  <a:moveTo>
                    <a:pt x="32" y="56"/>
                  </a:moveTo>
                  <a:cubicBezTo>
                    <a:pt x="32" y="55"/>
                    <a:pt x="33" y="55"/>
                    <a:pt x="33" y="54"/>
                  </a:cubicBezTo>
                  <a:cubicBezTo>
                    <a:pt x="32" y="53"/>
                    <a:pt x="31" y="53"/>
                    <a:pt x="30" y="53"/>
                  </a:cubicBezTo>
                  <a:cubicBezTo>
                    <a:pt x="30" y="54"/>
                    <a:pt x="29" y="55"/>
                    <a:pt x="30" y="56"/>
                  </a:cubicBezTo>
                  <a:cubicBezTo>
                    <a:pt x="30" y="56"/>
                    <a:pt x="31" y="56"/>
                    <a:pt x="32" y="56"/>
                  </a:cubicBezTo>
                  <a:close/>
                  <a:moveTo>
                    <a:pt x="26" y="69"/>
                  </a:moveTo>
                  <a:cubicBezTo>
                    <a:pt x="25" y="69"/>
                    <a:pt x="25" y="69"/>
                    <a:pt x="25" y="68"/>
                  </a:cubicBezTo>
                  <a:cubicBezTo>
                    <a:pt x="23" y="68"/>
                    <a:pt x="22" y="67"/>
                    <a:pt x="20" y="66"/>
                  </a:cubicBezTo>
                  <a:cubicBezTo>
                    <a:pt x="20" y="65"/>
                    <a:pt x="19" y="65"/>
                    <a:pt x="18" y="65"/>
                  </a:cubicBezTo>
                  <a:cubicBezTo>
                    <a:pt x="18" y="65"/>
                    <a:pt x="18" y="65"/>
                    <a:pt x="18" y="65"/>
                  </a:cubicBezTo>
                  <a:cubicBezTo>
                    <a:pt x="20" y="67"/>
                    <a:pt x="23" y="69"/>
                    <a:pt x="26" y="69"/>
                  </a:cubicBezTo>
                  <a:close/>
                  <a:moveTo>
                    <a:pt x="66" y="39"/>
                  </a:moveTo>
                  <a:cubicBezTo>
                    <a:pt x="66" y="38"/>
                    <a:pt x="66" y="38"/>
                    <a:pt x="66" y="37"/>
                  </a:cubicBezTo>
                  <a:cubicBezTo>
                    <a:pt x="67" y="37"/>
                    <a:pt x="67" y="36"/>
                    <a:pt x="66" y="36"/>
                  </a:cubicBezTo>
                  <a:cubicBezTo>
                    <a:pt x="66" y="35"/>
                    <a:pt x="66" y="35"/>
                    <a:pt x="65" y="34"/>
                  </a:cubicBezTo>
                  <a:cubicBezTo>
                    <a:pt x="65" y="34"/>
                    <a:pt x="65" y="34"/>
                    <a:pt x="65" y="34"/>
                  </a:cubicBezTo>
                  <a:cubicBezTo>
                    <a:pt x="65" y="36"/>
                    <a:pt x="64" y="37"/>
                    <a:pt x="64" y="39"/>
                  </a:cubicBezTo>
                  <a:cubicBezTo>
                    <a:pt x="65" y="39"/>
                    <a:pt x="65" y="39"/>
                    <a:pt x="66" y="39"/>
                  </a:cubicBezTo>
                  <a:close/>
                  <a:moveTo>
                    <a:pt x="15" y="14"/>
                  </a:moveTo>
                  <a:cubicBezTo>
                    <a:pt x="13" y="15"/>
                    <a:pt x="13" y="16"/>
                    <a:pt x="12" y="16"/>
                  </a:cubicBezTo>
                  <a:cubicBezTo>
                    <a:pt x="12" y="17"/>
                    <a:pt x="12" y="18"/>
                    <a:pt x="13" y="19"/>
                  </a:cubicBezTo>
                  <a:cubicBezTo>
                    <a:pt x="13" y="18"/>
                    <a:pt x="13" y="18"/>
                    <a:pt x="14" y="17"/>
                  </a:cubicBezTo>
                  <a:cubicBezTo>
                    <a:pt x="14" y="16"/>
                    <a:pt x="15" y="16"/>
                    <a:pt x="15" y="16"/>
                  </a:cubicBezTo>
                  <a:cubicBezTo>
                    <a:pt x="15" y="15"/>
                    <a:pt x="15" y="14"/>
                    <a:pt x="15" y="14"/>
                  </a:cubicBezTo>
                  <a:close/>
                  <a:moveTo>
                    <a:pt x="63" y="35"/>
                  </a:moveTo>
                  <a:cubicBezTo>
                    <a:pt x="62" y="36"/>
                    <a:pt x="60" y="40"/>
                    <a:pt x="60" y="41"/>
                  </a:cubicBezTo>
                  <a:cubicBezTo>
                    <a:pt x="61" y="40"/>
                    <a:pt x="62" y="40"/>
                    <a:pt x="63" y="39"/>
                  </a:cubicBezTo>
                  <a:cubicBezTo>
                    <a:pt x="63" y="38"/>
                    <a:pt x="63" y="36"/>
                    <a:pt x="63" y="35"/>
                  </a:cubicBezTo>
                  <a:close/>
                  <a:moveTo>
                    <a:pt x="23" y="72"/>
                  </a:moveTo>
                  <a:cubicBezTo>
                    <a:pt x="21" y="70"/>
                    <a:pt x="19" y="69"/>
                    <a:pt x="17" y="68"/>
                  </a:cubicBezTo>
                  <a:cubicBezTo>
                    <a:pt x="17" y="68"/>
                    <a:pt x="17" y="68"/>
                    <a:pt x="16" y="69"/>
                  </a:cubicBezTo>
                  <a:cubicBezTo>
                    <a:pt x="18" y="70"/>
                    <a:pt x="21" y="71"/>
                    <a:pt x="23" y="72"/>
                  </a:cubicBezTo>
                  <a:close/>
                  <a:moveTo>
                    <a:pt x="36" y="73"/>
                  </a:moveTo>
                  <a:cubicBezTo>
                    <a:pt x="36" y="72"/>
                    <a:pt x="36" y="72"/>
                    <a:pt x="36" y="72"/>
                  </a:cubicBezTo>
                  <a:cubicBezTo>
                    <a:pt x="34" y="71"/>
                    <a:pt x="32" y="71"/>
                    <a:pt x="30" y="71"/>
                  </a:cubicBezTo>
                  <a:cubicBezTo>
                    <a:pt x="30" y="71"/>
                    <a:pt x="30" y="71"/>
                    <a:pt x="30" y="71"/>
                  </a:cubicBezTo>
                  <a:cubicBezTo>
                    <a:pt x="30" y="71"/>
                    <a:pt x="30" y="71"/>
                    <a:pt x="30" y="72"/>
                  </a:cubicBezTo>
                  <a:cubicBezTo>
                    <a:pt x="32" y="73"/>
                    <a:pt x="34" y="73"/>
                    <a:pt x="36" y="73"/>
                  </a:cubicBezTo>
                  <a:close/>
                  <a:moveTo>
                    <a:pt x="11" y="41"/>
                  </a:moveTo>
                  <a:cubicBezTo>
                    <a:pt x="11" y="41"/>
                    <a:pt x="10" y="40"/>
                    <a:pt x="10" y="40"/>
                  </a:cubicBezTo>
                  <a:cubicBezTo>
                    <a:pt x="10" y="39"/>
                    <a:pt x="9" y="39"/>
                    <a:pt x="9" y="39"/>
                  </a:cubicBezTo>
                  <a:cubicBezTo>
                    <a:pt x="8" y="40"/>
                    <a:pt x="9" y="43"/>
                    <a:pt x="10" y="44"/>
                  </a:cubicBezTo>
                  <a:cubicBezTo>
                    <a:pt x="10" y="44"/>
                    <a:pt x="10" y="43"/>
                    <a:pt x="10" y="43"/>
                  </a:cubicBezTo>
                  <a:cubicBezTo>
                    <a:pt x="10" y="42"/>
                    <a:pt x="11" y="42"/>
                    <a:pt x="11" y="41"/>
                  </a:cubicBezTo>
                  <a:close/>
                  <a:moveTo>
                    <a:pt x="29" y="33"/>
                  </a:moveTo>
                  <a:cubicBezTo>
                    <a:pt x="30" y="33"/>
                    <a:pt x="30" y="32"/>
                    <a:pt x="29" y="32"/>
                  </a:cubicBezTo>
                  <a:cubicBezTo>
                    <a:pt x="29" y="31"/>
                    <a:pt x="29" y="31"/>
                    <a:pt x="28" y="30"/>
                  </a:cubicBezTo>
                  <a:cubicBezTo>
                    <a:pt x="28" y="30"/>
                    <a:pt x="28" y="30"/>
                    <a:pt x="27" y="30"/>
                  </a:cubicBezTo>
                  <a:cubicBezTo>
                    <a:pt x="27" y="30"/>
                    <a:pt x="27" y="30"/>
                    <a:pt x="27" y="30"/>
                  </a:cubicBezTo>
                  <a:cubicBezTo>
                    <a:pt x="27" y="31"/>
                    <a:pt x="27" y="31"/>
                    <a:pt x="27" y="31"/>
                  </a:cubicBezTo>
                  <a:cubicBezTo>
                    <a:pt x="27" y="32"/>
                    <a:pt x="27" y="32"/>
                    <a:pt x="28" y="33"/>
                  </a:cubicBezTo>
                  <a:cubicBezTo>
                    <a:pt x="28" y="33"/>
                    <a:pt x="29" y="33"/>
                    <a:pt x="29" y="33"/>
                  </a:cubicBezTo>
                  <a:close/>
                  <a:moveTo>
                    <a:pt x="20" y="35"/>
                  </a:moveTo>
                  <a:cubicBezTo>
                    <a:pt x="20" y="36"/>
                    <a:pt x="21" y="37"/>
                    <a:pt x="21" y="38"/>
                  </a:cubicBezTo>
                  <a:cubicBezTo>
                    <a:pt x="22" y="37"/>
                    <a:pt x="22" y="37"/>
                    <a:pt x="23" y="36"/>
                  </a:cubicBezTo>
                  <a:cubicBezTo>
                    <a:pt x="22" y="35"/>
                    <a:pt x="22" y="34"/>
                    <a:pt x="21" y="34"/>
                  </a:cubicBezTo>
                  <a:cubicBezTo>
                    <a:pt x="21" y="34"/>
                    <a:pt x="20" y="35"/>
                    <a:pt x="20" y="35"/>
                  </a:cubicBezTo>
                  <a:close/>
                  <a:moveTo>
                    <a:pt x="40" y="35"/>
                  </a:moveTo>
                  <a:cubicBezTo>
                    <a:pt x="40" y="34"/>
                    <a:pt x="40" y="33"/>
                    <a:pt x="40" y="33"/>
                  </a:cubicBezTo>
                  <a:cubicBezTo>
                    <a:pt x="40" y="33"/>
                    <a:pt x="40" y="32"/>
                    <a:pt x="40" y="32"/>
                  </a:cubicBezTo>
                  <a:cubicBezTo>
                    <a:pt x="40" y="32"/>
                    <a:pt x="40" y="32"/>
                    <a:pt x="39" y="31"/>
                  </a:cubicBezTo>
                  <a:cubicBezTo>
                    <a:pt x="39" y="32"/>
                    <a:pt x="38" y="33"/>
                    <a:pt x="37" y="34"/>
                  </a:cubicBezTo>
                  <a:cubicBezTo>
                    <a:pt x="38" y="34"/>
                    <a:pt x="39" y="34"/>
                    <a:pt x="40" y="35"/>
                  </a:cubicBezTo>
                  <a:close/>
                  <a:moveTo>
                    <a:pt x="48" y="27"/>
                  </a:moveTo>
                  <a:cubicBezTo>
                    <a:pt x="48" y="28"/>
                    <a:pt x="49" y="29"/>
                    <a:pt x="49" y="29"/>
                  </a:cubicBezTo>
                  <a:cubicBezTo>
                    <a:pt x="49" y="30"/>
                    <a:pt x="49" y="30"/>
                    <a:pt x="50" y="31"/>
                  </a:cubicBezTo>
                  <a:cubicBezTo>
                    <a:pt x="50" y="31"/>
                    <a:pt x="50" y="32"/>
                    <a:pt x="51" y="32"/>
                  </a:cubicBezTo>
                  <a:cubicBezTo>
                    <a:pt x="52" y="31"/>
                    <a:pt x="50" y="28"/>
                    <a:pt x="48" y="27"/>
                  </a:cubicBezTo>
                  <a:close/>
                  <a:moveTo>
                    <a:pt x="21" y="61"/>
                  </a:moveTo>
                  <a:cubicBezTo>
                    <a:pt x="22" y="61"/>
                    <a:pt x="22" y="62"/>
                    <a:pt x="23" y="62"/>
                  </a:cubicBezTo>
                  <a:cubicBezTo>
                    <a:pt x="24" y="61"/>
                    <a:pt x="24" y="61"/>
                    <a:pt x="25" y="60"/>
                  </a:cubicBezTo>
                  <a:cubicBezTo>
                    <a:pt x="24" y="60"/>
                    <a:pt x="24" y="60"/>
                    <a:pt x="23" y="60"/>
                  </a:cubicBezTo>
                  <a:cubicBezTo>
                    <a:pt x="23" y="60"/>
                    <a:pt x="22" y="59"/>
                    <a:pt x="22" y="59"/>
                  </a:cubicBezTo>
                  <a:cubicBezTo>
                    <a:pt x="22" y="60"/>
                    <a:pt x="21" y="60"/>
                    <a:pt x="21" y="61"/>
                  </a:cubicBezTo>
                  <a:close/>
                  <a:moveTo>
                    <a:pt x="30" y="7"/>
                  </a:moveTo>
                  <a:cubicBezTo>
                    <a:pt x="29" y="7"/>
                    <a:pt x="29" y="7"/>
                    <a:pt x="29" y="7"/>
                  </a:cubicBezTo>
                  <a:cubicBezTo>
                    <a:pt x="28" y="7"/>
                    <a:pt x="27" y="8"/>
                    <a:pt x="26" y="8"/>
                  </a:cubicBezTo>
                  <a:cubicBezTo>
                    <a:pt x="27" y="9"/>
                    <a:pt x="27" y="10"/>
                    <a:pt x="27" y="11"/>
                  </a:cubicBezTo>
                  <a:cubicBezTo>
                    <a:pt x="27" y="11"/>
                    <a:pt x="27" y="11"/>
                    <a:pt x="28" y="10"/>
                  </a:cubicBezTo>
                  <a:cubicBezTo>
                    <a:pt x="28" y="9"/>
                    <a:pt x="29" y="8"/>
                    <a:pt x="30" y="7"/>
                  </a:cubicBezTo>
                  <a:close/>
                  <a:moveTo>
                    <a:pt x="58" y="51"/>
                  </a:moveTo>
                  <a:cubicBezTo>
                    <a:pt x="57" y="49"/>
                    <a:pt x="57" y="48"/>
                    <a:pt x="57" y="47"/>
                  </a:cubicBezTo>
                  <a:cubicBezTo>
                    <a:pt x="56" y="48"/>
                    <a:pt x="56" y="49"/>
                    <a:pt x="55" y="50"/>
                  </a:cubicBezTo>
                  <a:cubicBezTo>
                    <a:pt x="55" y="51"/>
                    <a:pt x="55" y="51"/>
                    <a:pt x="56" y="51"/>
                  </a:cubicBezTo>
                  <a:cubicBezTo>
                    <a:pt x="56" y="51"/>
                    <a:pt x="56" y="51"/>
                    <a:pt x="56" y="51"/>
                  </a:cubicBezTo>
                  <a:cubicBezTo>
                    <a:pt x="57" y="51"/>
                    <a:pt x="57" y="51"/>
                    <a:pt x="58" y="51"/>
                  </a:cubicBezTo>
                  <a:close/>
                  <a:moveTo>
                    <a:pt x="47" y="64"/>
                  </a:moveTo>
                  <a:cubicBezTo>
                    <a:pt x="46" y="64"/>
                    <a:pt x="46" y="64"/>
                    <a:pt x="46" y="64"/>
                  </a:cubicBezTo>
                  <a:cubicBezTo>
                    <a:pt x="44" y="65"/>
                    <a:pt x="43" y="66"/>
                    <a:pt x="42" y="67"/>
                  </a:cubicBezTo>
                  <a:cubicBezTo>
                    <a:pt x="42" y="67"/>
                    <a:pt x="41" y="67"/>
                    <a:pt x="41" y="68"/>
                  </a:cubicBezTo>
                  <a:cubicBezTo>
                    <a:pt x="42" y="68"/>
                    <a:pt x="43" y="68"/>
                    <a:pt x="44" y="68"/>
                  </a:cubicBezTo>
                  <a:cubicBezTo>
                    <a:pt x="43" y="66"/>
                    <a:pt x="45" y="65"/>
                    <a:pt x="47" y="64"/>
                  </a:cubicBezTo>
                  <a:close/>
                  <a:moveTo>
                    <a:pt x="41" y="13"/>
                  </a:moveTo>
                  <a:cubicBezTo>
                    <a:pt x="41" y="13"/>
                    <a:pt x="42" y="13"/>
                    <a:pt x="43" y="12"/>
                  </a:cubicBezTo>
                  <a:cubicBezTo>
                    <a:pt x="42" y="11"/>
                    <a:pt x="39" y="10"/>
                    <a:pt x="38" y="10"/>
                  </a:cubicBezTo>
                  <a:cubicBezTo>
                    <a:pt x="38" y="11"/>
                    <a:pt x="38" y="11"/>
                    <a:pt x="38" y="11"/>
                  </a:cubicBezTo>
                  <a:cubicBezTo>
                    <a:pt x="38" y="11"/>
                    <a:pt x="38" y="11"/>
                    <a:pt x="38" y="11"/>
                  </a:cubicBezTo>
                  <a:cubicBezTo>
                    <a:pt x="39" y="11"/>
                    <a:pt x="39" y="11"/>
                    <a:pt x="40" y="11"/>
                  </a:cubicBezTo>
                  <a:cubicBezTo>
                    <a:pt x="40" y="11"/>
                    <a:pt x="40" y="12"/>
                    <a:pt x="40" y="12"/>
                  </a:cubicBezTo>
                  <a:cubicBezTo>
                    <a:pt x="40" y="13"/>
                    <a:pt x="40" y="13"/>
                    <a:pt x="41" y="13"/>
                  </a:cubicBezTo>
                  <a:close/>
                  <a:moveTo>
                    <a:pt x="28" y="17"/>
                  </a:moveTo>
                  <a:cubicBezTo>
                    <a:pt x="28" y="17"/>
                    <a:pt x="28" y="17"/>
                    <a:pt x="28" y="17"/>
                  </a:cubicBezTo>
                  <a:cubicBezTo>
                    <a:pt x="27" y="18"/>
                    <a:pt x="26" y="18"/>
                    <a:pt x="25" y="19"/>
                  </a:cubicBezTo>
                  <a:cubicBezTo>
                    <a:pt x="25" y="19"/>
                    <a:pt x="25" y="20"/>
                    <a:pt x="25" y="20"/>
                  </a:cubicBezTo>
                  <a:cubicBezTo>
                    <a:pt x="26" y="20"/>
                    <a:pt x="27" y="20"/>
                    <a:pt x="27" y="20"/>
                  </a:cubicBezTo>
                  <a:cubicBezTo>
                    <a:pt x="28" y="19"/>
                    <a:pt x="28" y="19"/>
                    <a:pt x="28" y="19"/>
                  </a:cubicBezTo>
                  <a:cubicBezTo>
                    <a:pt x="28" y="18"/>
                    <a:pt x="28" y="18"/>
                    <a:pt x="28" y="17"/>
                  </a:cubicBezTo>
                  <a:close/>
                  <a:moveTo>
                    <a:pt x="34" y="13"/>
                  </a:moveTo>
                  <a:cubicBezTo>
                    <a:pt x="34" y="13"/>
                    <a:pt x="34" y="13"/>
                    <a:pt x="34" y="13"/>
                  </a:cubicBezTo>
                  <a:cubicBezTo>
                    <a:pt x="33" y="14"/>
                    <a:pt x="32" y="14"/>
                    <a:pt x="31" y="15"/>
                  </a:cubicBezTo>
                  <a:cubicBezTo>
                    <a:pt x="31" y="15"/>
                    <a:pt x="31" y="15"/>
                    <a:pt x="31" y="15"/>
                  </a:cubicBezTo>
                  <a:cubicBezTo>
                    <a:pt x="30" y="16"/>
                    <a:pt x="30" y="17"/>
                    <a:pt x="30" y="18"/>
                  </a:cubicBezTo>
                  <a:cubicBezTo>
                    <a:pt x="30" y="18"/>
                    <a:pt x="30" y="18"/>
                    <a:pt x="30" y="18"/>
                  </a:cubicBezTo>
                  <a:cubicBezTo>
                    <a:pt x="32" y="16"/>
                    <a:pt x="33" y="15"/>
                    <a:pt x="34" y="13"/>
                  </a:cubicBezTo>
                  <a:close/>
                  <a:moveTo>
                    <a:pt x="32" y="18"/>
                  </a:moveTo>
                  <a:cubicBezTo>
                    <a:pt x="33" y="18"/>
                    <a:pt x="35" y="17"/>
                    <a:pt x="36" y="16"/>
                  </a:cubicBezTo>
                  <a:cubicBezTo>
                    <a:pt x="36" y="16"/>
                    <a:pt x="36" y="15"/>
                    <a:pt x="35" y="15"/>
                  </a:cubicBezTo>
                  <a:cubicBezTo>
                    <a:pt x="34" y="16"/>
                    <a:pt x="33" y="17"/>
                    <a:pt x="32" y="18"/>
                  </a:cubicBezTo>
                  <a:close/>
                  <a:moveTo>
                    <a:pt x="55" y="29"/>
                  </a:moveTo>
                  <a:cubicBezTo>
                    <a:pt x="55" y="28"/>
                    <a:pt x="56" y="27"/>
                    <a:pt x="57" y="26"/>
                  </a:cubicBezTo>
                  <a:cubicBezTo>
                    <a:pt x="56" y="26"/>
                    <a:pt x="55" y="26"/>
                    <a:pt x="54" y="26"/>
                  </a:cubicBezTo>
                  <a:cubicBezTo>
                    <a:pt x="54" y="28"/>
                    <a:pt x="54" y="28"/>
                    <a:pt x="55" y="29"/>
                  </a:cubicBezTo>
                  <a:close/>
                  <a:moveTo>
                    <a:pt x="46" y="46"/>
                  </a:moveTo>
                  <a:cubicBezTo>
                    <a:pt x="47" y="45"/>
                    <a:pt x="49" y="43"/>
                    <a:pt x="49" y="42"/>
                  </a:cubicBezTo>
                  <a:cubicBezTo>
                    <a:pt x="47" y="43"/>
                    <a:pt x="46" y="44"/>
                    <a:pt x="45" y="45"/>
                  </a:cubicBezTo>
                  <a:cubicBezTo>
                    <a:pt x="45" y="45"/>
                    <a:pt x="45" y="46"/>
                    <a:pt x="46" y="46"/>
                  </a:cubicBezTo>
                  <a:close/>
                  <a:moveTo>
                    <a:pt x="25" y="43"/>
                  </a:moveTo>
                  <a:cubicBezTo>
                    <a:pt x="26" y="42"/>
                    <a:pt x="27" y="41"/>
                    <a:pt x="27" y="40"/>
                  </a:cubicBezTo>
                  <a:cubicBezTo>
                    <a:pt x="27" y="40"/>
                    <a:pt x="27" y="40"/>
                    <a:pt x="27" y="40"/>
                  </a:cubicBezTo>
                  <a:cubicBezTo>
                    <a:pt x="26" y="40"/>
                    <a:pt x="26" y="39"/>
                    <a:pt x="26" y="39"/>
                  </a:cubicBezTo>
                  <a:cubicBezTo>
                    <a:pt x="25" y="40"/>
                    <a:pt x="25" y="41"/>
                    <a:pt x="25" y="43"/>
                  </a:cubicBezTo>
                  <a:close/>
                  <a:moveTo>
                    <a:pt x="18" y="26"/>
                  </a:moveTo>
                  <a:cubicBezTo>
                    <a:pt x="18" y="27"/>
                    <a:pt x="17" y="27"/>
                    <a:pt x="18" y="27"/>
                  </a:cubicBezTo>
                  <a:cubicBezTo>
                    <a:pt x="18" y="28"/>
                    <a:pt x="19" y="28"/>
                    <a:pt x="19" y="29"/>
                  </a:cubicBezTo>
                  <a:cubicBezTo>
                    <a:pt x="19" y="28"/>
                    <a:pt x="20" y="27"/>
                    <a:pt x="20" y="26"/>
                  </a:cubicBezTo>
                  <a:cubicBezTo>
                    <a:pt x="19" y="26"/>
                    <a:pt x="18" y="26"/>
                    <a:pt x="18" y="26"/>
                  </a:cubicBezTo>
                  <a:close/>
                  <a:moveTo>
                    <a:pt x="62" y="33"/>
                  </a:moveTo>
                  <a:cubicBezTo>
                    <a:pt x="62" y="33"/>
                    <a:pt x="62" y="33"/>
                    <a:pt x="61" y="33"/>
                  </a:cubicBezTo>
                  <a:cubicBezTo>
                    <a:pt x="61" y="33"/>
                    <a:pt x="61" y="33"/>
                    <a:pt x="60" y="34"/>
                  </a:cubicBezTo>
                  <a:cubicBezTo>
                    <a:pt x="60" y="34"/>
                    <a:pt x="60" y="34"/>
                    <a:pt x="60" y="34"/>
                  </a:cubicBezTo>
                  <a:cubicBezTo>
                    <a:pt x="59" y="36"/>
                    <a:pt x="59" y="37"/>
                    <a:pt x="59" y="38"/>
                  </a:cubicBezTo>
                  <a:cubicBezTo>
                    <a:pt x="59" y="38"/>
                    <a:pt x="59" y="38"/>
                    <a:pt x="59" y="38"/>
                  </a:cubicBezTo>
                  <a:cubicBezTo>
                    <a:pt x="60" y="36"/>
                    <a:pt x="61" y="35"/>
                    <a:pt x="62" y="33"/>
                  </a:cubicBezTo>
                  <a:close/>
                  <a:moveTo>
                    <a:pt x="65" y="58"/>
                  </a:moveTo>
                  <a:cubicBezTo>
                    <a:pt x="65" y="58"/>
                    <a:pt x="65" y="58"/>
                    <a:pt x="65" y="58"/>
                  </a:cubicBezTo>
                  <a:cubicBezTo>
                    <a:pt x="64" y="59"/>
                    <a:pt x="63" y="59"/>
                    <a:pt x="63" y="60"/>
                  </a:cubicBezTo>
                  <a:cubicBezTo>
                    <a:pt x="63" y="61"/>
                    <a:pt x="63" y="61"/>
                    <a:pt x="63" y="61"/>
                  </a:cubicBezTo>
                  <a:cubicBezTo>
                    <a:pt x="63" y="62"/>
                    <a:pt x="62" y="63"/>
                    <a:pt x="62" y="64"/>
                  </a:cubicBezTo>
                  <a:cubicBezTo>
                    <a:pt x="62" y="64"/>
                    <a:pt x="62" y="64"/>
                    <a:pt x="63" y="64"/>
                  </a:cubicBezTo>
                  <a:cubicBezTo>
                    <a:pt x="64" y="62"/>
                    <a:pt x="64" y="60"/>
                    <a:pt x="65" y="58"/>
                  </a:cubicBezTo>
                  <a:cubicBezTo>
                    <a:pt x="65" y="58"/>
                    <a:pt x="65" y="58"/>
                    <a:pt x="65" y="58"/>
                  </a:cubicBezTo>
                  <a:close/>
                  <a:moveTo>
                    <a:pt x="72" y="54"/>
                  </a:moveTo>
                  <a:cubicBezTo>
                    <a:pt x="71" y="56"/>
                    <a:pt x="70" y="59"/>
                    <a:pt x="68" y="61"/>
                  </a:cubicBezTo>
                  <a:cubicBezTo>
                    <a:pt x="70" y="59"/>
                    <a:pt x="72" y="57"/>
                    <a:pt x="73" y="54"/>
                  </a:cubicBezTo>
                  <a:cubicBezTo>
                    <a:pt x="73" y="54"/>
                    <a:pt x="73" y="54"/>
                    <a:pt x="72" y="54"/>
                  </a:cubicBezTo>
                  <a:close/>
                  <a:moveTo>
                    <a:pt x="45" y="60"/>
                  </a:moveTo>
                  <a:cubicBezTo>
                    <a:pt x="44" y="60"/>
                    <a:pt x="44" y="60"/>
                    <a:pt x="44" y="60"/>
                  </a:cubicBezTo>
                  <a:cubicBezTo>
                    <a:pt x="44" y="60"/>
                    <a:pt x="43" y="60"/>
                    <a:pt x="43" y="60"/>
                  </a:cubicBezTo>
                  <a:cubicBezTo>
                    <a:pt x="42" y="60"/>
                    <a:pt x="42" y="60"/>
                    <a:pt x="41" y="60"/>
                  </a:cubicBezTo>
                  <a:cubicBezTo>
                    <a:pt x="41" y="61"/>
                    <a:pt x="41" y="61"/>
                    <a:pt x="41" y="61"/>
                  </a:cubicBezTo>
                  <a:cubicBezTo>
                    <a:pt x="42" y="62"/>
                    <a:pt x="43" y="61"/>
                    <a:pt x="45" y="60"/>
                  </a:cubicBezTo>
                  <a:close/>
                  <a:moveTo>
                    <a:pt x="46" y="39"/>
                  </a:moveTo>
                  <a:cubicBezTo>
                    <a:pt x="46" y="40"/>
                    <a:pt x="45" y="41"/>
                    <a:pt x="45" y="42"/>
                  </a:cubicBezTo>
                  <a:cubicBezTo>
                    <a:pt x="45" y="42"/>
                    <a:pt x="45" y="42"/>
                    <a:pt x="45" y="42"/>
                  </a:cubicBezTo>
                  <a:cubicBezTo>
                    <a:pt x="46" y="41"/>
                    <a:pt x="47" y="40"/>
                    <a:pt x="48" y="39"/>
                  </a:cubicBezTo>
                  <a:cubicBezTo>
                    <a:pt x="47" y="39"/>
                    <a:pt x="47" y="39"/>
                    <a:pt x="47" y="39"/>
                  </a:cubicBezTo>
                  <a:cubicBezTo>
                    <a:pt x="47" y="39"/>
                    <a:pt x="46" y="39"/>
                    <a:pt x="46" y="39"/>
                  </a:cubicBezTo>
                  <a:close/>
                  <a:moveTo>
                    <a:pt x="56" y="44"/>
                  </a:moveTo>
                  <a:cubicBezTo>
                    <a:pt x="57" y="43"/>
                    <a:pt x="57" y="42"/>
                    <a:pt x="57" y="41"/>
                  </a:cubicBezTo>
                  <a:cubicBezTo>
                    <a:pt x="56" y="41"/>
                    <a:pt x="56" y="41"/>
                    <a:pt x="56" y="41"/>
                  </a:cubicBezTo>
                  <a:cubicBezTo>
                    <a:pt x="55" y="41"/>
                    <a:pt x="55" y="42"/>
                    <a:pt x="55" y="42"/>
                  </a:cubicBezTo>
                  <a:cubicBezTo>
                    <a:pt x="55" y="42"/>
                    <a:pt x="55" y="43"/>
                    <a:pt x="55" y="43"/>
                  </a:cubicBezTo>
                  <a:cubicBezTo>
                    <a:pt x="55" y="43"/>
                    <a:pt x="56" y="44"/>
                    <a:pt x="56" y="44"/>
                  </a:cubicBezTo>
                  <a:close/>
                  <a:moveTo>
                    <a:pt x="61" y="42"/>
                  </a:moveTo>
                  <a:cubicBezTo>
                    <a:pt x="62" y="44"/>
                    <a:pt x="62" y="46"/>
                    <a:pt x="62" y="48"/>
                  </a:cubicBezTo>
                  <a:cubicBezTo>
                    <a:pt x="62" y="48"/>
                    <a:pt x="62" y="47"/>
                    <a:pt x="62" y="47"/>
                  </a:cubicBezTo>
                  <a:cubicBezTo>
                    <a:pt x="62" y="45"/>
                    <a:pt x="62" y="44"/>
                    <a:pt x="62" y="42"/>
                  </a:cubicBezTo>
                  <a:cubicBezTo>
                    <a:pt x="62" y="42"/>
                    <a:pt x="62" y="42"/>
                    <a:pt x="62" y="42"/>
                  </a:cubicBezTo>
                  <a:cubicBezTo>
                    <a:pt x="62" y="42"/>
                    <a:pt x="61" y="42"/>
                    <a:pt x="61" y="42"/>
                  </a:cubicBezTo>
                  <a:close/>
                  <a:moveTo>
                    <a:pt x="6" y="53"/>
                  </a:moveTo>
                  <a:cubicBezTo>
                    <a:pt x="7" y="55"/>
                    <a:pt x="8" y="57"/>
                    <a:pt x="9" y="59"/>
                  </a:cubicBezTo>
                  <a:cubicBezTo>
                    <a:pt x="9" y="59"/>
                    <a:pt x="9" y="58"/>
                    <a:pt x="9" y="58"/>
                  </a:cubicBezTo>
                  <a:cubicBezTo>
                    <a:pt x="8" y="56"/>
                    <a:pt x="7" y="55"/>
                    <a:pt x="6" y="53"/>
                  </a:cubicBezTo>
                  <a:close/>
                  <a:moveTo>
                    <a:pt x="68" y="48"/>
                  </a:moveTo>
                  <a:cubicBezTo>
                    <a:pt x="68" y="47"/>
                    <a:pt x="69" y="44"/>
                    <a:pt x="68" y="43"/>
                  </a:cubicBezTo>
                  <a:cubicBezTo>
                    <a:pt x="67" y="45"/>
                    <a:pt x="67" y="46"/>
                    <a:pt x="68" y="48"/>
                  </a:cubicBezTo>
                  <a:close/>
                  <a:moveTo>
                    <a:pt x="64" y="45"/>
                  </a:moveTo>
                  <a:cubicBezTo>
                    <a:pt x="64" y="45"/>
                    <a:pt x="64" y="45"/>
                    <a:pt x="64" y="46"/>
                  </a:cubicBezTo>
                  <a:cubicBezTo>
                    <a:pt x="65" y="45"/>
                    <a:pt x="65" y="45"/>
                    <a:pt x="65" y="44"/>
                  </a:cubicBezTo>
                  <a:cubicBezTo>
                    <a:pt x="65" y="43"/>
                    <a:pt x="65" y="42"/>
                    <a:pt x="65" y="41"/>
                  </a:cubicBezTo>
                  <a:cubicBezTo>
                    <a:pt x="65" y="41"/>
                    <a:pt x="65" y="41"/>
                    <a:pt x="64" y="41"/>
                  </a:cubicBezTo>
                  <a:cubicBezTo>
                    <a:pt x="64" y="43"/>
                    <a:pt x="64" y="44"/>
                    <a:pt x="64" y="45"/>
                  </a:cubicBezTo>
                  <a:close/>
                  <a:moveTo>
                    <a:pt x="41" y="39"/>
                  </a:moveTo>
                  <a:cubicBezTo>
                    <a:pt x="41" y="41"/>
                    <a:pt x="41" y="41"/>
                    <a:pt x="41" y="42"/>
                  </a:cubicBezTo>
                  <a:cubicBezTo>
                    <a:pt x="42" y="42"/>
                    <a:pt x="43" y="41"/>
                    <a:pt x="43" y="41"/>
                  </a:cubicBezTo>
                  <a:cubicBezTo>
                    <a:pt x="43" y="40"/>
                    <a:pt x="43" y="40"/>
                    <a:pt x="42" y="40"/>
                  </a:cubicBezTo>
                  <a:cubicBezTo>
                    <a:pt x="42" y="40"/>
                    <a:pt x="42" y="40"/>
                    <a:pt x="41" y="39"/>
                  </a:cubicBezTo>
                  <a:close/>
                  <a:moveTo>
                    <a:pt x="36" y="10"/>
                  </a:moveTo>
                  <a:cubicBezTo>
                    <a:pt x="36" y="10"/>
                    <a:pt x="36" y="10"/>
                    <a:pt x="36" y="10"/>
                  </a:cubicBezTo>
                  <a:cubicBezTo>
                    <a:pt x="35" y="10"/>
                    <a:pt x="34" y="10"/>
                    <a:pt x="33" y="10"/>
                  </a:cubicBezTo>
                  <a:cubicBezTo>
                    <a:pt x="32" y="10"/>
                    <a:pt x="32" y="11"/>
                    <a:pt x="32" y="11"/>
                  </a:cubicBezTo>
                  <a:cubicBezTo>
                    <a:pt x="32" y="12"/>
                    <a:pt x="31" y="12"/>
                    <a:pt x="32" y="12"/>
                  </a:cubicBezTo>
                  <a:cubicBezTo>
                    <a:pt x="32" y="12"/>
                    <a:pt x="33" y="12"/>
                    <a:pt x="33" y="11"/>
                  </a:cubicBezTo>
                  <a:cubicBezTo>
                    <a:pt x="34" y="11"/>
                    <a:pt x="35" y="11"/>
                    <a:pt x="35" y="10"/>
                  </a:cubicBezTo>
                  <a:cubicBezTo>
                    <a:pt x="36" y="10"/>
                    <a:pt x="36" y="10"/>
                    <a:pt x="36" y="10"/>
                  </a:cubicBezTo>
                  <a:close/>
                  <a:moveTo>
                    <a:pt x="35" y="29"/>
                  </a:moveTo>
                  <a:cubicBezTo>
                    <a:pt x="36" y="29"/>
                    <a:pt x="36" y="28"/>
                    <a:pt x="37" y="28"/>
                  </a:cubicBezTo>
                  <a:cubicBezTo>
                    <a:pt x="36" y="27"/>
                    <a:pt x="36" y="27"/>
                    <a:pt x="35" y="26"/>
                  </a:cubicBezTo>
                  <a:cubicBezTo>
                    <a:pt x="35" y="27"/>
                    <a:pt x="35" y="28"/>
                    <a:pt x="35" y="29"/>
                  </a:cubicBezTo>
                  <a:close/>
                  <a:moveTo>
                    <a:pt x="37" y="53"/>
                  </a:moveTo>
                  <a:cubicBezTo>
                    <a:pt x="37" y="52"/>
                    <a:pt x="38" y="51"/>
                    <a:pt x="38" y="50"/>
                  </a:cubicBezTo>
                  <a:cubicBezTo>
                    <a:pt x="38" y="50"/>
                    <a:pt x="38" y="50"/>
                    <a:pt x="38" y="50"/>
                  </a:cubicBezTo>
                  <a:cubicBezTo>
                    <a:pt x="38" y="50"/>
                    <a:pt x="37" y="50"/>
                    <a:pt x="37" y="50"/>
                  </a:cubicBezTo>
                  <a:cubicBezTo>
                    <a:pt x="37" y="51"/>
                    <a:pt x="36" y="51"/>
                    <a:pt x="36" y="52"/>
                  </a:cubicBezTo>
                  <a:cubicBezTo>
                    <a:pt x="36" y="52"/>
                    <a:pt x="37" y="53"/>
                    <a:pt x="37" y="53"/>
                  </a:cubicBezTo>
                  <a:close/>
                  <a:moveTo>
                    <a:pt x="24" y="29"/>
                  </a:moveTo>
                  <a:cubicBezTo>
                    <a:pt x="23" y="30"/>
                    <a:pt x="23" y="31"/>
                    <a:pt x="22" y="32"/>
                  </a:cubicBezTo>
                  <a:cubicBezTo>
                    <a:pt x="22" y="32"/>
                    <a:pt x="22" y="32"/>
                    <a:pt x="22" y="32"/>
                  </a:cubicBezTo>
                  <a:cubicBezTo>
                    <a:pt x="23" y="32"/>
                    <a:pt x="23" y="32"/>
                    <a:pt x="23" y="32"/>
                  </a:cubicBezTo>
                  <a:cubicBezTo>
                    <a:pt x="24" y="32"/>
                    <a:pt x="24" y="32"/>
                    <a:pt x="25" y="32"/>
                  </a:cubicBezTo>
                  <a:cubicBezTo>
                    <a:pt x="25" y="31"/>
                    <a:pt x="24" y="30"/>
                    <a:pt x="24" y="29"/>
                  </a:cubicBezTo>
                  <a:close/>
                  <a:moveTo>
                    <a:pt x="60" y="26"/>
                  </a:moveTo>
                  <a:cubicBezTo>
                    <a:pt x="60" y="26"/>
                    <a:pt x="60" y="26"/>
                    <a:pt x="60" y="26"/>
                  </a:cubicBezTo>
                  <a:cubicBezTo>
                    <a:pt x="59" y="28"/>
                    <a:pt x="59" y="30"/>
                    <a:pt x="58" y="32"/>
                  </a:cubicBezTo>
                  <a:cubicBezTo>
                    <a:pt x="59" y="30"/>
                    <a:pt x="60" y="29"/>
                    <a:pt x="61" y="27"/>
                  </a:cubicBezTo>
                  <a:cubicBezTo>
                    <a:pt x="60" y="27"/>
                    <a:pt x="60" y="27"/>
                    <a:pt x="60" y="26"/>
                  </a:cubicBezTo>
                  <a:close/>
                  <a:moveTo>
                    <a:pt x="17" y="41"/>
                  </a:moveTo>
                  <a:cubicBezTo>
                    <a:pt x="17" y="41"/>
                    <a:pt x="17" y="41"/>
                    <a:pt x="17" y="41"/>
                  </a:cubicBezTo>
                  <a:cubicBezTo>
                    <a:pt x="18" y="40"/>
                    <a:pt x="19" y="40"/>
                    <a:pt x="19" y="39"/>
                  </a:cubicBezTo>
                  <a:cubicBezTo>
                    <a:pt x="19" y="39"/>
                    <a:pt x="19" y="38"/>
                    <a:pt x="18" y="37"/>
                  </a:cubicBezTo>
                  <a:cubicBezTo>
                    <a:pt x="18" y="39"/>
                    <a:pt x="17" y="40"/>
                    <a:pt x="17" y="41"/>
                  </a:cubicBezTo>
                  <a:close/>
                  <a:moveTo>
                    <a:pt x="46" y="20"/>
                  </a:moveTo>
                  <a:cubicBezTo>
                    <a:pt x="45" y="20"/>
                    <a:pt x="44" y="20"/>
                    <a:pt x="43" y="20"/>
                  </a:cubicBezTo>
                  <a:cubicBezTo>
                    <a:pt x="44" y="20"/>
                    <a:pt x="44" y="21"/>
                    <a:pt x="44" y="22"/>
                  </a:cubicBezTo>
                  <a:cubicBezTo>
                    <a:pt x="45" y="21"/>
                    <a:pt x="46" y="21"/>
                    <a:pt x="46" y="20"/>
                  </a:cubicBezTo>
                  <a:close/>
                  <a:moveTo>
                    <a:pt x="49" y="58"/>
                  </a:moveTo>
                  <a:cubicBezTo>
                    <a:pt x="48" y="58"/>
                    <a:pt x="46" y="58"/>
                    <a:pt x="46" y="59"/>
                  </a:cubicBezTo>
                  <a:cubicBezTo>
                    <a:pt x="47" y="59"/>
                    <a:pt x="48" y="60"/>
                    <a:pt x="49" y="59"/>
                  </a:cubicBezTo>
                  <a:cubicBezTo>
                    <a:pt x="49" y="59"/>
                    <a:pt x="49" y="58"/>
                    <a:pt x="49" y="58"/>
                  </a:cubicBezTo>
                  <a:close/>
                  <a:moveTo>
                    <a:pt x="11" y="20"/>
                  </a:moveTo>
                  <a:cubicBezTo>
                    <a:pt x="10" y="20"/>
                    <a:pt x="8" y="24"/>
                    <a:pt x="8" y="25"/>
                  </a:cubicBezTo>
                  <a:cubicBezTo>
                    <a:pt x="9" y="23"/>
                    <a:pt x="10" y="22"/>
                    <a:pt x="11" y="20"/>
                  </a:cubicBezTo>
                  <a:close/>
                  <a:moveTo>
                    <a:pt x="37" y="67"/>
                  </a:moveTo>
                  <a:cubicBezTo>
                    <a:pt x="37" y="67"/>
                    <a:pt x="37" y="67"/>
                    <a:pt x="37" y="67"/>
                  </a:cubicBezTo>
                  <a:cubicBezTo>
                    <a:pt x="36" y="68"/>
                    <a:pt x="35" y="69"/>
                    <a:pt x="33" y="69"/>
                  </a:cubicBezTo>
                  <a:cubicBezTo>
                    <a:pt x="34" y="69"/>
                    <a:pt x="35" y="69"/>
                    <a:pt x="36" y="69"/>
                  </a:cubicBezTo>
                  <a:cubicBezTo>
                    <a:pt x="36" y="69"/>
                    <a:pt x="37" y="68"/>
                    <a:pt x="37" y="67"/>
                  </a:cubicBezTo>
                  <a:close/>
                  <a:moveTo>
                    <a:pt x="39" y="66"/>
                  </a:moveTo>
                  <a:cubicBezTo>
                    <a:pt x="39" y="67"/>
                    <a:pt x="39" y="68"/>
                    <a:pt x="38" y="69"/>
                  </a:cubicBezTo>
                  <a:cubicBezTo>
                    <a:pt x="39" y="69"/>
                    <a:pt x="39" y="69"/>
                    <a:pt x="40" y="69"/>
                  </a:cubicBezTo>
                  <a:cubicBezTo>
                    <a:pt x="39" y="68"/>
                    <a:pt x="40" y="67"/>
                    <a:pt x="40" y="66"/>
                  </a:cubicBezTo>
                  <a:cubicBezTo>
                    <a:pt x="40" y="66"/>
                    <a:pt x="40" y="66"/>
                    <a:pt x="39" y="66"/>
                  </a:cubicBezTo>
                  <a:close/>
                  <a:moveTo>
                    <a:pt x="77" y="49"/>
                  </a:moveTo>
                  <a:cubicBezTo>
                    <a:pt x="77" y="49"/>
                    <a:pt x="78" y="49"/>
                    <a:pt x="78" y="49"/>
                  </a:cubicBezTo>
                  <a:cubicBezTo>
                    <a:pt x="78" y="49"/>
                    <a:pt x="78" y="49"/>
                    <a:pt x="78" y="49"/>
                  </a:cubicBezTo>
                  <a:cubicBezTo>
                    <a:pt x="78" y="49"/>
                    <a:pt x="78" y="49"/>
                    <a:pt x="78" y="48"/>
                  </a:cubicBezTo>
                  <a:cubicBezTo>
                    <a:pt x="79" y="46"/>
                    <a:pt x="79" y="43"/>
                    <a:pt x="79" y="40"/>
                  </a:cubicBezTo>
                  <a:cubicBezTo>
                    <a:pt x="79" y="40"/>
                    <a:pt x="79" y="40"/>
                    <a:pt x="79" y="40"/>
                  </a:cubicBezTo>
                  <a:cubicBezTo>
                    <a:pt x="79" y="40"/>
                    <a:pt x="79" y="40"/>
                    <a:pt x="79" y="40"/>
                  </a:cubicBezTo>
                  <a:cubicBezTo>
                    <a:pt x="79" y="41"/>
                    <a:pt x="79" y="41"/>
                    <a:pt x="79" y="41"/>
                  </a:cubicBezTo>
                  <a:cubicBezTo>
                    <a:pt x="79" y="43"/>
                    <a:pt x="78" y="45"/>
                    <a:pt x="78" y="46"/>
                  </a:cubicBezTo>
                  <a:cubicBezTo>
                    <a:pt x="78" y="47"/>
                    <a:pt x="78" y="48"/>
                    <a:pt x="77" y="49"/>
                  </a:cubicBezTo>
                  <a:close/>
                  <a:moveTo>
                    <a:pt x="75" y="35"/>
                  </a:moveTo>
                  <a:cubicBezTo>
                    <a:pt x="75" y="38"/>
                    <a:pt x="74" y="40"/>
                    <a:pt x="74" y="43"/>
                  </a:cubicBezTo>
                  <a:cubicBezTo>
                    <a:pt x="74" y="42"/>
                    <a:pt x="74" y="42"/>
                    <a:pt x="74" y="41"/>
                  </a:cubicBezTo>
                  <a:cubicBezTo>
                    <a:pt x="75" y="39"/>
                    <a:pt x="75" y="38"/>
                    <a:pt x="75" y="36"/>
                  </a:cubicBezTo>
                  <a:cubicBezTo>
                    <a:pt x="75" y="36"/>
                    <a:pt x="75" y="35"/>
                    <a:pt x="75" y="35"/>
                  </a:cubicBezTo>
                  <a:close/>
                  <a:moveTo>
                    <a:pt x="39" y="53"/>
                  </a:moveTo>
                  <a:cubicBezTo>
                    <a:pt x="39" y="53"/>
                    <a:pt x="40" y="54"/>
                    <a:pt x="40" y="54"/>
                  </a:cubicBezTo>
                  <a:cubicBezTo>
                    <a:pt x="41" y="54"/>
                    <a:pt x="41" y="55"/>
                    <a:pt x="41" y="55"/>
                  </a:cubicBezTo>
                  <a:cubicBezTo>
                    <a:pt x="41" y="55"/>
                    <a:pt x="41" y="54"/>
                    <a:pt x="41" y="54"/>
                  </a:cubicBezTo>
                  <a:cubicBezTo>
                    <a:pt x="41" y="53"/>
                    <a:pt x="40" y="53"/>
                    <a:pt x="40" y="52"/>
                  </a:cubicBezTo>
                  <a:cubicBezTo>
                    <a:pt x="39" y="52"/>
                    <a:pt x="39" y="53"/>
                    <a:pt x="39" y="53"/>
                  </a:cubicBezTo>
                  <a:close/>
                  <a:moveTo>
                    <a:pt x="30" y="67"/>
                  </a:moveTo>
                  <a:cubicBezTo>
                    <a:pt x="30" y="67"/>
                    <a:pt x="31" y="67"/>
                    <a:pt x="31" y="67"/>
                  </a:cubicBezTo>
                  <a:cubicBezTo>
                    <a:pt x="32" y="66"/>
                    <a:pt x="32" y="65"/>
                    <a:pt x="33" y="65"/>
                  </a:cubicBezTo>
                  <a:cubicBezTo>
                    <a:pt x="32" y="65"/>
                    <a:pt x="31" y="66"/>
                    <a:pt x="30" y="67"/>
                  </a:cubicBezTo>
                  <a:close/>
                  <a:moveTo>
                    <a:pt x="38" y="37"/>
                  </a:moveTo>
                  <a:cubicBezTo>
                    <a:pt x="38" y="38"/>
                    <a:pt x="38" y="39"/>
                    <a:pt x="39" y="39"/>
                  </a:cubicBezTo>
                  <a:cubicBezTo>
                    <a:pt x="39" y="39"/>
                    <a:pt x="39" y="38"/>
                    <a:pt x="39" y="37"/>
                  </a:cubicBezTo>
                  <a:cubicBezTo>
                    <a:pt x="38" y="37"/>
                    <a:pt x="38" y="37"/>
                    <a:pt x="38" y="37"/>
                  </a:cubicBezTo>
                  <a:close/>
                  <a:moveTo>
                    <a:pt x="46" y="5"/>
                  </a:moveTo>
                  <a:cubicBezTo>
                    <a:pt x="46" y="5"/>
                    <a:pt x="46" y="5"/>
                    <a:pt x="46" y="5"/>
                  </a:cubicBezTo>
                  <a:cubicBezTo>
                    <a:pt x="47" y="6"/>
                    <a:pt x="48" y="6"/>
                    <a:pt x="50" y="6"/>
                  </a:cubicBezTo>
                  <a:cubicBezTo>
                    <a:pt x="50" y="6"/>
                    <a:pt x="50" y="6"/>
                    <a:pt x="50" y="6"/>
                  </a:cubicBezTo>
                  <a:cubicBezTo>
                    <a:pt x="50" y="5"/>
                    <a:pt x="50" y="5"/>
                    <a:pt x="49" y="5"/>
                  </a:cubicBezTo>
                  <a:cubicBezTo>
                    <a:pt x="48" y="5"/>
                    <a:pt x="47" y="5"/>
                    <a:pt x="46" y="5"/>
                  </a:cubicBezTo>
                  <a:close/>
                  <a:moveTo>
                    <a:pt x="10" y="30"/>
                  </a:moveTo>
                  <a:cubicBezTo>
                    <a:pt x="9" y="31"/>
                    <a:pt x="8" y="32"/>
                    <a:pt x="8" y="33"/>
                  </a:cubicBezTo>
                  <a:cubicBezTo>
                    <a:pt x="9" y="32"/>
                    <a:pt x="10" y="31"/>
                    <a:pt x="10" y="30"/>
                  </a:cubicBezTo>
                  <a:close/>
                  <a:moveTo>
                    <a:pt x="31" y="30"/>
                  </a:moveTo>
                  <a:cubicBezTo>
                    <a:pt x="31" y="29"/>
                    <a:pt x="32" y="29"/>
                    <a:pt x="32" y="28"/>
                  </a:cubicBezTo>
                  <a:cubicBezTo>
                    <a:pt x="32" y="28"/>
                    <a:pt x="32" y="28"/>
                    <a:pt x="32" y="28"/>
                  </a:cubicBezTo>
                  <a:cubicBezTo>
                    <a:pt x="31" y="28"/>
                    <a:pt x="30" y="29"/>
                    <a:pt x="30" y="29"/>
                  </a:cubicBezTo>
                  <a:cubicBezTo>
                    <a:pt x="30" y="30"/>
                    <a:pt x="30" y="30"/>
                    <a:pt x="31" y="30"/>
                  </a:cubicBezTo>
                  <a:close/>
                  <a:moveTo>
                    <a:pt x="67" y="20"/>
                  </a:moveTo>
                  <a:cubicBezTo>
                    <a:pt x="67" y="20"/>
                    <a:pt x="67" y="19"/>
                    <a:pt x="67" y="19"/>
                  </a:cubicBezTo>
                  <a:cubicBezTo>
                    <a:pt x="67" y="19"/>
                    <a:pt x="66" y="19"/>
                    <a:pt x="66" y="18"/>
                  </a:cubicBezTo>
                  <a:cubicBezTo>
                    <a:pt x="66" y="17"/>
                    <a:pt x="66" y="17"/>
                    <a:pt x="65" y="16"/>
                  </a:cubicBezTo>
                  <a:cubicBezTo>
                    <a:pt x="65" y="17"/>
                    <a:pt x="65" y="17"/>
                    <a:pt x="65" y="18"/>
                  </a:cubicBezTo>
                  <a:cubicBezTo>
                    <a:pt x="66" y="18"/>
                    <a:pt x="66" y="19"/>
                    <a:pt x="67" y="20"/>
                  </a:cubicBezTo>
                  <a:close/>
                  <a:moveTo>
                    <a:pt x="41" y="30"/>
                  </a:moveTo>
                  <a:cubicBezTo>
                    <a:pt x="41" y="30"/>
                    <a:pt x="41" y="30"/>
                    <a:pt x="41" y="31"/>
                  </a:cubicBezTo>
                  <a:cubicBezTo>
                    <a:pt x="42" y="30"/>
                    <a:pt x="42" y="30"/>
                    <a:pt x="42" y="29"/>
                  </a:cubicBezTo>
                  <a:cubicBezTo>
                    <a:pt x="43" y="29"/>
                    <a:pt x="43" y="29"/>
                    <a:pt x="42" y="28"/>
                  </a:cubicBezTo>
                  <a:cubicBezTo>
                    <a:pt x="42" y="29"/>
                    <a:pt x="41" y="29"/>
                    <a:pt x="41" y="30"/>
                  </a:cubicBezTo>
                  <a:close/>
                  <a:moveTo>
                    <a:pt x="22" y="27"/>
                  </a:moveTo>
                  <a:cubicBezTo>
                    <a:pt x="21" y="28"/>
                    <a:pt x="21" y="29"/>
                    <a:pt x="21" y="29"/>
                  </a:cubicBezTo>
                  <a:cubicBezTo>
                    <a:pt x="21" y="29"/>
                    <a:pt x="21" y="30"/>
                    <a:pt x="21" y="30"/>
                  </a:cubicBezTo>
                  <a:cubicBezTo>
                    <a:pt x="22" y="29"/>
                    <a:pt x="22" y="28"/>
                    <a:pt x="23" y="27"/>
                  </a:cubicBezTo>
                  <a:cubicBezTo>
                    <a:pt x="23" y="27"/>
                    <a:pt x="22" y="27"/>
                    <a:pt x="22" y="27"/>
                  </a:cubicBezTo>
                  <a:close/>
                  <a:moveTo>
                    <a:pt x="50" y="26"/>
                  </a:moveTo>
                  <a:cubicBezTo>
                    <a:pt x="50" y="26"/>
                    <a:pt x="50" y="26"/>
                    <a:pt x="50" y="26"/>
                  </a:cubicBezTo>
                  <a:cubicBezTo>
                    <a:pt x="50" y="26"/>
                    <a:pt x="51" y="27"/>
                    <a:pt x="51" y="27"/>
                  </a:cubicBezTo>
                  <a:cubicBezTo>
                    <a:pt x="51" y="27"/>
                    <a:pt x="52" y="28"/>
                    <a:pt x="52" y="28"/>
                  </a:cubicBezTo>
                  <a:cubicBezTo>
                    <a:pt x="52" y="27"/>
                    <a:pt x="52" y="27"/>
                    <a:pt x="52" y="26"/>
                  </a:cubicBezTo>
                  <a:cubicBezTo>
                    <a:pt x="51" y="26"/>
                    <a:pt x="51" y="26"/>
                    <a:pt x="50" y="26"/>
                  </a:cubicBezTo>
                  <a:close/>
                  <a:moveTo>
                    <a:pt x="33" y="21"/>
                  </a:moveTo>
                  <a:cubicBezTo>
                    <a:pt x="33" y="21"/>
                    <a:pt x="34" y="21"/>
                    <a:pt x="34" y="22"/>
                  </a:cubicBezTo>
                  <a:cubicBezTo>
                    <a:pt x="35" y="21"/>
                    <a:pt x="35" y="21"/>
                    <a:pt x="35" y="20"/>
                  </a:cubicBezTo>
                  <a:cubicBezTo>
                    <a:pt x="34" y="20"/>
                    <a:pt x="34" y="20"/>
                    <a:pt x="33" y="21"/>
                  </a:cubicBezTo>
                  <a:close/>
                  <a:moveTo>
                    <a:pt x="51" y="8"/>
                  </a:moveTo>
                  <a:cubicBezTo>
                    <a:pt x="49" y="8"/>
                    <a:pt x="46" y="7"/>
                    <a:pt x="44" y="8"/>
                  </a:cubicBezTo>
                  <a:cubicBezTo>
                    <a:pt x="45" y="8"/>
                    <a:pt x="46" y="8"/>
                    <a:pt x="47" y="8"/>
                  </a:cubicBezTo>
                  <a:cubicBezTo>
                    <a:pt x="48" y="8"/>
                    <a:pt x="49" y="8"/>
                    <a:pt x="51" y="8"/>
                  </a:cubicBezTo>
                  <a:close/>
                  <a:moveTo>
                    <a:pt x="70" y="55"/>
                  </a:moveTo>
                  <a:cubicBezTo>
                    <a:pt x="70" y="55"/>
                    <a:pt x="70" y="55"/>
                    <a:pt x="70" y="55"/>
                  </a:cubicBezTo>
                  <a:cubicBezTo>
                    <a:pt x="70" y="54"/>
                    <a:pt x="71" y="53"/>
                    <a:pt x="71" y="52"/>
                  </a:cubicBezTo>
                  <a:cubicBezTo>
                    <a:pt x="70" y="53"/>
                    <a:pt x="70" y="53"/>
                    <a:pt x="69" y="53"/>
                  </a:cubicBezTo>
                  <a:cubicBezTo>
                    <a:pt x="70" y="54"/>
                    <a:pt x="70" y="54"/>
                    <a:pt x="70" y="55"/>
                  </a:cubicBezTo>
                  <a:close/>
                  <a:moveTo>
                    <a:pt x="62" y="29"/>
                  </a:moveTo>
                  <a:cubicBezTo>
                    <a:pt x="61" y="30"/>
                    <a:pt x="61" y="30"/>
                    <a:pt x="61" y="31"/>
                  </a:cubicBezTo>
                  <a:cubicBezTo>
                    <a:pt x="61" y="31"/>
                    <a:pt x="61" y="31"/>
                    <a:pt x="61" y="31"/>
                  </a:cubicBezTo>
                  <a:cubicBezTo>
                    <a:pt x="61" y="31"/>
                    <a:pt x="62" y="31"/>
                    <a:pt x="63" y="31"/>
                  </a:cubicBezTo>
                  <a:cubicBezTo>
                    <a:pt x="62" y="30"/>
                    <a:pt x="62" y="30"/>
                    <a:pt x="62" y="29"/>
                  </a:cubicBezTo>
                  <a:close/>
                  <a:moveTo>
                    <a:pt x="26" y="22"/>
                  </a:moveTo>
                  <a:cubicBezTo>
                    <a:pt x="25" y="22"/>
                    <a:pt x="25" y="22"/>
                    <a:pt x="24" y="23"/>
                  </a:cubicBezTo>
                  <a:cubicBezTo>
                    <a:pt x="24" y="23"/>
                    <a:pt x="25" y="23"/>
                    <a:pt x="25" y="24"/>
                  </a:cubicBezTo>
                  <a:cubicBezTo>
                    <a:pt x="25" y="23"/>
                    <a:pt x="26" y="23"/>
                    <a:pt x="26" y="22"/>
                  </a:cubicBezTo>
                  <a:close/>
                  <a:moveTo>
                    <a:pt x="41" y="16"/>
                  </a:moveTo>
                  <a:cubicBezTo>
                    <a:pt x="40" y="16"/>
                    <a:pt x="39" y="16"/>
                    <a:pt x="39" y="17"/>
                  </a:cubicBezTo>
                  <a:cubicBezTo>
                    <a:pt x="39" y="17"/>
                    <a:pt x="39" y="17"/>
                    <a:pt x="39" y="18"/>
                  </a:cubicBezTo>
                  <a:cubicBezTo>
                    <a:pt x="40" y="17"/>
                    <a:pt x="40" y="16"/>
                    <a:pt x="41" y="16"/>
                  </a:cubicBezTo>
                  <a:close/>
                  <a:moveTo>
                    <a:pt x="32" y="51"/>
                  </a:moveTo>
                  <a:cubicBezTo>
                    <a:pt x="32" y="50"/>
                    <a:pt x="32" y="50"/>
                    <a:pt x="30" y="50"/>
                  </a:cubicBezTo>
                  <a:cubicBezTo>
                    <a:pt x="30" y="50"/>
                    <a:pt x="30" y="50"/>
                    <a:pt x="31" y="51"/>
                  </a:cubicBezTo>
                  <a:cubicBezTo>
                    <a:pt x="31" y="51"/>
                    <a:pt x="31" y="51"/>
                    <a:pt x="32" y="51"/>
                  </a:cubicBezTo>
                  <a:close/>
                  <a:moveTo>
                    <a:pt x="21" y="49"/>
                  </a:moveTo>
                  <a:cubicBezTo>
                    <a:pt x="21" y="50"/>
                    <a:pt x="21" y="50"/>
                    <a:pt x="20" y="50"/>
                  </a:cubicBezTo>
                  <a:cubicBezTo>
                    <a:pt x="20" y="51"/>
                    <a:pt x="21" y="51"/>
                    <a:pt x="21" y="51"/>
                  </a:cubicBezTo>
                  <a:cubicBezTo>
                    <a:pt x="22" y="51"/>
                    <a:pt x="21" y="50"/>
                    <a:pt x="21" y="49"/>
                  </a:cubicBezTo>
                  <a:close/>
                  <a:moveTo>
                    <a:pt x="22" y="46"/>
                  </a:moveTo>
                  <a:cubicBezTo>
                    <a:pt x="22" y="45"/>
                    <a:pt x="23" y="45"/>
                    <a:pt x="22" y="44"/>
                  </a:cubicBezTo>
                  <a:cubicBezTo>
                    <a:pt x="22" y="44"/>
                    <a:pt x="22" y="45"/>
                    <a:pt x="21" y="45"/>
                  </a:cubicBezTo>
                  <a:cubicBezTo>
                    <a:pt x="21" y="46"/>
                    <a:pt x="22" y="46"/>
                    <a:pt x="22" y="46"/>
                  </a:cubicBezTo>
                  <a:close/>
                  <a:moveTo>
                    <a:pt x="56" y="69"/>
                  </a:moveTo>
                  <a:cubicBezTo>
                    <a:pt x="56" y="68"/>
                    <a:pt x="56" y="69"/>
                    <a:pt x="55" y="69"/>
                  </a:cubicBezTo>
                  <a:cubicBezTo>
                    <a:pt x="55" y="69"/>
                    <a:pt x="55" y="69"/>
                    <a:pt x="54" y="69"/>
                  </a:cubicBezTo>
                  <a:cubicBezTo>
                    <a:pt x="54" y="69"/>
                    <a:pt x="54" y="69"/>
                    <a:pt x="53" y="70"/>
                  </a:cubicBezTo>
                  <a:cubicBezTo>
                    <a:pt x="54" y="69"/>
                    <a:pt x="55" y="69"/>
                    <a:pt x="56" y="69"/>
                  </a:cubicBezTo>
                  <a:close/>
                  <a:moveTo>
                    <a:pt x="34" y="67"/>
                  </a:moveTo>
                  <a:cubicBezTo>
                    <a:pt x="35" y="67"/>
                    <a:pt x="36" y="66"/>
                    <a:pt x="36" y="65"/>
                  </a:cubicBezTo>
                  <a:cubicBezTo>
                    <a:pt x="35" y="65"/>
                    <a:pt x="34" y="66"/>
                    <a:pt x="34" y="67"/>
                  </a:cubicBezTo>
                  <a:close/>
                  <a:moveTo>
                    <a:pt x="56" y="18"/>
                  </a:moveTo>
                  <a:cubicBezTo>
                    <a:pt x="55" y="17"/>
                    <a:pt x="54" y="17"/>
                    <a:pt x="53" y="16"/>
                  </a:cubicBezTo>
                  <a:cubicBezTo>
                    <a:pt x="53" y="16"/>
                    <a:pt x="53" y="17"/>
                    <a:pt x="53" y="17"/>
                  </a:cubicBezTo>
                  <a:cubicBezTo>
                    <a:pt x="54" y="17"/>
                    <a:pt x="55" y="18"/>
                    <a:pt x="56" y="18"/>
                  </a:cubicBezTo>
                  <a:close/>
                  <a:moveTo>
                    <a:pt x="28" y="60"/>
                  </a:moveTo>
                  <a:cubicBezTo>
                    <a:pt x="28" y="60"/>
                    <a:pt x="28" y="60"/>
                    <a:pt x="28" y="61"/>
                  </a:cubicBezTo>
                  <a:cubicBezTo>
                    <a:pt x="28" y="61"/>
                    <a:pt x="29" y="61"/>
                    <a:pt x="29" y="62"/>
                  </a:cubicBezTo>
                  <a:cubicBezTo>
                    <a:pt x="29" y="61"/>
                    <a:pt x="29" y="60"/>
                    <a:pt x="28" y="60"/>
                  </a:cubicBezTo>
                  <a:close/>
                  <a:moveTo>
                    <a:pt x="38" y="30"/>
                  </a:moveTo>
                  <a:cubicBezTo>
                    <a:pt x="38" y="30"/>
                    <a:pt x="38" y="30"/>
                    <a:pt x="38" y="30"/>
                  </a:cubicBezTo>
                  <a:cubicBezTo>
                    <a:pt x="37" y="30"/>
                    <a:pt x="37" y="31"/>
                    <a:pt x="36" y="31"/>
                  </a:cubicBezTo>
                  <a:cubicBezTo>
                    <a:pt x="36" y="31"/>
                    <a:pt x="36" y="32"/>
                    <a:pt x="36" y="32"/>
                  </a:cubicBezTo>
                  <a:cubicBezTo>
                    <a:pt x="37" y="31"/>
                    <a:pt x="38" y="31"/>
                    <a:pt x="38" y="30"/>
                  </a:cubicBezTo>
                  <a:close/>
                  <a:moveTo>
                    <a:pt x="58" y="23"/>
                  </a:moveTo>
                  <a:cubicBezTo>
                    <a:pt x="57" y="22"/>
                    <a:pt x="57" y="22"/>
                    <a:pt x="56" y="22"/>
                  </a:cubicBezTo>
                  <a:cubicBezTo>
                    <a:pt x="57" y="23"/>
                    <a:pt x="57" y="23"/>
                    <a:pt x="57" y="24"/>
                  </a:cubicBezTo>
                  <a:cubicBezTo>
                    <a:pt x="57" y="23"/>
                    <a:pt x="58" y="23"/>
                    <a:pt x="58" y="23"/>
                  </a:cubicBezTo>
                  <a:cubicBezTo>
                    <a:pt x="58" y="23"/>
                    <a:pt x="58" y="23"/>
                    <a:pt x="58" y="23"/>
                  </a:cubicBezTo>
                  <a:close/>
                  <a:moveTo>
                    <a:pt x="27" y="48"/>
                  </a:moveTo>
                  <a:cubicBezTo>
                    <a:pt x="27" y="49"/>
                    <a:pt x="27" y="49"/>
                    <a:pt x="28" y="49"/>
                  </a:cubicBezTo>
                  <a:cubicBezTo>
                    <a:pt x="29" y="49"/>
                    <a:pt x="28" y="49"/>
                    <a:pt x="27" y="48"/>
                  </a:cubicBezTo>
                  <a:close/>
                  <a:moveTo>
                    <a:pt x="54" y="53"/>
                  </a:moveTo>
                  <a:cubicBezTo>
                    <a:pt x="54" y="53"/>
                    <a:pt x="54" y="54"/>
                    <a:pt x="54" y="54"/>
                  </a:cubicBezTo>
                  <a:cubicBezTo>
                    <a:pt x="54" y="54"/>
                    <a:pt x="55" y="54"/>
                    <a:pt x="55" y="54"/>
                  </a:cubicBezTo>
                  <a:cubicBezTo>
                    <a:pt x="55" y="54"/>
                    <a:pt x="54" y="53"/>
                    <a:pt x="54" y="53"/>
                  </a:cubicBezTo>
                  <a:close/>
                  <a:moveTo>
                    <a:pt x="13" y="51"/>
                  </a:moveTo>
                  <a:cubicBezTo>
                    <a:pt x="14" y="51"/>
                    <a:pt x="13" y="50"/>
                    <a:pt x="13" y="49"/>
                  </a:cubicBezTo>
                  <a:cubicBezTo>
                    <a:pt x="13" y="50"/>
                    <a:pt x="13" y="50"/>
                    <a:pt x="13" y="50"/>
                  </a:cubicBezTo>
                  <a:cubicBezTo>
                    <a:pt x="13" y="51"/>
                    <a:pt x="13" y="51"/>
                    <a:pt x="13" y="51"/>
                  </a:cubicBezTo>
                  <a:close/>
                  <a:moveTo>
                    <a:pt x="59" y="48"/>
                  </a:moveTo>
                  <a:cubicBezTo>
                    <a:pt x="59" y="47"/>
                    <a:pt x="59" y="46"/>
                    <a:pt x="59" y="45"/>
                  </a:cubicBezTo>
                  <a:cubicBezTo>
                    <a:pt x="59" y="46"/>
                    <a:pt x="59" y="47"/>
                    <a:pt x="59" y="48"/>
                  </a:cubicBezTo>
                  <a:close/>
                  <a:moveTo>
                    <a:pt x="18" y="32"/>
                  </a:moveTo>
                  <a:cubicBezTo>
                    <a:pt x="18" y="31"/>
                    <a:pt x="18" y="31"/>
                    <a:pt x="17" y="30"/>
                  </a:cubicBezTo>
                  <a:cubicBezTo>
                    <a:pt x="17" y="31"/>
                    <a:pt x="18" y="31"/>
                    <a:pt x="18" y="32"/>
                  </a:cubicBezTo>
                  <a:close/>
                  <a:moveTo>
                    <a:pt x="54" y="23"/>
                  </a:moveTo>
                  <a:cubicBezTo>
                    <a:pt x="54" y="23"/>
                    <a:pt x="53" y="23"/>
                    <a:pt x="52" y="22"/>
                  </a:cubicBezTo>
                  <a:cubicBezTo>
                    <a:pt x="53" y="23"/>
                    <a:pt x="53" y="24"/>
                    <a:pt x="54" y="23"/>
                  </a:cubicBezTo>
                  <a:close/>
                  <a:moveTo>
                    <a:pt x="68" y="56"/>
                  </a:moveTo>
                  <a:cubicBezTo>
                    <a:pt x="68" y="57"/>
                    <a:pt x="67" y="58"/>
                    <a:pt x="67" y="59"/>
                  </a:cubicBezTo>
                  <a:cubicBezTo>
                    <a:pt x="67" y="58"/>
                    <a:pt x="68" y="57"/>
                    <a:pt x="68" y="56"/>
                  </a:cubicBezTo>
                  <a:close/>
                  <a:moveTo>
                    <a:pt x="43" y="17"/>
                  </a:moveTo>
                  <a:cubicBezTo>
                    <a:pt x="43" y="17"/>
                    <a:pt x="43" y="17"/>
                    <a:pt x="42" y="17"/>
                  </a:cubicBezTo>
                  <a:cubicBezTo>
                    <a:pt x="42" y="17"/>
                    <a:pt x="42" y="17"/>
                    <a:pt x="42" y="18"/>
                  </a:cubicBezTo>
                  <a:cubicBezTo>
                    <a:pt x="42" y="18"/>
                    <a:pt x="43" y="18"/>
                    <a:pt x="43" y="17"/>
                  </a:cubicBezTo>
                  <a:close/>
                  <a:moveTo>
                    <a:pt x="32" y="45"/>
                  </a:moveTo>
                  <a:cubicBezTo>
                    <a:pt x="32" y="44"/>
                    <a:pt x="32" y="44"/>
                    <a:pt x="31" y="43"/>
                  </a:cubicBezTo>
                  <a:cubicBezTo>
                    <a:pt x="31" y="44"/>
                    <a:pt x="32" y="45"/>
                    <a:pt x="32" y="45"/>
                  </a:cubicBezTo>
                  <a:close/>
                  <a:moveTo>
                    <a:pt x="54" y="47"/>
                  </a:moveTo>
                  <a:cubicBezTo>
                    <a:pt x="55" y="46"/>
                    <a:pt x="55" y="46"/>
                    <a:pt x="54" y="45"/>
                  </a:cubicBezTo>
                  <a:cubicBezTo>
                    <a:pt x="54" y="46"/>
                    <a:pt x="54" y="46"/>
                    <a:pt x="54" y="47"/>
                  </a:cubicBezTo>
                  <a:close/>
                  <a:moveTo>
                    <a:pt x="58" y="19"/>
                  </a:moveTo>
                  <a:cubicBezTo>
                    <a:pt x="58" y="19"/>
                    <a:pt x="58" y="19"/>
                    <a:pt x="58" y="19"/>
                  </a:cubicBezTo>
                  <a:cubicBezTo>
                    <a:pt x="58" y="19"/>
                    <a:pt x="58" y="19"/>
                    <a:pt x="59" y="20"/>
                  </a:cubicBezTo>
                  <a:cubicBezTo>
                    <a:pt x="59" y="20"/>
                    <a:pt x="59" y="20"/>
                    <a:pt x="59" y="19"/>
                  </a:cubicBezTo>
                  <a:cubicBezTo>
                    <a:pt x="59" y="19"/>
                    <a:pt x="59" y="19"/>
                    <a:pt x="58" y="19"/>
                  </a:cubicBezTo>
                  <a:close/>
                  <a:moveTo>
                    <a:pt x="46" y="68"/>
                  </a:moveTo>
                  <a:cubicBezTo>
                    <a:pt x="46" y="67"/>
                    <a:pt x="46" y="67"/>
                    <a:pt x="47" y="67"/>
                  </a:cubicBezTo>
                  <a:cubicBezTo>
                    <a:pt x="47" y="67"/>
                    <a:pt x="47" y="67"/>
                    <a:pt x="46" y="66"/>
                  </a:cubicBezTo>
                  <a:cubicBezTo>
                    <a:pt x="46" y="67"/>
                    <a:pt x="46" y="67"/>
                    <a:pt x="46" y="68"/>
                  </a:cubicBezTo>
                  <a:close/>
                  <a:moveTo>
                    <a:pt x="44" y="27"/>
                  </a:moveTo>
                  <a:cubicBezTo>
                    <a:pt x="45" y="26"/>
                    <a:pt x="45" y="26"/>
                    <a:pt x="44" y="26"/>
                  </a:cubicBezTo>
                  <a:cubicBezTo>
                    <a:pt x="44" y="26"/>
                    <a:pt x="44" y="26"/>
                    <a:pt x="44" y="27"/>
                  </a:cubicBezTo>
                  <a:close/>
                  <a:moveTo>
                    <a:pt x="29" y="47"/>
                  </a:moveTo>
                  <a:cubicBezTo>
                    <a:pt x="29" y="46"/>
                    <a:pt x="29" y="46"/>
                    <a:pt x="29" y="45"/>
                  </a:cubicBezTo>
                  <a:cubicBezTo>
                    <a:pt x="29" y="46"/>
                    <a:pt x="28" y="46"/>
                    <a:pt x="28" y="46"/>
                  </a:cubicBezTo>
                  <a:cubicBezTo>
                    <a:pt x="28" y="47"/>
                    <a:pt x="29" y="47"/>
                    <a:pt x="29" y="47"/>
                  </a:cubicBezTo>
                  <a:close/>
                  <a:moveTo>
                    <a:pt x="42" y="50"/>
                  </a:moveTo>
                  <a:cubicBezTo>
                    <a:pt x="42" y="49"/>
                    <a:pt x="42" y="49"/>
                    <a:pt x="42" y="48"/>
                  </a:cubicBezTo>
                  <a:cubicBezTo>
                    <a:pt x="42" y="48"/>
                    <a:pt x="42" y="48"/>
                    <a:pt x="42" y="48"/>
                  </a:cubicBezTo>
                  <a:cubicBezTo>
                    <a:pt x="42" y="48"/>
                    <a:pt x="42" y="49"/>
                    <a:pt x="41" y="49"/>
                  </a:cubicBezTo>
                  <a:cubicBezTo>
                    <a:pt x="42" y="49"/>
                    <a:pt x="42" y="49"/>
                    <a:pt x="42" y="50"/>
                  </a:cubicBezTo>
                  <a:close/>
                  <a:moveTo>
                    <a:pt x="65" y="50"/>
                  </a:moveTo>
                  <a:cubicBezTo>
                    <a:pt x="65" y="50"/>
                    <a:pt x="66" y="50"/>
                    <a:pt x="66" y="50"/>
                  </a:cubicBezTo>
                  <a:cubicBezTo>
                    <a:pt x="66" y="49"/>
                    <a:pt x="66" y="49"/>
                    <a:pt x="66" y="49"/>
                  </a:cubicBezTo>
                  <a:cubicBezTo>
                    <a:pt x="65" y="49"/>
                    <a:pt x="65" y="49"/>
                    <a:pt x="65" y="50"/>
                  </a:cubicBezTo>
                  <a:close/>
                  <a:moveTo>
                    <a:pt x="20" y="47"/>
                  </a:moveTo>
                  <a:cubicBezTo>
                    <a:pt x="20" y="48"/>
                    <a:pt x="19" y="48"/>
                    <a:pt x="19" y="49"/>
                  </a:cubicBezTo>
                  <a:cubicBezTo>
                    <a:pt x="20" y="48"/>
                    <a:pt x="20" y="48"/>
                    <a:pt x="20" y="48"/>
                  </a:cubicBezTo>
                  <a:cubicBezTo>
                    <a:pt x="20" y="48"/>
                    <a:pt x="20" y="47"/>
                    <a:pt x="20" y="47"/>
                  </a:cubicBezTo>
                  <a:close/>
                  <a:moveTo>
                    <a:pt x="51" y="22"/>
                  </a:moveTo>
                  <a:cubicBezTo>
                    <a:pt x="51" y="22"/>
                    <a:pt x="51" y="22"/>
                    <a:pt x="51" y="22"/>
                  </a:cubicBezTo>
                  <a:cubicBezTo>
                    <a:pt x="51" y="22"/>
                    <a:pt x="50" y="21"/>
                    <a:pt x="50" y="21"/>
                  </a:cubicBezTo>
                  <a:cubicBezTo>
                    <a:pt x="50" y="21"/>
                    <a:pt x="50" y="22"/>
                    <a:pt x="50" y="22"/>
                  </a:cubicBezTo>
                  <a:cubicBezTo>
                    <a:pt x="50" y="22"/>
                    <a:pt x="51" y="22"/>
                    <a:pt x="51" y="22"/>
                  </a:cubicBezTo>
                  <a:close/>
                  <a:moveTo>
                    <a:pt x="23" y="39"/>
                  </a:moveTo>
                  <a:cubicBezTo>
                    <a:pt x="22" y="39"/>
                    <a:pt x="22" y="39"/>
                    <a:pt x="23" y="40"/>
                  </a:cubicBezTo>
                  <a:cubicBezTo>
                    <a:pt x="23" y="39"/>
                    <a:pt x="23" y="39"/>
                    <a:pt x="23" y="39"/>
                  </a:cubicBezTo>
                  <a:close/>
                  <a:moveTo>
                    <a:pt x="57" y="39"/>
                  </a:moveTo>
                  <a:cubicBezTo>
                    <a:pt x="57" y="38"/>
                    <a:pt x="57" y="38"/>
                    <a:pt x="57" y="38"/>
                  </a:cubicBezTo>
                  <a:cubicBezTo>
                    <a:pt x="57" y="38"/>
                    <a:pt x="57" y="38"/>
                    <a:pt x="57" y="38"/>
                  </a:cubicBezTo>
                  <a:cubicBezTo>
                    <a:pt x="56" y="38"/>
                    <a:pt x="56" y="38"/>
                    <a:pt x="56" y="39"/>
                  </a:cubicBezTo>
                  <a:cubicBezTo>
                    <a:pt x="56" y="39"/>
                    <a:pt x="57" y="39"/>
                    <a:pt x="57" y="39"/>
                  </a:cubicBezTo>
                  <a:close/>
                  <a:moveTo>
                    <a:pt x="55" y="35"/>
                  </a:moveTo>
                  <a:cubicBezTo>
                    <a:pt x="55" y="34"/>
                    <a:pt x="55" y="34"/>
                    <a:pt x="55" y="34"/>
                  </a:cubicBezTo>
                  <a:cubicBezTo>
                    <a:pt x="55" y="34"/>
                    <a:pt x="55" y="34"/>
                    <a:pt x="55" y="35"/>
                  </a:cubicBezTo>
                  <a:close/>
                  <a:moveTo>
                    <a:pt x="25" y="34"/>
                  </a:moveTo>
                  <a:cubicBezTo>
                    <a:pt x="24" y="34"/>
                    <a:pt x="24" y="34"/>
                    <a:pt x="23" y="34"/>
                  </a:cubicBezTo>
                  <a:cubicBezTo>
                    <a:pt x="24" y="34"/>
                    <a:pt x="24" y="34"/>
                    <a:pt x="24" y="35"/>
                  </a:cubicBezTo>
                  <a:cubicBezTo>
                    <a:pt x="24" y="34"/>
                    <a:pt x="24" y="34"/>
                    <a:pt x="25" y="34"/>
                  </a:cubicBezTo>
                  <a:close/>
                  <a:moveTo>
                    <a:pt x="37" y="13"/>
                  </a:moveTo>
                  <a:cubicBezTo>
                    <a:pt x="37" y="13"/>
                    <a:pt x="37" y="13"/>
                    <a:pt x="37" y="14"/>
                  </a:cubicBezTo>
                  <a:cubicBezTo>
                    <a:pt x="37" y="13"/>
                    <a:pt x="37" y="13"/>
                    <a:pt x="37" y="13"/>
                  </a:cubicBezTo>
                  <a:close/>
                  <a:moveTo>
                    <a:pt x="38" y="72"/>
                  </a:moveTo>
                  <a:cubicBezTo>
                    <a:pt x="38" y="72"/>
                    <a:pt x="38" y="72"/>
                    <a:pt x="38" y="72"/>
                  </a:cubicBezTo>
                  <a:cubicBezTo>
                    <a:pt x="38" y="72"/>
                    <a:pt x="38" y="72"/>
                    <a:pt x="39" y="72"/>
                  </a:cubicBezTo>
                  <a:cubicBezTo>
                    <a:pt x="38" y="72"/>
                    <a:pt x="38" y="72"/>
                    <a:pt x="38" y="72"/>
                  </a:cubicBezTo>
                  <a:close/>
                  <a:moveTo>
                    <a:pt x="57" y="30"/>
                  </a:moveTo>
                  <a:cubicBezTo>
                    <a:pt x="57" y="30"/>
                    <a:pt x="57" y="30"/>
                    <a:pt x="56" y="30"/>
                  </a:cubicBezTo>
                  <a:cubicBezTo>
                    <a:pt x="56" y="31"/>
                    <a:pt x="56" y="31"/>
                    <a:pt x="56" y="31"/>
                  </a:cubicBezTo>
                  <a:cubicBezTo>
                    <a:pt x="56" y="31"/>
                    <a:pt x="57" y="31"/>
                    <a:pt x="57" y="30"/>
                  </a:cubicBezTo>
                  <a:close/>
                  <a:moveTo>
                    <a:pt x="59" y="68"/>
                  </a:moveTo>
                  <a:cubicBezTo>
                    <a:pt x="59" y="67"/>
                    <a:pt x="59" y="67"/>
                    <a:pt x="59" y="67"/>
                  </a:cubicBezTo>
                  <a:cubicBezTo>
                    <a:pt x="59" y="67"/>
                    <a:pt x="59" y="67"/>
                    <a:pt x="59" y="67"/>
                  </a:cubicBezTo>
                  <a:cubicBezTo>
                    <a:pt x="59" y="67"/>
                    <a:pt x="58" y="67"/>
                    <a:pt x="58" y="68"/>
                  </a:cubicBezTo>
                  <a:cubicBezTo>
                    <a:pt x="59" y="68"/>
                    <a:pt x="59" y="68"/>
                    <a:pt x="59" y="68"/>
                  </a:cubicBezTo>
                  <a:close/>
                  <a:moveTo>
                    <a:pt x="20" y="24"/>
                  </a:moveTo>
                  <a:cubicBezTo>
                    <a:pt x="21" y="25"/>
                    <a:pt x="21" y="25"/>
                    <a:pt x="21" y="24"/>
                  </a:cubicBezTo>
                  <a:cubicBezTo>
                    <a:pt x="21" y="24"/>
                    <a:pt x="20" y="24"/>
                    <a:pt x="20" y="24"/>
                  </a:cubicBezTo>
                  <a:close/>
                  <a:moveTo>
                    <a:pt x="26" y="71"/>
                  </a:moveTo>
                  <a:cubicBezTo>
                    <a:pt x="26" y="71"/>
                    <a:pt x="26" y="71"/>
                    <a:pt x="26" y="71"/>
                  </a:cubicBezTo>
                  <a:cubicBezTo>
                    <a:pt x="27" y="71"/>
                    <a:pt x="27" y="71"/>
                    <a:pt x="27" y="71"/>
                  </a:cubicBezTo>
                  <a:cubicBezTo>
                    <a:pt x="27" y="71"/>
                    <a:pt x="27" y="71"/>
                    <a:pt x="26" y="71"/>
                  </a:cubicBezTo>
                  <a:close/>
                  <a:moveTo>
                    <a:pt x="63" y="19"/>
                  </a:moveTo>
                  <a:cubicBezTo>
                    <a:pt x="64" y="19"/>
                    <a:pt x="64" y="19"/>
                    <a:pt x="64" y="20"/>
                  </a:cubicBezTo>
                  <a:cubicBezTo>
                    <a:pt x="64" y="19"/>
                    <a:pt x="64" y="19"/>
                    <a:pt x="63" y="19"/>
                  </a:cubicBezTo>
                  <a:close/>
                  <a:moveTo>
                    <a:pt x="12" y="62"/>
                  </a:moveTo>
                  <a:cubicBezTo>
                    <a:pt x="12" y="62"/>
                    <a:pt x="12" y="62"/>
                    <a:pt x="12" y="62"/>
                  </a:cubicBezTo>
                  <a:cubicBezTo>
                    <a:pt x="11" y="62"/>
                    <a:pt x="12" y="61"/>
                    <a:pt x="11" y="62"/>
                  </a:cubicBezTo>
                  <a:cubicBezTo>
                    <a:pt x="11" y="62"/>
                    <a:pt x="11" y="62"/>
                    <a:pt x="12" y="62"/>
                  </a:cubicBezTo>
                  <a:close/>
                  <a:moveTo>
                    <a:pt x="59" y="55"/>
                  </a:moveTo>
                  <a:cubicBezTo>
                    <a:pt x="59" y="55"/>
                    <a:pt x="59" y="55"/>
                    <a:pt x="59" y="55"/>
                  </a:cubicBezTo>
                  <a:cubicBezTo>
                    <a:pt x="59" y="55"/>
                    <a:pt x="59" y="55"/>
                    <a:pt x="60" y="55"/>
                  </a:cubicBezTo>
                  <a:cubicBezTo>
                    <a:pt x="60" y="55"/>
                    <a:pt x="60" y="55"/>
                    <a:pt x="60" y="55"/>
                  </a:cubicBezTo>
                  <a:cubicBezTo>
                    <a:pt x="59" y="55"/>
                    <a:pt x="59" y="55"/>
                    <a:pt x="59" y="55"/>
                  </a:cubicBezTo>
                  <a:close/>
                  <a:moveTo>
                    <a:pt x="71" y="37"/>
                  </a:moveTo>
                  <a:cubicBezTo>
                    <a:pt x="71" y="37"/>
                    <a:pt x="71" y="37"/>
                    <a:pt x="71" y="37"/>
                  </a:cubicBezTo>
                  <a:cubicBezTo>
                    <a:pt x="71" y="37"/>
                    <a:pt x="72" y="37"/>
                    <a:pt x="72" y="37"/>
                  </a:cubicBezTo>
                  <a:cubicBezTo>
                    <a:pt x="72" y="37"/>
                    <a:pt x="71" y="37"/>
                    <a:pt x="71" y="37"/>
                  </a:cubicBezTo>
                  <a:cubicBezTo>
                    <a:pt x="71" y="37"/>
                    <a:pt x="71" y="37"/>
                    <a:pt x="71" y="37"/>
                  </a:cubicBezTo>
                  <a:close/>
                  <a:moveTo>
                    <a:pt x="8" y="48"/>
                  </a:moveTo>
                  <a:cubicBezTo>
                    <a:pt x="8" y="48"/>
                    <a:pt x="8" y="48"/>
                    <a:pt x="8" y="47"/>
                  </a:cubicBezTo>
                  <a:cubicBezTo>
                    <a:pt x="8" y="47"/>
                    <a:pt x="8" y="47"/>
                    <a:pt x="8" y="47"/>
                  </a:cubicBezTo>
                  <a:cubicBezTo>
                    <a:pt x="8" y="47"/>
                    <a:pt x="8" y="47"/>
                    <a:pt x="8" y="47"/>
                  </a:cubicBezTo>
                  <a:cubicBezTo>
                    <a:pt x="8" y="47"/>
                    <a:pt x="8" y="47"/>
                    <a:pt x="8" y="48"/>
                  </a:cubicBezTo>
                  <a:close/>
                  <a:moveTo>
                    <a:pt x="50" y="69"/>
                  </a:moveTo>
                  <a:cubicBezTo>
                    <a:pt x="50" y="69"/>
                    <a:pt x="50" y="69"/>
                    <a:pt x="50" y="70"/>
                  </a:cubicBezTo>
                  <a:cubicBezTo>
                    <a:pt x="50" y="69"/>
                    <a:pt x="50" y="69"/>
                    <a:pt x="50" y="69"/>
                  </a:cubicBezTo>
                  <a:cubicBezTo>
                    <a:pt x="50" y="69"/>
                    <a:pt x="50" y="69"/>
                    <a:pt x="50" y="69"/>
                  </a:cubicBezTo>
                  <a:cubicBezTo>
                    <a:pt x="50" y="69"/>
                    <a:pt x="50" y="69"/>
                    <a:pt x="50" y="69"/>
                  </a:cubicBezTo>
                  <a:close/>
                  <a:moveTo>
                    <a:pt x="24" y="48"/>
                  </a:moveTo>
                  <a:cubicBezTo>
                    <a:pt x="24" y="48"/>
                    <a:pt x="24" y="47"/>
                    <a:pt x="24" y="47"/>
                  </a:cubicBezTo>
                  <a:cubicBezTo>
                    <a:pt x="24" y="47"/>
                    <a:pt x="24" y="47"/>
                    <a:pt x="24" y="47"/>
                  </a:cubicBezTo>
                  <a:cubicBezTo>
                    <a:pt x="24" y="47"/>
                    <a:pt x="24" y="47"/>
                    <a:pt x="24" y="47"/>
                  </a:cubicBezTo>
                  <a:cubicBezTo>
                    <a:pt x="24" y="47"/>
                    <a:pt x="24" y="47"/>
                    <a:pt x="24" y="4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Freeform 52"/>
            <p:cNvSpPr/>
            <p:nvPr/>
          </p:nvSpPr>
          <p:spPr bwMode="auto">
            <a:xfrm>
              <a:off x="1678443" y="3349228"/>
              <a:ext cx="65701" cy="129974"/>
            </a:xfrm>
            <a:custGeom>
              <a:avLst/>
              <a:gdLst>
                <a:gd name="T0" fmla="*/ 12 w 25"/>
                <a:gd name="T1" fmla="*/ 19 h 50"/>
                <a:gd name="T2" fmla="*/ 6 w 25"/>
                <a:gd name="T3" fmla="*/ 28 h 50"/>
                <a:gd name="T4" fmla="*/ 3 w 25"/>
                <a:gd name="T5" fmla="*/ 28 h 50"/>
                <a:gd name="T6" fmla="*/ 5 w 25"/>
                <a:gd name="T7" fmla="*/ 24 h 50"/>
                <a:gd name="T8" fmla="*/ 11 w 25"/>
                <a:gd name="T9" fmla="*/ 17 h 50"/>
                <a:gd name="T10" fmla="*/ 13 w 25"/>
                <a:gd name="T11" fmla="*/ 9 h 50"/>
                <a:gd name="T12" fmla="*/ 15 w 25"/>
                <a:gd name="T13" fmla="*/ 5 h 50"/>
                <a:gd name="T14" fmla="*/ 17 w 25"/>
                <a:gd name="T15" fmla="*/ 4 h 50"/>
                <a:gd name="T16" fmla="*/ 18 w 25"/>
                <a:gd name="T17" fmla="*/ 3 h 50"/>
                <a:gd name="T18" fmla="*/ 10 w 25"/>
                <a:gd name="T19" fmla="*/ 8 h 50"/>
                <a:gd name="T20" fmla="*/ 7 w 25"/>
                <a:gd name="T21" fmla="*/ 14 h 50"/>
                <a:gd name="T22" fmla="*/ 2 w 25"/>
                <a:gd name="T23" fmla="*/ 19 h 50"/>
                <a:gd name="T24" fmla="*/ 1 w 25"/>
                <a:gd name="T25" fmla="*/ 16 h 50"/>
                <a:gd name="T26" fmla="*/ 8 w 25"/>
                <a:gd name="T27" fmla="*/ 9 h 50"/>
                <a:gd name="T28" fmla="*/ 13 w 25"/>
                <a:gd name="T29" fmla="*/ 0 h 50"/>
                <a:gd name="T30" fmla="*/ 18 w 25"/>
                <a:gd name="T31" fmla="*/ 1 h 50"/>
                <a:gd name="T32" fmla="*/ 21 w 25"/>
                <a:gd name="T33" fmla="*/ 3 h 50"/>
                <a:gd name="T34" fmla="*/ 19 w 25"/>
                <a:gd name="T35" fmla="*/ 6 h 50"/>
                <a:gd name="T36" fmla="*/ 18 w 25"/>
                <a:gd name="T37" fmla="*/ 7 h 50"/>
                <a:gd name="T38" fmla="*/ 16 w 25"/>
                <a:gd name="T39" fmla="*/ 7 h 50"/>
                <a:gd name="T40" fmla="*/ 16 w 25"/>
                <a:gd name="T41" fmla="*/ 8 h 50"/>
                <a:gd name="T42" fmla="*/ 17 w 25"/>
                <a:gd name="T43" fmla="*/ 11 h 50"/>
                <a:gd name="T44" fmla="*/ 15 w 25"/>
                <a:gd name="T45" fmla="*/ 13 h 50"/>
                <a:gd name="T46" fmla="*/ 17 w 25"/>
                <a:gd name="T47" fmla="*/ 21 h 50"/>
                <a:gd name="T48" fmla="*/ 25 w 25"/>
                <a:gd name="T49" fmla="*/ 33 h 50"/>
                <a:gd name="T50" fmla="*/ 21 w 25"/>
                <a:gd name="T51" fmla="*/ 34 h 50"/>
                <a:gd name="T52" fmla="*/ 19 w 25"/>
                <a:gd name="T53" fmla="*/ 26 h 50"/>
                <a:gd name="T54" fmla="*/ 15 w 25"/>
                <a:gd name="T55" fmla="*/ 33 h 50"/>
                <a:gd name="T56" fmla="*/ 13 w 25"/>
                <a:gd name="T57" fmla="*/ 39 h 50"/>
                <a:gd name="T58" fmla="*/ 13 w 25"/>
                <a:gd name="T59" fmla="*/ 45 h 50"/>
                <a:gd name="T60" fmla="*/ 10 w 25"/>
                <a:gd name="T61" fmla="*/ 46 h 50"/>
                <a:gd name="T62" fmla="*/ 10 w 25"/>
                <a:gd name="T63" fmla="*/ 43 h 50"/>
                <a:gd name="T64" fmla="*/ 9 w 25"/>
                <a:gd name="T65" fmla="*/ 38 h 50"/>
                <a:gd name="T66" fmla="*/ 7 w 25"/>
                <a:gd name="T67" fmla="*/ 39 h 50"/>
                <a:gd name="T68" fmla="*/ 4 w 25"/>
                <a:gd name="T69" fmla="*/ 49 h 50"/>
                <a:gd name="T70" fmla="*/ 1 w 25"/>
                <a:gd name="T71" fmla="*/ 47 h 50"/>
                <a:gd name="T72" fmla="*/ 5 w 25"/>
                <a:gd name="T73" fmla="*/ 40 h 50"/>
                <a:gd name="T74" fmla="*/ 8 w 25"/>
                <a:gd name="T75" fmla="*/ 36 h 50"/>
                <a:gd name="T76" fmla="*/ 10 w 25"/>
                <a:gd name="T77" fmla="*/ 35 h 50"/>
                <a:gd name="T78" fmla="*/ 14 w 25"/>
                <a:gd name="T79" fmla="*/ 31 h 50"/>
                <a:gd name="T80" fmla="*/ 16 w 25"/>
                <a:gd name="T81" fmla="*/ 27 h 50"/>
                <a:gd name="T82" fmla="*/ 17 w 25"/>
                <a:gd name="T83" fmla="*/ 24 h 50"/>
                <a:gd name="T84" fmla="*/ 15 w 25"/>
                <a:gd name="T85" fmla="*/ 22 h 50"/>
                <a:gd name="T86" fmla="*/ 13 w 25"/>
                <a:gd name="T87"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 h="50">
                  <a:moveTo>
                    <a:pt x="13" y="18"/>
                  </a:moveTo>
                  <a:cubicBezTo>
                    <a:pt x="13" y="18"/>
                    <a:pt x="12" y="19"/>
                    <a:pt x="12" y="19"/>
                  </a:cubicBezTo>
                  <a:cubicBezTo>
                    <a:pt x="11" y="21"/>
                    <a:pt x="10" y="22"/>
                    <a:pt x="9" y="24"/>
                  </a:cubicBezTo>
                  <a:cubicBezTo>
                    <a:pt x="7" y="25"/>
                    <a:pt x="7" y="27"/>
                    <a:pt x="6" y="28"/>
                  </a:cubicBezTo>
                  <a:cubicBezTo>
                    <a:pt x="6" y="29"/>
                    <a:pt x="5" y="30"/>
                    <a:pt x="4" y="30"/>
                  </a:cubicBezTo>
                  <a:cubicBezTo>
                    <a:pt x="4" y="30"/>
                    <a:pt x="3" y="29"/>
                    <a:pt x="3" y="28"/>
                  </a:cubicBezTo>
                  <a:cubicBezTo>
                    <a:pt x="2" y="28"/>
                    <a:pt x="2" y="27"/>
                    <a:pt x="3" y="27"/>
                  </a:cubicBezTo>
                  <a:cubicBezTo>
                    <a:pt x="4" y="26"/>
                    <a:pt x="4" y="25"/>
                    <a:pt x="5" y="24"/>
                  </a:cubicBezTo>
                  <a:cubicBezTo>
                    <a:pt x="6" y="23"/>
                    <a:pt x="7" y="22"/>
                    <a:pt x="8" y="21"/>
                  </a:cubicBezTo>
                  <a:cubicBezTo>
                    <a:pt x="10" y="20"/>
                    <a:pt x="10" y="18"/>
                    <a:pt x="11" y="17"/>
                  </a:cubicBezTo>
                  <a:cubicBezTo>
                    <a:pt x="12" y="16"/>
                    <a:pt x="12" y="15"/>
                    <a:pt x="12" y="14"/>
                  </a:cubicBezTo>
                  <a:cubicBezTo>
                    <a:pt x="12" y="12"/>
                    <a:pt x="12" y="11"/>
                    <a:pt x="13" y="9"/>
                  </a:cubicBezTo>
                  <a:cubicBezTo>
                    <a:pt x="13" y="8"/>
                    <a:pt x="14" y="8"/>
                    <a:pt x="14" y="7"/>
                  </a:cubicBezTo>
                  <a:cubicBezTo>
                    <a:pt x="14" y="6"/>
                    <a:pt x="15" y="5"/>
                    <a:pt x="15" y="5"/>
                  </a:cubicBezTo>
                  <a:cubicBezTo>
                    <a:pt x="16" y="5"/>
                    <a:pt x="16" y="4"/>
                    <a:pt x="17" y="4"/>
                  </a:cubicBezTo>
                  <a:cubicBezTo>
                    <a:pt x="17" y="4"/>
                    <a:pt x="17" y="4"/>
                    <a:pt x="17" y="4"/>
                  </a:cubicBezTo>
                  <a:cubicBezTo>
                    <a:pt x="18" y="4"/>
                    <a:pt x="18" y="3"/>
                    <a:pt x="18" y="3"/>
                  </a:cubicBezTo>
                  <a:cubicBezTo>
                    <a:pt x="18" y="3"/>
                    <a:pt x="18" y="3"/>
                    <a:pt x="18" y="3"/>
                  </a:cubicBezTo>
                  <a:cubicBezTo>
                    <a:pt x="16" y="2"/>
                    <a:pt x="14" y="2"/>
                    <a:pt x="12" y="4"/>
                  </a:cubicBezTo>
                  <a:cubicBezTo>
                    <a:pt x="11" y="5"/>
                    <a:pt x="10" y="6"/>
                    <a:pt x="10" y="8"/>
                  </a:cubicBezTo>
                  <a:cubicBezTo>
                    <a:pt x="10" y="8"/>
                    <a:pt x="10" y="9"/>
                    <a:pt x="9" y="10"/>
                  </a:cubicBezTo>
                  <a:cubicBezTo>
                    <a:pt x="9" y="11"/>
                    <a:pt x="8" y="12"/>
                    <a:pt x="7" y="14"/>
                  </a:cubicBezTo>
                  <a:cubicBezTo>
                    <a:pt x="6" y="15"/>
                    <a:pt x="5" y="16"/>
                    <a:pt x="4" y="18"/>
                  </a:cubicBezTo>
                  <a:cubicBezTo>
                    <a:pt x="4" y="19"/>
                    <a:pt x="3" y="19"/>
                    <a:pt x="2" y="19"/>
                  </a:cubicBezTo>
                  <a:cubicBezTo>
                    <a:pt x="1" y="19"/>
                    <a:pt x="1" y="18"/>
                    <a:pt x="0" y="18"/>
                  </a:cubicBezTo>
                  <a:cubicBezTo>
                    <a:pt x="0" y="17"/>
                    <a:pt x="1" y="16"/>
                    <a:pt x="1" y="16"/>
                  </a:cubicBezTo>
                  <a:cubicBezTo>
                    <a:pt x="2" y="15"/>
                    <a:pt x="3" y="14"/>
                    <a:pt x="4" y="14"/>
                  </a:cubicBezTo>
                  <a:cubicBezTo>
                    <a:pt x="6" y="12"/>
                    <a:pt x="7" y="11"/>
                    <a:pt x="8" y="9"/>
                  </a:cubicBezTo>
                  <a:cubicBezTo>
                    <a:pt x="8" y="6"/>
                    <a:pt x="9" y="4"/>
                    <a:pt x="11" y="2"/>
                  </a:cubicBezTo>
                  <a:cubicBezTo>
                    <a:pt x="11" y="2"/>
                    <a:pt x="12" y="1"/>
                    <a:pt x="13" y="0"/>
                  </a:cubicBezTo>
                  <a:cubicBezTo>
                    <a:pt x="14" y="0"/>
                    <a:pt x="14" y="0"/>
                    <a:pt x="15" y="0"/>
                  </a:cubicBezTo>
                  <a:cubicBezTo>
                    <a:pt x="16" y="0"/>
                    <a:pt x="17" y="0"/>
                    <a:pt x="18" y="1"/>
                  </a:cubicBezTo>
                  <a:cubicBezTo>
                    <a:pt x="19" y="1"/>
                    <a:pt x="20" y="2"/>
                    <a:pt x="21" y="3"/>
                  </a:cubicBezTo>
                  <a:cubicBezTo>
                    <a:pt x="21" y="3"/>
                    <a:pt x="21" y="3"/>
                    <a:pt x="21" y="3"/>
                  </a:cubicBezTo>
                  <a:cubicBezTo>
                    <a:pt x="21" y="4"/>
                    <a:pt x="21" y="4"/>
                    <a:pt x="21" y="5"/>
                  </a:cubicBezTo>
                  <a:cubicBezTo>
                    <a:pt x="21" y="5"/>
                    <a:pt x="20" y="6"/>
                    <a:pt x="19" y="6"/>
                  </a:cubicBezTo>
                  <a:cubicBezTo>
                    <a:pt x="19" y="6"/>
                    <a:pt x="19" y="6"/>
                    <a:pt x="19" y="7"/>
                  </a:cubicBezTo>
                  <a:cubicBezTo>
                    <a:pt x="19" y="7"/>
                    <a:pt x="18" y="7"/>
                    <a:pt x="18" y="7"/>
                  </a:cubicBezTo>
                  <a:cubicBezTo>
                    <a:pt x="18" y="8"/>
                    <a:pt x="17" y="7"/>
                    <a:pt x="17" y="7"/>
                  </a:cubicBezTo>
                  <a:cubicBezTo>
                    <a:pt x="17" y="7"/>
                    <a:pt x="16" y="7"/>
                    <a:pt x="16" y="7"/>
                  </a:cubicBezTo>
                  <a:cubicBezTo>
                    <a:pt x="16" y="7"/>
                    <a:pt x="16" y="7"/>
                    <a:pt x="16" y="7"/>
                  </a:cubicBezTo>
                  <a:cubicBezTo>
                    <a:pt x="16" y="8"/>
                    <a:pt x="16" y="8"/>
                    <a:pt x="16" y="8"/>
                  </a:cubicBezTo>
                  <a:cubicBezTo>
                    <a:pt x="17" y="8"/>
                    <a:pt x="18" y="9"/>
                    <a:pt x="17" y="10"/>
                  </a:cubicBezTo>
                  <a:cubicBezTo>
                    <a:pt x="17" y="11"/>
                    <a:pt x="17" y="11"/>
                    <a:pt x="17" y="11"/>
                  </a:cubicBezTo>
                  <a:cubicBezTo>
                    <a:pt x="16" y="11"/>
                    <a:pt x="16" y="11"/>
                    <a:pt x="15" y="12"/>
                  </a:cubicBezTo>
                  <a:cubicBezTo>
                    <a:pt x="15" y="12"/>
                    <a:pt x="15" y="13"/>
                    <a:pt x="15" y="13"/>
                  </a:cubicBezTo>
                  <a:cubicBezTo>
                    <a:pt x="14" y="15"/>
                    <a:pt x="14" y="17"/>
                    <a:pt x="15" y="18"/>
                  </a:cubicBezTo>
                  <a:cubicBezTo>
                    <a:pt x="16" y="19"/>
                    <a:pt x="16" y="20"/>
                    <a:pt x="17" y="21"/>
                  </a:cubicBezTo>
                  <a:cubicBezTo>
                    <a:pt x="19" y="22"/>
                    <a:pt x="20" y="24"/>
                    <a:pt x="21" y="26"/>
                  </a:cubicBezTo>
                  <a:cubicBezTo>
                    <a:pt x="23" y="28"/>
                    <a:pt x="24" y="31"/>
                    <a:pt x="25" y="33"/>
                  </a:cubicBezTo>
                  <a:cubicBezTo>
                    <a:pt x="25" y="34"/>
                    <a:pt x="25" y="35"/>
                    <a:pt x="24" y="36"/>
                  </a:cubicBezTo>
                  <a:cubicBezTo>
                    <a:pt x="23" y="36"/>
                    <a:pt x="22" y="35"/>
                    <a:pt x="21" y="34"/>
                  </a:cubicBezTo>
                  <a:cubicBezTo>
                    <a:pt x="21" y="33"/>
                    <a:pt x="21" y="31"/>
                    <a:pt x="20" y="30"/>
                  </a:cubicBezTo>
                  <a:cubicBezTo>
                    <a:pt x="20" y="29"/>
                    <a:pt x="20" y="28"/>
                    <a:pt x="19" y="26"/>
                  </a:cubicBezTo>
                  <a:cubicBezTo>
                    <a:pt x="19" y="27"/>
                    <a:pt x="19" y="28"/>
                    <a:pt x="18" y="28"/>
                  </a:cubicBezTo>
                  <a:cubicBezTo>
                    <a:pt x="18" y="30"/>
                    <a:pt x="17" y="32"/>
                    <a:pt x="15" y="33"/>
                  </a:cubicBezTo>
                  <a:cubicBezTo>
                    <a:pt x="15" y="33"/>
                    <a:pt x="15" y="33"/>
                    <a:pt x="15" y="33"/>
                  </a:cubicBezTo>
                  <a:cubicBezTo>
                    <a:pt x="13" y="35"/>
                    <a:pt x="13" y="37"/>
                    <a:pt x="13" y="39"/>
                  </a:cubicBezTo>
                  <a:cubicBezTo>
                    <a:pt x="13" y="40"/>
                    <a:pt x="13" y="42"/>
                    <a:pt x="13" y="44"/>
                  </a:cubicBezTo>
                  <a:cubicBezTo>
                    <a:pt x="13" y="44"/>
                    <a:pt x="13" y="45"/>
                    <a:pt x="13" y="45"/>
                  </a:cubicBezTo>
                  <a:cubicBezTo>
                    <a:pt x="13" y="46"/>
                    <a:pt x="13" y="47"/>
                    <a:pt x="12" y="47"/>
                  </a:cubicBezTo>
                  <a:cubicBezTo>
                    <a:pt x="11" y="47"/>
                    <a:pt x="10" y="47"/>
                    <a:pt x="10" y="46"/>
                  </a:cubicBezTo>
                  <a:cubicBezTo>
                    <a:pt x="9" y="46"/>
                    <a:pt x="9" y="45"/>
                    <a:pt x="10" y="44"/>
                  </a:cubicBezTo>
                  <a:cubicBezTo>
                    <a:pt x="10" y="44"/>
                    <a:pt x="10" y="43"/>
                    <a:pt x="10" y="43"/>
                  </a:cubicBezTo>
                  <a:cubicBezTo>
                    <a:pt x="10" y="41"/>
                    <a:pt x="11" y="40"/>
                    <a:pt x="11" y="38"/>
                  </a:cubicBezTo>
                  <a:cubicBezTo>
                    <a:pt x="10" y="38"/>
                    <a:pt x="10" y="38"/>
                    <a:pt x="9" y="38"/>
                  </a:cubicBezTo>
                  <a:cubicBezTo>
                    <a:pt x="8" y="37"/>
                    <a:pt x="8" y="38"/>
                    <a:pt x="7" y="38"/>
                  </a:cubicBezTo>
                  <a:cubicBezTo>
                    <a:pt x="7" y="38"/>
                    <a:pt x="7" y="39"/>
                    <a:pt x="7" y="39"/>
                  </a:cubicBezTo>
                  <a:cubicBezTo>
                    <a:pt x="6" y="40"/>
                    <a:pt x="6" y="42"/>
                    <a:pt x="5" y="44"/>
                  </a:cubicBezTo>
                  <a:cubicBezTo>
                    <a:pt x="5" y="46"/>
                    <a:pt x="5" y="47"/>
                    <a:pt x="4" y="49"/>
                  </a:cubicBezTo>
                  <a:cubicBezTo>
                    <a:pt x="4" y="50"/>
                    <a:pt x="3" y="50"/>
                    <a:pt x="2" y="49"/>
                  </a:cubicBezTo>
                  <a:cubicBezTo>
                    <a:pt x="1" y="49"/>
                    <a:pt x="1" y="48"/>
                    <a:pt x="1" y="47"/>
                  </a:cubicBezTo>
                  <a:cubicBezTo>
                    <a:pt x="1" y="47"/>
                    <a:pt x="1" y="47"/>
                    <a:pt x="1" y="47"/>
                  </a:cubicBezTo>
                  <a:cubicBezTo>
                    <a:pt x="3" y="45"/>
                    <a:pt x="4" y="42"/>
                    <a:pt x="5" y="40"/>
                  </a:cubicBezTo>
                  <a:cubicBezTo>
                    <a:pt x="5" y="39"/>
                    <a:pt x="5" y="38"/>
                    <a:pt x="6" y="37"/>
                  </a:cubicBezTo>
                  <a:cubicBezTo>
                    <a:pt x="6" y="37"/>
                    <a:pt x="7" y="36"/>
                    <a:pt x="8" y="36"/>
                  </a:cubicBezTo>
                  <a:cubicBezTo>
                    <a:pt x="8" y="36"/>
                    <a:pt x="9" y="35"/>
                    <a:pt x="9" y="35"/>
                  </a:cubicBezTo>
                  <a:cubicBezTo>
                    <a:pt x="10" y="35"/>
                    <a:pt x="10" y="34"/>
                    <a:pt x="10" y="35"/>
                  </a:cubicBezTo>
                  <a:cubicBezTo>
                    <a:pt x="11" y="35"/>
                    <a:pt x="11" y="35"/>
                    <a:pt x="11" y="35"/>
                  </a:cubicBezTo>
                  <a:cubicBezTo>
                    <a:pt x="12" y="34"/>
                    <a:pt x="13" y="33"/>
                    <a:pt x="14" y="31"/>
                  </a:cubicBezTo>
                  <a:cubicBezTo>
                    <a:pt x="15" y="31"/>
                    <a:pt x="16" y="30"/>
                    <a:pt x="16" y="29"/>
                  </a:cubicBezTo>
                  <a:cubicBezTo>
                    <a:pt x="17" y="28"/>
                    <a:pt x="17" y="28"/>
                    <a:pt x="16" y="27"/>
                  </a:cubicBezTo>
                  <a:cubicBezTo>
                    <a:pt x="16" y="27"/>
                    <a:pt x="16" y="27"/>
                    <a:pt x="16" y="26"/>
                  </a:cubicBezTo>
                  <a:cubicBezTo>
                    <a:pt x="16" y="25"/>
                    <a:pt x="16" y="25"/>
                    <a:pt x="17" y="24"/>
                  </a:cubicBezTo>
                  <a:cubicBezTo>
                    <a:pt x="17" y="24"/>
                    <a:pt x="17" y="24"/>
                    <a:pt x="18" y="24"/>
                  </a:cubicBezTo>
                  <a:cubicBezTo>
                    <a:pt x="17" y="23"/>
                    <a:pt x="16" y="22"/>
                    <a:pt x="15" y="22"/>
                  </a:cubicBezTo>
                  <a:cubicBezTo>
                    <a:pt x="14" y="21"/>
                    <a:pt x="14" y="20"/>
                    <a:pt x="13" y="18"/>
                  </a:cubicBezTo>
                  <a:cubicBezTo>
                    <a:pt x="13" y="18"/>
                    <a:pt x="13" y="18"/>
                    <a:pt x="13" y="18"/>
                  </a:cubicBezTo>
                  <a:cubicBezTo>
                    <a:pt x="13" y="18"/>
                    <a:pt x="13" y="18"/>
                    <a:pt x="13" y="1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Freeform 53"/>
            <p:cNvSpPr/>
            <p:nvPr/>
          </p:nvSpPr>
          <p:spPr bwMode="auto">
            <a:xfrm>
              <a:off x="1826984" y="3420642"/>
              <a:ext cx="41420" cy="74271"/>
            </a:xfrm>
            <a:custGeom>
              <a:avLst/>
              <a:gdLst>
                <a:gd name="T0" fmla="*/ 9 w 16"/>
                <a:gd name="T1" fmla="*/ 12 h 29"/>
                <a:gd name="T2" fmla="*/ 8 w 16"/>
                <a:gd name="T3" fmla="*/ 13 h 29"/>
                <a:gd name="T4" fmla="*/ 6 w 16"/>
                <a:gd name="T5" fmla="*/ 18 h 29"/>
                <a:gd name="T6" fmla="*/ 4 w 16"/>
                <a:gd name="T7" fmla="*/ 20 h 29"/>
                <a:gd name="T8" fmla="*/ 2 w 16"/>
                <a:gd name="T9" fmla="*/ 21 h 29"/>
                <a:gd name="T10" fmla="*/ 0 w 16"/>
                <a:gd name="T11" fmla="*/ 21 h 29"/>
                <a:gd name="T12" fmla="*/ 0 w 16"/>
                <a:gd name="T13" fmla="*/ 19 h 29"/>
                <a:gd name="T14" fmla="*/ 2 w 16"/>
                <a:gd name="T15" fmla="*/ 18 h 29"/>
                <a:gd name="T16" fmla="*/ 3 w 16"/>
                <a:gd name="T17" fmla="*/ 18 h 29"/>
                <a:gd name="T18" fmla="*/ 5 w 16"/>
                <a:gd name="T19" fmla="*/ 16 h 29"/>
                <a:gd name="T20" fmla="*/ 7 w 16"/>
                <a:gd name="T21" fmla="*/ 10 h 29"/>
                <a:gd name="T22" fmla="*/ 7 w 16"/>
                <a:gd name="T23" fmla="*/ 8 h 29"/>
                <a:gd name="T24" fmla="*/ 7 w 16"/>
                <a:gd name="T25" fmla="*/ 6 h 29"/>
                <a:gd name="T26" fmla="*/ 7 w 16"/>
                <a:gd name="T27" fmla="*/ 6 h 29"/>
                <a:gd name="T28" fmla="*/ 5 w 16"/>
                <a:gd name="T29" fmla="*/ 3 h 29"/>
                <a:gd name="T30" fmla="*/ 5 w 16"/>
                <a:gd name="T31" fmla="*/ 3 h 29"/>
                <a:gd name="T32" fmla="*/ 4 w 16"/>
                <a:gd name="T33" fmla="*/ 3 h 29"/>
                <a:gd name="T34" fmla="*/ 6 w 16"/>
                <a:gd name="T35" fmla="*/ 0 h 29"/>
                <a:gd name="T36" fmla="*/ 7 w 16"/>
                <a:gd name="T37" fmla="*/ 1 h 29"/>
                <a:gd name="T38" fmla="*/ 9 w 16"/>
                <a:gd name="T39" fmla="*/ 5 h 29"/>
                <a:gd name="T40" fmla="*/ 10 w 16"/>
                <a:gd name="T41" fmla="*/ 6 h 29"/>
                <a:gd name="T42" fmla="*/ 10 w 16"/>
                <a:gd name="T43" fmla="*/ 8 h 29"/>
                <a:gd name="T44" fmla="*/ 11 w 16"/>
                <a:gd name="T45" fmla="*/ 9 h 29"/>
                <a:gd name="T46" fmla="*/ 13 w 16"/>
                <a:gd name="T47" fmla="*/ 11 h 29"/>
                <a:gd name="T48" fmla="*/ 14 w 16"/>
                <a:gd name="T49" fmla="*/ 12 h 29"/>
                <a:gd name="T50" fmla="*/ 15 w 16"/>
                <a:gd name="T51" fmla="*/ 12 h 29"/>
                <a:gd name="T52" fmla="*/ 16 w 16"/>
                <a:gd name="T53" fmla="*/ 13 h 29"/>
                <a:gd name="T54" fmla="*/ 15 w 16"/>
                <a:gd name="T55" fmla="*/ 15 h 29"/>
                <a:gd name="T56" fmla="*/ 14 w 16"/>
                <a:gd name="T57" fmla="*/ 14 h 29"/>
                <a:gd name="T58" fmla="*/ 13 w 16"/>
                <a:gd name="T59" fmla="*/ 13 h 29"/>
                <a:gd name="T60" fmla="*/ 11 w 16"/>
                <a:gd name="T61" fmla="*/ 11 h 29"/>
                <a:gd name="T62" fmla="*/ 11 w 16"/>
                <a:gd name="T63" fmla="*/ 12 h 29"/>
                <a:gd name="T64" fmla="*/ 11 w 16"/>
                <a:gd name="T65" fmla="*/ 18 h 29"/>
                <a:gd name="T66" fmla="*/ 11 w 16"/>
                <a:gd name="T67" fmla="*/ 21 h 29"/>
                <a:gd name="T68" fmla="*/ 13 w 16"/>
                <a:gd name="T69" fmla="*/ 25 h 29"/>
                <a:gd name="T70" fmla="*/ 13 w 16"/>
                <a:gd name="T71" fmla="*/ 25 h 29"/>
                <a:gd name="T72" fmla="*/ 15 w 16"/>
                <a:gd name="T73" fmla="*/ 27 h 29"/>
                <a:gd name="T74" fmla="*/ 14 w 16"/>
                <a:gd name="T75" fmla="*/ 28 h 29"/>
                <a:gd name="T76" fmla="*/ 11 w 16"/>
                <a:gd name="T77" fmla="*/ 28 h 29"/>
                <a:gd name="T78" fmla="*/ 9 w 16"/>
                <a:gd name="T79" fmla="*/ 23 h 29"/>
                <a:gd name="T80" fmla="*/ 9 w 16"/>
                <a:gd name="T81" fmla="*/ 16 h 29"/>
                <a:gd name="T82" fmla="*/ 9 w 16"/>
                <a:gd name="T83"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29">
                  <a:moveTo>
                    <a:pt x="9" y="12"/>
                  </a:moveTo>
                  <a:cubicBezTo>
                    <a:pt x="9" y="12"/>
                    <a:pt x="8" y="13"/>
                    <a:pt x="8" y="13"/>
                  </a:cubicBezTo>
                  <a:cubicBezTo>
                    <a:pt x="8" y="15"/>
                    <a:pt x="7" y="16"/>
                    <a:pt x="6" y="18"/>
                  </a:cubicBezTo>
                  <a:cubicBezTo>
                    <a:pt x="5" y="19"/>
                    <a:pt x="5" y="19"/>
                    <a:pt x="4" y="20"/>
                  </a:cubicBezTo>
                  <a:cubicBezTo>
                    <a:pt x="4" y="21"/>
                    <a:pt x="3" y="21"/>
                    <a:pt x="2" y="21"/>
                  </a:cubicBezTo>
                  <a:cubicBezTo>
                    <a:pt x="1" y="22"/>
                    <a:pt x="1" y="21"/>
                    <a:pt x="0" y="21"/>
                  </a:cubicBezTo>
                  <a:cubicBezTo>
                    <a:pt x="0" y="20"/>
                    <a:pt x="0" y="19"/>
                    <a:pt x="0" y="19"/>
                  </a:cubicBezTo>
                  <a:cubicBezTo>
                    <a:pt x="1" y="18"/>
                    <a:pt x="1" y="18"/>
                    <a:pt x="2" y="18"/>
                  </a:cubicBezTo>
                  <a:cubicBezTo>
                    <a:pt x="2" y="18"/>
                    <a:pt x="3" y="18"/>
                    <a:pt x="3" y="18"/>
                  </a:cubicBezTo>
                  <a:cubicBezTo>
                    <a:pt x="4" y="17"/>
                    <a:pt x="4" y="17"/>
                    <a:pt x="5" y="16"/>
                  </a:cubicBezTo>
                  <a:cubicBezTo>
                    <a:pt x="6" y="14"/>
                    <a:pt x="7" y="12"/>
                    <a:pt x="7" y="10"/>
                  </a:cubicBezTo>
                  <a:cubicBezTo>
                    <a:pt x="7" y="9"/>
                    <a:pt x="7" y="9"/>
                    <a:pt x="7" y="8"/>
                  </a:cubicBezTo>
                  <a:cubicBezTo>
                    <a:pt x="6" y="7"/>
                    <a:pt x="6" y="6"/>
                    <a:pt x="7" y="6"/>
                  </a:cubicBezTo>
                  <a:cubicBezTo>
                    <a:pt x="7" y="6"/>
                    <a:pt x="7" y="6"/>
                    <a:pt x="7" y="6"/>
                  </a:cubicBezTo>
                  <a:cubicBezTo>
                    <a:pt x="7" y="5"/>
                    <a:pt x="6" y="4"/>
                    <a:pt x="5" y="3"/>
                  </a:cubicBezTo>
                  <a:cubicBezTo>
                    <a:pt x="5" y="3"/>
                    <a:pt x="5" y="3"/>
                    <a:pt x="5" y="3"/>
                  </a:cubicBezTo>
                  <a:cubicBezTo>
                    <a:pt x="4" y="3"/>
                    <a:pt x="4" y="3"/>
                    <a:pt x="4" y="3"/>
                  </a:cubicBezTo>
                  <a:cubicBezTo>
                    <a:pt x="4" y="1"/>
                    <a:pt x="5" y="0"/>
                    <a:pt x="6" y="0"/>
                  </a:cubicBezTo>
                  <a:cubicBezTo>
                    <a:pt x="6" y="0"/>
                    <a:pt x="7" y="0"/>
                    <a:pt x="7" y="1"/>
                  </a:cubicBezTo>
                  <a:cubicBezTo>
                    <a:pt x="8" y="2"/>
                    <a:pt x="8" y="4"/>
                    <a:pt x="9" y="5"/>
                  </a:cubicBezTo>
                  <a:cubicBezTo>
                    <a:pt x="9" y="5"/>
                    <a:pt x="9" y="6"/>
                    <a:pt x="10" y="6"/>
                  </a:cubicBezTo>
                  <a:cubicBezTo>
                    <a:pt x="10" y="6"/>
                    <a:pt x="10" y="7"/>
                    <a:pt x="10" y="8"/>
                  </a:cubicBezTo>
                  <a:cubicBezTo>
                    <a:pt x="10" y="8"/>
                    <a:pt x="10" y="9"/>
                    <a:pt x="11" y="9"/>
                  </a:cubicBezTo>
                  <a:cubicBezTo>
                    <a:pt x="11" y="10"/>
                    <a:pt x="12" y="11"/>
                    <a:pt x="13" y="11"/>
                  </a:cubicBezTo>
                  <a:cubicBezTo>
                    <a:pt x="13" y="12"/>
                    <a:pt x="14" y="12"/>
                    <a:pt x="14" y="12"/>
                  </a:cubicBezTo>
                  <a:cubicBezTo>
                    <a:pt x="14" y="12"/>
                    <a:pt x="15" y="12"/>
                    <a:pt x="15" y="12"/>
                  </a:cubicBezTo>
                  <a:cubicBezTo>
                    <a:pt x="15" y="12"/>
                    <a:pt x="16" y="13"/>
                    <a:pt x="16" y="13"/>
                  </a:cubicBezTo>
                  <a:cubicBezTo>
                    <a:pt x="16" y="14"/>
                    <a:pt x="16" y="14"/>
                    <a:pt x="15" y="15"/>
                  </a:cubicBezTo>
                  <a:cubicBezTo>
                    <a:pt x="15" y="15"/>
                    <a:pt x="14" y="15"/>
                    <a:pt x="14" y="14"/>
                  </a:cubicBezTo>
                  <a:cubicBezTo>
                    <a:pt x="13" y="14"/>
                    <a:pt x="13" y="14"/>
                    <a:pt x="13" y="13"/>
                  </a:cubicBezTo>
                  <a:cubicBezTo>
                    <a:pt x="12" y="13"/>
                    <a:pt x="12" y="12"/>
                    <a:pt x="11" y="11"/>
                  </a:cubicBezTo>
                  <a:cubicBezTo>
                    <a:pt x="11" y="12"/>
                    <a:pt x="11" y="12"/>
                    <a:pt x="11" y="12"/>
                  </a:cubicBezTo>
                  <a:cubicBezTo>
                    <a:pt x="11" y="14"/>
                    <a:pt x="11" y="16"/>
                    <a:pt x="11" y="18"/>
                  </a:cubicBezTo>
                  <a:cubicBezTo>
                    <a:pt x="11" y="19"/>
                    <a:pt x="10" y="20"/>
                    <a:pt x="11" y="21"/>
                  </a:cubicBezTo>
                  <a:cubicBezTo>
                    <a:pt x="11" y="23"/>
                    <a:pt x="12" y="24"/>
                    <a:pt x="13" y="25"/>
                  </a:cubicBezTo>
                  <a:cubicBezTo>
                    <a:pt x="13" y="25"/>
                    <a:pt x="13" y="25"/>
                    <a:pt x="13" y="25"/>
                  </a:cubicBezTo>
                  <a:cubicBezTo>
                    <a:pt x="14" y="25"/>
                    <a:pt x="15" y="26"/>
                    <a:pt x="15" y="27"/>
                  </a:cubicBezTo>
                  <a:cubicBezTo>
                    <a:pt x="15" y="27"/>
                    <a:pt x="14" y="28"/>
                    <a:pt x="14" y="28"/>
                  </a:cubicBezTo>
                  <a:cubicBezTo>
                    <a:pt x="13" y="29"/>
                    <a:pt x="12" y="29"/>
                    <a:pt x="11" y="28"/>
                  </a:cubicBezTo>
                  <a:cubicBezTo>
                    <a:pt x="10" y="27"/>
                    <a:pt x="9" y="25"/>
                    <a:pt x="9" y="23"/>
                  </a:cubicBezTo>
                  <a:cubicBezTo>
                    <a:pt x="8" y="21"/>
                    <a:pt x="9" y="19"/>
                    <a:pt x="9" y="16"/>
                  </a:cubicBezTo>
                  <a:cubicBezTo>
                    <a:pt x="9" y="15"/>
                    <a:pt x="9" y="13"/>
                    <a:pt x="9" y="1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54"/>
            <p:cNvSpPr/>
            <p:nvPr/>
          </p:nvSpPr>
          <p:spPr bwMode="auto">
            <a:xfrm>
              <a:off x="1798418" y="3352084"/>
              <a:ext cx="49989" cy="59988"/>
            </a:xfrm>
            <a:custGeom>
              <a:avLst/>
              <a:gdLst>
                <a:gd name="T0" fmla="*/ 2 w 19"/>
                <a:gd name="T1" fmla="*/ 0 h 23"/>
                <a:gd name="T2" fmla="*/ 3 w 19"/>
                <a:gd name="T3" fmla="*/ 1 h 23"/>
                <a:gd name="T4" fmla="*/ 5 w 19"/>
                <a:gd name="T5" fmla="*/ 1 h 23"/>
                <a:gd name="T6" fmla="*/ 10 w 19"/>
                <a:gd name="T7" fmla="*/ 3 h 23"/>
                <a:gd name="T8" fmla="*/ 13 w 19"/>
                <a:gd name="T9" fmla="*/ 7 h 23"/>
                <a:gd name="T10" fmla="*/ 15 w 19"/>
                <a:gd name="T11" fmla="*/ 14 h 23"/>
                <a:gd name="T12" fmla="*/ 17 w 19"/>
                <a:gd name="T13" fmla="*/ 19 h 23"/>
                <a:gd name="T14" fmla="*/ 18 w 19"/>
                <a:gd name="T15" fmla="*/ 20 h 23"/>
                <a:gd name="T16" fmla="*/ 18 w 19"/>
                <a:gd name="T17" fmla="*/ 22 h 23"/>
                <a:gd name="T18" fmla="*/ 17 w 19"/>
                <a:gd name="T19" fmla="*/ 23 h 23"/>
                <a:gd name="T20" fmla="*/ 15 w 19"/>
                <a:gd name="T21" fmla="*/ 22 h 23"/>
                <a:gd name="T22" fmla="*/ 14 w 19"/>
                <a:gd name="T23" fmla="*/ 18 h 23"/>
                <a:gd name="T24" fmla="*/ 13 w 19"/>
                <a:gd name="T25" fmla="*/ 13 h 23"/>
                <a:gd name="T26" fmla="*/ 11 w 19"/>
                <a:gd name="T27" fmla="*/ 8 h 23"/>
                <a:gd name="T28" fmla="*/ 8 w 19"/>
                <a:gd name="T29" fmla="*/ 4 h 23"/>
                <a:gd name="T30" fmla="*/ 4 w 19"/>
                <a:gd name="T31" fmla="*/ 3 h 23"/>
                <a:gd name="T32" fmla="*/ 3 w 19"/>
                <a:gd name="T33" fmla="*/ 4 h 23"/>
                <a:gd name="T34" fmla="*/ 1 w 19"/>
                <a:gd name="T35" fmla="*/ 4 h 23"/>
                <a:gd name="T36" fmla="*/ 0 w 19"/>
                <a:gd name="T37" fmla="*/ 3 h 23"/>
                <a:gd name="T38" fmla="*/ 1 w 19"/>
                <a:gd name="T39" fmla="*/ 1 h 23"/>
                <a:gd name="T40" fmla="*/ 2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2" y="0"/>
                  </a:moveTo>
                  <a:cubicBezTo>
                    <a:pt x="2" y="1"/>
                    <a:pt x="3" y="1"/>
                    <a:pt x="3" y="1"/>
                  </a:cubicBezTo>
                  <a:cubicBezTo>
                    <a:pt x="4" y="1"/>
                    <a:pt x="5" y="1"/>
                    <a:pt x="5" y="1"/>
                  </a:cubicBezTo>
                  <a:cubicBezTo>
                    <a:pt x="7" y="0"/>
                    <a:pt x="9" y="1"/>
                    <a:pt x="10" y="3"/>
                  </a:cubicBezTo>
                  <a:cubicBezTo>
                    <a:pt x="11" y="4"/>
                    <a:pt x="12" y="5"/>
                    <a:pt x="13" y="7"/>
                  </a:cubicBezTo>
                  <a:cubicBezTo>
                    <a:pt x="13" y="9"/>
                    <a:pt x="14" y="12"/>
                    <a:pt x="15" y="14"/>
                  </a:cubicBezTo>
                  <a:cubicBezTo>
                    <a:pt x="15" y="16"/>
                    <a:pt x="16" y="17"/>
                    <a:pt x="17" y="19"/>
                  </a:cubicBezTo>
                  <a:cubicBezTo>
                    <a:pt x="17" y="19"/>
                    <a:pt x="17" y="19"/>
                    <a:pt x="18" y="20"/>
                  </a:cubicBezTo>
                  <a:cubicBezTo>
                    <a:pt x="18" y="20"/>
                    <a:pt x="19" y="21"/>
                    <a:pt x="18" y="22"/>
                  </a:cubicBezTo>
                  <a:cubicBezTo>
                    <a:pt x="18" y="22"/>
                    <a:pt x="17" y="23"/>
                    <a:pt x="17" y="23"/>
                  </a:cubicBezTo>
                  <a:cubicBezTo>
                    <a:pt x="16" y="23"/>
                    <a:pt x="15" y="23"/>
                    <a:pt x="15" y="22"/>
                  </a:cubicBezTo>
                  <a:cubicBezTo>
                    <a:pt x="14" y="20"/>
                    <a:pt x="14" y="19"/>
                    <a:pt x="14" y="18"/>
                  </a:cubicBezTo>
                  <a:cubicBezTo>
                    <a:pt x="13" y="16"/>
                    <a:pt x="13" y="15"/>
                    <a:pt x="13" y="13"/>
                  </a:cubicBezTo>
                  <a:cubicBezTo>
                    <a:pt x="12" y="12"/>
                    <a:pt x="12" y="10"/>
                    <a:pt x="11" y="8"/>
                  </a:cubicBezTo>
                  <a:cubicBezTo>
                    <a:pt x="10" y="6"/>
                    <a:pt x="10" y="5"/>
                    <a:pt x="8" y="4"/>
                  </a:cubicBezTo>
                  <a:cubicBezTo>
                    <a:pt x="7" y="2"/>
                    <a:pt x="5" y="2"/>
                    <a:pt x="4" y="3"/>
                  </a:cubicBezTo>
                  <a:cubicBezTo>
                    <a:pt x="4" y="3"/>
                    <a:pt x="3" y="3"/>
                    <a:pt x="3" y="4"/>
                  </a:cubicBezTo>
                  <a:cubicBezTo>
                    <a:pt x="2" y="4"/>
                    <a:pt x="2" y="4"/>
                    <a:pt x="1" y="4"/>
                  </a:cubicBezTo>
                  <a:cubicBezTo>
                    <a:pt x="1" y="4"/>
                    <a:pt x="0" y="4"/>
                    <a:pt x="0" y="3"/>
                  </a:cubicBezTo>
                  <a:cubicBezTo>
                    <a:pt x="0" y="2"/>
                    <a:pt x="0" y="1"/>
                    <a:pt x="1" y="1"/>
                  </a:cubicBezTo>
                  <a:cubicBezTo>
                    <a:pt x="1" y="1"/>
                    <a:pt x="2" y="1"/>
                    <a:pt x="2"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55"/>
            <p:cNvSpPr/>
            <p:nvPr/>
          </p:nvSpPr>
          <p:spPr bwMode="auto">
            <a:xfrm>
              <a:off x="1814130" y="3364939"/>
              <a:ext cx="12854" cy="65701"/>
            </a:xfrm>
            <a:custGeom>
              <a:avLst/>
              <a:gdLst>
                <a:gd name="T0" fmla="*/ 0 w 5"/>
                <a:gd name="T1" fmla="*/ 19 h 25"/>
                <a:gd name="T2" fmla="*/ 0 w 5"/>
                <a:gd name="T3" fmla="*/ 15 h 25"/>
                <a:gd name="T4" fmla="*/ 1 w 5"/>
                <a:gd name="T5" fmla="*/ 12 h 25"/>
                <a:gd name="T6" fmla="*/ 2 w 5"/>
                <a:gd name="T7" fmla="*/ 9 h 25"/>
                <a:gd name="T8" fmla="*/ 2 w 5"/>
                <a:gd name="T9" fmla="*/ 5 h 25"/>
                <a:gd name="T10" fmla="*/ 1 w 5"/>
                <a:gd name="T11" fmla="*/ 4 h 25"/>
                <a:gd name="T12" fmla="*/ 0 w 5"/>
                <a:gd name="T13" fmla="*/ 3 h 25"/>
                <a:gd name="T14" fmla="*/ 0 w 5"/>
                <a:gd name="T15" fmla="*/ 1 h 25"/>
                <a:gd name="T16" fmla="*/ 3 w 5"/>
                <a:gd name="T17" fmla="*/ 1 h 25"/>
                <a:gd name="T18" fmla="*/ 3 w 5"/>
                <a:gd name="T19" fmla="*/ 1 h 25"/>
                <a:gd name="T20" fmla="*/ 4 w 5"/>
                <a:gd name="T21" fmla="*/ 3 h 25"/>
                <a:gd name="T22" fmla="*/ 4 w 5"/>
                <a:gd name="T23" fmla="*/ 6 h 25"/>
                <a:gd name="T24" fmla="*/ 4 w 5"/>
                <a:gd name="T25" fmla="*/ 11 h 25"/>
                <a:gd name="T26" fmla="*/ 3 w 5"/>
                <a:gd name="T27" fmla="*/ 12 h 25"/>
                <a:gd name="T28" fmla="*/ 2 w 5"/>
                <a:gd name="T29" fmla="*/ 19 h 25"/>
                <a:gd name="T30" fmla="*/ 4 w 5"/>
                <a:gd name="T31" fmla="*/ 22 h 25"/>
                <a:gd name="T32" fmla="*/ 4 w 5"/>
                <a:gd name="T33" fmla="*/ 24 h 25"/>
                <a:gd name="T34" fmla="*/ 3 w 5"/>
                <a:gd name="T35" fmla="*/ 25 h 25"/>
                <a:gd name="T36" fmla="*/ 1 w 5"/>
                <a:gd name="T37" fmla="*/ 25 h 25"/>
                <a:gd name="T38" fmla="*/ 0 w 5"/>
                <a:gd name="T39" fmla="*/ 22 h 25"/>
                <a:gd name="T40" fmla="*/ 0 w 5"/>
                <a:gd name="T4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25">
                  <a:moveTo>
                    <a:pt x="0" y="19"/>
                  </a:moveTo>
                  <a:cubicBezTo>
                    <a:pt x="0" y="18"/>
                    <a:pt x="0" y="17"/>
                    <a:pt x="0" y="15"/>
                  </a:cubicBezTo>
                  <a:cubicBezTo>
                    <a:pt x="0" y="14"/>
                    <a:pt x="0" y="13"/>
                    <a:pt x="1" y="12"/>
                  </a:cubicBezTo>
                  <a:cubicBezTo>
                    <a:pt x="1" y="11"/>
                    <a:pt x="2" y="10"/>
                    <a:pt x="2" y="9"/>
                  </a:cubicBezTo>
                  <a:cubicBezTo>
                    <a:pt x="3" y="8"/>
                    <a:pt x="3" y="7"/>
                    <a:pt x="2" y="5"/>
                  </a:cubicBezTo>
                  <a:cubicBezTo>
                    <a:pt x="2" y="5"/>
                    <a:pt x="2" y="4"/>
                    <a:pt x="1" y="4"/>
                  </a:cubicBezTo>
                  <a:cubicBezTo>
                    <a:pt x="1" y="4"/>
                    <a:pt x="0" y="4"/>
                    <a:pt x="0" y="3"/>
                  </a:cubicBezTo>
                  <a:cubicBezTo>
                    <a:pt x="0" y="3"/>
                    <a:pt x="0" y="2"/>
                    <a:pt x="0" y="1"/>
                  </a:cubicBezTo>
                  <a:cubicBezTo>
                    <a:pt x="1" y="1"/>
                    <a:pt x="2" y="0"/>
                    <a:pt x="3" y="1"/>
                  </a:cubicBezTo>
                  <a:cubicBezTo>
                    <a:pt x="3" y="1"/>
                    <a:pt x="3" y="1"/>
                    <a:pt x="3" y="1"/>
                  </a:cubicBezTo>
                  <a:cubicBezTo>
                    <a:pt x="3" y="2"/>
                    <a:pt x="4" y="2"/>
                    <a:pt x="4" y="3"/>
                  </a:cubicBezTo>
                  <a:cubicBezTo>
                    <a:pt x="4" y="4"/>
                    <a:pt x="4" y="5"/>
                    <a:pt x="4" y="6"/>
                  </a:cubicBezTo>
                  <a:cubicBezTo>
                    <a:pt x="5" y="8"/>
                    <a:pt x="4" y="9"/>
                    <a:pt x="4" y="11"/>
                  </a:cubicBezTo>
                  <a:cubicBezTo>
                    <a:pt x="3" y="11"/>
                    <a:pt x="3" y="12"/>
                    <a:pt x="3" y="12"/>
                  </a:cubicBezTo>
                  <a:cubicBezTo>
                    <a:pt x="2" y="14"/>
                    <a:pt x="1" y="16"/>
                    <a:pt x="2" y="19"/>
                  </a:cubicBezTo>
                  <a:cubicBezTo>
                    <a:pt x="2" y="20"/>
                    <a:pt x="2" y="21"/>
                    <a:pt x="4" y="22"/>
                  </a:cubicBezTo>
                  <a:cubicBezTo>
                    <a:pt x="4" y="22"/>
                    <a:pt x="4" y="23"/>
                    <a:pt x="4" y="24"/>
                  </a:cubicBezTo>
                  <a:cubicBezTo>
                    <a:pt x="4" y="24"/>
                    <a:pt x="4" y="25"/>
                    <a:pt x="3" y="25"/>
                  </a:cubicBezTo>
                  <a:cubicBezTo>
                    <a:pt x="2" y="25"/>
                    <a:pt x="2" y="25"/>
                    <a:pt x="1" y="25"/>
                  </a:cubicBezTo>
                  <a:cubicBezTo>
                    <a:pt x="0" y="24"/>
                    <a:pt x="0" y="23"/>
                    <a:pt x="0" y="22"/>
                  </a:cubicBezTo>
                  <a:cubicBezTo>
                    <a:pt x="0" y="21"/>
                    <a:pt x="0" y="20"/>
                    <a:pt x="0"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56"/>
            <p:cNvSpPr/>
            <p:nvPr/>
          </p:nvSpPr>
          <p:spPr bwMode="auto">
            <a:xfrm>
              <a:off x="1826984" y="3352084"/>
              <a:ext cx="41420" cy="52847"/>
            </a:xfrm>
            <a:custGeom>
              <a:avLst/>
              <a:gdLst>
                <a:gd name="T0" fmla="*/ 14 w 16"/>
                <a:gd name="T1" fmla="*/ 20 h 20"/>
                <a:gd name="T2" fmla="*/ 13 w 16"/>
                <a:gd name="T3" fmla="*/ 20 h 20"/>
                <a:gd name="T4" fmla="*/ 10 w 16"/>
                <a:gd name="T5" fmla="*/ 16 h 20"/>
                <a:gd name="T6" fmla="*/ 9 w 16"/>
                <a:gd name="T7" fmla="*/ 13 h 20"/>
                <a:gd name="T8" fmla="*/ 7 w 16"/>
                <a:gd name="T9" fmla="*/ 9 h 20"/>
                <a:gd name="T10" fmla="*/ 4 w 16"/>
                <a:gd name="T11" fmla="*/ 5 h 20"/>
                <a:gd name="T12" fmla="*/ 2 w 16"/>
                <a:gd name="T13" fmla="*/ 4 h 20"/>
                <a:gd name="T14" fmla="*/ 0 w 16"/>
                <a:gd name="T15" fmla="*/ 3 h 20"/>
                <a:gd name="T16" fmla="*/ 2 w 16"/>
                <a:gd name="T17" fmla="*/ 0 h 20"/>
                <a:gd name="T18" fmla="*/ 3 w 16"/>
                <a:gd name="T19" fmla="*/ 1 h 20"/>
                <a:gd name="T20" fmla="*/ 6 w 16"/>
                <a:gd name="T21" fmla="*/ 4 h 20"/>
                <a:gd name="T22" fmla="*/ 10 w 16"/>
                <a:gd name="T23" fmla="*/ 11 h 20"/>
                <a:gd name="T24" fmla="*/ 12 w 16"/>
                <a:gd name="T25" fmla="*/ 14 h 20"/>
                <a:gd name="T26" fmla="*/ 15 w 16"/>
                <a:gd name="T27" fmla="*/ 17 h 20"/>
                <a:gd name="T28" fmla="*/ 16 w 16"/>
                <a:gd name="T29" fmla="*/ 19 h 20"/>
                <a:gd name="T30" fmla="*/ 14 w 16"/>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20">
                  <a:moveTo>
                    <a:pt x="14" y="20"/>
                  </a:moveTo>
                  <a:cubicBezTo>
                    <a:pt x="14" y="20"/>
                    <a:pt x="13" y="20"/>
                    <a:pt x="13" y="20"/>
                  </a:cubicBezTo>
                  <a:cubicBezTo>
                    <a:pt x="12" y="19"/>
                    <a:pt x="11" y="18"/>
                    <a:pt x="10" y="16"/>
                  </a:cubicBezTo>
                  <a:cubicBezTo>
                    <a:pt x="10" y="15"/>
                    <a:pt x="10" y="14"/>
                    <a:pt x="9" y="13"/>
                  </a:cubicBezTo>
                  <a:cubicBezTo>
                    <a:pt x="9" y="12"/>
                    <a:pt x="8" y="10"/>
                    <a:pt x="7" y="9"/>
                  </a:cubicBezTo>
                  <a:cubicBezTo>
                    <a:pt x="7" y="7"/>
                    <a:pt x="6" y="6"/>
                    <a:pt x="4" y="5"/>
                  </a:cubicBezTo>
                  <a:cubicBezTo>
                    <a:pt x="4" y="4"/>
                    <a:pt x="3" y="4"/>
                    <a:pt x="2" y="4"/>
                  </a:cubicBezTo>
                  <a:cubicBezTo>
                    <a:pt x="1" y="4"/>
                    <a:pt x="1" y="3"/>
                    <a:pt x="0" y="3"/>
                  </a:cubicBezTo>
                  <a:cubicBezTo>
                    <a:pt x="0" y="1"/>
                    <a:pt x="1" y="0"/>
                    <a:pt x="2" y="0"/>
                  </a:cubicBezTo>
                  <a:cubicBezTo>
                    <a:pt x="3" y="0"/>
                    <a:pt x="3" y="0"/>
                    <a:pt x="3" y="1"/>
                  </a:cubicBezTo>
                  <a:cubicBezTo>
                    <a:pt x="4" y="2"/>
                    <a:pt x="5" y="3"/>
                    <a:pt x="6" y="4"/>
                  </a:cubicBezTo>
                  <a:cubicBezTo>
                    <a:pt x="8" y="6"/>
                    <a:pt x="9" y="8"/>
                    <a:pt x="10" y="11"/>
                  </a:cubicBezTo>
                  <a:cubicBezTo>
                    <a:pt x="11" y="12"/>
                    <a:pt x="11" y="13"/>
                    <a:pt x="12" y="14"/>
                  </a:cubicBezTo>
                  <a:cubicBezTo>
                    <a:pt x="12" y="15"/>
                    <a:pt x="13" y="16"/>
                    <a:pt x="15" y="17"/>
                  </a:cubicBezTo>
                  <a:cubicBezTo>
                    <a:pt x="16" y="17"/>
                    <a:pt x="16" y="18"/>
                    <a:pt x="16" y="19"/>
                  </a:cubicBezTo>
                  <a:cubicBezTo>
                    <a:pt x="16" y="20"/>
                    <a:pt x="15" y="20"/>
                    <a:pt x="14" y="2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par>
                              <p:cTn id="8" fill="hold">
                                <p:stCondLst>
                                  <p:cond delay="500"/>
                                </p:stCondLst>
                                <p:childTnLst>
                                  <p:par>
                                    <p:cTn id="9" presetID="2" presetClass="entr" presetSubtype="4" accel="60000" fill="hold" nodeType="afterEffect" p14:presetBounceEnd="60000">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14:bounceEnd="60000">
                                          <p:cBhvr additive="base">
                                            <p:cTn id="11" dur="1000" fill="hold"/>
                                            <p:tgtEl>
                                              <p:spTgt spid="10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par>
                              <p:cTn id="8" fill="hold">
                                <p:stCondLst>
                                  <p:cond delay="500"/>
                                </p:stCondLst>
                                <p:childTnLst>
                                  <p:par>
                                    <p:cTn id="9" presetID="2" presetClass="entr" presetSubtype="4" accel="60000"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1000" fill="hold"/>
                                            <p:tgtEl>
                                              <p:spTgt spid="101"/>
                                            </p:tgtEl>
                                            <p:attrNameLst>
                                              <p:attrName>ppt_x</p:attrName>
                                            </p:attrNameLst>
                                          </p:cBhvr>
                                          <p:tavLst>
                                            <p:tav tm="0">
                                              <p:val>
                                                <p:strVal val="#ppt_x"/>
                                              </p:val>
                                            </p:tav>
                                            <p:tav tm="100000">
                                              <p:val>
                                                <p:strVal val="#ppt_x"/>
                                              </p:val>
                                            </p:tav>
                                          </p:tavLst>
                                        </p:anim>
                                        <p:anim calcmode="lin" valueType="num">
                                          <p:cBhvr additive="base">
                                            <p:cTn id="12" dur="1000" fill="hold"/>
                                            <p:tgtEl>
                                              <p:spTgt spid="10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6246243" y="1720767"/>
            <a:ext cx="879499" cy="879500"/>
            <a:chOff x="6199708" y="1939790"/>
            <a:chExt cx="879499" cy="879500"/>
          </a:xfrm>
        </p:grpSpPr>
        <p:sp>
          <p:nvSpPr>
            <p:cNvPr id="33" name="椭圆 32"/>
            <p:cNvSpPr/>
            <p:nvPr/>
          </p:nvSpPr>
          <p:spPr>
            <a:xfrm>
              <a:off x="6199708" y="1939790"/>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35" name="组合 34"/>
          <p:cNvGrpSpPr/>
          <p:nvPr/>
        </p:nvGrpSpPr>
        <p:grpSpPr>
          <a:xfrm>
            <a:off x="7777605" y="3578572"/>
            <a:ext cx="879499" cy="879499"/>
            <a:chOff x="7252510" y="3769638"/>
            <a:chExt cx="879499" cy="879499"/>
          </a:xfrm>
        </p:grpSpPr>
        <p:sp>
          <p:nvSpPr>
            <p:cNvPr id="36" name="椭圆 35"/>
            <p:cNvSpPr/>
            <p:nvPr/>
          </p:nvSpPr>
          <p:spPr>
            <a:xfrm>
              <a:off x="7252510" y="3769638"/>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38" name="组合 37"/>
          <p:cNvGrpSpPr/>
          <p:nvPr/>
        </p:nvGrpSpPr>
        <p:grpSpPr>
          <a:xfrm>
            <a:off x="4022564" y="2517704"/>
            <a:ext cx="879499" cy="879499"/>
            <a:chOff x="4388432" y="2518992"/>
            <a:chExt cx="879499" cy="879499"/>
          </a:xfrm>
        </p:grpSpPr>
        <p:sp>
          <p:nvSpPr>
            <p:cNvPr id="39" name="椭圆 38"/>
            <p:cNvSpPr/>
            <p:nvPr/>
          </p:nvSpPr>
          <p:spPr>
            <a:xfrm>
              <a:off x="4388432" y="2518992"/>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1" name="组合 40"/>
          <p:cNvGrpSpPr/>
          <p:nvPr/>
        </p:nvGrpSpPr>
        <p:grpSpPr>
          <a:xfrm>
            <a:off x="7253489" y="2517703"/>
            <a:ext cx="879499" cy="879500"/>
            <a:chOff x="6905619" y="2518993"/>
            <a:chExt cx="879499" cy="879500"/>
          </a:xfrm>
        </p:grpSpPr>
        <p:sp>
          <p:nvSpPr>
            <p:cNvPr id="42" name="椭圆 41"/>
            <p:cNvSpPr/>
            <p:nvPr/>
          </p:nvSpPr>
          <p:spPr>
            <a:xfrm>
              <a:off x="6905619" y="2518993"/>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4" name="组合 43"/>
          <p:cNvGrpSpPr/>
          <p:nvPr/>
        </p:nvGrpSpPr>
        <p:grpSpPr>
          <a:xfrm>
            <a:off x="5067047" y="1748722"/>
            <a:ext cx="879499" cy="879500"/>
            <a:chOff x="5647026" y="1922698"/>
            <a:chExt cx="879499" cy="879500"/>
          </a:xfrm>
        </p:grpSpPr>
        <p:sp>
          <p:nvSpPr>
            <p:cNvPr id="45" name="椭圆 44"/>
            <p:cNvSpPr/>
            <p:nvPr/>
          </p:nvSpPr>
          <p:spPr>
            <a:xfrm>
              <a:off x="5647026" y="1922698"/>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7" name="组合 46"/>
          <p:cNvGrpSpPr/>
          <p:nvPr/>
        </p:nvGrpSpPr>
        <p:grpSpPr>
          <a:xfrm>
            <a:off x="3442997" y="3578572"/>
            <a:ext cx="879499" cy="879499"/>
            <a:chOff x="4041540" y="3769640"/>
            <a:chExt cx="879499" cy="879499"/>
          </a:xfrm>
        </p:grpSpPr>
        <p:sp>
          <p:nvSpPr>
            <p:cNvPr id="48" name="椭圆 47"/>
            <p:cNvSpPr/>
            <p:nvPr/>
          </p:nvSpPr>
          <p:spPr>
            <a:xfrm>
              <a:off x="4041540" y="3769640"/>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50" name="文本框 49"/>
          <p:cNvSpPr txBox="1"/>
          <p:nvPr/>
        </p:nvSpPr>
        <p:spPr>
          <a:xfrm>
            <a:off x="7253489" y="1663647"/>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Heart</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1" name="文本框 50"/>
          <p:cNvSpPr txBox="1"/>
          <p:nvPr/>
        </p:nvSpPr>
        <p:spPr>
          <a:xfrm>
            <a:off x="8228237" y="2611204"/>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Kidneys</a:t>
            </a:r>
            <a:endParaRPr lang="zh-CN" altLang="en-US" sz="12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2" name="文本框 51"/>
          <p:cNvSpPr txBox="1"/>
          <p:nvPr/>
        </p:nvSpPr>
        <p:spPr>
          <a:xfrm>
            <a:off x="8752353" y="3672072"/>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Liver</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3" name="文本框 52"/>
          <p:cNvSpPr txBox="1"/>
          <p:nvPr/>
        </p:nvSpPr>
        <p:spPr>
          <a:xfrm>
            <a:off x="1790889" y="2611204"/>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Lungs</a:t>
            </a:r>
            <a:endParaRPr lang="zh-CN" altLang="en-US" sz="1200" dirty="0">
              <a:solidFill>
                <a:schemeClr val="bg1">
                  <a:lumMod val="9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4" name="文本框 53"/>
          <p:cNvSpPr txBox="1"/>
          <p:nvPr/>
        </p:nvSpPr>
        <p:spPr>
          <a:xfrm>
            <a:off x="1208673" y="3672072"/>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Stomach</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5" name="文本框 54"/>
          <p:cNvSpPr txBox="1"/>
          <p:nvPr/>
        </p:nvSpPr>
        <p:spPr>
          <a:xfrm>
            <a:off x="2833489" y="1663647"/>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smtClean="0">
                <a:solidFill>
                  <a:schemeClr val="bg1">
                    <a:lumMod val="95000"/>
                  </a:schemeClr>
                </a:solidFill>
                <a:latin typeface="+mn-lt"/>
                <a:ea typeface="+mn-ea"/>
                <a:cs typeface="+mn-ea"/>
                <a:sym typeface="+mn-lt"/>
              </a:rPr>
              <a:t>Brain</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10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107" name="组合 106"/>
          <p:cNvGrpSpPr/>
          <p:nvPr/>
        </p:nvGrpSpPr>
        <p:grpSpPr>
          <a:xfrm>
            <a:off x="4703103" y="2815502"/>
            <a:ext cx="2683849" cy="2633738"/>
            <a:chOff x="2951042" y="3012153"/>
            <a:chExt cx="688432" cy="675578"/>
          </a:xfrm>
        </p:grpSpPr>
        <p:sp>
          <p:nvSpPr>
            <p:cNvPr id="108" name="Freeform 99"/>
            <p:cNvSpPr>
              <a:spLocks noEditPoints="1"/>
            </p:cNvSpPr>
            <p:nvPr/>
          </p:nvSpPr>
          <p:spPr bwMode="auto">
            <a:xfrm>
              <a:off x="2951042" y="3012153"/>
              <a:ext cx="688432" cy="675578"/>
            </a:xfrm>
            <a:custGeom>
              <a:avLst/>
              <a:gdLst>
                <a:gd name="T0" fmla="*/ 17 w 265"/>
                <a:gd name="T1" fmla="*/ 64 h 260"/>
                <a:gd name="T2" fmla="*/ 103 w 265"/>
                <a:gd name="T3" fmla="*/ 2 h 260"/>
                <a:gd name="T4" fmla="*/ 130 w 265"/>
                <a:gd name="T5" fmla="*/ 1 h 260"/>
                <a:gd name="T6" fmla="*/ 189 w 265"/>
                <a:gd name="T7" fmla="*/ 12 h 260"/>
                <a:gd name="T8" fmla="*/ 230 w 265"/>
                <a:gd name="T9" fmla="*/ 40 h 260"/>
                <a:gd name="T10" fmla="*/ 259 w 265"/>
                <a:gd name="T11" fmla="*/ 88 h 260"/>
                <a:gd name="T12" fmla="*/ 264 w 265"/>
                <a:gd name="T13" fmla="*/ 142 h 260"/>
                <a:gd name="T14" fmla="*/ 249 w 265"/>
                <a:gd name="T15" fmla="*/ 193 h 260"/>
                <a:gd name="T16" fmla="*/ 209 w 265"/>
                <a:gd name="T17" fmla="*/ 238 h 260"/>
                <a:gd name="T18" fmla="*/ 132 w 265"/>
                <a:gd name="T19" fmla="*/ 260 h 260"/>
                <a:gd name="T20" fmla="*/ 70 w 265"/>
                <a:gd name="T21" fmla="*/ 246 h 260"/>
                <a:gd name="T22" fmla="*/ 34 w 265"/>
                <a:gd name="T23" fmla="*/ 222 h 260"/>
                <a:gd name="T24" fmla="*/ 14 w 265"/>
                <a:gd name="T25" fmla="*/ 194 h 260"/>
                <a:gd name="T26" fmla="*/ 237 w 265"/>
                <a:gd name="T27" fmla="*/ 56 h 260"/>
                <a:gd name="T28" fmla="*/ 241 w 265"/>
                <a:gd name="T29" fmla="*/ 61 h 260"/>
                <a:gd name="T30" fmla="*/ 145 w 265"/>
                <a:gd name="T31" fmla="*/ 246 h 260"/>
                <a:gd name="T32" fmla="*/ 221 w 265"/>
                <a:gd name="T33" fmla="*/ 216 h 260"/>
                <a:gd name="T34" fmla="*/ 254 w 265"/>
                <a:gd name="T35" fmla="*/ 152 h 260"/>
                <a:gd name="T36" fmla="*/ 252 w 265"/>
                <a:gd name="T37" fmla="*/ 93 h 260"/>
                <a:gd name="T38" fmla="*/ 191 w 265"/>
                <a:gd name="T39" fmla="*/ 28 h 260"/>
                <a:gd name="T40" fmla="*/ 101 w 265"/>
                <a:gd name="T41" fmla="*/ 13 h 260"/>
                <a:gd name="T42" fmla="*/ 32 w 265"/>
                <a:gd name="T43" fmla="*/ 59 h 260"/>
                <a:gd name="T44" fmla="*/ 76 w 265"/>
                <a:gd name="T45" fmla="*/ 26 h 260"/>
                <a:gd name="T46" fmla="*/ 66 w 265"/>
                <a:gd name="T47" fmla="*/ 34 h 260"/>
                <a:gd name="T48" fmla="*/ 15 w 265"/>
                <a:gd name="T49" fmla="*/ 92 h 260"/>
                <a:gd name="T50" fmla="*/ 11 w 265"/>
                <a:gd name="T51" fmla="*/ 151 h 260"/>
                <a:gd name="T52" fmla="*/ 35 w 265"/>
                <a:gd name="T53" fmla="*/ 209 h 260"/>
                <a:gd name="T54" fmla="*/ 97 w 265"/>
                <a:gd name="T55" fmla="*/ 244 h 260"/>
                <a:gd name="T56" fmla="*/ 126 w 265"/>
                <a:gd name="T57" fmla="*/ 247 h 260"/>
                <a:gd name="T58" fmla="*/ 135 w 265"/>
                <a:gd name="T59" fmla="*/ 9 h 260"/>
                <a:gd name="T60" fmla="*/ 230 w 265"/>
                <a:gd name="T61" fmla="*/ 51 h 260"/>
                <a:gd name="T62" fmla="*/ 162 w 265"/>
                <a:gd name="T63" fmla="*/ 12 h 260"/>
                <a:gd name="T64" fmla="*/ 138 w 265"/>
                <a:gd name="T65" fmla="*/ 250 h 260"/>
                <a:gd name="T66" fmla="*/ 180 w 265"/>
                <a:gd name="T67" fmla="*/ 244 h 260"/>
                <a:gd name="T68" fmla="*/ 87 w 265"/>
                <a:gd name="T69" fmla="*/ 246 h 260"/>
                <a:gd name="T70" fmla="*/ 111 w 265"/>
                <a:gd name="T71" fmla="*/ 252 h 260"/>
                <a:gd name="T72" fmla="*/ 93 w 265"/>
                <a:gd name="T73" fmla="*/ 247 h 260"/>
                <a:gd name="T74" fmla="*/ 259 w 265"/>
                <a:gd name="T75" fmla="*/ 119 h 260"/>
                <a:gd name="T76" fmla="*/ 30 w 265"/>
                <a:gd name="T77" fmla="*/ 57 h 260"/>
                <a:gd name="T78" fmla="*/ 207 w 265"/>
                <a:gd name="T79" fmla="*/ 232 h 260"/>
                <a:gd name="T80" fmla="*/ 35 w 265"/>
                <a:gd name="T81" fmla="*/ 44 h 260"/>
                <a:gd name="T82" fmla="*/ 77 w 265"/>
                <a:gd name="T83" fmla="*/ 240 h 260"/>
                <a:gd name="T84" fmla="*/ 24 w 265"/>
                <a:gd name="T85" fmla="*/ 197 h 260"/>
                <a:gd name="T86" fmla="*/ 232 w 265"/>
                <a:gd name="T87" fmla="*/ 207 h 260"/>
                <a:gd name="T88" fmla="*/ 232 w 265"/>
                <a:gd name="T89" fmla="*/ 207 h 260"/>
                <a:gd name="T90" fmla="*/ 48 w 265"/>
                <a:gd name="T91" fmla="*/ 222 h 260"/>
                <a:gd name="T92" fmla="*/ 44 w 265"/>
                <a:gd name="T93" fmla="*/ 41 h 260"/>
                <a:gd name="T94" fmla="*/ 10 w 265"/>
                <a:gd name="T95" fmla="*/ 156 h 260"/>
                <a:gd name="T96" fmla="*/ 197 w 265"/>
                <a:gd name="T97" fmla="*/ 19 h 260"/>
                <a:gd name="T98" fmla="*/ 172 w 265"/>
                <a:gd name="T99" fmla="*/ 11 h 260"/>
                <a:gd name="T100" fmla="*/ 84 w 265"/>
                <a:gd name="T101" fmla="*/ 15 h 260"/>
                <a:gd name="T102" fmla="*/ 259 w 265"/>
                <a:gd name="T103" fmla="*/ 143 h 260"/>
                <a:gd name="T104" fmla="*/ 9 w 265"/>
                <a:gd name="T105" fmla="*/ 89 h 260"/>
                <a:gd name="T106" fmla="*/ 259 w 265"/>
                <a:gd name="T107" fmla="*/ 120 h 260"/>
                <a:gd name="T108" fmla="*/ 120 w 265"/>
                <a:gd name="T109" fmla="*/ 6 h 260"/>
                <a:gd name="T110" fmla="*/ 178 w 265"/>
                <a:gd name="T111" fmla="*/ 24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5" h="260">
                  <a:moveTo>
                    <a:pt x="1" y="131"/>
                  </a:moveTo>
                  <a:cubicBezTo>
                    <a:pt x="1" y="128"/>
                    <a:pt x="1" y="123"/>
                    <a:pt x="1" y="118"/>
                  </a:cubicBezTo>
                  <a:cubicBezTo>
                    <a:pt x="2" y="112"/>
                    <a:pt x="2" y="107"/>
                    <a:pt x="3" y="101"/>
                  </a:cubicBezTo>
                  <a:cubicBezTo>
                    <a:pt x="4" y="97"/>
                    <a:pt x="6" y="93"/>
                    <a:pt x="7" y="88"/>
                  </a:cubicBezTo>
                  <a:cubicBezTo>
                    <a:pt x="9" y="83"/>
                    <a:pt x="11" y="77"/>
                    <a:pt x="14" y="72"/>
                  </a:cubicBezTo>
                  <a:cubicBezTo>
                    <a:pt x="15" y="69"/>
                    <a:pt x="16" y="66"/>
                    <a:pt x="17" y="64"/>
                  </a:cubicBezTo>
                  <a:cubicBezTo>
                    <a:pt x="21" y="57"/>
                    <a:pt x="25" y="51"/>
                    <a:pt x="30" y="45"/>
                  </a:cubicBezTo>
                  <a:cubicBezTo>
                    <a:pt x="37" y="37"/>
                    <a:pt x="45" y="30"/>
                    <a:pt x="53" y="24"/>
                  </a:cubicBezTo>
                  <a:cubicBezTo>
                    <a:pt x="58" y="20"/>
                    <a:pt x="63" y="17"/>
                    <a:pt x="68" y="14"/>
                  </a:cubicBezTo>
                  <a:cubicBezTo>
                    <a:pt x="71" y="13"/>
                    <a:pt x="75" y="11"/>
                    <a:pt x="78" y="10"/>
                  </a:cubicBezTo>
                  <a:cubicBezTo>
                    <a:pt x="82" y="8"/>
                    <a:pt x="85" y="7"/>
                    <a:pt x="89" y="6"/>
                  </a:cubicBezTo>
                  <a:cubicBezTo>
                    <a:pt x="93" y="4"/>
                    <a:pt x="98" y="3"/>
                    <a:pt x="103" y="2"/>
                  </a:cubicBezTo>
                  <a:cubicBezTo>
                    <a:pt x="107" y="2"/>
                    <a:pt x="111" y="2"/>
                    <a:pt x="116" y="1"/>
                  </a:cubicBezTo>
                  <a:cubicBezTo>
                    <a:pt x="118" y="1"/>
                    <a:pt x="120" y="1"/>
                    <a:pt x="122" y="1"/>
                  </a:cubicBezTo>
                  <a:cubicBezTo>
                    <a:pt x="122" y="1"/>
                    <a:pt x="123" y="1"/>
                    <a:pt x="123" y="0"/>
                  </a:cubicBezTo>
                  <a:cubicBezTo>
                    <a:pt x="123" y="0"/>
                    <a:pt x="124" y="0"/>
                    <a:pt x="125" y="1"/>
                  </a:cubicBezTo>
                  <a:cubicBezTo>
                    <a:pt x="125" y="1"/>
                    <a:pt x="126" y="1"/>
                    <a:pt x="126" y="1"/>
                  </a:cubicBezTo>
                  <a:cubicBezTo>
                    <a:pt x="127" y="1"/>
                    <a:pt x="128" y="1"/>
                    <a:pt x="130" y="1"/>
                  </a:cubicBezTo>
                  <a:cubicBezTo>
                    <a:pt x="130" y="1"/>
                    <a:pt x="131" y="1"/>
                    <a:pt x="132" y="1"/>
                  </a:cubicBezTo>
                  <a:cubicBezTo>
                    <a:pt x="132" y="0"/>
                    <a:pt x="133" y="0"/>
                    <a:pt x="133" y="1"/>
                  </a:cubicBezTo>
                  <a:cubicBezTo>
                    <a:pt x="134" y="1"/>
                    <a:pt x="134" y="1"/>
                    <a:pt x="135" y="1"/>
                  </a:cubicBezTo>
                  <a:cubicBezTo>
                    <a:pt x="141" y="2"/>
                    <a:pt x="147" y="2"/>
                    <a:pt x="154" y="2"/>
                  </a:cubicBezTo>
                  <a:cubicBezTo>
                    <a:pt x="160" y="3"/>
                    <a:pt x="166" y="4"/>
                    <a:pt x="172" y="6"/>
                  </a:cubicBezTo>
                  <a:cubicBezTo>
                    <a:pt x="178" y="7"/>
                    <a:pt x="183" y="9"/>
                    <a:pt x="189" y="12"/>
                  </a:cubicBezTo>
                  <a:cubicBezTo>
                    <a:pt x="191" y="13"/>
                    <a:pt x="193" y="14"/>
                    <a:pt x="195" y="15"/>
                  </a:cubicBezTo>
                  <a:cubicBezTo>
                    <a:pt x="197" y="15"/>
                    <a:pt x="198" y="16"/>
                    <a:pt x="199" y="17"/>
                  </a:cubicBezTo>
                  <a:cubicBezTo>
                    <a:pt x="202" y="18"/>
                    <a:pt x="205" y="19"/>
                    <a:pt x="207" y="21"/>
                  </a:cubicBezTo>
                  <a:cubicBezTo>
                    <a:pt x="210" y="22"/>
                    <a:pt x="212" y="24"/>
                    <a:pt x="214" y="26"/>
                  </a:cubicBezTo>
                  <a:cubicBezTo>
                    <a:pt x="216" y="28"/>
                    <a:pt x="219" y="30"/>
                    <a:pt x="221" y="32"/>
                  </a:cubicBezTo>
                  <a:cubicBezTo>
                    <a:pt x="224" y="35"/>
                    <a:pt x="227" y="38"/>
                    <a:pt x="230" y="40"/>
                  </a:cubicBezTo>
                  <a:cubicBezTo>
                    <a:pt x="232" y="43"/>
                    <a:pt x="234" y="45"/>
                    <a:pt x="236" y="48"/>
                  </a:cubicBezTo>
                  <a:cubicBezTo>
                    <a:pt x="237" y="49"/>
                    <a:pt x="239" y="50"/>
                    <a:pt x="240" y="52"/>
                  </a:cubicBezTo>
                  <a:cubicBezTo>
                    <a:pt x="243" y="56"/>
                    <a:pt x="246" y="60"/>
                    <a:pt x="249" y="64"/>
                  </a:cubicBezTo>
                  <a:cubicBezTo>
                    <a:pt x="249" y="65"/>
                    <a:pt x="250" y="66"/>
                    <a:pt x="250" y="66"/>
                  </a:cubicBezTo>
                  <a:cubicBezTo>
                    <a:pt x="254" y="71"/>
                    <a:pt x="256" y="77"/>
                    <a:pt x="257" y="83"/>
                  </a:cubicBezTo>
                  <a:cubicBezTo>
                    <a:pt x="258" y="85"/>
                    <a:pt x="258" y="87"/>
                    <a:pt x="259" y="88"/>
                  </a:cubicBezTo>
                  <a:cubicBezTo>
                    <a:pt x="259" y="90"/>
                    <a:pt x="260" y="92"/>
                    <a:pt x="260" y="93"/>
                  </a:cubicBezTo>
                  <a:cubicBezTo>
                    <a:pt x="261" y="95"/>
                    <a:pt x="261" y="96"/>
                    <a:pt x="262" y="98"/>
                  </a:cubicBezTo>
                  <a:cubicBezTo>
                    <a:pt x="263" y="101"/>
                    <a:pt x="263" y="104"/>
                    <a:pt x="263" y="107"/>
                  </a:cubicBezTo>
                  <a:cubicBezTo>
                    <a:pt x="263" y="108"/>
                    <a:pt x="264" y="110"/>
                    <a:pt x="264" y="111"/>
                  </a:cubicBezTo>
                  <a:cubicBezTo>
                    <a:pt x="265" y="117"/>
                    <a:pt x="265" y="123"/>
                    <a:pt x="265" y="129"/>
                  </a:cubicBezTo>
                  <a:cubicBezTo>
                    <a:pt x="264" y="134"/>
                    <a:pt x="264" y="138"/>
                    <a:pt x="264" y="142"/>
                  </a:cubicBezTo>
                  <a:cubicBezTo>
                    <a:pt x="263" y="147"/>
                    <a:pt x="263" y="152"/>
                    <a:pt x="261" y="156"/>
                  </a:cubicBezTo>
                  <a:cubicBezTo>
                    <a:pt x="261" y="157"/>
                    <a:pt x="261" y="159"/>
                    <a:pt x="261" y="160"/>
                  </a:cubicBezTo>
                  <a:cubicBezTo>
                    <a:pt x="260" y="164"/>
                    <a:pt x="259" y="167"/>
                    <a:pt x="258" y="171"/>
                  </a:cubicBezTo>
                  <a:cubicBezTo>
                    <a:pt x="257" y="173"/>
                    <a:pt x="256" y="176"/>
                    <a:pt x="255" y="179"/>
                  </a:cubicBezTo>
                  <a:cubicBezTo>
                    <a:pt x="254" y="181"/>
                    <a:pt x="254" y="183"/>
                    <a:pt x="253" y="185"/>
                  </a:cubicBezTo>
                  <a:cubicBezTo>
                    <a:pt x="252" y="187"/>
                    <a:pt x="250" y="190"/>
                    <a:pt x="249" y="193"/>
                  </a:cubicBezTo>
                  <a:cubicBezTo>
                    <a:pt x="247" y="196"/>
                    <a:pt x="244" y="200"/>
                    <a:pt x="242" y="204"/>
                  </a:cubicBezTo>
                  <a:cubicBezTo>
                    <a:pt x="240" y="207"/>
                    <a:pt x="238" y="210"/>
                    <a:pt x="235" y="213"/>
                  </a:cubicBezTo>
                  <a:cubicBezTo>
                    <a:pt x="234" y="215"/>
                    <a:pt x="233" y="217"/>
                    <a:pt x="231" y="218"/>
                  </a:cubicBezTo>
                  <a:cubicBezTo>
                    <a:pt x="230" y="220"/>
                    <a:pt x="229" y="221"/>
                    <a:pt x="227" y="223"/>
                  </a:cubicBezTo>
                  <a:cubicBezTo>
                    <a:pt x="223" y="226"/>
                    <a:pt x="219" y="230"/>
                    <a:pt x="215" y="233"/>
                  </a:cubicBezTo>
                  <a:cubicBezTo>
                    <a:pt x="213" y="235"/>
                    <a:pt x="211" y="236"/>
                    <a:pt x="209" y="238"/>
                  </a:cubicBezTo>
                  <a:cubicBezTo>
                    <a:pt x="205" y="240"/>
                    <a:pt x="202" y="243"/>
                    <a:pt x="198" y="245"/>
                  </a:cubicBezTo>
                  <a:cubicBezTo>
                    <a:pt x="194" y="247"/>
                    <a:pt x="189" y="249"/>
                    <a:pt x="185" y="251"/>
                  </a:cubicBezTo>
                  <a:cubicBezTo>
                    <a:pt x="185" y="251"/>
                    <a:pt x="184" y="252"/>
                    <a:pt x="184" y="252"/>
                  </a:cubicBezTo>
                  <a:cubicBezTo>
                    <a:pt x="176" y="255"/>
                    <a:pt x="169" y="257"/>
                    <a:pt x="161" y="259"/>
                  </a:cubicBezTo>
                  <a:cubicBezTo>
                    <a:pt x="157" y="260"/>
                    <a:pt x="154" y="260"/>
                    <a:pt x="150" y="260"/>
                  </a:cubicBezTo>
                  <a:cubicBezTo>
                    <a:pt x="144" y="260"/>
                    <a:pt x="138" y="260"/>
                    <a:pt x="132" y="260"/>
                  </a:cubicBezTo>
                  <a:cubicBezTo>
                    <a:pt x="126" y="259"/>
                    <a:pt x="121" y="259"/>
                    <a:pt x="116" y="258"/>
                  </a:cubicBezTo>
                  <a:cubicBezTo>
                    <a:pt x="111" y="257"/>
                    <a:pt x="107" y="256"/>
                    <a:pt x="103" y="256"/>
                  </a:cubicBezTo>
                  <a:cubicBezTo>
                    <a:pt x="98" y="255"/>
                    <a:pt x="93" y="254"/>
                    <a:pt x="88" y="252"/>
                  </a:cubicBezTo>
                  <a:cubicBezTo>
                    <a:pt x="86" y="252"/>
                    <a:pt x="83" y="251"/>
                    <a:pt x="81" y="250"/>
                  </a:cubicBezTo>
                  <a:cubicBezTo>
                    <a:pt x="78" y="249"/>
                    <a:pt x="76" y="248"/>
                    <a:pt x="73" y="247"/>
                  </a:cubicBezTo>
                  <a:cubicBezTo>
                    <a:pt x="72" y="246"/>
                    <a:pt x="71" y="246"/>
                    <a:pt x="70" y="246"/>
                  </a:cubicBezTo>
                  <a:cubicBezTo>
                    <a:pt x="67" y="244"/>
                    <a:pt x="64" y="243"/>
                    <a:pt x="61" y="241"/>
                  </a:cubicBezTo>
                  <a:cubicBezTo>
                    <a:pt x="60" y="241"/>
                    <a:pt x="60" y="241"/>
                    <a:pt x="59" y="240"/>
                  </a:cubicBezTo>
                  <a:cubicBezTo>
                    <a:pt x="55" y="238"/>
                    <a:pt x="52" y="236"/>
                    <a:pt x="48" y="233"/>
                  </a:cubicBezTo>
                  <a:cubicBezTo>
                    <a:pt x="48" y="233"/>
                    <a:pt x="47" y="232"/>
                    <a:pt x="47" y="232"/>
                  </a:cubicBezTo>
                  <a:cubicBezTo>
                    <a:pt x="44" y="231"/>
                    <a:pt x="42" y="229"/>
                    <a:pt x="40" y="227"/>
                  </a:cubicBezTo>
                  <a:cubicBezTo>
                    <a:pt x="38" y="225"/>
                    <a:pt x="36" y="224"/>
                    <a:pt x="34" y="222"/>
                  </a:cubicBezTo>
                  <a:cubicBezTo>
                    <a:pt x="32" y="221"/>
                    <a:pt x="30" y="219"/>
                    <a:pt x="28" y="217"/>
                  </a:cubicBezTo>
                  <a:cubicBezTo>
                    <a:pt x="27" y="215"/>
                    <a:pt x="26" y="214"/>
                    <a:pt x="25" y="212"/>
                  </a:cubicBezTo>
                  <a:cubicBezTo>
                    <a:pt x="23" y="210"/>
                    <a:pt x="21" y="207"/>
                    <a:pt x="20" y="204"/>
                  </a:cubicBezTo>
                  <a:cubicBezTo>
                    <a:pt x="19" y="202"/>
                    <a:pt x="17" y="199"/>
                    <a:pt x="16" y="197"/>
                  </a:cubicBezTo>
                  <a:cubicBezTo>
                    <a:pt x="15" y="196"/>
                    <a:pt x="15" y="196"/>
                    <a:pt x="15" y="196"/>
                  </a:cubicBezTo>
                  <a:cubicBezTo>
                    <a:pt x="14" y="196"/>
                    <a:pt x="14" y="195"/>
                    <a:pt x="14" y="194"/>
                  </a:cubicBezTo>
                  <a:cubicBezTo>
                    <a:pt x="12" y="190"/>
                    <a:pt x="10" y="185"/>
                    <a:pt x="9" y="181"/>
                  </a:cubicBezTo>
                  <a:cubicBezTo>
                    <a:pt x="7" y="174"/>
                    <a:pt x="5" y="168"/>
                    <a:pt x="3" y="162"/>
                  </a:cubicBezTo>
                  <a:cubicBezTo>
                    <a:pt x="2" y="158"/>
                    <a:pt x="1" y="154"/>
                    <a:pt x="1" y="150"/>
                  </a:cubicBezTo>
                  <a:cubicBezTo>
                    <a:pt x="0" y="144"/>
                    <a:pt x="1" y="139"/>
                    <a:pt x="1" y="131"/>
                  </a:cubicBezTo>
                  <a:close/>
                  <a:moveTo>
                    <a:pt x="237" y="57"/>
                  </a:moveTo>
                  <a:cubicBezTo>
                    <a:pt x="237" y="57"/>
                    <a:pt x="237" y="56"/>
                    <a:pt x="237" y="56"/>
                  </a:cubicBezTo>
                  <a:cubicBezTo>
                    <a:pt x="237" y="56"/>
                    <a:pt x="237" y="56"/>
                    <a:pt x="237" y="56"/>
                  </a:cubicBezTo>
                  <a:cubicBezTo>
                    <a:pt x="237" y="56"/>
                    <a:pt x="237" y="57"/>
                    <a:pt x="237" y="57"/>
                  </a:cubicBezTo>
                  <a:cubicBezTo>
                    <a:pt x="237" y="57"/>
                    <a:pt x="238" y="57"/>
                    <a:pt x="238" y="58"/>
                  </a:cubicBezTo>
                  <a:cubicBezTo>
                    <a:pt x="239" y="59"/>
                    <a:pt x="240" y="60"/>
                    <a:pt x="241" y="62"/>
                  </a:cubicBezTo>
                  <a:cubicBezTo>
                    <a:pt x="241" y="62"/>
                    <a:pt x="242" y="62"/>
                    <a:pt x="242" y="62"/>
                  </a:cubicBezTo>
                  <a:cubicBezTo>
                    <a:pt x="242" y="62"/>
                    <a:pt x="241" y="62"/>
                    <a:pt x="241" y="61"/>
                  </a:cubicBezTo>
                  <a:cubicBezTo>
                    <a:pt x="240" y="60"/>
                    <a:pt x="239" y="58"/>
                    <a:pt x="238" y="57"/>
                  </a:cubicBezTo>
                  <a:cubicBezTo>
                    <a:pt x="238" y="57"/>
                    <a:pt x="237" y="57"/>
                    <a:pt x="237" y="57"/>
                  </a:cubicBezTo>
                  <a:close/>
                  <a:moveTo>
                    <a:pt x="141" y="247"/>
                  </a:moveTo>
                  <a:cubicBezTo>
                    <a:pt x="141" y="247"/>
                    <a:pt x="141" y="247"/>
                    <a:pt x="141" y="247"/>
                  </a:cubicBezTo>
                  <a:cubicBezTo>
                    <a:pt x="142" y="246"/>
                    <a:pt x="142" y="245"/>
                    <a:pt x="143" y="245"/>
                  </a:cubicBezTo>
                  <a:cubicBezTo>
                    <a:pt x="144" y="245"/>
                    <a:pt x="145" y="245"/>
                    <a:pt x="145" y="246"/>
                  </a:cubicBezTo>
                  <a:cubicBezTo>
                    <a:pt x="147" y="246"/>
                    <a:pt x="149" y="246"/>
                    <a:pt x="150" y="246"/>
                  </a:cubicBezTo>
                  <a:cubicBezTo>
                    <a:pt x="155" y="245"/>
                    <a:pt x="160" y="244"/>
                    <a:pt x="165" y="243"/>
                  </a:cubicBezTo>
                  <a:cubicBezTo>
                    <a:pt x="172" y="241"/>
                    <a:pt x="178" y="240"/>
                    <a:pt x="184" y="237"/>
                  </a:cubicBezTo>
                  <a:cubicBezTo>
                    <a:pt x="188" y="236"/>
                    <a:pt x="192" y="234"/>
                    <a:pt x="196" y="232"/>
                  </a:cubicBezTo>
                  <a:cubicBezTo>
                    <a:pt x="201" y="231"/>
                    <a:pt x="205" y="229"/>
                    <a:pt x="209" y="226"/>
                  </a:cubicBezTo>
                  <a:cubicBezTo>
                    <a:pt x="213" y="223"/>
                    <a:pt x="217" y="220"/>
                    <a:pt x="221" y="216"/>
                  </a:cubicBezTo>
                  <a:cubicBezTo>
                    <a:pt x="224" y="213"/>
                    <a:pt x="228" y="209"/>
                    <a:pt x="231" y="205"/>
                  </a:cubicBezTo>
                  <a:cubicBezTo>
                    <a:pt x="235" y="202"/>
                    <a:pt x="238" y="198"/>
                    <a:pt x="240" y="194"/>
                  </a:cubicBezTo>
                  <a:cubicBezTo>
                    <a:pt x="241" y="192"/>
                    <a:pt x="242" y="191"/>
                    <a:pt x="243" y="190"/>
                  </a:cubicBezTo>
                  <a:cubicBezTo>
                    <a:pt x="244" y="186"/>
                    <a:pt x="246" y="182"/>
                    <a:pt x="248" y="178"/>
                  </a:cubicBezTo>
                  <a:cubicBezTo>
                    <a:pt x="249" y="173"/>
                    <a:pt x="250" y="169"/>
                    <a:pt x="251" y="164"/>
                  </a:cubicBezTo>
                  <a:cubicBezTo>
                    <a:pt x="252" y="160"/>
                    <a:pt x="253" y="156"/>
                    <a:pt x="254" y="152"/>
                  </a:cubicBezTo>
                  <a:cubicBezTo>
                    <a:pt x="255" y="147"/>
                    <a:pt x="256" y="142"/>
                    <a:pt x="257" y="138"/>
                  </a:cubicBezTo>
                  <a:cubicBezTo>
                    <a:pt x="257" y="137"/>
                    <a:pt x="258" y="136"/>
                    <a:pt x="258" y="136"/>
                  </a:cubicBezTo>
                  <a:cubicBezTo>
                    <a:pt x="258" y="134"/>
                    <a:pt x="258" y="131"/>
                    <a:pt x="258" y="129"/>
                  </a:cubicBezTo>
                  <a:cubicBezTo>
                    <a:pt x="258" y="125"/>
                    <a:pt x="257" y="121"/>
                    <a:pt x="257" y="116"/>
                  </a:cubicBezTo>
                  <a:cubicBezTo>
                    <a:pt x="256" y="111"/>
                    <a:pt x="255" y="106"/>
                    <a:pt x="254" y="101"/>
                  </a:cubicBezTo>
                  <a:cubicBezTo>
                    <a:pt x="253" y="98"/>
                    <a:pt x="253" y="95"/>
                    <a:pt x="252" y="93"/>
                  </a:cubicBezTo>
                  <a:cubicBezTo>
                    <a:pt x="251" y="89"/>
                    <a:pt x="249" y="85"/>
                    <a:pt x="248" y="82"/>
                  </a:cubicBezTo>
                  <a:cubicBezTo>
                    <a:pt x="245" y="77"/>
                    <a:pt x="243" y="72"/>
                    <a:pt x="240" y="67"/>
                  </a:cubicBezTo>
                  <a:cubicBezTo>
                    <a:pt x="238" y="63"/>
                    <a:pt x="235" y="60"/>
                    <a:pt x="232" y="57"/>
                  </a:cubicBezTo>
                  <a:cubicBezTo>
                    <a:pt x="226" y="49"/>
                    <a:pt x="218" y="43"/>
                    <a:pt x="209" y="39"/>
                  </a:cubicBezTo>
                  <a:cubicBezTo>
                    <a:pt x="206" y="37"/>
                    <a:pt x="203" y="35"/>
                    <a:pt x="200" y="33"/>
                  </a:cubicBezTo>
                  <a:cubicBezTo>
                    <a:pt x="197" y="32"/>
                    <a:pt x="194" y="30"/>
                    <a:pt x="191" y="28"/>
                  </a:cubicBezTo>
                  <a:cubicBezTo>
                    <a:pt x="181" y="23"/>
                    <a:pt x="170" y="19"/>
                    <a:pt x="159" y="16"/>
                  </a:cubicBezTo>
                  <a:cubicBezTo>
                    <a:pt x="154" y="15"/>
                    <a:pt x="149" y="14"/>
                    <a:pt x="144" y="13"/>
                  </a:cubicBezTo>
                  <a:cubicBezTo>
                    <a:pt x="141" y="12"/>
                    <a:pt x="137" y="11"/>
                    <a:pt x="134" y="11"/>
                  </a:cubicBezTo>
                  <a:cubicBezTo>
                    <a:pt x="129" y="11"/>
                    <a:pt x="125" y="10"/>
                    <a:pt x="121" y="10"/>
                  </a:cubicBezTo>
                  <a:cubicBezTo>
                    <a:pt x="117" y="10"/>
                    <a:pt x="113" y="10"/>
                    <a:pt x="109" y="11"/>
                  </a:cubicBezTo>
                  <a:cubicBezTo>
                    <a:pt x="106" y="12"/>
                    <a:pt x="104" y="12"/>
                    <a:pt x="101" y="13"/>
                  </a:cubicBezTo>
                  <a:cubicBezTo>
                    <a:pt x="98" y="13"/>
                    <a:pt x="96" y="14"/>
                    <a:pt x="94" y="14"/>
                  </a:cubicBezTo>
                  <a:cubicBezTo>
                    <a:pt x="91" y="15"/>
                    <a:pt x="88" y="16"/>
                    <a:pt x="85" y="18"/>
                  </a:cubicBezTo>
                  <a:cubicBezTo>
                    <a:pt x="80" y="20"/>
                    <a:pt x="75" y="22"/>
                    <a:pt x="70" y="25"/>
                  </a:cubicBezTo>
                  <a:cubicBezTo>
                    <a:pt x="61" y="30"/>
                    <a:pt x="54" y="35"/>
                    <a:pt x="47" y="42"/>
                  </a:cubicBezTo>
                  <a:cubicBezTo>
                    <a:pt x="41" y="47"/>
                    <a:pt x="37" y="53"/>
                    <a:pt x="32" y="59"/>
                  </a:cubicBezTo>
                  <a:cubicBezTo>
                    <a:pt x="32" y="59"/>
                    <a:pt x="32" y="59"/>
                    <a:pt x="32" y="59"/>
                  </a:cubicBezTo>
                  <a:cubicBezTo>
                    <a:pt x="32" y="59"/>
                    <a:pt x="33" y="59"/>
                    <a:pt x="33" y="59"/>
                  </a:cubicBezTo>
                  <a:cubicBezTo>
                    <a:pt x="35" y="56"/>
                    <a:pt x="38" y="53"/>
                    <a:pt x="41" y="50"/>
                  </a:cubicBezTo>
                  <a:cubicBezTo>
                    <a:pt x="42" y="48"/>
                    <a:pt x="44" y="46"/>
                    <a:pt x="47" y="45"/>
                  </a:cubicBezTo>
                  <a:cubicBezTo>
                    <a:pt x="52" y="41"/>
                    <a:pt x="57" y="37"/>
                    <a:pt x="62" y="34"/>
                  </a:cubicBezTo>
                  <a:cubicBezTo>
                    <a:pt x="64" y="32"/>
                    <a:pt x="67" y="31"/>
                    <a:pt x="69" y="30"/>
                  </a:cubicBezTo>
                  <a:cubicBezTo>
                    <a:pt x="71" y="29"/>
                    <a:pt x="74" y="27"/>
                    <a:pt x="76" y="26"/>
                  </a:cubicBezTo>
                  <a:cubicBezTo>
                    <a:pt x="78" y="25"/>
                    <a:pt x="79" y="25"/>
                    <a:pt x="81" y="24"/>
                  </a:cubicBezTo>
                  <a:cubicBezTo>
                    <a:pt x="82" y="24"/>
                    <a:pt x="83" y="24"/>
                    <a:pt x="84" y="26"/>
                  </a:cubicBezTo>
                  <a:cubicBezTo>
                    <a:pt x="84" y="27"/>
                    <a:pt x="83" y="28"/>
                    <a:pt x="81" y="28"/>
                  </a:cubicBezTo>
                  <a:cubicBezTo>
                    <a:pt x="81" y="28"/>
                    <a:pt x="81" y="28"/>
                    <a:pt x="80" y="28"/>
                  </a:cubicBezTo>
                  <a:cubicBezTo>
                    <a:pt x="78" y="28"/>
                    <a:pt x="76" y="29"/>
                    <a:pt x="74" y="30"/>
                  </a:cubicBezTo>
                  <a:cubicBezTo>
                    <a:pt x="71" y="31"/>
                    <a:pt x="69" y="32"/>
                    <a:pt x="66" y="34"/>
                  </a:cubicBezTo>
                  <a:cubicBezTo>
                    <a:pt x="61" y="37"/>
                    <a:pt x="55" y="40"/>
                    <a:pt x="50" y="44"/>
                  </a:cubicBezTo>
                  <a:cubicBezTo>
                    <a:pt x="48" y="46"/>
                    <a:pt x="47" y="47"/>
                    <a:pt x="45" y="49"/>
                  </a:cubicBezTo>
                  <a:cubicBezTo>
                    <a:pt x="41" y="53"/>
                    <a:pt x="36" y="58"/>
                    <a:pt x="32" y="62"/>
                  </a:cubicBezTo>
                  <a:cubicBezTo>
                    <a:pt x="29" y="66"/>
                    <a:pt x="26" y="70"/>
                    <a:pt x="23" y="74"/>
                  </a:cubicBezTo>
                  <a:cubicBezTo>
                    <a:pt x="22" y="75"/>
                    <a:pt x="21" y="77"/>
                    <a:pt x="20" y="79"/>
                  </a:cubicBezTo>
                  <a:cubicBezTo>
                    <a:pt x="17" y="83"/>
                    <a:pt x="16" y="88"/>
                    <a:pt x="15" y="92"/>
                  </a:cubicBezTo>
                  <a:cubicBezTo>
                    <a:pt x="14" y="96"/>
                    <a:pt x="13" y="99"/>
                    <a:pt x="12" y="102"/>
                  </a:cubicBezTo>
                  <a:cubicBezTo>
                    <a:pt x="12" y="105"/>
                    <a:pt x="11" y="108"/>
                    <a:pt x="11" y="111"/>
                  </a:cubicBezTo>
                  <a:cubicBezTo>
                    <a:pt x="11" y="115"/>
                    <a:pt x="11" y="120"/>
                    <a:pt x="11" y="124"/>
                  </a:cubicBezTo>
                  <a:cubicBezTo>
                    <a:pt x="11" y="125"/>
                    <a:pt x="11" y="126"/>
                    <a:pt x="11" y="127"/>
                  </a:cubicBezTo>
                  <a:cubicBezTo>
                    <a:pt x="10" y="131"/>
                    <a:pt x="10" y="136"/>
                    <a:pt x="10" y="140"/>
                  </a:cubicBezTo>
                  <a:cubicBezTo>
                    <a:pt x="10" y="144"/>
                    <a:pt x="11" y="148"/>
                    <a:pt x="11" y="151"/>
                  </a:cubicBezTo>
                  <a:cubicBezTo>
                    <a:pt x="12" y="157"/>
                    <a:pt x="14" y="162"/>
                    <a:pt x="15" y="168"/>
                  </a:cubicBezTo>
                  <a:cubicBezTo>
                    <a:pt x="16" y="172"/>
                    <a:pt x="18" y="177"/>
                    <a:pt x="20" y="181"/>
                  </a:cubicBezTo>
                  <a:cubicBezTo>
                    <a:pt x="21" y="184"/>
                    <a:pt x="23" y="187"/>
                    <a:pt x="24" y="191"/>
                  </a:cubicBezTo>
                  <a:cubicBezTo>
                    <a:pt x="25" y="193"/>
                    <a:pt x="26" y="196"/>
                    <a:pt x="28" y="198"/>
                  </a:cubicBezTo>
                  <a:cubicBezTo>
                    <a:pt x="30" y="201"/>
                    <a:pt x="32" y="203"/>
                    <a:pt x="34" y="206"/>
                  </a:cubicBezTo>
                  <a:cubicBezTo>
                    <a:pt x="34" y="207"/>
                    <a:pt x="35" y="208"/>
                    <a:pt x="35" y="209"/>
                  </a:cubicBezTo>
                  <a:cubicBezTo>
                    <a:pt x="36" y="210"/>
                    <a:pt x="37" y="211"/>
                    <a:pt x="38" y="212"/>
                  </a:cubicBezTo>
                  <a:cubicBezTo>
                    <a:pt x="39" y="213"/>
                    <a:pt x="41" y="214"/>
                    <a:pt x="42" y="216"/>
                  </a:cubicBezTo>
                  <a:cubicBezTo>
                    <a:pt x="47" y="219"/>
                    <a:pt x="53" y="222"/>
                    <a:pt x="58" y="226"/>
                  </a:cubicBezTo>
                  <a:cubicBezTo>
                    <a:pt x="60" y="227"/>
                    <a:pt x="62" y="228"/>
                    <a:pt x="64" y="229"/>
                  </a:cubicBezTo>
                  <a:cubicBezTo>
                    <a:pt x="68" y="231"/>
                    <a:pt x="73" y="234"/>
                    <a:pt x="77" y="236"/>
                  </a:cubicBezTo>
                  <a:cubicBezTo>
                    <a:pt x="84" y="239"/>
                    <a:pt x="90" y="242"/>
                    <a:pt x="97" y="244"/>
                  </a:cubicBezTo>
                  <a:cubicBezTo>
                    <a:pt x="102" y="245"/>
                    <a:pt x="107" y="247"/>
                    <a:pt x="112" y="247"/>
                  </a:cubicBezTo>
                  <a:cubicBezTo>
                    <a:pt x="114" y="247"/>
                    <a:pt x="117" y="247"/>
                    <a:pt x="119" y="247"/>
                  </a:cubicBezTo>
                  <a:cubicBezTo>
                    <a:pt x="119" y="247"/>
                    <a:pt x="119" y="247"/>
                    <a:pt x="120" y="247"/>
                  </a:cubicBezTo>
                  <a:cubicBezTo>
                    <a:pt x="120" y="247"/>
                    <a:pt x="120" y="247"/>
                    <a:pt x="120" y="247"/>
                  </a:cubicBezTo>
                  <a:cubicBezTo>
                    <a:pt x="121" y="246"/>
                    <a:pt x="121" y="246"/>
                    <a:pt x="122" y="246"/>
                  </a:cubicBezTo>
                  <a:cubicBezTo>
                    <a:pt x="123" y="247"/>
                    <a:pt x="125" y="247"/>
                    <a:pt x="126" y="247"/>
                  </a:cubicBezTo>
                  <a:cubicBezTo>
                    <a:pt x="129" y="247"/>
                    <a:pt x="132" y="248"/>
                    <a:pt x="135" y="247"/>
                  </a:cubicBezTo>
                  <a:cubicBezTo>
                    <a:pt x="135" y="247"/>
                    <a:pt x="136" y="247"/>
                    <a:pt x="136" y="247"/>
                  </a:cubicBezTo>
                  <a:cubicBezTo>
                    <a:pt x="137" y="247"/>
                    <a:pt x="137" y="247"/>
                    <a:pt x="137" y="247"/>
                  </a:cubicBezTo>
                  <a:cubicBezTo>
                    <a:pt x="138" y="247"/>
                    <a:pt x="140" y="247"/>
                    <a:pt x="141" y="247"/>
                  </a:cubicBezTo>
                  <a:close/>
                  <a:moveTo>
                    <a:pt x="135" y="9"/>
                  </a:moveTo>
                  <a:cubicBezTo>
                    <a:pt x="135" y="9"/>
                    <a:pt x="135" y="9"/>
                    <a:pt x="135" y="9"/>
                  </a:cubicBezTo>
                  <a:cubicBezTo>
                    <a:pt x="141" y="10"/>
                    <a:pt x="146" y="11"/>
                    <a:pt x="152" y="12"/>
                  </a:cubicBezTo>
                  <a:cubicBezTo>
                    <a:pt x="157" y="13"/>
                    <a:pt x="162" y="15"/>
                    <a:pt x="167" y="16"/>
                  </a:cubicBezTo>
                  <a:cubicBezTo>
                    <a:pt x="177" y="19"/>
                    <a:pt x="187" y="24"/>
                    <a:pt x="196" y="29"/>
                  </a:cubicBezTo>
                  <a:cubicBezTo>
                    <a:pt x="200" y="31"/>
                    <a:pt x="204" y="33"/>
                    <a:pt x="208" y="36"/>
                  </a:cubicBezTo>
                  <a:cubicBezTo>
                    <a:pt x="216" y="40"/>
                    <a:pt x="223" y="45"/>
                    <a:pt x="229" y="51"/>
                  </a:cubicBezTo>
                  <a:cubicBezTo>
                    <a:pt x="229" y="51"/>
                    <a:pt x="230" y="51"/>
                    <a:pt x="230" y="51"/>
                  </a:cubicBezTo>
                  <a:cubicBezTo>
                    <a:pt x="229" y="50"/>
                    <a:pt x="229" y="50"/>
                    <a:pt x="228" y="49"/>
                  </a:cubicBezTo>
                  <a:cubicBezTo>
                    <a:pt x="226" y="46"/>
                    <a:pt x="224" y="44"/>
                    <a:pt x="222" y="42"/>
                  </a:cubicBezTo>
                  <a:cubicBezTo>
                    <a:pt x="216" y="37"/>
                    <a:pt x="211" y="32"/>
                    <a:pt x="204" y="27"/>
                  </a:cubicBezTo>
                  <a:cubicBezTo>
                    <a:pt x="203" y="26"/>
                    <a:pt x="201" y="25"/>
                    <a:pt x="200" y="25"/>
                  </a:cubicBezTo>
                  <a:cubicBezTo>
                    <a:pt x="193" y="21"/>
                    <a:pt x="186" y="18"/>
                    <a:pt x="179" y="16"/>
                  </a:cubicBezTo>
                  <a:cubicBezTo>
                    <a:pt x="174" y="14"/>
                    <a:pt x="168" y="12"/>
                    <a:pt x="162" y="12"/>
                  </a:cubicBezTo>
                  <a:cubicBezTo>
                    <a:pt x="159" y="11"/>
                    <a:pt x="157" y="11"/>
                    <a:pt x="154" y="11"/>
                  </a:cubicBezTo>
                  <a:cubicBezTo>
                    <a:pt x="150" y="10"/>
                    <a:pt x="145" y="10"/>
                    <a:pt x="141" y="9"/>
                  </a:cubicBezTo>
                  <a:cubicBezTo>
                    <a:pt x="139" y="9"/>
                    <a:pt x="137" y="9"/>
                    <a:pt x="135" y="9"/>
                  </a:cubicBezTo>
                  <a:close/>
                  <a:moveTo>
                    <a:pt x="138" y="249"/>
                  </a:moveTo>
                  <a:cubicBezTo>
                    <a:pt x="138" y="249"/>
                    <a:pt x="138" y="249"/>
                    <a:pt x="138" y="250"/>
                  </a:cubicBezTo>
                  <a:cubicBezTo>
                    <a:pt x="138" y="250"/>
                    <a:pt x="138" y="250"/>
                    <a:pt x="138" y="250"/>
                  </a:cubicBezTo>
                  <a:cubicBezTo>
                    <a:pt x="140" y="250"/>
                    <a:pt x="142" y="250"/>
                    <a:pt x="144" y="250"/>
                  </a:cubicBezTo>
                  <a:cubicBezTo>
                    <a:pt x="146" y="250"/>
                    <a:pt x="147" y="250"/>
                    <a:pt x="149" y="250"/>
                  </a:cubicBezTo>
                  <a:cubicBezTo>
                    <a:pt x="150" y="250"/>
                    <a:pt x="151" y="250"/>
                    <a:pt x="151" y="250"/>
                  </a:cubicBezTo>
                  <a:cubicBezTo>
                    <a:pt x="154" y="249"/>
                    <a:pt x="156" y="249"/>
                    <a:pt x="159" y="249"/>
                  </a:cubicBezTo>
                  <a:cubicBezTo>
                    <a:pt x="161" y="248"/>
                    <a:pt x="163" y="248"/>
                    <a:pt x="166" y="247"/>
                  </a:cubicBezTo>
                  <a:cubicBezTo>
                    <a:pt x="171" y="247"/>
                    <a:pt x="175" y="245"/>
                    <a:pt x="180" y="244"/>
                  </a:cubicBezTo>
                  <a:cubicBezTo>
                    <a:pt x="180" y="244"/>
                    <a:pt x="180" y="244"/>
                    <a:pt x="180" y="244"/>
                  </a:cubicBezTo>
                  <a:cubicBezTo>
                    <a:pt x="179" y="244"/>
                    <a:pt x="178" y="244"/>
                    <a:pt x="177" y="244"/>
                  </a:cubicBezTo>
                  <a:cubicBezTo>
                    <a:pt x="170" y="245"/>
                    <a:pt x="163" y="247"/>
                    <a:pt x="156" y="248"/>
                  </a:cubicBezTo>
                  <a:cubicBezTo>
                    <a:pt x="151" y="249"/>
                    <a:pt x="146" y="250"/>
                    <a:pt x="140" y="249"/>
                  </a:cubicBezTo>
                  <a:cubicBezTo>
                    <a:pt x="139" y="249"/>
                    <a:pt x="139" y="249"/>
                    <a:pt x="138" y="249"/>
                  </a:cubicBezTo>
                  <a:close/>
                  <a:moveTo>
                    <a:pt x="87" y="246"/>
                  </a:moveTo>
                  <a:cubicBezTo>
                    <a:pt x="87" y="246"/>
                    <a:pt x="87" y="246"/>
                    <a:pt x="87" y="246"/>
                  </a:cubicBezTo>
                  <a:cubicBezTo>
                    <a:pt x="88" y="246"/>
                    <a:pt x="88" y="246"/>
                    <a:pt x="88" y="246"/>
                  </a:cubicBezTo>
                  <a:cubicBezTo>
                    <a:pt x="91" y="247"/>
                    <a:pt x="94" y="249"/>
                    <a:pt x="98" y="250"/>
                  </a:cubicBezTo>
                  <a:cubicBezTo>
                    <a:pt x="98" y="250"/>
                    <a:pt x="99" y="251"/>
                    <a:pt x="100" y="251"/>
                  </a:cubicBezTo>
                  <a:cubicBezTo>
                    <a:pt x="103" y="251"/>
                    <a:pt x="107" y="252"/>
                    <a:pt x="110" y="252"/>
                  </a:cubicBezTo>
                  <a:cubicBezTo>
                    <a:pt x="111" y="252"/>
                    <a:pt x="111" y="252"/>
                    <a:pt x="111" y="252"/>
                  </a:cubicBezTo>
                  <a:cubicBezTo>
                    <a:pt x="111" y="252"/>
                    <a:pt x="111" y="252"/>
                    <a:pt x="110" y="252"/>
                  </a:cubicBezTo>
                  <a:cubicBezTo>
                    <a:pt x="109" y="251"/>
                    <a:pt x="108" y="251"/>
                    <a:pt x="107" y="251"/>
                  </a:cubicBezTo>
                  <a:cubicBezTo>
                    <a:pt x="104" y="250"/>
                    <a:pt x="100" y="249"/>
                    <a:pt x="97" y="249"/>
                  </a:cubicBezTo>
                  <a:cubicBezTo>
                    <a:pt x="97" y="248"/>
                    <a:pt x="97" y="248"/>
                    <a:pt x="96" y="248"/>
                  </a:cubicBezTo>
                  <a:cubicBezTo>
                    <a:pt x="96" y="249"/>
                    <a:pt x="95" y="248"/>
                    <a:pt x="95" y="248"/>
                  </a:cubicBezTo>
                  <a:cubicBezTo>
                    <a:pt x="94" y="248"/>
                    <a:pt x="94" y="248"/>
                    <a:pt x="93" y="247"/>
                  </a:cubicBezTo>
                  <a:cubicBezTo>
                    <a:pt x="92" y="247"/>
                    <a:pt x="90" y="246"/>
                    <a:pt x="88" y="246"/>
                  </a:cubicBezTo>
                  <a:cubicBezTo>
                    <a:pt x="88" y="246"/>
                    <a:pt x="88" y="246"/>
                    <a:pt x="87" y="246"/>
                  </a:cubicBezTo>
                  <a:close/>
                  <a:moveTo>
                    <a:pt x="259" y="119"/>
                  </a:moveTo>
                  <a:cubicBezTo>
                    <a:pt x="258" y="112"/>
                    <a:pt x="258" y="105"/>
                    <a:pt x="257" y="98"/>
                  </a:cubicBezTo>
                  <a:cubicBezTo>
                    <a:pt x="256" y="98"/>
                    <a:pt x="256" y="98"/>
                    <a:pt x="255" y="98"/>
                  </a:cubicBezTo>
                  <a:cubicBezTo>
                    <a:pt x="257" y="105"/>
                    <a:pt x="258" y="112"/>
                    <a:pt x="259" y="119"/>
                  </a:cubicBezTo>
                  <a:close/>
                  <a:moveTo>
                    <a:pt x="22" y="70"/>
                  </a:moveTo>
                  <a:cubicBezTo>
                    <a:pt x="22" y="71"/>
                    <a:pt x="22" y="71"/>
                    <a:pt x="22" y="71"/>
                  </a:cubicBezTo>
                  <a:cubicBezTo>
                    <a:pt x="28" y="61"/>
                    <a:pt x="35" y="51"/>
                    <a:pt x="43" y="43"/>
                  </a:cubicBezTo>
                  <a:cubicBezTo>
                    <a:pt x="42" y="43"/>
                    <a:pt x="42" y="43"/>
                    <a:pt x="42" y="43"/>
                  </a:cubicBezTo>
                  <a:cubicBezTo>
                    <a:pt x="39" y="47"/>
                    <a:pt x="36" y="50"/>
                    <a:pt x="32" y="54"/>
                  </a:cubicBezTo>
                  <a:cubicBezTo>
                    <a:pt x="32" y="55"/>
                    <a:pt x="31" y="56"/>
                    <a:pt x="30" y="57"/>
                  </a:cubicBezTo>
                  <a:cubicBezTo>
                    <a:pt x="30" y="57"/>
                    <a:pt x="30" y="57"/>
                    <a:pt x="30" y="58"/>
                  </a:cubicBezTo>
                  <a:cubicBezTo>
                    <a:pt x="30" y="58"/>
                    <a:pt x="29" y="58"/>
                    <a:pt x="29" y="59"/>
                  </a:cubicBezTo>
                  <a:cubicBezTo>
                    <a:pt x="28" y="60"/>
                    <a:pt x="27" y="61"/>
                    <a:pt x="26" y="63"/>
                  </a:cubicBezTo>
                  <a:cubicBezTo>
                    <a:pt x="25" y="64"/>
                    <a:pt x="25" y="66"/>
                    <a:pt x="24" y="67"/>
                  </a:cubicBezTo>
                  <a:cubicBezTo>
                    <a:pt x="23" y="68"/>
                    <a:pt x="23" y="69"/>
                    <a:pt x="22" y="70"/>
                  </a:cubicBezTo>
                  <a:close/>
                  <a:moveTo>
                    <a:pt x="207" y="232"/>
                  </a:moveTo>
                  <a:cubicBezTo>
                    <a:pt x="208" y="232"/>
                    <a:pt x="215" y="226"/>
                    <a:pt x="216" y="226"/>
                  </a:cubicBezTo>
                  <a:cubicBezTo>
                    <a:pt x="213" y="227"/>
                    <a:pt x="210" y="228"/>
                    <a:pt x="207" y="230"/>
                  </a:cubicBezTo>
                  <a:cubicBezTo>
                    <a:pt x="207" y="231"/>
                    <a:pt x="207" y="231"/>
                    <a:pt x="207" y="232"/>
                  </a:cubicBezTo>
                  <a:close/>
                  <a:moveTo>
                    <a:pt x="36" y="42"/>
                  </a:moveTo>
                  <a:cubicBezTo>
                    <a:pt x="34" y="44"/>
                    <a:pt x="28" y="52"/>
                    <a:pt x="27" y="54"/>
                  </a:cubicBezTo>
                  <a:cubicBezTo>
                    <a:pt x="30" y="51"/>
                    <a:pt x="32" y="48"/>
                    <a:pt x="35" y="44"/>
                  </a:cubicBezTo>
                  <a:cubicBezTo>
                    <a:pt x="36" y="44"/>
                    <a:pt x="36" y="43"/>
                    <a:pt x="36" y="42"/>
                  </a:cubicBezTo>
                  <a:close/>
                  <a:moveTo>
                    <a:pt x="58" y="231"/>
                  </a:moveTo>
                  <a:cubicBezTo>
                    <a:pt x="58" y="232"/>
                    <a:pt x="59" y="232"/>
                    <a:pt x="59" y="232"/>
                  </a:cubicBezTo>
                  <a:cubicBezTo>
                    <a:pt x="63" y="234"/>
                    <a:pt x="66" y="235"/>
                    <a:pt x="70" y="237"/>
                  </a:cubicBezTo>
                  <a:cubicBezTo>
                    <a:pt x="72" y="238"/>
                    <a:pt x="74" y="239"/>
                    <a:pt x="76" y="240"/>
                  </a:cubicBezTo>
                  <a:cubicBezTo>
                    <a:pt x="76" y="240"/>
                    <a:pt x="76" y="240"/>
                    <a:pt x="77" y="240"/>
                  </a:cubicBezTo>
                  <a:cubicBezTo>
                    <a:pt x="77" y="240"/>
                    <a:pt x="77" y="240"/>
                    <a:pt x="77" y="240"/>
                  </a:cubicBezTo>
                  <a:cubicBezTo>
                    <a:pt x="70" y="237"/>
                    <a:pt x="64" y="234"/>
                    <a:pt x="58" y="231"/>
                  </a:cubicBezTo>
                  <a:close/>
                  <a:moveTo>
                    <a:pt x="19" y="186"/>
                  </a:moveTo>
                  <a:cubicBezTo>
                    <a:pt x="18" y="186"/>
                    <a:pt x="18" y="187"/>
                    <a:pt x="19" y="187"/>
                  </a:cubicBezTo>
                  <a:cubicBezTo>
                    <a:pt x="20" y="191"/>
                    <a:pt x="22" y="194"/>
                    <a:pt x="24" y="197"/>
                  </a:cubicBezTo>
                  <a:cubicBezTo>
                    <a:pt x="24" y="197"/>
                    <a:pt x="24" y="197"/>
                    <a:pt x="24" y="197"/>
                  </a:cubicBezTo>
                  <a:cubicBezTo>
                    <a:pt x="24" y="197"/>
                    <a:pt x="24" y="197"/>
                    <a:pt x="24" y="197"/>
                  </a:cubicBezTo>
                  <a:cubicBezTo>
                    <a:pt x="23" y="193"/>
                    <a:pt x="21" y="190"/>
                    <a:pt x="19" y="186"/>
                  </a:cubicBezTo>
                  <a:close/>
                  <a:moveTo>
                    <a:pt x="178" y="242"/>
                  </a:moveTo>
                  <a:cubicBezTo>
                    <a:pt x="183" y="241"/>
                    <a:pt x="189" y="239"/>
                    <a:pt x="194" y="236"/>
                  </a:cubicBezTo>
                  <a:cubicBezTo>
                    <a:pt x="188" y="238"/>
                    <a:pt x="183" y="240"/>
                    <a:pt x="178" y="242"/>
                  </a:cubicBezTo>
                  <a:close/>
                  <a:moveTo>
                    <a:pt x="232" y="207"/>
                  </a:moveTo>
                  <a:cubicBezTo>
                    <a:pt x="230" y="210"/>
                    <a:pt x="227" y="213"/>
                    <a:pt x="225" y="215"/>
                  </a:cubicBezTo>
                  <a:cubicBezTo>
                    <a:pt x="225" y="215"/>
                    <a:pt x="225" y="215"/>
                    <a:pt x="224" y="216"/>
                  </a:cubicBezTo>
                  <a:cubicBezTo>
                    <a:pt x="224" y="216"/>
                    <a:pt x="224" y="216"/>
                    <a:pt x="224" y="216"/>
                  </a:cubicBezTo>
                  <a:cubicBezTo>
                    <a:pt x="224" y="216"/>
                    <a:pt x="224" y="216"/>
                    <a:pt x="224" y="216"/>
                  </a:cubicBezTo>
                  <a:cubicBezTo>
                    <a:pt x="225" y="216"/>
                    <a:pt x="225" y="216"/>
                    <a:pt x="226" y="216"/>
                  </a:cubicBezTo>
                  <a:cubicBezTo>
                    <a:pt x="228" y="214"/>
                    <a:pt x="230" y="211"/>
                    <a:pt x="232" y="207"/>
                  </a:cubicBezTo>
                  <a:close/>
                  <a:moveTo>
                    <a:pt x="257" y="147"/>
                  </a:moveTo>
                  <a:cubicBezTo>
                    <a:pt x="256" y="154"/>
                    <a:pt x="254" y="160"/>
                    <a:pt x="253" y="166"/>
                  </a:cubicBezTo>
                  <a:cubicBezTo>
                    <a:pt x="255" y="160"/>
                    <a:pt x="256" y="154"/>
                    <a:pt x="257" y="147"/>
                  </a:cubicBezTo>
                  <a:close/>
                  <a:moveTo>
                    <a:pt x="48" y="222"/>
                  </a:moveTo>
                  <a:cubicBezTo>
                    <a:pt x="50" y="224"/>
                    <a:pt x="61" y="231"/>
                    <a:pt x="64" y="231"/>
                  </a:cubicBezTo>
                  <a:cubicBezTo>
                    <a:pt x="58" y="229"/>
                    <a:pt x="53" y="225"/>
                    <a:pt x="48" y="222"/>
                  </a:cubicBezTo>
                  <a:close/>
                  <a:moveTo>
                    <a:pt x="130" y="252"/>
                  </a:moveTo>
                  <a:cubicBezTo>
                    <a:pt x="130" y="252"/>
                    <a:pt x="130" y="252"/>
                    <a:pt x="130" y="252"/>
                  </a:cubicBezTo>
                  <a:cubicBezTo>
                    <a:pt x="126" y="252"/>
                    <a:pt x="121" y="251"/>
                    <a:pt x="117" y="250"/>
                  </a:cubicBezTo>
                  <a:cubicBezTo>
                    <a:pt x="117" y="250"/>
                    <a:pt x="117" y="251"/>
                    <a:pt x="117" y="251"/>
                  </a:cubicBezTo>
                  <a:cubicBezTo>
                    <a:pt x="118" y="251"/>
                    <a:pt x="128" y="253"/>
                    <a:pt x="130" y="252"/>
                  </a:cubicBezTo>
                  <a:close/>
                  <a:moveTo>
                    <a:pt x="44" y="41"/>
                  </a:moveTo>
                  <a:cubicBezTo>
                    <a:pt x="49" y="37"/>
                    <a:pt x="53" y="33"/>
                    <a:pt x="58" y="30"/>
                  </a:cubicBezTo>
                  <a:cubicBezTo>
                    <a:pt x="53" y="32"/>
                    <a:pt x="49" y="37"/>
                    <a:pt x="44" y="41"/>
                  </a:cubicBezTo>
                  <a:close/>
                  <a:moveTo>
                    <a:pt x="11" y="162"/>
                  </a:moveTo>
                  <a:cubicBezTo>
                    <a:pt x="11" y="158"/>
                    <a:pt x="10" y="153"/>
                    <a:pt x="9" y="149"/>
                  </a:cubicBezTo>
                  <a:cubicBezTo>
                    <a:pt x="9" y="149"/>
                    <a:pt x="9" y="149"/>
                    <a:pt x="9" y="150"/>
                  </a:cubicBezTo>
                  <a:cubicBezTo>
                    <a:pt x="9" y="152"/>
                    <a:pt x="9" y="154"/>
                    <a:pt x="10" y="156"/>
                  </a:cubicBezTo>
                  <a:cubicBezTo>
                    <a:pt x="10" y="158"/>
                    <a:pt x="10" y="160"/>
                    <a:pt x="11" y="161"/>
                  </a:cubicBezTo>
                  <a:cubicBezTo>
                    <a:pt x="11" y="162"/>
                    <a:pt x="11" y="162"/>
                    <a:pt x="11" y="162"/>
                  </a:cubicBezTo>
                  <a:close/>
                  <a:moveTo>
                    <a:pt x="89" y="13"/>
                  </a:moveTo>
                  <a:cubicBezTo>
                    <a:pt x="95" y="12"/>
                    <a:pt x="102" y="10"/>
                    <a:pt x="109" y="9"/>
                  </a:cubicBezTo>
                  <a:cubicBezTo>
                    <a:pt x="102" y="10"/>
                    <a:pt x="95" y="12"/>
                    <a:pt x="89" y="13"/>
                  </a:cubicBezTo>
                  <a:close/>
                  <a:moveTo>
                    <a:pt x="197" y="19"/>
                  </a:moveTo>
                  <a:cubicBezTo>
                    <a:pt x="197" y="19"/>
                    <a:pt x="197" y="20"/>
                    <a:pt x="197" y="20"/>
                  </a:cubicBezTo>
                  <a:cubicBezTo>
                    <a:pt x="199" y="21"/>
                    <a:pt x="201" y="22"/>
                    <a:pt x="203" y="23"/>
                  </a:cubicBezTo>
                  <a:cubicBezTo>
                    <a:pt x="203" y="24"/>
                    <a:pt x="204" y="24"/>
                    <a:pt x="205" y="24"/>
                  </a:cubicBezTo>
                  <a:cubicBezTo>
                    <a:pt x="205" y="24"/>
                    <a:pt x="205" y="24"/>
                    <a:pt x="205" y="24"/>
                  </a:cubicBezTo>
                  <a:cubicBezTo>
                    <a:pt x="203" y="22"/>
                    <a:pt x="200" y="20"/>
                    <a:pt x="197" y="19"/>
                  </a:cubicBezTo>
                  <a:close/>
                  <a:moveTo>
                    <a:pt x="172" y="11"/>
                  </a:moveTo>
                  <a:cubicBezTo>
                    <a:pt x="168" y="9"/>
                    <a:pt x="165" y="9"/>
                    <a:pt x="161" y="8"/>
                  </a:cubicBezTo>
                  <a:cubicBezTo>
                    <a:pt x="165" y="9"/>
                    <a:pt x="168" y="10"/>
                    <a:pt x="172" y="11"/>
                  </a:cubicBezTo>
                  <a:close/>
                  <a:moveTo>
                    <a:pt x="159" y="257"/>
                  </a:moveTo>
                  <a:cubicBezTo>
                    <a:pt x="156" y="257"/>
                    <a:pt x="153" y="258"/>
                    <a:pt x="150" y="258"/>
                  </a:cubicBezTo>
                  <a:cubicBezTo>
                    <a:pt x="153" y="258"/>
                    <a:pt x="156" y="258"/>
                    <a:pt x="159" y="257"/>
                  </a:cubicBezTo>
                  <a:close/>
                  <a:moveTo>
                    <a:pt x="84" y="15"/>
                  </a:moveTo>
                  <a:cubicBezTo>
                    <a:pt x="84" y="15"/>
                    <a:pt x="83" y="15"/>
                    <a:pt x="82" y="15"/>
                  </a:cubicBezTo>
                  <a:cubicBezTo>
                    <a:pt x="81" y="16"/>
                    <a:pt x="80" y="16"/>
                    <a:pt x="78" y="17"/>
                  </a:cubicBezTo>
                  <a:cubicBezTo>
                    <a:pt x="78" y="17"/>
                    <a:pt x="78" y="17"/>
                    <a:pt x="78" y="17"/>
                  </a:cubicBezTo>
                  <a:cubicBezTo>
                    <a:pt x="78" y="17"/>
                    <a:pt x="78" y="17"/>
                    <a:pt x="78" y="17"/>
                  </a:cubicBezTo>
                  <a:cubicBezTo>
                    <a:pt x="80" y="17"/>
                    <a:pt x="82" y="16"/>
                    <a:pt x="84" y="15"/>
                  </a:cubicBezTo>
                  <a:close/>
                  <a:moveTo>
                    <a:pt x="259" y="143"/>
                  </a:moveTo>
                  <a:cubicBezTo>
                    <a:pt x="259" y="146"/>
                    <a:pt x="259" y="148"/>
                    <a:pt x="259" y="150"/>
                  </a:cubicBezTo>
                  <a:cubicBezTo>
                    <a:pt x="260" y="148"/>
                    <a:pt x="260" y="146"/>
                    <a:pt x="259" y="143"/>
                  </a:cubicBezTo>
                  <a:close/>
                  <a:moveTo>
                    <a:pt x="11" y="86"/>
                  </a:moveTo>
                  <a:cubicBezTo>
                    <a:pt x="11" y="86"/>
                    <a:pt x="11" y="85"/>
                    <a:pt x="11" y="85"/>
                  </a:cubicBezTo>
                  <a:cubicBezTo>
                    <a:pt x="11" y="86"/>
                    <a:pt x="10" y="86"/>
                    <a:pt x="10" y="87"/>
                  </a:cubicBezTo>
                  <a:cubicBezTo>
                    <a:pt x="10" y="88"/>
                    <a:pt x="10" y="88"/>
                    <a:pt x="9" y="89"/>
                  </a:cubicBezTo>
                  <a:cubicBezTo>
                    <a:pt x="9" y="89"/>
                    <a:pt x="9" y="89"/>
                    <a:pt x="10" y="89"/>
                  </a:cubicBezTo>
                  <a:cubicBezTo>
                    <a:pt x="10" y="88"/>
                    <a:pt x="11" y="87"/>
                    <a:pt x="11" y="86"/>
                  </a:cubicBezTo>
                  <a:close/>
                  <a:moveTo>
                    <a:pt x="259" y="123"/>
                  </a:moveTo>
                  <a:cubicBezTo>
                    <a:pt x="259" y="123"/>
                    <a:pt x="260" y="123"/>
                    <a:pt x="260" y="123"/>
                  </a:cubicBezTo>
                  <a:cubicBezTo>
                    <a:pt x="259" y="122"/>
                    <a:pt x="259" y="121"/>
                    <a:pt x="259" y="120"/>
                  </a:cubicBezTo>
                  <a:cubicBezTo>
                    <a:pt x="259" y="120"/>
                    <a:pt x="259" y="120"/>
                    <a:pt x="259" y="120"/>
                  </a:cubicBezTo>
                  <a:cubicBezTo>
                    <a:pt x="259" y="121"/>
                    <a:pt x="259" y="122"/>
                    <a:pt x="259" y="123"/>
                  </a:cubicBezTo>
                  <a:close/>
                  <a:moveTo>
                    <a:pt x="120" y="6"/>
                  </a:moveTo>
                  <a:cubicBezTo>
                    <a:pt x="120" y="6"/>
                    <a:pt x="120" y="6"/>
                    <a:pt x="120" y="6"/>
                  </a:cubicBezTo>
                  <a:cubicBezTo>
                    <a:pt x="119" y="6"/>
                    <a:pt x="119" y="6"/>
                    <a:pt x="118" y="6"/>
                  </a:cubicBezTo>
                  <a:cubicBezTo>
                    <a:pt x="118" y="6"/>
                    <a:pt x="118" y="6"/>
                    <a:pt x="118" y="6"/>
                  </a:cubicBezTo>
                  <a:cubicBezTo>
                    <a:pt x="119" y="6"/>
                    <a:pt x="119" y="6"/>
                    <a:pt x="120" y="6"/>
                  </a:cubicBezTo>
                  <a:close/>
                  <a:moveTo>
                    <a:pt x="14" y="175"/>
                  </a:moveTo>
                  <a:cubicBezTo>
                    <a:pt x="14" y="175"/>
                    <a:pt x="14" y="175"/>
                    <a:pt x="14" y="175"/>
                  </a:cubicBezTo>
                  <a:cubicBezTo>
                    <a:pt x="14" y="175"/>
                    <a:pt x="14" y="176"/>
                    <a:pt x="14" y="176"/>
                  </a:cubicBezTo>
                  <a:cubicBezTo>
                    <a:pt x="14" y="176"/>
                    <a:pt x="14" y="176"/>
                    <a:pt x="15" y="176"/>
                  </a:cubicBezTo>
                  <a:cubicBezTo>
                    <a:pt x="14" y="176"/>
                    <a:pt x="14" y="175"/>
                    <a:pt x="14" y="175"/>
                  </a:cubicBezTo>
                  <a:close/>
                  <a:moveTo>
                    <a:pt x="178" y="249"/>
                  </a:moveTo>
                  <a:cubicBezTo>
                    <a:pt x="178" y="249"/>
                    <a:pt x="178" y="249"/>
                    <a:pt x="178" y="249"/>
                  </a:cubicBezTo>
                  <a:cubicBezTo>
                    <a:pt x="178" y="249"/>
                    <a:pt x="178" y="249"/>
                    <a:pt x="178" y="249"/>
                  </a:cubicBezTo>
                  <a:cubicBezTo>
                    <a:pt x="178" y="249"/>
                    <a:pt x="178" y="249"/>
                    <a:pt x="178" y="249"/>
                  </a:cubicBezTo>
                  <a:cubicBezTo>
                    <a:pt x="178" y="249"/>
                    <a:pt x="178" y="249"/>
                    <a:pt x="178" y="24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9" name="Freeform 100"/>
            <p:cNvSpPr>
              <a:spLocks noEditPoints="1"/>
            </p:cNvSpPr>
            <p:nvPr/>
          </p:nvSpPr>
          <p:spPr bwMode="auto">
            <a:xfrm>
              <a:off x="3151001" y="3097850"/>
              <a:ext cx="345644" cy="355642"/>
            </a:xfrm>
            <a:custGeom>
              <a:avLst/>
              <a:gdLst>
                <a:gd name="T0" fmla="*/ 62 w 133"/>
                <a:gd name="T1" fmla="*/ 136 h 137"/>
                <a:gd name="T2" fmla="*/ 49 w 133"/>
                <a:gd name="T3" fmla="*/ 125 h 137"/>
                <a:gd name="T4" fmla="*/ 1 w 133"/>
                <a:gd name="T5" fmla="*/ 63 h 137"/>
                <a:gd name="T6" fmla="*/ 46 w 133"/>
                <a:gd name="T7" fmla="*/ 2 h 137"/>
                <a:gd name="T8" fmla="*/ 125 w 133"/>
                <a:gd name="T9" fmla="*/ 39 h 137"/>
                <a:gd name="T10" fmla="*/ 91 w 133"/>
                <a:gd name="T11" fmla="*/ 84 h 137"/>
                <a:gd name="T12" fmla="*/ 72 w 133"/>
                <a:gd name="T13" fmla="*/ 83 h 137"/>
                <a:gd name="T14" fmla="*/ 78 w 133"/>
                <a:gd name="T15" fmla="*/ 120 h 137"/>
                <a:gd name="T16" fmla="*/ 31 w 133"/>
                <a:gd name="T17" fmla="*/ 71 h 137"/>
                <a:gd name="T18" fmla="*/ 120 w 133"/>
                <a:gd name="T19" fmla="*/ 51 h 137"/>
                <a:gd name="T20" fmla="*/ 69 w 133"/>
                <a:gd name="T21" fmla="*/ 110 h 137"/>
                <a:gd name="T22" fmla="*/ 70 w 133"/>
                <a:gd name="T23" fmla="*/ 70 h 137"/>
                <a:gd name="T24" fmla="*/ 74 w 133"/>
                <a:gd name="T25" fmla="*/ 40 h 137"/>
                <a:gd name="T26" fmla="*/ 68 w 133"/>
                <a:gd name="T27" fmla="*/ 19 h 137"/>
                <a:gd name="T28" fmla="*/ 110 w 133"/>
                <a:gd name="T29" fmla="*/ 44 h 137"/>
                <a:gd name="T30" fmla="*/ 70 w 133"/>
                <a:gd name="T31" fmla="*/ 125 h 137"/>
                <a:gd name="T32" fmla="*/ 19 w 133"/>
                <a:gd name="T33" fmla="*/ 70 h 137"/>
                <a:gd name="T34" fmla="*/ 60 w 133"/>
                <a:gd name="T35" fmla="*/ 111 h 137"/>
                <a:gd name="T36" fmla="*/ 5 w 133"/>
                <a:gd name="T37" fmla="*/ 79 h 137"/>
                <a:gd name="T38" fmla="*/ 60 w 133"/>
                <a:gd name="T39" fmla="*/ 30 h 137"/>
                <a:gd name="T40" fmla="*/ 54 w 133"/>
                <a:gd name="T41" fmla="*/ 118 h 137"/>
                <a:gd name="T42" fmla="*/ 37 w 133"/>
                <a:gd name="T43" fmla="*/ 78 h 137"/>
                <a:gd name="T44" fmla="*/ 22 w 133"/>
                <a:gd name="T45" fmla="*/ 51 h 137"/>
                <a:gd name="T46" fmla="*/ 67 w 133"/>
                <a:gd name="T47" fmla="*/ 31 h 137"/>
                <a:gd name="T48" fmla="*/ 18 w 133"/>
                <a:gd name="T49" fmla="*/ 59 h 137"/>
                <a:gd name="T50" fmla="*/ 72 w 133"/>
                <a:gd name="T51" fmla="*/ 29 h 137"/>
                <a:gd name="T52" fmla="*/ 52 w 133"/>
                <a:gd name="T53" fmla="*/ 69 h 137"/>
                <a:gd name="T54" fmla="*/ 78 w 133"/>
                <a:gd name="T55" fmla="*/ 86 h 137"/>
                <a:gd name="T56" fmla="*/ 42 w 133"/>
                <a:gd name="T57" fmla="*/ 57 h 137"/>
                <a:gd name="T58" fmla="*/ 61 w 133"/>
                <a:gd name="T59" fmla="*/ 56 h 137"/>
                <a:gd name="T60" fmla="*/ 69 w 133"/>
                <a:gd name="T61" fmla="*/ 33 h 137"/>
                <a:gd name="T62" fmla="*/ 67 w 133"/>
                <a:gd name="T63" fmla="*/ 15 h 137"/>
                <a:gd name="T64" fmla="*/ 62 w 133"/>
                <a:gd name="T65" fmla="*/ 98 h 137"/>
                <a:gd name="T66" fmla="*/ 74 w 133"/>
                <a:gd name="T67" fmla="*/ 121 h 137"/>
                <a:gd name="T68" fmla="*/ 65 w 133"/>
                <a:gd name="T69" fmla="*/ 83 h 137"/>
                <a:gd name="T70" fmla="*/ 51 w 133"/>
                <a:gd name="T71" fmla="*/ 17 h 137"/>
                <a:gd name="T72" fmla="*/ 71 w 133"/>
                <a:gd name="T73" fmla="*/ 87 h 137"/>
                <a:gd name="T74" fmla="*/ 98 w 133"/>
                <a:gd name="T75" fmla="*/ 69 h 137"/>
                <a:gd name="T76" fmla="*/ 97 w 133"/>
                <a:gd name="T77" fmla="*/ 50 h 137"/>
                <a:gd name="T78" fmla="*/ 96 w 133"/>
                <a:gd name="T79" fmla="*/ 59 h 137"/>
                <a:gd name="T80" fmla="*/ 91 w 133"/>
                <a:gd name="T81" fmla="*/ 64 h 137"/>
                <a:gd name="T82" fmla="*/ 32 w 133"/>
                <a:gd name="T83" fmla="*/ 81 h 137"/>
                <a:gd name="T84" fmla="*/ 98 w 133"/>
                <a:gd name="T85" fmla="*/ 81 h 137"/>
                <a:gd name="T86" fmla="*/ 50 w 133"/>
                <a:gd name="T87" fmla="*/ 51 h 137"/>
                <a:gd name="T88" fmla="*/ 68 w 133"/>
                <a:gd name="T89" fmla="*/ 125 h 137"/>
                <a:gd name="T90" fmla="*/ 68 w 133"/>
                <a:gd name="T91" fmla="*/ 52 h 137"/>
                <a:gd name="T92" fmla="*/ 34 w 133"/>
                <a:gd name="T93" fmla="*/ 62 h 137"/>
                <a:gd name="T94" fmla="*/ 5 w 133"/>
                <a:gd name="T95" fmla="*/ 54 h 137"/>
                <a:gd name="T96" fmla="*/ 101 w 133"/>
                <a:gd name="T97" fmla="*/ 62 h 137"/>
                <a:gd name="T98" fmla="*/ 5 w 133"/>
                <a:gd name="T99" fmla="*/ 64 h 137"/>
                <a:gd name="T100" fmla="*/ 80 w 133"/>
                <a:gd name="T101" fmla="*/ 68 h 137"/>
                <a:gd name="T102" fmla="*/ 73 w 133"/>
                <a:gd name="T103" fmla="*/ 119 h 137"/>
                <a:gd name="T104" fmla="*/ 82 w 133"/>
                <a:gd name="T105" fmla="*/ 90 h 137"/>
                <a:gd name="T106" fmla="*/ 123 w 133"/>
                <a:gd name="T107" fmla="*/ 66 h 137"/>
                <a:gd name="T108" fmla="*/ 86 w 133"/>
                <a:gd name="T109" fmla="*/ 86 h 137"/>
                <a:gd name="T110" fmla="*/ 56 w 133"/>
                <a:gd name="T111" fmla="*/ 107 h 137"/>
                <a:gd name="T112" fmla="*/ 55 w 133"/>
                <a:gd name="T113" fmla="*/ 90 h 137"/>
                <a:gd name="T114" fmla="*/ 61 w 133"/>
                <a:gd name="T115" fmla="*/ 92 h 137"/>
                <a:gd name="T116" fmla="*/ 79 w 133"/>
                <a:gd name="T117" fmla="*/ 22 h 137"/>
                <a:gd name="T118" fmla="*/ 79 w 133"/>
                <a:gd name="T119" fmla="*/ 40 h 137"/>
                <a:gd name="T120" fmla="*/ 58 w 133"/>
                <a:gd name="T121" fmla="*/ 9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 h="137">
                  <a:moveTo>
                    <a:pt x="90" y="84"/>
                  </a:moveTo>
                  <a:cubicBezTo>
                    <a:pt x="90" y="85"/>
                    <a:pt x="90" y="85"/>
                    <a:pt x="90" y="86"/>
                  </a:cubicBezTo>
                  <a:cubicBezTo>
                    <a:pt x="90" y="91"/>
                    <a:pt x="90" y="95"/>
                    <a:pt x="90" y="100"/>
                  </a:cubicBezTo>
                  <a:cubicBezTo>
                    <a:pt x="90" y="104"/>
                    <a:pt x="91" y="109"/>
                    <a:pt x="91" y="113"/>
                  </a:cubicBezTo>
                  <a:cubicBezTo>
                    <a:pt x="91" y="116"/>
                    <a:pt x="92" y="120"/>
                    <a:pt x="92" y="123"/>
                  </a:cubicBezTo>
                  <a:cubicBezTo>
                    <a:pt x="92" y="125"/>
                    <a:pt x="92" y="128"/>
                    <a:pt x="92" y="131"/>
                  </a:cubicBezTo>
                  <a:cubicBezTo>
                    <a:pt x="92" y="131"/>
                    <a:pt x="92" y="132"/>
                    <a:pt x="91" y="132"/>
                  </a:cubicBezTo>
                  <a:cubicBezTo>
                    <a:pt x="91" y="132"/>
                    <a:pt x="91" y="133"/>
                    <a:pt x="91" y="133"/>
                  </a:cubicBezTo>
                  <a:cubicBezTo>
                    <a:pt x="90" y="134"/>
                    <a:pt x="90" y="135"/>
                    <a:pt x="88" y="135"/>
                  </a:cubicBezTo>
                  <a:cubicBezTo>
                    <a:pt x="87" y="135"/>
                    <a:pt x="85" y="135"/>
                    <a:pt x="83" y="135"/>
                  </a:cubicBezTo>
                  <a:cubicBezTo>
                    <a:pt x="82" y="135"/>
                    <a:pt x="82" y="135"/>
                    <a:pt x="81" y="135"/>
                  </a:cubicBezTo>
                  <a:cubicBezTo>
                    <a:pt x="80" y="135"/>
                    <a:pt x="78" y="135"/>
                    <a:pt x="77" y="135"/>
                  </a:cubicBezTo>
                  <a:cubicBezTo>
                    <a:pt x="74" y="135"/>
                    <a:pt x="72" y="135"/>
                    <a:pt x="70" y="135"/>
                  </a:cubicBezTo>
                  <a:cubicBezTo>
                    <a:pt x="69" y="135"/>
                    <a:pt x="69" y="135"/>
                    <a:pt x="68" y="136"/>
                  </a:cubicBezTo>
                  <a:cubicBezTo>
                    <a:pt x="68" y="136"/>
                    <a:pt x="67" y="136"/>
                    <a:pt x="67" y="136"/>
                  </a:cubicBezTo>
                  <a:cubicBezTo>
                    <a:pt x="66" y="136"/>
                    <a:pt x="65" y="136"/>
                    <a:pt x="64" y="136"/>
                  </a:cubicBezTo>
                  <a:cubicBezTo>
                    <a:pt x="63" y="136"/>
                    <a:pt x="62" y="135"/>
                    <a:pt x="62" y="136"/>
                  </a:cubicBezTo>
                  <a:cubicBezTo>
                    <a:pt x="61" y="136"/>
                    <a:pt x="61" y="136"/>
                    <a:pt x="61" y="136"/>
                  </a:cubicBezTo>
                  <a:cubicBezTo>
                    <a:pt x="60" y="135"/>
                    <a:pt x="60" y="135"/>
                    <a:pt x="59" y="135"/>
                  </a:cubicBezTo>
                  <a:cubicBezTo>
                    <a:pt x="57" y="135"/>
                    <a:pt x="55" y="135"/>
                    <a:pt x="53" y="135"/>
                  </a:cubicBezTo>
                  <a:cubicBezTo>
                    <a:pt x="53" y="135"/>
                    <a:pt x="53" y="135"/>
                    <a:pt x="52" y="135"/>
                  </a:cubicBezTo>
                  <a:cubicBezTo>
                    <a:pt x="52" y="136"/>
                    <a:pt x="52" y="137"/>
                    <a:pt x="51" y="136"/>
                  </a:cubicBezTo>
                  <a:cubicBezTo>
                    <a:pt x="50" y="136"/>
                    <a:pt x="50" y="136"/>
                    <a:pt x="50" y="135"/>
                  </a:cubicBezTo>
                  <a:cubicBezTo>
                    <a:pt x="49" y="135"/>
                    <a:pt x="49" y="135"/>
                    <a:pt x="48" y="135"/>
                  </a:cubicBezTo>
                  <a:cubicBezTo>
                    <a:pt x="48" y="135"/>
                    <a:pt x="48" y="135"/>
                    <a:pt x="48" y="135"/>
                  </a:cubicBezTo>
                  <a:cubicBezTo>
                    <a:pt x="47" y="135"/>
                    <a:pt x="47" y="134"/>
                    <a:pt x="47" y="134"/>
                  </a:cubicBezTo>
                  <a:cubicBezTo>
                    <a:pt x="47" y="133"/>
                    <a:pt x="47" y="133"/>
                    <a:pt x="48" y="133"/>
                  </a:cubicBezTo>
                  <a:cubicBezTo>
                    <a:pt x="48" y="133"/>
                    <a:pt x="48" y="133"/>
                    <a:pt x="49" y="133"/>
                  </a:cubicBezTo>
                  <a:cubicBezTo>
                    <a:pt x="49" y="133"/>
                    <a:pt x="49" y="133"/>
                    <a:pt x="49" y="133"/>
                  </a:cubicBezTo>
                  <a:cubicBezTo>
                    <a:pt x="50" y="132"/>
                    <a:pt x="50" y="132"/>
                    <a:pt x="49" y="131"/>
                  </a:cubicBezTo>
                  <a:cubicBezTo>
                    <a:pt x="49" y="131"/>
                    <a:pt x="49" y="130"/>
                    <a:pt x="49" y="130"/>
                  </a:cubicBezTo>
                  <a:cubicBezTo>
                    <a:pt x="48" y="129"/>
                    <a:pt x="48" y="129"/>
                    <a:pt x="48" y="129"/>
                  </a:cubicBezTo>
                  <a:cubicBezTo>
                    <a:pt x="48" y="128"/>
                    <a:pt x="48" y="127"/>
                    <a:pt x="48" y="126"/>
                  </a:cubicBezTo>
                  <a:cubicBezTo>
                    <a:pt x="49" y="126"/>
                    <a:pt x="49" y="125"/>
                    <a:pt x="49" y="125"/>
                  </a:cubicBezTo>
                  <a:cubicBezTo>
                    <a:pt x="49" y="124"/>
                    <a:pt x="49" y="123"/>
                    <a:pt x="49" y="122"/>
                  </a:cubicBezTo>
                  <a:cubicBezTo>
                    <a:pt x="49" y="117"/>
                    <a:pt x="48" y="113"/>
                    <a:pt x="48" y="108"/>
                  </a:cubicBezTo>
                  <a:cubicBezTo>
                    <a:pt x="47" y="105"/>
                    <a:pt x="46" y="102"/>
                    <a:pt x="46" y="99"/>
                  </a:cubicBezTo>
                  <a:cubicBezTo>
                    <a:pt x="45" y="95"/>
                    <a:pt x="45" y="91"/>
                    <a:pt x="44" y="88"/>
                  </a:cubicBezTo>
                  <a:cubicBezTo>
                    <a:pt x="44" y="87"/>
                    <a:pt x="44" y="87"/>
                    <a:pt x="44" y="87"/>
                  </a:cubicBezTo>
                  <a:cubicBezTo>
                    <a:pt x="44" y="87"/>
                    <a:pt x="43" y="87"/>
                    <a:pt x="43" y="87"/>
                  </a:cubicBezTo>
                  <a:cubicBezTo>
                    <a:pt x="35" y="87"/>
                    <a:pt x="26" y="87"/>
                    <a:pt x="18" y="88"/>
                  </a:cubicBezTo>
                  <a:cubicBezTo>
                    <a:pt x="15" y="88"/>
                    <a:pt x="12" y="88"/>
                    <a:pt x="9" y="88"/>
                  </a:cubicBezTo>
                  <a:cubicBezTo>
                    <a:pt x="6" y="87"/>
                    <a:pt x="4" y="87"/>
                    <a:pt x="1" y="87"/>
                  </a:cubicBezTo>
                  <a:cubicBezTo>
                    <a:pt x="1" y="87"/>
                    <a:pt x="1" y="87"/>
                    <a:pt x="1" y="87"/>
                  </a:cubicBezTo>
                  <a:cubicBezTo>
                    <a:pt x="0" y="87"/>
                    <a:pt x="0" y="87"/>
                    <a:pt x="0" y="86"/>
                  </a:cubicBezTo>
                  <a:cubicBezTo>
                    <a:pt x="0" y="86"/>
                    <a:pt x="0" y="85"/>
                    <a:pt x="1" y="85"/>
                  </a:cubicBezTo>
                  <a:cubicBezTo>
                    <a:pt x="2" y="85"/>
                    <a:pt x="3" y="85"/>
                    <a:pt x="4" y="85"/>
                  </a:cubicBezTo>
                  <a:cubicBezTo>
                    <a:pt x="3" y="85"/>
                    <a:pt x="3" y="85"/>
                    <a:pt x="3" y="85"/>
                  </a:cubicBezTo>
                  <a:cubicBezTo>
                    <a:pt x="1" y="84"/>
                    <a:pt x="1" y="83"/>
                    <a:pt x="1" y="82"/>
                  </a:cubicBezTo>
                  <a:cubicBezTo>
                    <a:pt x="2" y="80"/>
                    <a:pt x="2" y="77"/>
                    <a:pt x="2" y="75"/>
                  </a:cubicBezTo>
                  <a:cubicBezTo>
                    <a:pt x="2" y="71"/>
                    <a:pt x="2" y="67"/>
                    <a:pt x="1" y="63"/>
                  </a:cubicBezTo>
                  <a:cubicBezTo>
                    <a:pt x="1" y="61"/>
                    <a:pt x="1" y="59"/>
                    <a:pt x="1" y="57"/>
                  </a:cubicBezTo>
                  <a:cubicBezTo>
                    <a:pt x="1" y="54"/>
                    <a:pt x="1" y="51"/>
                    <a:pt x="1" y="48"/>
                  </a:cubicBezTo>
                  <a:cubicBezTo>
                    <a:pt x="1" y="48"/>
                    <a:pt x="1" y="47"/>
                    <a:pt x="1" y="47"/>
                  </a:cubicBezTo>
                  <a:cubicBezTo>
                    <a:pt x="1" y="46"/>
                    <a:pt x="1" y="46"/>
                    <a:pt x="2" y="45"/>
                  </a:cubicBezTo>
                  <a:cubicBezTo>
                    <a:pt x="4" y="45"/>
                    <a:pt x="6" y="45"/>
                    <a:pt x="7" y="45"/>
                  </a:cubicBezTo>
                  <a:cubicBezTo>
                    <a:pt x="14" y="44"/>
                    <a:pt x="20" y="43"/>
                    <a:pt x="26" y="43"/>
                  </a:cubicBezTo>
                  <a:cubicBezTo>
                    <a:pt x="32" y="43"/>
                    <a:pt x="37" y="43"/>
                    <a:pt x="43" y="43"/>
                  </a:cubicBezTo>
                  <a:cubicBezTo>
                    <a:pt x="44" y="43"/>
                    <a:pt x="45" y="43"/>
                    <a:pt x="46" y="43"/>
                  </a:cubicBezTo>
                  <a:cubicBezTo>
                    <a:pt x="46" y="43"/>
                    <a:pt x="46" y="42"/>
                    <a:pt x="46" y="42"/>
                  </a:cubicBezTo>
                  <a:cubicBezTo>
                    <a:pt x="46" y="40"/>
                    <a:pt x="46" y="37"/>
                    <a:pt x="45" y="34"/>
                  </a:cubicBezTo>
                  <a:cubicBezTo>
                    <a:pt x="45" y="32"/>
                    <a:pt x="45" y="29"/>
                    <a:pt x="45" y="26"/>
                  </a:cubicBezTo>
                  <a:cubicBezTo>
                    <a:pt x="45" y="23"/>
                    <a:pt x="44" y="20"/>
                    <a:pt x="44" y="17"/>
                  </a:cubicBezTo>
                  <a:cubicBezTo>
                    <a:pt x="44" y="15"/>
                    <a:pt x="44" y="13"/>
                    <a:pt x="44" y="12"/>
                  </a:cubicBezTo>
                  <a:cubicBezTo>
                    <a:pt x="44" y="10"/>
                    <a:pt x="44" y="8"/>
                    <a:pt x="44" y="6"/>
                  </a:cubicBezTo>
                  <a:cubicBezTo>
                    <a:pt x="44" y="5"/>
                    <a:pt x="44" y="5"/>
                    <a:pt x="44" y="4"/>
                  </a:cubicBezTo>
                  <a:cubicBezTo>
                    <a:pt x="43" y="3"/>
                    <a:pt x="44" y="2"/>
                    <a:pt x="45" y="1"/>
                  </a:cubicBezTo>
                  <a:cubicBezTo>
                    <a:pt x="46" y="1"/>
                    <a:pt x="46" y="1"/>
                    <a:pt x="46" y="2"/>
                  </a:cubicBezTo>
                  <a:cubicBezTo>
                    <a:pt x="47" y="2"/>
                    <a:pt x="48" y="2"/>
                    <a:pt x="49" y="2"/>
                  </a:cubicBezTo>
                  <a:cubicBezTo>
                    <a:pt x="55" y="2"/>
                    <a:pt x="62" y="2"/>
                    <a:pt x="68" y="1"/>
                  </a:cubicBezTo>
                  <a:cubicBezTo>
                    <a:pt x="71" y="1"/>
                    <a:pt x="73" y="1"/>
                    <a:pt x="76" y="0"/>
                  </a:cubicBezTo>
                  <a:cubicBezTo>
                    <a:pt x="79" y="0"/>
                    <a:pt x="81" y="0"/>
                    <a:pt x="83" y="0"/>
                  </a:cubicBezTo>
                  <a:cubicBezTo>
                    <a:pt x="85" y="0"/>
                    <a:pt x="86" y="1"/>
                    <a:pt x="87" y="2"/>
                  </a:cubicBezTo>
                  <a:cubicBezTo>
                    <a:pt x="87" y="4"/>
                    <a:pt x="88" y="5"/>
                    <a:pt x="88" y="7"/>
                  </a:cubicBezTo>
                  <a:cubicBezTo>
                    <a:pt x="88" y="13"/>
                    <a:pt x="88" y="18"/>
                    <a:pt x="87" y="24"/>
                  </a:cubicBezTo>
                  <a:cubicBezTo>
                    <a:pt x="87" y="27"/>
                    <a:pt x="87" y="30"/>
                    <a:pt x="87" y="33"/>
                  </a:cubicBezTo>
                  <a:cubicBezTo>
                    <a:pt x="87" y="34"/>
                    <a:pt x="87" y="34"/>
                    <a:pt x="87" y="35"/>
                  </a:cubicBezTo>
                  <a:cubicBezTo>
                    <a:pt x="87" y="37"/>
                    <a:pt x="87" y="39"/>
                    <a:pt x="87" y="41"/>
                  </a:cubicBezTo>
                  <a:cubicBezTo>
                    <a:pt x="87" y="42"/>
                    <a:pt x="87" y="42"/>
                    <a:pt x="87" y="42"/>
                  </a:cubicBezTo>
                  <a:cubicBezTo>
                    <a:pt x="89" y="42"/>
                    <a:pt x="91" y="42"/>
                    <a:pt x="93" y="42"/>
                  </a:cubicBezTo>
                  <a:cubicBezTo>
                    <a:pt x="96" y="41"/>
                    <a:pt x="99" y="41"/>
                    <a:pt x="103" y="40"/>
                  </a:cubicBezTo>
                  <a:cubicBezTo>
                    <a:pt x="104" y="40"/>
                    <a:pt x="105" y="40"/>
                    <a:pt x="106" y="40"/>
                  </a:cubicBezTo>
                  <a:cubicBezTo>
                    <a:pt x="108" y="40"/>
                    <a:pt x="111" y="40"/>
                    <a:pt x="113" y="39"/>
                  </a:cubicBezTo>
                  <a:cubicBezTo>
                    <a:pt x="116" y="39"/>
                    <a:pt x="119" y="39"/>
                    <a:pt x="121" y="39"/>
                  </a:cubicBezTo>
                  <a:cubicBezTo>
                    <a:pt x="122" y="39"/>
                    <a:pt x="124" y="39"/>
                    <a:pt x="125" y="39"/>
                  </a:cubicBezTo>
                  <a:cubicBezTo>
                    <a:pt x="126" y="39"/>
                    <a:pt x="126" y="39"/>
                    <a:pt x="127" y="40"/>
                  </a:cubicBezTo>
                  <a:cubicBezTo>
                    <a:pt x="127" y="40"/>
                    <a:pt x="127" y="40"/>
                    <a:pt x="127" y="40"/>
                  </a:cubicBezTo>
                  <a:cubicBezTo>
                    <a:pt x="128" y="39"/>
                    <a:pt x="128" y="40"/>
                    <a:pt x="129" y="40"/>
                  </a:cubicBezTo>
                  <a:cubicBezTo>
                    <a:pt x="129" y="41"/>
                    <a:pt x="129" y="41"/>
                    <a:pt x="129" y="42"/>
                  </a:cubicBezTo>
                  <a:cubicBezTo>
                    <a:pt x="129" y="45"/>
                    <a:pt x="130" y="49"/>
                    <a:pt x="130" y="52"/>
                  </a:cubicBezTo>
                  <a:cubicBezTo>
                    <a:pt x="130" y="54"/>
                    <a:pt x="130" y="55"/>
                    <a:pt x="131" y="57"/>
                  </a:cubicBezTo>
                  <a:cubicBezTo>
                    <a:pt x="131" y="60"/>
                    <a:pt x="131" y="63"/>
                    <a:pt x="132" y="66"/>
                  </a:cubicBezTo>
                  <a:cubicBezTo>
                    <a:pt x="132" y="69"/>
                    <a:pt x="132" y="71"/>
                    <a:pt x="132" y="73"/>
                  </a:cubicBezTo>
                  <a:cubicBezTo>
                    <a:pt x="133" y="75"/>
                    <a:pt x="132" y="75"/>
                    <a:pt x="132" y="76"/>
                  </a:cubicBezTo>
                  <a:cubicBezTo>
                    <a:pt x="132" y="77"/>
                    <a:pt x="131" y="78"/>
                    <a:pt x="130" y="78"/>
                  </a:cubicBezTo>
                  <a:cubicBezTo>
                    <a:pt x="130" y="78"/>
                    <a:pt x="129" y="78"/>
                    <a:pt x="129" y="78"/>
                  </a:cubicBezTo>
                  <a:cubicBezTo>
                    <a:pt x="128" y="79"/>
                    <a:pt x="127" y="79"/>
                    <a:pt x="127" y="80"/>
                  </a:cubicBezTo>
                  <a:cubicBezTo>
                    <a:pt x="127" y="81"/>
                    <a:pt x="127" y="82"/>
                    <a:pt x="126" y="82"/>
                  </a:cubicBezTo>
                  <a:cubicBezTo>
                    <a:pt x="125" y="82"/>
                    <a:pt x="124" y="82"/>
                    <a:pt x="123" y="82"/>
                  </a:cubicBezTo>
                  <a:cubicBezTo>
                    <a:pt x="120" y="82"/>
                    <a:pt x="117" y="82"/>
                    <a:pt x="115" y="82"/>
                  </a:cubicBezTo>
                  <a:cubicBezTo>
                    <a:pt x="109" y="83"/>
                    <a:pt x="103" y="83"/>
                    <a:pt x="96" y="84"/>
                  </a:cubicBezTo>
                  <a:cubicBezTo>
                    <a:pt x="95" y="84"/>
                    <a:pt x="93" y="84"/>
                    <a:pt x="91" y="84"/>
                  </a:cubicBezTo>
                  <a:cubicBezTo>
                    <a:pt x="90" y="84"/>
                    <a:pt x="90" y="84"/>
                    <a:pt x="90" y="84"/>
                  </a:cubicBezTo>
                  <a:close/>
                  <a:moveTo>
                    <a:pt x="4" y="49"/>
                  </a:moveTo>
                  <a:cubicBezTo>
                    <a:pt x="3" y="49"/>
                    <a:pt x="3" y="49"/>
                    <a:pt x="3" y="49"/>
                  </a:cubicBezTo>
                  <a:cubicBezTo>
                    <a:pt x="3" y="50"/>
                    <a:pt x="3" y="51"/>
                    <a:pt x="3" y="52"/>
                  </a:cubicBezTo>
                  <a:cubicBezTo>
                    <a:pt x="3" y="51"/>
                    <a:pt x="3" y="50"/>
                    <a:pt x="4" y="49"/>
                  </a:cubicBezTo>
                  <a:cubicBezTo>
                    <a:pt x="4" y="49"/>
                    <a:pt x="4" y="49"/>
                    <a:pt x="5" y="49"/>
                  </a:cubicBezTo>
                  <a:cubicBezTo>
                    <a:pt x="4" y="49"/>
                    <a:pt x="4" y="49"/>
                    <a:pt x="4" y="49"/>
                  </a:cubicBezTo>
                  <a:close/>
                  <a:moveTo>
                    <a:pt x="70" y="85"/>
                  </a:moveTo>
                  <a:cubicBezTo>
                    <a:pt x="69" y="85"/>
                    <a:pt x="69" y="84"/>
                    <a:pt x="69" y="83"/>
                  </a:cubicBezTo>
                  <a:cubicBezTo>
                    <a:pt x="69" y="83"/>
                    <a:pt x="69" y="82"/>
                    <a:pt x="69" y="82"/>
                  </a:cubicBezTo>
                  <a:cubicBezTo>
                    <a:pt x="69" y="82"/>
                    <a:pt x="69" y="81"/>
                    <a:pt x="69" y="81"/>
                  </a:cubicBezTo>
                  <a:cubicBezTo>
                    <a:pt x="69" y="81"/>
                    <a:pt x="68" y="81"/>
                    <a:pt x="68" y="82"/>
                  </a:cubicBezTo>
                  <a:cubicBezTo>
                    <a:pt x="68" y="83"/>
                    <a:pt x="69" y="84"/>
                    <a:pt x="68" y="85"/>
                  </a:cubicBezTo>
                  <a:cubicBezTo>
                    <a:pt x="68" y="85"/>
                    <a:pt x="68" y="85"/>
                    <a:pt x="68" y="86"/>
                  </a:cubicBezTo>
                  <a:cubicBezTo>
                    <a:pt x="69" y="85"/>
                    <a:pt x="70" y="85"/>
                    <a:pt x="70" y="85"/>
                  </a:cubicBezTo>
                  <a:cubicBezTo>
                    <a:pt x="71" y="85"/>
                    <a:pt x="71" y="85"/>
                    <a:pt x="72" y="84"/>
                  </a:cubicBezTo>
                  <a:cubicBezTo>
                    <a:pt x="72" y="84"/>
                    <a:pt x="72" y="83"/>
                    <a:pt x="72" y="83"/>
                  </a:cubicBezTo>
                  <a:cubicBezTo>
                    <a:pt x="73" y="82"/>
                    <a:pt x="73" y="82"/>
                    <a:pt x="72" y="82"/>
                  </a:cubicBezTo>
                  <a:cubicBezTo>
                    <a:pt x="72" y="83"/>
                    <a:pt x="71" y="84"/>
                    <a:pt x="70" y="85"/>
                  </a:cubicBezTo>
                  <a:close/>
                  <a:moveTo>
                    <a:pt x="6" y="47"/>
                  </a:moveTo>
                  <a:cubicBezTo>
                    <a:pt x="6" y="47"/>
                    <a:pt x="6" y="47"/>
                    <a:pt x="6" y="47"/>
                  </a:cubicBezTo>
                  <a:cubicBezTo>
                    <a:pt x="9" y="48"/>
                    <a:pt x="12" y="48"/>
                    <a:pt x="15" y="48"/>
                  </a:cubicBezTo>
                  <a:cubicBezTo>
                    <a:pt x="19" y="47"/>
                    <a:pt x="24" y="46"/>
                    <a:pt x="28" y="46"/>
                  </a:cubicBezTo>
                  <a:cubicBezTo>
                    <a:pt x="30" y="47"/>
                    <a:pt x="33" y="47"/>
                    <a:pt x="35" y="46"/>
                  </a:cubicBezTo>
                  <a:cubicBezTo>
                    <a:pt x="37" y="46"/>
                    <a:pt x="40" y="46"/>
                    <a:pt x="43" y="45"/>
                  </a:cubicBezTo>
                  <a:cubicBezTo>
                    <a:pt x="38" y="45"/>
                    <a:pt x="33" y="45"/>
                    <a:pt x="28" y="45"/>
                  </a:cubicBezTo>
                  <a:cubicBezTo>
                    <a:pt x="21" y="45"/>
                    <a:pt x="14" y="46"/>
                    <a:pt x="7" y="47"/>
                  </a:cubicBezTo>
                  <a:cubicBezTo>
                    <a:pt x="7" y="47"/>
                    <a:pt x="6" y="47"/>
                    <a:pt x="6" y="47"/>
                  </a:cubicBezTo>
                  <a:close/>
                  <a:moveTo>
                    <a:pt x="81" y="128"/>
                  </a:moveTo>
                  <a:cubicBezTo>
                    <a:pt x="81" y="127"/>
                    <a:pt x="81" y="127"/>
                    <a:pt x="81" y="127"/>
                  </a:cubicBezTo>
                  <a:cubicBezTo>
                    <a:pt x="81" y="126"/>
                    <a:pt x="81" y="125"/>
                    <a:pt x="81" y="124"/>
                  </a:cubicBezTo>
                  <a:cubicBezTo>
                    <a:pt x="81" y="123"/>
                    <a:pt x="80" y="122"/>
                    <a:pt x="80" y="121"/>
                  </a:cubicBezTo>
                  <a:cubicBezTo>
                    <a:pt x="79" y="121"/>
                    <a:pt x="79" y="121"/>
                    <a:pt x="79" y="121"/>
                  </a:cubicBezTo>
                  <a:cubicBezTo>
                    <a:pt x="79" y="121"/>
                    <a:pt x="78" y="120"/>
                    <a:pt x="78" y="120"/>
                  </a:cubicBezTo>
                  <a:cubicBezTo>
                    <a:pt x="77" y="120"/>
                    <a:pt x="77" y="120"/>
                    <a:pt x="76" y="120"/>
                  </a:cubicBezTo>
                  <a:cubicBezTo>
                    <a:pt x="77" y="123"/>
                    <a:pt x="78" y="125"/>
                    <a:pt x="77" y="127"/>
                  </a:cubicBezTo>
                  <a:cubicBezTo>
                    <a:pt x="79" y="127"/>
                    <a:pt x="80" y="128"/>
                    <a:pt x="81" y="128"/>
                  </a:cubicBezTo>
                  <a:close/>
                  <a:moveTo>
                    <a:pt x="71" y="8"/>
                  </a:moveTo>
                  <a:cubicBezTo>
                    <a:pt x="73" y="7"/>
                    <a:pt x="75" y="6"/>
                    <a:pt x="77" y="6"/>
                  </a:cubicBezTo>
                  <a:cubicBezTo>
                    <a:pt x="77" y="5"/>
                    <a:pt x="77" y="4"/>
                    <a:pt x="77" y="3"/>
                  </a:cubicBezTo>
                  <a:cubicBezTo>
                    <a:pt x="75" y="3"/>
                    <a:pt x="73" y="4"/>
                    <a:pt x="71" y="4"/>
                  </a:cubicBezTo>
                  <a:cubicBezTo>
                    <a:pt x="71" y="5"/>
                    <a:pt x="71" y="7"/>
                    <a:pt x="71" y="8"/>
                  </a:cubicBezTo>
                  <a:close/>
                  <a:moveTo>
                    <a:pt x="67" y="7"/>
                  </a:moveTo>
                  <a:cubicBezTo>
                    <a:pt x="65" y="7"/>
                    <a:pt x="60" y="9"/>
                    <a:pt x="59" y="10"/>
                  </a:cubicBezTo>
                  <a:cubicBezTo>
                    <a:pt x="59" y="10"/>
                    <a:pt x="59" y="11"/>
                    <a:pt x="60" y="12"/>
                  </a:cubicBezTo>
                  <a:cubicBezTo>
                    <a:pt x="62" y="11"/>
                    <a:pt x="63" y="11"/>
                    <a:pt x="65" y="10"/>
                  </a:cubicBezTo>
                  <a:cubicBezTo>
                    <a:pt x="65" y="10"/>
                    <a:pt x="66" y="10"/>
                    <a:pt x="66" y="9"/>
                  </a:cubicBezTo>
                  <a:cubicBezTo>
                    <a:pt x="66" y="9"/>
                    <a:pt x="67" y="8"/>
                    <a:pt x="67" y="7"/>
                  </a:cubicBezTo>
                  <a:close/>
                  <a:moveTo>
                    <a:pt x="27" y="73"/>
                  </a:moveTo>
                  <a:cubicBezTo>
                    <a:pt x="27" y="73"/>
                    <a:pt x="27" y="73"/>
                    <a:pt x="27" y="73"/>
                  </a:cubicBezTo>
                  <a:cubicBezTo>
                    <a:pt x="28" y="72"/>
                    <a:pt x="30" y="72"/>
                    <a:pt x="31" y="71"/>
                  </a:cubicBezTo>
                  <a:cubicBezTo>
                    <a:pt x="31" y="71"/>
                    <a:pt x="32" y="71"/>
                    <a:pt x="32" y="70"/>
                  </a:cubicBezTo>
                  <a:cubicBezTo>
                    <a:pt x="31" y="68"/>
                    <a:pt x="31" y="67"/>
                    <a:pt x="31" y="65"/>
                  </a:cubicBezTo>
                  <a:cubicBezTo>
                    <a:pt x="31" y="65"/>
                    <a:pt x="31" y="65"/>
                    <a:pt x="31" y="64"/>
                  </a:cubicBezTo>
                  <a:cubicBezTo>
                    <a:pt x="30" y="67"/>
                    <a:pt x="28" y="70"/>
                    <a:pt x="27" y="73"/>
                  </a:cubicBezTo>
                  <a:close/>
                  <a:moveTo>
                    <a:pt x="69" y="14"/>
                  </a:moveTo>
                  <a:cubicBezTo>
                    <a:pt x="70" y="14"/>
                    <a:pt x="71" y="14"/>
                    <a:pt x="72" y="13"/>
                  </a:cubicBezTo>
                  <a:cubicBezTo>
                    <a:pt x="73" y="13"/>
                    <a:pt x="73" y="13"/>
                    <a:pt x="73" y="12"/>
                  </a:cubicBezTo>
                  <a:cubicBezTo>
                    <a:pt x="74" y="11"/>
                    <a:pt x="75" y="10"/>
                    <a:pt x="75" y="9"/>
                  </a:cubicBezTo>
                  <a:cubicBezTo>
                    <a:pt x="75" y="9"/>
                    <a:pt x="75" y="9"/>
                    <a:pt x="75" y="9"/>
                  </a:cubicBezTo>
                  <a:cubicBezTo>
                    <a:pt x="74" y="9"/>
                    <a:pt x="72" y="10"/>
                    <a:pt x="70" y="11"/>
                  </a:cubicBezTo>
                  <a:cubicBezTo>
                    <a:pt x="70" y="11"/>
                    <a:pt x="70" y="11"/>
                    <a:pt x="70" y="11"/>
                  </a:cubicBezTo>
                  <a:cubicBezTo>
                    <a:pt x="70" y="12"/>
                    <a:pt x="69" y="13"/>
                    <a:pt x="69" y="14"/>
                  </a:cubicBezTo>
                  <a:close/>
                  <a:moveTo>
                    <a:pt x="121" y="57"/>
                  </a:moveTo>
                  <a:cubicBezTo>
                    <a:pt x="121" y="57"/>
                    <a:pt x="121" y="56"/>
                    <a:pt x="121" y="56"/>
                  </a:cubicBezTo>
                  <a:cubicBezTo>
                    <a:pt x="121" y="56"/>
                    <a:pt x="122" y="55"/>
                    <a:pt x="122" y="55"/>
                  </a:cubicBezTo>
                  <a:cubicBezTo>
                    <a:pt x="121" y="54"/>
                    <a:pt x="121" y="53"/>
                    <a:pt x="121" y="52"/>
                  </a:cubicBezTo>
                  <a:cubicBezTo>
                    <a:pt x="121" y="52"/>
                    <a:pt x="120" y="51"/>
                    <a:pt x="120" y="51"/>
                  </a:cubicBezTo>
                  <a:cubicBezTo>
                    <a:pt x="120" y="51"/>
                    <a:pt x="119" y="51"/>
                    <a:pt x="119" y="51"/>
                  </a:cubicBezTo>
                  <a:cubicBezTo>
                    <a:pt x="119" y="52"/>
                    <a:pt x="118" y="53"/>
                    <a:pt x="118" y="54"/>
                  </a:cubicBezTo>
                  <a:cubicBezTo>
                    <a:pt x="118" y="55"/>
                    <a:pt x="118" y="55"/>
                    <a:pt x="119" y="56"/>
                  </a:cubicBezTo>
                  <a:cubicBezTo>
                    <a:pt x="119" y="56"/>
                    <a:pt x="120" y="57"/>
                    <a:pt x="121" y="57"/>
                  </a:cubicBezTo>
                  <a:close/>
                  <a:moveTo>
                    <a:pt x="53" y="9"/>
                  </a:moveTo>
                  <a:cubicBezTo>
                    <a:pt x="56" y="9"/>
                    <a:pt x="62" y="6"/>
                    <a:pt x="64" y="5"/>
                  </a:cubicBezTo>
                  <a:cubicBezTo>
                    <a:pt x="63" y="5"/>
                    <a:pt x="62" y="5"/>
                    <a:pt x="61" y="5"/>
                  </a:cubicBezTo>
                  <a:cubicBezTo>
                    <a:pt x="59" y="6"/>
                    <a:pt x="58" y="6"/>
                    <a:pt x="56" y="7"/>
                  </a:cubicBezTo>
                  <a:cubicBezTo>
                    <a:pt x="55" y="7"/>
                    <a:pt x="54" y="8"/>
                    <a:pt x="54" y="8"/>
                  </a:cubicBezTo>
                  <a:cubicBezTo>
                    <a:pt x="53" y="9"/>
                    <a:pt x="53" y="9"/>
                    <a:pt x="53" y="9"/>
                  </a:cubicBezTo>
                  <a:close/>
                  <a:moveTo>
                    <a:pt x="69" y="105"/>
                  </a:moveTo>
                  <a:cubicBezTo>
                    <a:pt x="68" y="106"/>
                    <a:pt x="68" y="106"/>
                    <a:pt x="67" y="107"/>
                  </a:cubicBezTo>
                  <a:cubicBezTo>
                    <a:pt x="66" y="107"/>
                    <a:pt x="66" y="107"/>
                    <a:pt x="66" y="108"/>
                  </a:cubicBezTo>
                  <a:cubicBezTo>
                    <a:pt x="66" y="109"/>
                    <a:pt x="66" y="109"/>
                    <a:pt x="66" y="110"/>
                  </a:cubicBezTo>
                  <a:cubicBezTo>
                    <a:pt x="66" y="110"/>
                    <a:pt x="66" y="111"/>
                    <a:pt x="66" y="112"/>
                  </a:cubicBezTo>
                  <a:cubicBezTo>
                    <a:pt x="67" y="111"/>
                    <a:pt x="68" y="111"/>
                    <a:pt x="69" y="111"/>
                  </a:cubicBezTo>
                  <a:cubicBezTo>
                    <a:pt x="69" y="110"/>
                    <a:pt x="69" y="110"/>
                    <a:pt x="69" y="110"/>
                  </a:cubicBezTo>
                  <a:cubicBezTo>
                    <a:pt x="69" y="109"/>
                    <a:pt x="69" y="107"/>
                    <a:pt x="69" y="105"/>
                  </a:cubicBezTo>
                  <a:close/>
                  <a:moveTo>
                    <a:pt x="82" y="69"/>
                  </a:moveTo>
                  <a:cubicBezTo>
                    <a:pt x="81" y="70"/>
                    <a:pt x="80" y="70"/>
                    <a:pt x="79" y="70"/>
                  </a:cubicBezTo>
                  <a:cubicBezTo>
                    <a:pt x="78" y="71"/>
                    <a:pt x="77" y="71"/>
                    <a:pt x="78" y="73"/>
                  </a:cubicBezTo>
                  <a:cubicBezTo>
                    <a:pt x="78" y="73"/>
                    <a:pt x="78" y="73"/>
                    <a:pt x="78" y="73"/>
                  </a:cubicBezTo>
                  <a:cubicBezTo>
                    <a:pt x="79" y="73"/>
                    <a:pt x="79" y="73"/>
                    <a:pt x="80" y="73"/>
                  </a:cubicBezTo>
                  <a:cubicBezTo>
                    <a:pt x="80" y="73"/>
                    <a:pt x="80" y="74"/>
                    <a:pt x="81" y="74"/>
                  </a:cubicBezTo>
                  <a:cubicBezTo>
                    <a:pt x="81" y="74"/>
                    <a:pt x="81" y="74"/>
                    <a:pt x="81" y="74"/>
                  </a:cubicBezTo>
                  <a:cubicBezTo>
                    <a:pt x="82" y="73"/>
                    <a:pt x="82" y="71"/>
                    <a:pt x="82" y="69"/>
                  </a:cubicBezTo>
                  <a:close/>
                  <a:moveTo>
                    <a:pt x="37" y="76"/>
                  </a:moveTo>
                  <a:cubicBezTo>
                    <a:pt x="38" y="76"/>
                    <a:pt x="39" y="75"/>
                    <a:pt x="39" y="75"/>
                  </a:cubicBezTo>
                  <a:cubicBezTo>
                    <a:pt x="39" y="75"/>
                    <a:pt x="40" y="75"/>
                    <a:pt x="40" y="74"/>
                  </a:cubicBezTo>
                  <a:cubicBezTo>
                    <a:pt x="40" y="73"/>
                    <a:pt x="40" y="72"/>
                    <a:pt x="40" y="70"/>
                  </a:cubicBezTo>
                  <a:cubicBezTo>
                    <a:pt x="39" y="71"/>
                    <a:pt x="38" y="71"/>
                    <a:pt x="38" y="71"/>
                  </a:cubicBezTo>
                  <a:cubicBezTo>
                    <a:pt x="37" y="72"/>
                    <a:pt x="37" y="72"/>
                    <a:pt x="37" y="72"/>
                  </a:cubicBezTo>
                  <a:cubicBezTo>
                    <a:pt x="37" y="73"/>
                    <a:pt x="37" y="74"/>
                    <a:pt x="37" y="76"/>
                  </a:cubicBezTo>
                  <a:close/>
                  <a:moveTo>
                    <a:pt x="70" y="70"/>
                  </a:moveTo>
                  <a:cubicBezTo>
                    <a:pt x="69" y="69"/>
                    <a:pt x="69" y="67"/>
                    <a:pt x="68" y="65"/>
                  </a:cubicBezTo>
                  <a:cubicBezTo>
                    <a:pt x="67" y="66"/>
                    <a:pt x="67" y="67"/>
                    <a:pt x="66" y="68"/>
                  </a:cubicBezTo>
                  <a:cubicBezTo>
                    <a:pt x="66" y="68"/>
                    <a:pt x="66" y="68"/>
                    <a:pt x="66" y="68"/>
                  </a:cubicBezTo>
                  <a:cubicBezTo>
                    <a:pt x="66" y="69"/>
                    <a:pt x="67" y="70"/>
                    <a:pt x="67" y="71"/>
                  </a:cubicBezTo>
                  <a:cubicBezTo>
                    <a:pt x="68" y="71"/>
                    <a:pt x="69" y="71"/>
                    <a:pt x="70" y="70"/>
                  </a:cubicBezTo>
                  <a:close/>
                  <a:moveTo>
                    <a:pt x="85" y="129"/>
                  </a:moveTo>
                  <a:cubicBezTo>
                    <a:pt x="86" y="129"/>
                    <a:pt x="87" y="129"/>
                    <a:pt x="87" y="130"/>
                  </a:cubicBezTo>
                  <a:cubicBezTo>
                    <a:pt x="87" y="127"/>
                    <a:pt x="87" y="124"/>
                    <a:pt x="87" y="121"/>
                  </a:cubicBezTo>
                  <a:cubicBezTo>
                    <a:pt x="87" y="121"/>
                    <a:pt x="87" y="121"/>
                    <a:pt x="87" y="121"/>
                  </a:cubicBezTo>
                  <a:cubicBezTo>
                    <a:pt x="86" y="122"/>
                    <a:pt x="86" y="123"/>
                    <a:pt x="86" y="124"/>
                  </a:cubicBezTo>
                  <a:cubicBezTo>
                    <a:pt x="85" y="125"/>
                    <a:pt x="85" y="127"/>
                    <a:pt x="85" y="129"/>
                  </a:cubicBezTo>
                  <a:close/>
                  <a:moveTo>
                    <a:pt x="74" y="40"/>
                  </a:moveTo>
                  <a:cubicBezTo>
                    <a:pt x="73" y="40"/>
                    <a:pt x="73" y="40"/>
                    <a:pt x="73" y="40"/>
                  </a:cubicBezTo>
                  <a:cubicBezTo>
                    <a:pt x="72" y="41"/>
                    <a:pt x="72" y="43"/>
                    <a:pt x="71" y="44"/>
                  </a:cubicBezTo>
                  <a:cubicBezTo>
                    <a:pt x="72" y="44"/>
                    <a:pt x="72" y="45"/>
                    <a:pt x="73" y="45"/>
                  </a:cubicBezTo>
                  <a:cubicBezTo>
                    <a:pt x="73" y="45"/>
                    <a:pt x="74" y="45"/>
                    <a:pt x="74" y="45"/>
                  </a:cubicBezTo>
                  <a:cubicBezTo>
                    <a:pt x="74" y="43"/>
                    <a:pt x="74" y="41"/>
                    <a:pt x="74" y="40"/>
                  </a:cubicBezTo>
                  <a:close/>
                  <a:moveTo>
                    <a:pt x="79" y="5"/>
                  </a:moveTo>
                  <a:cubicBezTo>
                    <a:pt x="79" y="5"/>
                    <a:pt x="79" y="5"/>
                    <a:pt x="79" y="5"/>
                  </a:cubicBezTo>
                  <a:cubicBezTo>
                    <a:pt x="80" y="5"/>
                    <a:pt x="81" y="5"/>
                    <a:pt x="81" y="5"/>
                  </a:cubicBezTo>
                  <a:cubicBezTo>
                    <a:pt x="81" y="6"/>
                    <a:pt x="81" y="7"/>
                    <a:pt x="80" y="7"/>
                  </a:cubicBezTo>
                  <a:cubicBezTo>
                    <a:pt x="80" y="7"/>
                    <a:pt x="79" y="7"/>
                    <a:pt x="79" y="7"/>
                  </a:cubicBezTo>
                  <a:cubicBezTo>
                    <a:pt x="79" y="8"/>
                    <a:pt x="79" y="8"/>
                    <a:pt x="79" y="9"/>
                  </a:cubicBezTo>
                  <a:cubicBezTo>
                    <a:pt x="80" y="8"/>
                    <a:pt x="81" y="8"/>
                    <a:pt x="82" y="9"/>
                  </a:cubicBezTo>
                  <a:cubicBezTo>
                    <a:pt x="82" y="8"/>
                    <a:pt x="81" y="7"/>
                    <a:pt x="81" y="7"/>
                  </a:cubicBezTo>
                  <a:cubicBezTo>
                    <a:pt x="81" y="6"/>
                    <a:pt x="81" y="5"/>
                    <a:pt x="81" y="4"/>
                  </a:cubicBezTo>
                  <a:cubicBezTo>
                    <a:pt x="81" y="3"/>
                    <a:pt x="80" y="2"/>
                    <a:pt x="79" y="3"/>
                  </a:cubicBezTo>
                  <a:cubicBezTo>
                    <a:pt x="79" y="3"/>
                    <a:pt x="79" y="4"/>
                    <a:pt x="79" y="5"/>
                  </a:cubicBezTo>
                  <a:close/>
                  <a:moveTo>
                    <a:pt x="48" y="61"/>
                  </a:moveTo>
                  <a:cubicBezTo>
                    <a:pt x="50" y="59"/>
                    <a:pt x="50" y="57"/>
                    <a:pt x="50" y="55"/>
                  </a:cubicBezTo>
                  <a:cubicBezTo>
                    <a:pt x="49" y="55"/>
                    <a:pt x="49" y="55"/>
                    <a:pt x="48" y="55"/>
                  </a:cubicBezTo>
                  <a:cubicBezTo>
                    <a:pt x="48" y="57"/>
                    <a:pt x="48" y="59"/>
                    <a:pt x="48" y="61"/>
                  </a:cubicBezTo>
                  <a:close/>
                  <a:moveTo>
                    <a:pt x="70" y="17"/>
                  </a:moveTo>
                  <a:cubicBezTo>
                    <a:pt x="69" y="17"/>
                    <a:pt x="68" y="18"/>
                    <a:pt x="68" y="19"/>
                  </a:cubicBezTo>
                  <a:cubicBezTo>
                    <a:pt x="68" y="20"/>
                    <a:pt x="67" y="22"/>
                    <a:pt x="67" y="23"/>
                  </a:cubicBezTo>
                  <a:cubicBezTo>
                    <a:pt x="67" y="24"/>
                    <a:pt x="67" y="24"/>
                    <a:pt x="67" y="24"/>
                  </a:cubicBezTo>
                  <a:cubicBezTo>
                    <a:pt x="68" y="24"/>
                    <a:pt x="68" y="24"/>
                    <a:pt x="68" y="24"/>
                  </a:cubicBezTo>
                  <a:cubicBezTo>
                    <a:pt x="69" y="22"/>
                    <a:pt x="70" y="20"/>
                    <a:pt x="70" y="17"/>
                  </a:cubicBezTo>
                  <a:close/>
                  <a:moveTo>
                    <a:pt x="74" y="22"/>
                  </a:moveTo>
                  <a:cubicBezTo>
                    <a:pt x="75" y="20"/>
                    <a:pt x="75" y="17"/>
                    <a:pt x="75" y="15"/>
                  </a:cubicBezTo>
                  <a:cubicBezTo>
                    <a:pt x="75" y="15"/>
                    <a:pt x="74" y="15"/>
                    <a:pt x="74" y="15"/>
                  </a:cubicBezTo>
                  <a:cubicBezTo>
                    <a:pt x="74" y="16"/>
                    <a:pt x="73" y="17"/>
                    <a:pt x="73" y="18"/>
                  </a:cubicBezTo>
                  <a:cubicBezTo>
                    <a:pt x="73" y="18"/>
                    <a:pt x="73" y="18"/>
                    <a:pt x="73" y="19"/>
                  </a:cubicBezTo>
                  <a:cubicBezTo>
                    <a:pt x="73" y="20"/>
                    <a:pt x="73" y="21"/>
                    <a:pt x="74" y="22"/>
                  </a:cubicBezTo>
                  <a:close/>
                  <a:moveTo>
                    <a:pt x="115" y="43"/>
                  </a:moveTo>
                  <a:cubicBezTo>
                    <a:pt x="115" y="43"/>
                    <a:pt x="115" y="43"/>
                    <a:pt x="115" y="43"/>
                  </a:cubicBezTo>
                  <a:cubicBezTo>
                    <a:pt x="115" y="43"/>
                    <a:pt x="115" y="43"/>
                    <a:pt x="114" y="43"/>
                  </a:cubicBezTo>
                  <a:cubicBezTo>
                    <a:pt x="111" y="43"/>
                    <a:pt x="107" y="43"/>
                    <a:pt x="103" y="43"/>
                  </a:cubicBezTo>
                  <a:cubicBezTo>
                    <a:pt x="103" y="43"/>
                    <a:pt x="102" y="43"/>
                    <a:pt x="101" y="43"/>
                  </a:cubicBezTo>
                  <a:cubicBezTo>
                    <a:pt x="104" y="44"/>
                    <a:pt x="106" y="44"/>
                    <a:pt x="109" y="44"/>
                  </a:cubicBezTo>
                  <a:cubicBezTo>
                    <a:pt x="109" y="44"/>
                    <a:pt x="109" y="44"/>
                    <a:pt x="110" y="44"/>
                  </a:cubicBezTo>
                  <a:cubicBezTo>
                    <a:pt x="111" y="44"/>
                    <a:pt x="113" y="43"/>
                    <a:pt x="115" y="43"/>
                  </a:cubicBezTo>
                  <a:close/>
                  <a:moveTo>
                    <a:pt x="90" y="61"/>
                  </a:moveTo>
                  <a:cubicBezTo>
                    <a:pt x="90" y="61"/>
                    <a:pt x="90" y="61"/>
                    <a:pt x="90" y="61"/>
                  </a:cubicBezTo>
                  <a:cubicBezTo>
                    <a:pt x="91" y="61"/>
                    <a:pt x="91" y="60"/>
                    <a:pt x="91" y="59"/>
                  </a:cubicBezTo>
                  <a:cubicBezTo>
                    <a:pt x="91" y="58"/>
                    <a:pt x="91" y="56"/>
                    <a:pt x="90" y="54"/>
                  </a:cubicBezTo>
                  <a:cubicBezTo>
                    <a:pt x="90" y="54"/>
                    <a:pt x="90" y="54"/>
                    <a:pt x="90" y="54"/>
                  </a:cubicBezTo>
                  <a:cubicBezTo>
                    <a:pt x="90" y="54"/>
                    <a:pt x="90" y="54"/>
                    <a:pt x="90" y="54"/>
                  </a:cubicBezTo>
                  <a:cubicBezTo>
                    <a:pt x="90" y="54"/>
                    <a:pt x="90" y="55"/>
                    <a:pt x="90" y="55"/>
                  </a:cubicBezTo>
                  <a:cubicBezTo>
                    <a:pt x="89" y="56"/>
                    <a:pt x="89" y="58"/>
                    <a:pt x="90" y="59"/>
                  </a:cubicBezTo>
                  <a:cubicBezTo>
                    <a:pt x="90" y="60"/>
                    <a:pt x="90" y="61"/>
                    <a:pt x="90" y="61"/>
                  </a:cubicBezTo>
                  <a:close/>
                  <a:moveTo>
                    <a:pt x="79" y="36"/>
                  </a:moveTo>
                  <a:cubicBezTo>
                    <a:pt x="80" y="35"/>
                    <a:pt x="80" y="34"/>
                    <a:pt x="81" y="34"/>
                  </a:cubicBezTo>
                  <a:cubicBezTo>
                    <a:pt x="81" y="33"/>
                    <a:pt x="81" y="31"/>
                    <a:pt x="80" y="30"/>
                  </a:cubicBezTo>
                  <a:cubicBezTo>
                    <a:pt x="80" y="30"/>
                    <a:pt x="79" y="30"/>
                    <a:pt x="79" y="31"/>
                  </a:cubicBezTo>
                  <a:cubicBezTo>
                    <a:pt x="79" y="32"/>
                    <a:pt x="79" y="34"/>
                    <a:pt x="79" y="36"/>
                  </a:cubicBezTo>
                  <a:close/>
                  <a:moveTo>
                    <a:pt x="69" y="124"/>
                  </a:moveTo>
                  <a:cubicBezTo>
                    <a:pt x="70" y="124"/>
                    <a:pt x="70" y="124"/>
                    <a:pt x="70" y="125"/>
                  </a:cubicBezTo>
                  <a:cubicBezTo>
                    <a:pt x="70" y="126"/>
                    <a:pt x="71" y="127"/>
                    <a:pt x="72" y="126"/>
                  </a:cubicBezTo>
                  <a:cubicBezTo>
                    <a:pt x="73" y="126"/>
                    <a:pt x="73" y="127"/>
                    <a:pt x="74" y="127"/>
                  </a:cubicBezTo>
                  <a:cubicBezTo>
                    <a:pt x="74" y="126"/>
                    <a:pt x="73" y="125"/>
                    <a:pt x="72" y="124"/>
                  </a:cubicBezTo>
                  <a:cubicBezTo>
                    <a:pt x="72" y="124"/>
                    <a:pt x="72" y="124"/>
                    <a:pt x="72" y="124"/>
                  </a:cubicBezTo>
                  <a:cubicBezTo>
                    <a:pt x="71" y="124"/>
                    <a:pt x="71" y="124"/>
                    <a:pt x="71" y="123"/>
                  </a:cubicBezTo>
                  <a:cubicBezTo>
                    <a:pt x="70" y="123"/>
                    <a:pt x="70" y="124"/>
                    <a:pt x="69" y="124"/>
                  </a:cubicBezTo>
                  <a:close/>
                  <a:moveTo>
                    <a:pt x="82" y="57"/>
                  </a:moveTo>
                  <a:cubicBezTo>
                    <a:pt x="82" y="55"/>
                    <a:pt x="82" y="54"/>
                    <a:pt x="82" y="53"/>
                  </a:cubicBezTo>
                  <a:cubicBezTo>
                    <a:pt x="81" y="53"/>
                    <a:pt x="81" y="53"/>
                    <a:pt x="80" y="53"/>
                  </a:cubicBezTo>
                  <a:cubicBezTo>
                    <a:pt x="80" y="54"/>
                    <a:pt x="80" y="54"/>
                    <a:pt x="80" y="55"/>
                  </a:cubicBezTo>
                  <a:cubicBezTo>
                    <a:pt x="80" y="56"/>
                    <a:pt x="81" y="57"/>
                    <a:pt x="81" y="58"/>
                  </a:cubicBezTo>
                  <a:cubicBezTo>
                    <a:pt x="81" y="57"/>
                    <a:pt x="82" y="57"/>
                    <a:pt x="82" y="57"/>
                  </a:cubicBezTo>
                  <a:close/>
                  <a:moveTo>
                    <a:pt x="19" y="70"/>
                  </a:moveTo>
                  <a:cubicBezTo>
                    <a:pt x="21" y="69"/>
                    <a:pt x="22" y="65"/>
                    <a:pt x="22" y="63"/>
                  </a:cubicBezTo>
                  <a:cubicBezTo>
                    <a:pt x="21" y="63"/>
                    <a:pt x="21" y="63"/>
                    <a:pt x="21" y="64"/>
                  </a:cubicBezTo>
                  <a:cubicBezTo>
                    <a:pt x="20" y="65"/>
                    <a:pt x="20" y="67"/>
                    <a:pt x="20" y="68"/>
                  </a:cubicBezTo>
                  <a:cubicBezTo>
                    <a:pt x="19" y="68"/>
                    <a:pt x="19" y="69"/>
                    <a:pt x="19" y="70"/>
                  </a:cubicBezTo>
                  <a:close/>
                  <a:moveTo>
                    <a:pt x="109" y="58"/>
                  </a:moveTo>
                  <a:cubicBezTo>
                    <a:pt x="108" y="58"/>
                    <a:pt x="108" y="58"/>
                    <a:pt x="108" y="58"/>
                  </a:cubicBezTo>
                  <a:cubicBezTo>
                    <a:pt x="108" y="59"/>
                    <a:pt x="108" y="60"/>
                    <a:pt x="107" y="61"/>
                  </a:cubicBezTo>
                  <a:cubicBezTo>
                    <a:pt x="107" y="62"/>
                    <a:pt x="107" y="63"/>
                    <a:pt x="108" y="64"/>
                  </a:cubicBezTo>
                  <a:cubicBezTo>
                    <a:pt x="108" y="63"/>
                    <a:pt x="109" y="62"/>
                    <a:pt x="109" y="61"/>
                  </a:cubicBezTo>
                  <a:cubicBezTo>
                    <a:pt x="109" y="61"/>
                    <a:pt x="109" y="60"/>
                    <a:pt x="109" y="60"/>
                  </a:cubicBezTo>
                  <a:cubicBezTo>
                    <a:pt x="109" y="59"/>
                    <a:pt x="109" y="58"/>
                    <a:pt x="109" y="58"/>
                  </a:cubicBezTo>
                  <a:close/>
                  <a:moveTo>
                    <a:pt x="100" y="60"/>
                  </a:moveTo>
                  <a:cubicBezTo>
                    <a:pt x="100" y="59"/>
                    <a:pt x="101" y="58"/>
                    <a:pt x="101" y="58"/>
                  </a:cubicBezTo>
                  <a:cubicBezTo>
                    <a:pt x="101" y="56"/>
                    <a:pt x="100" y="55"/>
                    <a:pt x="100" y="53"/>
                  </a:cubicBezTo>
                  <a:cubicBezTo>
                    <a:pt x="100" y="53"/>
                    <a:pt x="100" y="53"/>
                    <a:pt x="100" y="53"/>
                  </a:cubicBezTo>
                  <a:cubicBezTo>
                    <a:pt x="100" y="53"/>
                    <a:pt x="100" y="53"/>
                    <a:pt x="100" y="53"/>
                  </a:cubicBezTo>
                  <a:cubicBezTo>
                    <a:pt x="100" y="55"/>
                    <a:pt x="99" y="56"/>
                    <a:pt x="99" y="57"/>
                  </a:cubicBezTo>
                  <a:cubicBezTo>
                    <a:pt x="99" y="57"/>
                    <a:pt x="99" y="58"/>
                    <a:pt x="99" y="58"/>
                  </a:cubicBezTo>
                  <a:cubicBezTo>
                    <a:pt x="99" y="59"/>
                    <a:pt x="99" y="59"/>
                    <a:pt x="100" y="60"/>
                  </a:cubicBezTo>
                  <a:close/>
                  <a:moveTo>
                    <a:pt x="62" y="110"/>
                  </a:moveTo>
                  <a:cubicBezTo>
                    <a:pt x="61" y="110"/>
                    <a:pt x="61" y="111"/>
                    <a:pt x="60" y="111"/>
                  </a:cubicBezTo>
                  <a:cubicBezTo>
                    <a:pt x="60" y="111"/>
                    <a:pt x="60" y="111"/>
                    <a:pt x="60" y="111"/>
                  </a:cubicBezTo>
                  <a:cubicBezTo>
                    <a:pt x="60" y="112"/>
                    <a:pt x="60" y="113"/>
                    <a:pt x="60" y="114"/>
                  </a:cubicBezTo>
                  <a:cubicBezTo>
                    <a:pt x="61" y="114"/>
                    <a:pt x="62" y="113"/>
                    <a:pt x="63" y="113"/>
                  </a:cubicBezTo>
                  <a:cubicBezTo>
                    <a:pt x="63" y="112"/>
                    <a:pt x="62" y="111"/>
                    <a:pt x="62" y="110"/>
                  </a:cubicBezTo>
                  <a:close/>
                  <a:moveTo>
                    <a:pt x="59" y="18"/>
                  </a:moveTo>
                  <a:cubicBezTo>
                    <a:pt x="60" y="17"/>
                    <a:pt x="61" y="17"/>
                    <a:pt x="62" y="17"/>
                  </a:cubicBezTo>
                  <a:cubicBezTo>
                    <a:pt x="62" y="17"/>
                    <a:pt x="63" y="16"/>
                    <a:pt x="63" y="16"/>
                  </a:cubicBezTo>
                  <a:cubicBezTo>
                    <a:pt x="63" y="16"/>
                    <a:pt x="63" y="15"/>
                    <a:pt x="64" y="14"/>
                  </a:cubicBezTo>
                  <a:cubicBezTo>
                    <a:pt x="64" y="14"/>
                    <a:pt x="64" y="14"/>
                    <a:pt x="64" y="14"/>
                  </a:cubicBezTo>
                  <a:cubicBezTo>
                    <a:pt x="62" y="14"/>
                    <a:pt x="61" y="15"/>
                    <a:pt x="60" y="16"/>
                  </a:cubicBezTo>
                  <a:cubicBezTo>
                    <a:pt x="59" y="16"/>
                    <a:pt x="59" y="17"/>
                    <a:pt x="59" y="18"/>
                  </a:cubicBezTo>
                  <a:close/>
                  <a:moveTo>
                    <a:pt x="5" y="79"/>
                  </a:moveTo>
                  <a:cubicBezTo>
                    <a:pt x="5" y="80"/>
                    <a:pt x="5" y="81"/>
                    <a:pt x="5" y="82"/>
                  </a:cubicBezTo>
                  <a:cubicBezTo>
                    <a:pt x="6" y="82"/>
                    <a:pt x="7" y="82"/>
                    <a:pt x="8" y="81"/>
                  </a:cubicBezTo>
                  <a:cubicBezTo>
                    <a:pt x="8" y="81"/>
                    <a:pt x="8" y="81"/>
                    <a:pt x="8" y="81"/>
                  </a:cubicBezTo>
                  <a:cubicBezTo>
                    <a:pt x="7" y="81"/>
                    <a:pt x="7" y="80"/>
                    <a:pt x="7" y="79"/>
                  </a:cubicBezTo>
                  <a:cubicBezTo>
                    <a:pt x="7" y="79"/>
                    <a:pt x="6" y="79"/>
                    <a:pt x="5" y="79"/>
                  </a:cubicBezTo>
                  <a:close/>
                  <a:moveTo>
                    <a:pt x="86" y="108"/>
                  </a:moveTo>
                  <a:cubicBezTo>
                    <a:pt x="86" y="108"/>
                    <a:pt x="86" y="108"/>
                    <a:pt x="85" y="108"/>
                  </a:cubicBezTo>
                  <a:cubicBezTo>
                    <a:pt x="85" y="108"/>
                    <a:pt x="85" y="108"/>
                    <a:pt x="85" y="109"/>
                  </a:cubicBezTo>
                  <a:cubicBezTo>
                    <a:pt x="86" y="109"/>
                    <a:pt x="86" y="110"/>
                    <a:pt x="86" y="111"/>
                  </a:cubicBezTo>
                  <a:cubicBezTo>
                    <a:pt x="86" y="112"/>
                    <a:pt x="86" y="112"/>
                    <a:pt x="85" y="113"/>
                  </a:cubicBezTo>
                  <a:cubicBezTo>
                    <a:pt x="85" y="113"/>
                    <a:pt x="85" y="113"/>
                    <a:pt x="85" y="113"/>
                  </a:cubicBezTo>
                  <a:cubicBezTo>
                    <a:pt x="85" y="115"/>
                    <a:pt x="85" y="117"/>
                    <a:pt x="85" y="118"/>
                  </a:cubicBezTo>
                  <a:cubicBezTo>
                    <a:pt x="86" y="115"/>
                    <a:pt x="86" y="112"/>
                    <a:pt x="86" y="108"/>
                  </a:cubicBezTo>
                  <a:close/>
                  <a:moveTo>
                    <a:pt x="120" y="64"/>
                  </a:moveTo>
                  <a:cubicBezTo>
                    <a:pt x="120" y="64"/>
                    <a:pt x="119" y="64"/>
                    <a:pt x="119" y="64"/>
                  </a:cubicBezTo>
                  <a:cubicBezTo>
                    <a:pt x="119" y="65"/>
                    <a:pt x="119" y="65"/>
                    <a:pt x="119" y="65"/>
                  </a:cubicBezTo>
                  <a:cubicBezTo>
                    <a:pt x="119" y="65"/>
                    <a:pt x="119" y="66"/>
                    <a:pt x="119" y="67"/>
                  </a:cubicBezTo>
                  <a:cubicBezTo>
                    <a:pt x="120" y="68"/>
                    <a:pt x="120" y="68"/>
                    <a:pt x="120" y="69"/>
                  </a:cubicBezTo>
                  <a:cubicBezTo>
                    <a:pt x="120" y="70"/>
                    <a:pt x="121" y="70"/>
                    <a:pt x="121" y="70"/>
                  </a:cubicBezTo>
                  <a:cubicBezTo>
                    <a:pt x="122" y="70"/>
                    <a:pt x="122" y="69"/>
                    <a:pt x="122" y="69"/>
                  </a:cubicBezTo>
                  <a:cubicBezTo>
                    <a:pt x="121" y="67"/>
                    <a:pt x="120" y="66"/>
                    <a:pt x="120" y="64"/>
                  </a:cubicBezTo>
                  <a:close/>
                  <a:moveTo>
                    <a:pt x="60" y="30"/>
                  </a:moveTo>
                  <a:cubicBezTo>
                    <a:pt x="60" y="31"/>
                    <a:pt x="60" y="32"/>
                    <a:pt x="60" y="33"/>
                  </a:cubicBezTo>
                  <a:cubicBezTo>
                    <a:pt x="61" y="32"/>
                    <a:pt x="62" y="33"/>
                    <a:pt x="62" y="32"/>
                  </a:cubicBezTo>
                  <a:cubicBezTo>
                    <a:pt x="63" y="31"/>
                    <a:pt x="63" y="30"/>
                    <a:pt x="62" y="29"/>
                  </a:cubicBezTo>
                  <a:cubicBezTo>
                    <a:pt x="62" y="30"/>
                    <a:pt x="61" y="30"/>
                    <a:pt x="60" y="30"/>
                  </a:cubicBezTo>
                  <a:close/>
                  <a:moveTo>
                    <a:pt x="21" y="78"/>
                  </a:moveTo>
                  <a:cubicBezTo>
                    <a:pt x="18" y="79"/>
                    <a:pt x="16" y="80"/>
                    <a:pt x="13" y="81"/>
                  </a:cubicBezTo>
                  <a:cubicBezTo>
                    <a:pt x="16" y="80"/>
                    <a:pt x="18" y="80"/>
                    <a:pt x="21" y="80"/>
                  </a:cubicBezTo>
                  <a:cubicBezTo>
                    <a:pt x="21" y="79"/>
                    <a:pt x="21" y="79"/>
                    <a:pt x="21" y="78"/>
                  </a:cubicBezTo>
                  <a:close/>
                  <a:moveTo>
                    <a:pt x="78" y="61"/>
                  </a:moveTo>
                  <a:cubicBezTo>
                    <a:pt x="78" y="61"/>
                    <a:pt x="78" y="62"/>
                    <a:pt x="78" y="62"/>
                  </a:cubicBezTo>
                  <a:cubicBezTo>
                    <a:pt x="78" y="64"/>
                    <a:pt x="77" y="65"/>
                    <a:pt x="77" y="66"/>
                  </a:cubicBezTo>
                  <a:cubicBezTo>
                    <a:pt x="77" y="67"/>
                    <a:pt x="78" y="67"/>
                    <a:pt x="78" y="67"/>
                  </a:cubicBezTo>
                  <a:cubicBezTo>
                    <a:pt x="78" y="66"/>
                    <a:pt x="79" y="65"/>
                    <a:pt x="79" y="64"/>
                  </a:cubicBezTo>
                  <a:cubicBezTo>
                    <a:pt x="79" y="64"/>
                    <a:pt x="79" y="64"/>
                    <a:pt x="79" y="64"/>
                  </a:cubicBezTo>
                  <a:cubicBezTo>
                    <a:pt x="79" y="63"/>
                    <a:pt x="79" y="62"/>
                    <a:pt x="78" y="61"/>
                  </a:cubicBezTo>
                  <a:close/>
                  <a:moveTo>
                    <a:pt x="56" y="118"/>
                  </a:moveTo>
                  <a:cubicBezTo>
                    <a:pt x="55" y="118"/>
                    <a:pt x="54" y="118"/>
                    <a:pt x="54" y="118"/>
                  </a:cubicBezTo>
                  <a:cubicBezTo>
                    <a:pt x="54" y="120"/>
                    <a:pt x="54" y="121"/>
                    <a:pt x="55" y="122"/>
                  </a:cubicBezTo>
                  <a:cubicBezTo>
                    <a:pt x="55" y="121"/>
                    <a:pt x="56" y="121"/>
                    <a:pt x="57" y="120"/>
                  </a:cubicBezTo>
                  <a:cubicBezTo>
                    <a:pt x="56" y="120"/>
                    <a:pt x="56" y="119"/>
                    <a:pt x="56" y="118"/>
                  </a:cubicBezTo>
                  <a:close/>
                  <a:moveTo>
                    <a:pt x="66" y="19"/>
                  </a:moveTo>
                  <a:cubicBezTo>
                    <a:pt x="65" y="19"/>
                    <a:pt x="65" y="19"/>
                    <a:pt x="64" y="20"/>
                  </a:cubicBezTo>
                  <a:cubicBezTo>
                    <a:pt x="63" y="20"/>
                    <a:pt x="63" y="21"/>
                    <a:pt x="63" y="22"/>
                  </a:cubicBezTo>
                  <a:cubicBezTo>
                    <a:pt x="64" y="21"/>
                    <a:pt x="64" y="22"/>
                    <a:pt x="65" y="23"/>
                  </a:cubicBezTo>
                  <a:cubicBezTo>
                    <a:pt x="65" y="23"/>
                    <a:pt x="65" y="23"/>
                    <a:pt x="65" y="23"/>
                  </a:cubicBezTo>
                  <a:cubicBezTo>
                    <a:pt x="65" y="23"/>
                    <a:pt x="65" y="23"/>
                    <a:pt x="65" y="23"/>
                  </a:cubicBezTo>
                  <a:cubicBezTo>
                    <a:pt x="65" y="22"/>
                    <a:pt x="66" y="20"/>
                    <a:pt x="66" y="19"/>
                  </a:cubicBezTo>
                  <a:close/>
                  <a:moveTo>
                    <a:pt x="48" y="19"/>
                  </a:moveTo>
                  <a:cubicBezTo>
                    <a:pt x="48" y="24"/>
                    <a:pt x="48" y="30"/>
                    <a:pt x="48" y="35"/>
                  </a:cubicBezTo>
                  <a:cubicBezTo>
                    <a:pt x="48" y="30"/>
                    <a:pt x="48" y="24"/>
                    <a:pt x="48" y="19"/>
                  </a:cubicBezTo>
                  <a:close/>
                  <a:moveTo>
                    <a:pt x="41" y="79"/>
                  </a:moveTo>
                  <a:cubicBezTo>
                    <a:pt x="41" y="78"/>
                    <a:pt x="41" y="78"/>
                    <a:pt x="41" y="78"/>
                  </a:cubicBezTo>
                  <a:cubicBezTo>
                    <a:pt x="41" y="77"/>
                    <a:pt x="40" y="77"/>
                    <a:pt x="39" y="77"/>
                  </a:cubicBezTo>
                  <a:cubicBezTo>
                    <a:pt x="39" y="77"/>
                    <a:pt x="38" y="78"/>
                    <a:pt x="37" y="78"/>
                  </a:cubicBezTo>
                  <a:cubicBezTo>
                    <a:pt x="37" y="78"/>
                    <a:pt x="36" y="78"/>
                    <a:pt x="36" y="78"/>
                  </a:cubicBezTo>
                  <a:cubicBezTo>
                    <a:pt x="36" y="79"/>
                    <a:pt x="36" y="79"/>
                    <a:pt x="36" y="79"/>
                  </a:cubicBezTo>
                  <a:cubicBezTo>
                    <a:pt x="38" y="79"/>
                    <a:pt x="40" y="79"/>
                    <a:pt x="41" y="79"/>
                  </a:cubicBezTo>
                  <a:close/>
                  <a:moveTo>
                    <a:pt x="43" y="60"/>
                  </a:moveTo>
                  <a:cubicBezTo>
                    <a:pt x="43" y="60"/>
                    <a:pt x="43" y="60"/>
                    <a:pt x="43" y="60"/>
                  </a:cubicBezTo>
                  <a:cubicBezTo>
                    <a:pt x="42" y="61"/>
                    <a:pt x="42" y="63"/>
                    <a:pt x="41" y="64"/>
                  </a:cubicBezTo>
                  <a:cubicBezTo>
                    <a:pt x="41" y="65"/>
                    <a:pt x="41" y="65"/>
                    <a:pt x="41" y="66"/>
                  </a:cubicBezTo>
                  <a:cubicBezTo>
                    <a:pt x="42" y="66"/>
                    <a:pt x="42" y="66"/>
                    <a:pt x="42" y="65"/>
                  </a:cubicBezTo>
                  <a:cubicBezTo>
                    <a:pt x="42" y="64"/>
                    <a:pt x="43" y="63"/>
                    <a:pt x="43" y="62"/>
                  </a:cubicBezTo>
                  <a:cubicBezTo>
                    <a:pt x="43" y="62"/>
                    <a:pt x="43" y="61"/>
                    <a:pt x="43" y="60"/>
                  </a:cubicBezTo>
                  <a:close/>
                  <a:moveTo>
                    <a:pt x="21" y="72"/>
                  </a:moveTo>
                  <a:cubicBezTo>
                    <a:pt x="21" y="72"/>
                    <a:pt x="21" y="72"/>
                    <a:pt x="21" y="72"/>
                  </a:cubicBezTo>
                  <a:cubicBezTo>
                    <a:pt x="20" y="74"/>
                    <a:pt x="19" y="75"/>
                    <a:pt x="18" y="77"/>
                  </a:cubicBezTo>
                  <a:cubicBezTo>
                    <a:pt x="19" y="76"/>
                    <a:pt x="20" y="76"/>
                    <a:pt x="21" y="76"/>
                  </a:cubicBezTo>
                  <a:cubicBezTo>
                    <a:pt x="21" y="74"/>
                    <a:pt x="21" y="73"/>
                    <a:pt x="21" y="72"/>
                  </a:cubicBezTo>
                  <a:close/>
                  <a:moveTo>
                    <a:pt x="16" y="52"/>
                  </a:moveTo>
                  <a:cubicBezTo>
                    <a:pt x="18" y="52"/>
                    <a:pt x="20" y="51"/>
                    <a:pt x="22" y="51"/>
                  </a:cubicBezTo>
                  <a:cubicBezTo>
                    <a:pt x="21" y="50"/>
                    <a:pt x="18" y="50"/>
                    <a:pt x="16" y="51"/>
                  </a:cubicBezTo>
                  <a:cubicBezTo>
                    <a:pt x="16" y="51"/>
                    <a:pt x="16" y="52"/>
                    <a:pt x="16" y="52"/>
                  </a:cubicBezTo>
                  <a:close/>
                  <a:moveTo>
                    <a:pt x="100" y="74"/>
                  </a:moveTo>
                  <a:cubicBezTo>
                    <a:pt x="100" y="73"/>
                    <a:pt x="100" y="73"/>
                    <a:pt x="99" y="73"/>
                  </a:cubicBezTo>
                  <a:cubicBezTo>
                    <a:pt x="98" y="73"/>
                    <a:pt x="97" y="73"/>
                    <a:pt x="96" y="74"/>
                  </a:cubicBezTo>
                  <a:cubicBezTo>
                    <a:pt x="95" y="74"/>
                    <a:pt x="95" y="74"/>
                    <a:pt x="95" y="75"/>
                  </a:cubicBezTo>
                  <a:cubicBezTo>
                    <a:pt x="97" y="75"/>
                    <a:pt x="98" y="74"/>
                    <a:pt x="100" y="74"/>
                  </a:cubicBezTo>
                  <a:close/>
                  <a:moveTo>
                    <a:pt x="67" y="76"/>
                  </a:moveTo>
                  <a:cubicBezTo>
                    <a:pt x="69" y="76"/>
                    <a:pt x="69" y="76"/>
                    <a:pt x="70" y="75"/>
                  </a:cubicBezTo>
                  <a:cubicBezTo>
                    <a:pt x="71" y="75"/>
                    <a:pt x="71" y="74"/>
                    <a:pt x="71" y="74"/>
                  </a:cubicBezTo>
                  <a:cubicBezTo>
                    <a:pt x="70" y="74"/>
                    <a:pt x="68" y="75"/>
                    <a:pt x="67" y="75"/>
                  </a:cubicBezTo>
                  <a:cubicBezTo>
                    <a:pt x="67" y="76"/>
                    <a:pt x="67" y="76"/>
                    <a:pt x="67" y="76"/>
                  </a:cubicBezTo>
                  <a:close/>
                  <a:moveTo>
                    <a:pt x="69" y="31"/>
                  </a:moveTo>
                  <a:cubicBezTo>
                    <a:pt x="69" y="30"/>
                    <a:pt x="69" y="29"/>
                    <a:pt x="69" y="29"/>
                  </a:cubicBezTo>
                  <a:cubicBezTo>
                    <a:pt x="69" y="28"/>
                    <a:pt x="69" y="27"/>
                    <a:pt x="69" y="27"/>
                  </a:cubicBezTo>
                  <a:cubicBezTo>
                    <a:pt x="69" y="27"/>
                    <a:pt x="69" y="27"/>
                    <a:pt x="69" y="27"/>
                  </a:cubicBezTo>
                  <a:cubicBezTo>
                    <a:pt x="68" y="28"/>
                    <a:pt x="67" y="29"/>
                    <a:pt x="67" y="31"/>
                  </a:cubicBezTo>
                  <a:cubicBezTo>
                    <a:pt x="67" y="31"/>
                    <a:pt x="68" y="31"/>
                    <a:pt x="69" y="31"/>
                  </a:cubicBezTo>
                  <a:close/>
                  <a:moveTo>
                    <a:pt x="86" y="97"/>
                  </a:moveTo>
                  <a:cubicBezTo>
                    <a:pt x="86" y="95"/>
                    <a:pt x="86" y="94"/>
                    <a:pt x="86" y="92"/>
                  </a:cubicBezTo>
                  <a:cubicBezTo>
                    <a:pt x="86" y="92"/>
                    <a:pt x="86" y="92"/>
                    <a:pt x="86" y="92"/>
                  </a:cubicBezTo>
                  <a:cubicBezTo>
                    <a:pt x="86" y="92"/>
                    <a:pt x="86" y="92"/>
                    <a:pt x="86" y="93"/>
                  </a:cubicBezTo>
                  <a:cubicBezTo>
                    <a:pt x="85" y="94"/>
                    <a:pt x="85" y="95"/>
                    <a:pt x="85" y="95"/>
                  </a:cubicBezTo>
                  <a:cubicBezTo>
                    <a:pt x="85" y="96"/>
                    <a:pt x="85" y="96"/>
                    <a:pt x="86" y="96"/>
                  </a:cubicBezTo>
                  <a:cubicBezTo>
                    <a:pt x="86" y="96"/>
                    <a:pt x="86" y="97"/>
                    <a:pt x="86" y="97"/>
                  </a:cubicBezTo>
                  <a:close/>
                  <a:moveTo>
                    <a:pt x="60" y="124"/>
                  </a:moveTo>
                  <a:cubicBezTo>
                    <a:pt x="61" y="123"/>
                    <a:pt x="61" y="123"/>
                    <a:pt x="62" y="123"/>
                  </a:cubicBezTo>
                  <a:cubicBezTo>
                    <a:pt x="61" y="122"/>
                    <a:pt x="61" y="121"/>
                    <a:pt x="60" y="120"/>
                  </a:cubicBezTo>
                  <a:cubicBezTo>
                    <a:pt x="60" y="121"/>
                    <a:pt x="59" y="121"/>
                    <a:pt x="59" y="121"/>
                  </a:cubicBezTo>
                  <a:cubicBezTo>
                    <a:pt x="59" y="122"/>
                    <a:pt x="60" y="123"/>
                    <a:pt x="60" y="124"/>
                  </a:cubicBezTo>
                  <a:close/>
                  <a:moveTo>
                    <a:pt x="15" y="64"/>
                  </a:moveTo>
                  <a:cubicBezTo>
                    <a:pt x="16" y="64"/>
                    <a:pt x="16" y="64"/>
                    <a:pt x="16" y="63"/>
                  </a:cubicBezTo>
                  <a:cubicBezTo>
                    <a:pt x="17" y="62"/>
                    <a:pt x="18" y="61"/>
                    <a:pt x="18" y="59"/>
                  </a:cubicBezTo>
                  <a:cubicBezTo>
                    <a:pt x="18" y="59"/>
                    <a:pt x="18" y="59"/>
                    <a:pt x="18" y="59"/>
                  </a:cubicBezTo>
                  <a:cubicBezTo>
                    <a:pt x="18" y="59"/>
                    <a:pt x="17" y="60"/>
                    <a:pt x="17" y="60"/>
                  </a:cubicBezTo>
                  <a:cubicBezTo>
                    <a:pt x="17" y="60"/>
                    <a:pt x="17" y="60"/>
                    <a:pt x="17" y="60"/>
                  </a:cubicBezTo>
                  <a:cubicBezTo>
                    <a:pt x="16" y="61"/>
                    <a:pt x="16" y="61"/>
                    <a:pt x="16" y="62"/>
                  </a:cubicBezTo>
                  <a:cubicBezTo>
                    <a:pt x="16" y="63"/>
                    <a:pt x="16" y="63"/>
                    <a:pt x="15" y="64"/>
                  </a:cubicBezTo>
                  <a:close/>
                  <a:moveTo>
                    <a:pt x="56" y="111"/>
                  </a:moveTo>
                  <a:cubicBezTo>
                    <a:pt x="57" y="111"/>
                    <a:pt x="57" y="110"/>
                    <a:pt x="57" y="109"/>
                  </a:cubicBezTo>
                  <a:cubicBezTo>
                    <a:pt x="56" y="109"/>
                    <a:pt x="55" y="109"/>
                    <a:pt x="54" y="109"/>
                  </a:cubicBezTo>
                  <a:cubicBezTo>
                    <a:pt x="54" y="110"/>
                    <a:pt x="54" y="110"/>
                    <a:pt x="54" y="110"/>
                  </a:cubicBezTo>
                  <a:cubicBezTo>
                    <a:pt x="55" y="110"/>
                    <a:pt x="55" y="111"/>
                    <a:pt x="56" y="111"/>
                  </a:cubicBezTo>
                  <a:close/>
                  <a:moveTo>
                    <a:pt x="50" y="26"/>
                  </a:moveTo>
                  <a:cubicBezTo>
                    <a:pt x="50" y="26"/>
                    <a:pt x="50" y="26"/>
                    <a:pt x="50" y="26"/>
                  </a:cubicBezTo>
                  <a:cubicBezTo>
                    <a:pt x="51" y="26"/>
                    <a:pt x="51" y="25"/>
                    <a:pt x="52" y="25"/>
                  </a:cubicBezTo>
                  <a:cubicBezTo>
                    <a:pt x="52" y="24"/>
                    <a:pt x="52" y="23"/>
                    <a:pt x="51" y="22"/>
                  </a:cubicBezTo>
                  <a:cubicBezTo>
                    <a:pt x="51" y="22"/>
                    <a:pt x="51" y="22"/>
                    <a:pt x="50" y="22"/>
                  </a:cubicBezTo>
                  <a:cubicBezTo>
                    <a:pt x="50" y="24"/>
                    <a:pt x="50" y="25"/>
                    <a:pt x="50" y="26"/>
                  </a:cubicBezTo>
                  <a:close/>
                  <a:moveTo>
                    <a:pt x="71" y="30"/>
                  </a:moveTo>
                  <a:cubicBezTo>
                    <a:pt x="72" y="30"/>
                    <a:pt x="72" y="30"/>
                    <a:pt x="72" y="29"/>
                  </a:cubicBezTo>
                  <a:cubicBezTo>
                    <a:pt x="72" y="29"/>
                    <a:pt x="72" y="28"/>
                    <a:pt x="72" y="28"/>
                  </a:cubicBezTo>
                  <a:cubicBezTo>
                    <a:pt x="72" y="27"/>
                    <a:pt x="72" y="26"/>
                    <a:pt x="72" y="25"/>
                  </a:cubicBezTo>
                  <a:cubicBezTo>
                    <a:pt x="72" y="25"/>
                    <a:pt x="71" y="25"/>
                    <a:pt x="71" y="26"/>
                  </a:cubicBezTo>
                  <a:cubicBezTo>
                    <a:pt x="71" y="27"/>
                    <a:pt x="71" y="28"/>
                    <a:pt x="71" y="30"/>
                  </a:cubicBezTo>
                  <a:close/>
                  <a:moveTo>
                    <a:pt x="82" y="111"/>
                  </a:moveTo>
                  <a:cubicBezTo>
                    <a:pt x="82" y="110"/>
                    <a:pt x="81" y="103"/>
                    <a:pt x="81" y="102"/>
                  </a:cubicBezTo>
                  <a:cubicBezTo>
                    <a:pt x="81" y="104"/>
                    <a:pt x="81" y="110"/>
                    <a:pt x="82" y="111"/>
                  </a:cubicBezTo>
                  <a:close/>
                  <a:moveTo>
                    <a:pt x="112" y="56"/>
                  </a:moveTo>
                  <a:cubicBezTo>
                    <a:pt x="112" y="55"/>
                    <a:pt x="113" y="54"/>
                    <a:pt x="113" y="53"/>
                  </a:cubicBezTo>
                  <a:cubicBezTo>
                    <a:pt x="112" y="53"/>
                    <a:pt x="112" y="53"/>
                    <a:pt x="111" y="53"/>
                  </a:cubicBezTo>
                  <a:cubicBezTo>
                    <a:pt x="111" y="54"/>
                    <a:pt x="111" y="55"/>
                    <a:pt x="112" y="56"/>
                  </a:cubicBezTo>
                  <a:close/>
                  <a:moveTo>
                    <a:pt x="52" y="69"/>
                  </a:moveTo>
                  <a:cubicBezTo>
                    <a:pt x="52" y="68"/>
                    <a:pt x="52" y="68"/>
                    <a:pt x="52" y="67"/>
                  </a:cubicBezTo>
                  <a:cubicBezTo>
                    <a:pt x="51" y="67"/>
                    <a:pt x="51" y="67"/>
                    <a:pt x="51" y="67"/>
                  </a:cubicBezTo>
                  <a:cubicBezTo>
                    <a:pt x="50" y="68"/>
                    <a:pt x="50" y="69"/>
                    <a:pt x="50" y="70"/>
                  </a:cubicBezTo>
                  <a:cubicBezTo>
                    <a:pt x="50" y="70"/>
                    <a:pt x="50" y="70"/>
                    <a:pt x="50" y="70"/>
                  </a:cubicBezTo>
                  <a:cubicBezTo>
                    <a:pt x="51" y="70"/>
                    <a:pt x="51" y="70"/>
                    <a:pt x="52" y="69"/>
                  </a:cubicBezTo>
                  <a:close/>
                  <a:moveTo>
                    <a:pt x="57" y="103"/>
                  </a:moveTo>
                  <a:cubicBezTo>
                    <a:pt x="56" y="103"/>
                    <a:pt x="55" y="103"/>
                    <a:pt x="54" y="104"/>
                  </a:cubicBezTo>
                  <a:cubicBezTo>
                    <a:pt x="54" y="104"/>
                    <a:pt x="54" y="105"/>
                    <a:pt x="54" y="106"/>
                  </a:cubicBezTo>
                  <a:cubicBezTo>
                    <a:pt x="55" y="105"/>
                    <a:pt x="56" y="104"/>
                    <a:pt x="57" y="104"/>
                  </a:cubicBezTo>
                  <a:cubicBezTo>
                    <a:pt x="57" y="103"/>
                    <a:pt x="57" y="103"/>
                    <a:pt x="57" y="103"/>
                  </a:cubicBezTo>
                  <a:close/>
                  <a:moveTo>
                    <a:pt x="37" y="51"/>
                  </a:moveTo>
                  <a:cubicBezTo>
                    <a:pt x="35" y="51"/>
                    <a:pt x="34" y="51"/>
                    <a:pt x="32" y="52"/>
                  </a:cubicBezTo>
                  <a:cubicBezTo>
                    <a:pt x="32" y="52"/>
                    <a:pt x="32" y="52"/>
                    <a:pt x="32" y="52"/>
                  </a:cubicBezTo>
                  <a:cubicBezTo>
                    <a:pt x="33" y="52"/>
                    <a:pt x="34" y="52"/>
                    <a:pt x="35" y="52"/>
                  </a:cubicBezTo>
                  <a:cubicBezTo>
                    <a:pt x="36" y="53"/>
                    <a:pt x="36" y="52"/>
                    <a:pt x="37" y="51"/>
                  </a:cubicBezTo>
                  <a:close/>
                  <a:moveTo>
                    <a:pt x="54" y="74"/>
                  </a:moveTo>
                  <a:cubicBezTo>
                    <a:pt x="54" y="74"/>
                    <a:pt x="55" y="74"/>
                    <a:pt x="55" y="74"/>
                  </a:cubicBezTo>
                  <a:cubicBezTo>
                    <a:pt x="56" y="74"/>
                    <a:pt x="56" y="74"/>
                    <a:pt x="56" y="74"/>
                  </a:cubicBezTo>
                  <a:cubicBezTo>
                    <a:pt x="56" y="73"/>
                    <a:pt x="56" y="72"/>
                    <a:pt x="57" y="71"/>
                  </a:cubicBezTo>
                  <a:cubicBezTo>
                    <a:pt x="56" y="72"/>
                    <a:pt x="55" y="72"/>
                    <a:pt x="54" y="73"/>
                  </a:cubicBezTo>
                  <a:cubicBezTo>
                    <a:pt x="54" y="73"/>
                    <a:pt x="54" y="73"/>
                    <a:pt x="54" y="74"/>
                  </a:cubicBezTo>
                  <a:close/>
                  <a:moveTo>
                    <a:pt x="78" y="86"/>
                  </a:moveTo>
                  <a:cubicBezTo>
                    <a:pt x="77" y="86"/>
                    <a:pt x="77" y="86"/>
                    <a:pt x="77" y="87"/>
                  </a:cubicBezTo>
                  <a:cubicBezTo>
                    <a:pt x="77" y="88"/>
                    <a:pt x="77" y="89"/>
                    <a:pt x="77" y="90"/>
                  </a:cubicBezTo>
                  <a:cubicBezTo>
                    <a:pt x="77" y="90"/>
                    <a:pt x="77" y="90"/>
                    <a:pt x="78" y="90"/>
                  </a:cubicBezTo>
                  <a:cubicBezTo>
                    <a:pt x="78" y="90"/>
                    <a:pt x="78" y="90"/>
                    <a:pt x="78" y="90"/>
                  </a:cubicBezTo>
                  <a:cubicBezTo>
                    <a:pt x="78" y="89"/>
                    <a:pt x="78" y="88"/>
                    <a:pt x="79" y="88"/>
                  </a:cubicBezTo>
                  <a:cubicBezTo>
                    <a:pt x="79" y="88"/>
                    <a:pt x="79" y="88"/>
                    <a:pt x="79" y="87"/>
                  </a:cubicBezTo>
                  <a:cubicBezTo>
                    <a:pt x="79" y="87"/>
                    <a:pt x="78" y="86"/>
                    <a:pt x="78" y="86"/>
                  </a:cubicBezTo>
                  <a:close/>
                  <a:moveTo>
                    <a:pt x="61" y="118"/>
                  </a:moveTo>
                  <a:cubicBezTo>
                    <a:pt x="61" y="117"/>
                    <a:pt x="62" y="117"/>
                    <a:pt x="63" y="116"/>
                  </a:cubicBezTo>
                  <a:cubicBezTo>
                    <a:pt x="63" y="116"/>
                    <a:pt x="63" y="116"/>
                    <a:pt x="63" y="115"/>
                  </a:cubicBezTo>
                  <a:cubicBezTo>
                    <a:pt x="62" y="115"/>
                    <a:pt x="61" y="116"/>
                    <a:pt x="60" y="116"/>
                  </a:cubicBezTo>
                  <a:cubicBezTo>
                    <a:pt x="60" y="117"/>
                    <a:pt x="60" y="117"/>
                    <a:pt x="61" y="118"/>
                  </a:cubicBezTo>
                  <a:close/>
                  <a:moveTo>
                    <a:pt x="40" y="58"/>
                  </a:moveTo>
                  <a:cubicBezTo>
                    <a:pt x="40" y="59"/>
                    <a:pt x="40" y="60"/>
                    <a:pt x="40" y="61"/>
                  </a:cubicBezTo>
                  <a:cubicBezTo>
                    <a:pt x="40" y="61"/>
                    <a:pt x="41" y="61"/>
                    <a:pt x="41" y="61"/>
                  </a:cubicBezTo>
                  <a:cubicBezTo>
                    <a:pt x="41" y="59"/>
                    <a:pt x="42" y="58"/>
                    <a:pt x="43" y="57"/>
                  </a:cubicBezTo>
                  <a:cubicBezTo>
                    <a:pt x="43" y="57"/>
                    <a:pt x="43" y="57"/>
                    <a:pt x="42" y="57"/>
                  </a:cubicBezTo>
                  <a:cubicBezTo>
                    <a:pt x="42" y="57"/>
                    <a:pt x="41" y="58"/>
                    <a:pt x="40" y="58"/>
                  </a:cubicBezTo>
                  <a:close/>
                  <a:moveTo>
                    <a:pt x="110" y="64"/>
                  </a:moveTo>
                  <a:cubicBezTo>
                    <a:pt x="110" y="64"/>
                    <a:pt x="110" y="64"/>
                    <a:pt x="110" y="64"/>
                  </a:cubicBezTo>
                  <a:cubicBezTo>
                    <a:pt x="110" y="65"/>
                    <a:pt x="109" y="65"/>
                    <a:pt x="109" y="66"/>
                  </a:cubicBezTo>
                  <a:cubicBezTo>
                    <a:pt x="109" y="66"/>
                    <a:pt x="109" y="67"/>
                    <a:pt x="109" y="67"/>
                  </a:cubicBezTo>
                  <a:cubicBezTo>
                    <a:pt x="109" y="67"/>
                    <a:pt x="109" y="68"/>
                    <a:pt x="109" y="68"/>
                  </a:cubicBezTo>
                  <a:cubicBezTo>
                    <a:pt x="109" y="68"/>
                    <a:pt x="109" y="68"/>
                    <a:pt x="110" y="68"/>
                  </a:cubicBezTo>
                  <a:cubicBezTo>
                    <a:pt x="110" y="67"/>
                    <a:pt x="110" y="65"/>
                    <a:pt x="110" y="64"/>
                  </a:cubicBezTo>
                  <a:close/>
                  <a:moveTo>
                    <a:pt x="25" y="58"/>
                  </a:moveTo>
                  <a:cubicBezTo>
                    <a:pt x="26" y="57"/>
                    <a:pt x="27" y="57"/>
                    <a:pt x="27" y="56"/>
                  </a:cubicBezTo>
                  <a:cubicBezTo>
                    <a:pt x="27" y="56"/>
                    <a:pt x="27" y="56"/>
                    <a:pt x="26" y="56"/>
                  </a:cubicBezTo>
                  <a:cubicBezTo>
                    <a:pt x="25" y="56"/>
                    <a:pt x="24" y="56"/>
                    <a:pt x="23" y="56"/>
                  </a:cubicBezTo>
                  <a:cubicBezTo>
                    <a:pt x="24" y="56"/>
                    <a:pt x="25" y="57"/>
                    <a:pt x="25" y="58"/>
                  </a:cubicBezTo>
                  <a:close/>
                  <a:moveTo>
                    <a:pt x="61" y="56"/>
                  </a:moveTo>
                  <a:cubicBezTo>
                    <a:pt x="61" y="56"/>
                    <a:pt x="61" y="57"/>
                    <a:pt x="61" y="58"/>
                  </a:cubicBezTo>
                  <a:cubicBezTo>
                    <a:pt x="61" y="59"/>
                    <a:pt x="61" y="59"/>
                    <a:pt x="61" y="60"/>
                  </a:cubicBezTo>
                  <a:cubicBezTo>
                    <a:pt x="62" y="58"/>
                    <a:pt x="62" y="58"/>
                    <a:pt x="61" y="56"/>
                  </a:cubicBezTo>
                  <a:close/>
                  <a:moveTo>
                    <a:pt x="43" y="81"/>
                  </a:moveTo>
                  <a:cubicBezTo>
                    <a:pt x="43" y="81"/>
                    <a:pt x="42" y="81"/>
                    <a:pt x="42" y="81"/>
                  </a:cubicBezTo>
                  <a:cubicBezTo>
                    <a:pt x="41" y="81"/>
                    <a:pt x="41" y="81"/>
                    <a:pt x="40" y="81"/>
                  </a:cubicBezTo>
                  <a:cubicBezTo>
                    <a:pt x="39" y="81"/>
                    <a:pt x="38" y="81"/>
                    <a:pt x="36" y="81"/>
                  </a:cubicBezTo>
                  <a:cubicBezTo>
                    <a:pt x="36" y="81"/>
                    <a:pt x="36" y="81"/>
                    <a:pt x="36" y="81"/>
                  </a:cubicBezTo>
                  <a:cubicBezTo>
                    <a:pt x="37" y="82"/>
                    <a:pt x="42" y="81"/>
                    <a:pt x="43" y="81"/>
                  </a:cubicBezTo>
                  <a:close/>
                  <a:moveTo>
                    <a:pt x="30" y="77"/>
                  </a:moveTo>
                  <a:cubicBezTo>
                    <a:pt x="30" y="77"/>
                    <a:pt x="30" y="77"/>
                    <a:pt x="30" y="77"/>
                  </a:cubicBezTo>
                  <a:cubicBezTo>
                    <a:pt x="29" y="77"/>
                    <a:pt x="28" y="78"/>
                    <a:pt x="27" y="79"/>
                  </a:cubicBezTo>
                  <a:cubicBezTo>
                    <a:pt x="28" y="79"/>
                    <a:pt x="29" y="79"/>
                    <a:pt x="30" y="78"/>
                  </a:cubicBezTo>
                  <a:cubicBezTo>
                    <a:pt x="30" y="78"/>
                    <a:pt x="30" y="77"/>
                    <a:pt x="30" y="77"/>
                  </a:cubicBezTo>
                  <a:close/>
                  <a:moveTo>
                    <a:pt x="71" y="90"/>
                  </a:moveTo>
                  <a:cubicBezTo>
                    <a:pt x="70" y="90"/>
                    <a:pt x="70" y="91"/>
                    <a:pt x="69" y="91"/>
                  </a:cubicBezTo>
                  <a:cubicBezTo>
                    <a:pt x="69" y="92"/>
                    <a:pt x="69" y="93"/>
                    <a:pt x="70" y="93"/>
                  </a:cubicBezTo>
                  <a:cubicBezTo>
                    <a:pt x="70" y="93"/>
                    <a:pt x="70" y="93"/>
                    <a:pt x="71" y="93"/>
                  </a:cubicBezTo>
                  <a:cubicBezTo>
                    <a:pt x="71" y="92"/>
                    <a:pt x="71" y="91"/>
                    <a:pt x="71" y="90"/>
                  </a:cubicBezTo>
                  <a:close/>
                  <a:moveTo>
                    <a:pt x="69" y="33"/>
                  </a:moveTo>
                  <a:cubicBezTo>
                    <a:pt x="68" y="34"/>
                    <a:pt x="67" y="34"/>
                    <a:pt x="66" y="34"/>
                  </a:cubicBezTo>
                  <a:cubicBezTo>
                    <a:pt x="66" y="35"/>
                    <a:pt x="66" y="35"/>
                    <a:pt x="66" y="35"/>
                  </a:cubicBezTo>
                  <a:cubicBezTo>
                    <a:pt x="67" y="34"/>
                    <a:pt x="68" y="35"/>
                    <a:pt x="69" y="37"/>
                  </a:cubicBezTo>
                  <a:cubicBezTo>
                    <a:pt x="69" y="35"/>
                    <a:pt x="69" y="34"/>
                    <a:pt x="69" y="33"/>
                  </a:cubicBezTo>
                  <a:close/>
                  <a:moveTo>
                    <a:pt x="62" y="45"/>
                  </a:moveTo>
                  <a:cubicBezTo>
                    <a:pt x="62" y="46"/>
                    <a:pt x="63" y="47"/>
                    <a:pt x="63" y="48"/>
                  </a:cubicBezTo>
                  <a:cubicBezTo>
                    <a:pt x="63" y="46"/>
                    <a:pt x="63" y="45"/>
                    <a:pt x="63" y="44"/>
                  </a:cubicBezTo>
                  <a:cubicBezTo>
                    <a:pt x="63" y="44"/>
                    <a:pt x="62" y="45"/>
                    <a:pt x="62" y="45"/>
                  </a:cubicBezTo>
                  <a:close/>
                  <a:moveTo>
                    <a:pt x="56" y="12"/>
                  </a:moveTo>
                  <a:cubicBezTo>
                    <a:pt x="56" y="12"/>
                    <a:pt x="56" y="12"/>
                    <a:pt x="56" y="11"/>
                  </a:cubicBezTo>
                  <a:cubicBezTo>
                    <a:pt x="55" y="12"/>
                    <a:pt x="54" y="13"/>
                    <a:pt x="53" y="13"/>
                  </a:cubicBezTo>
                  <a:cubicBezTo>
                    <a:pt x="53" y="13"/>
                    <a:pt x="53" y="14"/>
                    <a:pt x="53" y="14"/>
                  </a:cubicBezTo>
                  <a:cubicBezTo>
                    <a:pt x="54" y="14"/>
                    <a:pt x="55" y="14"/>
                    <a:pt x="56" y="13"/>
                  </a:cubicBezTo>
                  <a:cubicBezTo>
                    <a:pt x="56" y="13"/>
                    <a:pt x="56" y="13"/>
                    <a:pt x="56" y="13"/>
                  </a:cubicBezTo>
                  <a:cubicBezTo>
                    <a:pt x="56" y="12"/>
                    <a:pt x="56" y="12"/>
                    <a:pt x="56" y="12"/>
                  </a:cubicBezTo>
                  <a:close/>
                  <a:moveTo>
                    <a:pt x="65" y="16"/>
                  </a:moveTo>
                  <a:cubicBezTo>
                    <a:pt x="66" y="15"/>
                    <a:pt x="67" y="15"/>
                    <a:pt x="67" y="15"/>
                  </a:cubicBezTo>
                  <a:cubicBezTo>
                    <a:pt x="67" y="14"/>
                    <a:pt x="67" y="13"/>
                    <a:pt x="67" y="12"/>
                  </a:cubicBezTo>
                  <a:cubicBezTo>
                    <a:pt x="67" y="12"/>
                    <a:pt x="67" y="12"/>
                    <a:pt x="66" y="13"/>
                  </a:cubicBezTo>
                  <a:cubicBezTo>
                    <a:pt x="66" y="14"/>
                    <a:pt x="66" y="14"/>
                    <a:pt x="65" y="16"/>
                  </a:cubicBezTo>
                  <a:close/>
                  <a:moveTo>
                    <a:pt x="62" y="104"/>
                  </a:moveTo>
                  <a:cubicBezTo>
                    <a:pt x="62" y="104"/>
                    <a:pt x="62" y="103"/>
                    <a:pt x="62" y="102"/>
                  </a:cubicBezTo>
                  <a:cubicBezTo>
                    <a:pt x="61" y="102"/>
                    <a:pt x="61" y="103"/>
                    <a:pt x="61" y="103"/>
                  </a:cubicBezTo>
                  <a:cubicBezTo>
                    <a:pt x="60" y="103"/>
                    <a:pt x="60" y="104"/>
                    <a:pt x="60" y="105"/>
                  </a:cubicBezTo>
                  <a:cubicBezTo>
                    <a:pt x="61" y="105"/>
                    <a:pt x="61" y="104"/>
                    <a:pt x="62" y="104"/>
                  </a:cubicBezTo>
                  <a:close/>
                  <a:moveTo>
                    <a:pt x="84" y="66"/>
                  </a:moveTo>
                  <a:cubicBezTo>
                    <a:pt x="84" y="66"/>
                    <a:pt x="84" y="66"/>
                    <a:pt x="84" y="65"/>
                  </a:cubicBezTo>
                  <a:cubicBezTo>
                    <a:pt x="84" y="64"/>
                    <a:pt x="84" y="63"/>
                    <a:pt x="84" y="62"/>
                  </a:cubicBezTo>
                  <a:cubicBezTo>
                    <a:pt x="83" y="62"/>
                    <a:pt x="83" y="62"/>
                    <a:pt x="83" y="62"/>
                  </a:cubicBezTo>
                  <a:cubicBezTo>
                    <a:pt x="83" y="63"/>
                    <a:pt x="83" y="65"/>
                    <a:pt x="84" y="66"/>
                  </a:cubicBezTo>
                  <a:close/>
                  <a:moveTo>
                    <a:pt x="61" y="95"/>
                  </a:moveTo>
                  <a:cubicBezTo>
                    <a:pt x="61" y="96"/>
                    <a:pt x="60" y="96"/>
                    <a:pt x="60" y="96"/>
                  </a:cubicBezTo>
                  <a:cubicBezTo>
                    <a:pt x="60" y="97"/>
                    <a:pt x="60" y="98"/>
                    <a:pt x="60" y="99"/>
                  </a:cubicBezTo>
                  <a:cubicBezTo>
                    <a:pt x="61" y="98"/>
                    <a:pt x="61" y="98"/>
                    <a:pt x="62" y="98"/>
                  </a:cubicBezTo>
                  <a:cubicBezTo>
                    <a:pt x="61" y="97"/>
                    <a:pt x="61" y="96"/>
                    <a:pt x="61" y="95"/>
                  </a:cubicBezTo>
                  <a:close/>
                  <a:moveTo>
                    <a:pt x="6" y="72"/>
                  </a:moveTo>
                  <a:cubicBezTo>
                    <a:pt x="7" y="71"/>
                    <a:pt x="8" y="71"/>
                    <a:pt x="8" y="70"/>
                  </a:cubicBezTo>
                  <a:cubicBezTo>
                    <a:pt x="8" y="70"/>
                    <a:pt x="7" y="70"/>
                    <a:pt x="6" y="70"/>
                  </a:cubicBezTo>
                  <a:cubicBezTo>
                    <a:pt x="6" y="71"/>
                    <a:pt x="6" y="71"/>
                    <a:pt x="6" y="72"/>
                  </a:cubicBezTo>
                  <a:close/>
                  <a:moveTo>
                    <a:pt x="25" y="78"/>
                  </a:moveTo>
                  <a:cubicBezTo>
                    <a:pt x="25" y="78"/>
                    <a:pt x="25" y="78"/>
                    <a:pt x="25" y="78"/>
                  </a:cubicBezTo>
                  <a:cubicBezTo>
                    <a:pt x="26" y="77"/>
                    <a:pt x="28" y="76"/>
                    <a:pt x="29" y="75"/>
                  </a:cubicBezTo>
                  <a:cubicBezTo>
                    <a:pt x="28" y="75"/>
                    <a:pt x="27" y="75"/>
                    <a:pt x="26" y="76"/>
                  </a:cubicBezTo>
                  <a:cubicBezTo>
                    <a:pt x="26" y="76"/>
                    <a:pt x="26" y="76"/>
                    <a:pt x="25" y="76"/>
                  </a:cubicBezTo>
                  <a:cubicBezTo>
                    <a:pt x="25" y="77"/>
                    <a:pt x="25" y="77"/>
                    <a:pt x="25" y="78"/>
                  </a:cubicBezTo>
                  <a:close/>
                  <a:moveTo>
                    <a:pt x="94" y="65"/>
                  </a:moveTo>
                  <a:cubicBezTo>
                    <a:pt x="95" y="63"/>
                    <a:pt x="95" y="62"/>
                    <a:pt x="94" y="61"/>
                  </a:cubicBezTo>
                  <a:cubicBezTo>
                    <a:pt x="94" y="62"/>
                    <a:pt x="94" y="64"/>
                    <a:pt x="94" y="65"/>
                  </a:cubicBezTo>
                  <a:close/>
                  <a:moveTo>
                    <a:pt x="75" y="125"/>
                  </a:moveTo>
                  <a:cubicBezTo>
                    <a:pt x="75" y="125"/>
                    <a:pt x="75" y="124"/>
                    <a:pt x="75" y="124"/>
                  </a:cubicBezTo>
                  <a:cubicBezTo>
                    <a:pt x="75" y="123"/>
                    <a:pt x="75" y="122"/>
                    <a:pt x="74" y="121"/>
                  </a:cubicBezTo>
                  <a:cubicBezTo>
                    <a:pt x="74" y="122"/>
                    <a:pt x="74" y="122"/>
                    <a:pt x="73" y="122"/>
                  </a:cubicBezTo>
                  <a:cubicBezTo>
                    <a:pt x="74" y="123"/>
                    <a:pt x="74" y="124"/>
                    <a:pt x="75" y="125"/>
                  </a:cubicBezTo>
                  <a:close/>
                  <a:moveTo>
                    <a:pt x="62" y="119"/>
                  </a:moveTo>
                  <a:cubicBezTo>
                    <a:pt x="62" y="120"/>
                    <a:pt x="63" y="121"/>
                    <a:pt x="64" y="122"/>
                  </a:cubicBezTo>
                  <a:cubicBezTo>
                    <a:pt x="64" y="121"/>
                    <a:pt x="64" y="120"/>
                    <a:pt x="64" y="120"/>
                  </a:cubicBezTo>
                  <a:cubicBezTo>
                    <a:pt x="64" y="119"/>
                    <a:pt x="63" y="119"/>
                    <a:pt x="63" y="118"/>
                  </a:cubicBezTo>
                  <a:cubicBezTo>
                    <a:pt x="63" y="119"/>
                    <a:pt x="62" y="119"/>
                    <a:pt x="62" y="119"/>
                  </a:cubicBezTo>
                  <a:close/>
                  <a:moveTo>
                    <a:pt x="68" y="102"/>
                  </a:moveTo>
                  <a:cubicBezTo>
                    <a:pt x="68" y="101"/>
                    <a:pt x="67" y="101"/>
                    <a:pt x="67" y="100"/>
                  </a:cubicBezTo>
                  <a:cubicBezTo>
                    <a:pt x="67" y="100"/>
                    <a:pt x="67" y="100"/>
                    <a:pt x="66" y="100"/>
                  </a:cubicBezTo>
                  <a:cubicBezTo>
                    <a:pt x="66" y="101"/>
                    <a:pt x="66" y="102"/>
                    <a:pt x="66" y="103"/>
                  </a:cubicBezTo>
                  <a:cubicBezTo>
                    <a:pt x="67" y="102"/>
                    <a:pt x="67" y="102"/>
                    <a:pt x="68" y="102"/>
                  </a:cubicBezTo>
                  <a:close/>
                  <a:moveTo>
                    <a:pt x="38" y="66"/>
                  </a:moveTo>
                  <a:cubicBezTo>
                    <a:pt x="38" y="65"/>
                    <a:pt x="39" y="65"/>
                    <a:pt x="39" y="64"/>
                  </a:cubicBezTo>
                  <a:cubicBezTo>
                    <a:pt x="39" y="63"/>
                    <a:pt x="38" y="62"/>
                    <a:pt x="38" y="61"/>
                  </a:cubicBezTo>
                  <a:cubicBezTo>
                    <a:pt x="38" y="63"/>
                    <a:pt x="38" y="64"/>
                    <a:pt x="38" y="66"/>
                  </a:cubicBezTo>
                  <a:close/>
                  <a:moveTo>
                    <a:pt x="65" y="83"/>
                  </a:moveTo>
                  <a:cubicBezTo>
                    <a:pt x="65" y="84"/>
                    <a:pt x="65" y="84"/>
                    <a:pt x="65" y="85"/>
                  </a:cubicBezTo>
                  <a:cubicBezTo>
                    <a:pt x="65" y="86"/>
                    <a:pt x="65" y="86"/>
                    <a:pt x="65" y="87"/>
                  </a:cubicBezTo>
                  <a:cubicBezTo>
                    <a:pt x="65" y="87"/>
                    <a:pt x="65" y="87"/>
                    <a:pt x="65" y="86"/>
                  </a:cubicBezTo>
                  <a:cubicBezTo>
                    <a:pt x="65" y="86"/>
                    <a:pt x="66" y="85"/>
                    <a:pt x="66" y="84"/>
                  </a:cubicBezTo>
                  <a:cubicBezTo>
                    <a:pt x="66" y="84"/>
                    <a:pt x="66" y="83"/>
                    <a:pt x="65" y="83"/>
                  </a:cubicBezTo>
                  <a:close/>
                  <a:moveTo>
                    <a:pt x="59" y="25"/>
                  </a:moveTo>
                  <a:cubicBezTo>
                    <a:pt x="59" y="24"/>
                    <a:pt x="60" y="23"/>
                    <a:pt x="60" y="22"/>
                  </a:cubicBezTo>
                  <a:cubicBezTo>
                    <a:pt x="60" y="22"/>
                    <a:pt x="59" y="22"/>
                    <a:pt x="59" y="22"/>
                  </a:cubicBezTo>
                  <a:cubicBezTo>
                    <a:pt x="58" y="23"/>
                    <a:pt x="58" y="23"/>
                    <a:pt x="58" y="24"/>
                  </a:cubicBezTo>
                  <a:cubicBezTo>
                    <a:pt x="58" y="24"/>
                    <a:pt x="58" y="25"/>
                    <a:pt x="59" y="25"/>
                  </a:cubicBezTo>
                  <a:close/>
                  <a:moveTo>
                    <a:pt x="57" y="122"/>
                  </a:moveTo>
                  <a:cubicBezTo>
                    <a:pt x="57" y="123"/>
                    <a:pt x="56" y="123"/>
                    <a:pt x="56" y="123"/>
                  </a:cubicBezTo>
                  <a:cubicBezTo>
                    <a:pt x="56" y="124"/>
                    <a:pt x="56" y="124"/>
                    <a:pt x="57" y="125"/>
                  </a:cubicBezTo>
                  <a:cubicBezTo>
                    <a:pt x="57" y="125"/>
                    <a:pt x="57" y="124"/>
                    <a:pt x="58" y="124"/>
                  </a:cubicBezTo>
                  <a:cubicBezTo>
                    <a:pt x="58" y="124"/>
                    <a:pt x="58" y="123"/>
                    <a:pt x="57" y="122"/>
                  </a:cubicBezTo>
                  <a:close/>
                  <a:moveTo>
                    <a:pt x="50" y="19"/>
                  </a:moveTo>
                  <a:cubicBezTo>
                    <a:pt x="51" y="19"/>
                    <a:pt x="51" y="19"/>
                    <a:pt x="51" y="17"/>
                  </a:cubicBezTo>
                  <a:cubicBezTo>
                    <a:pt x="51" y="17"/>
                    <a:pt x="50" y="17"/>
                    <a:pt x="50" y="17"/>
                  </a:cubicBezTo>
                  <a:cubicBezTo>
                    <a:pt x="50" y="17"/>
                    <a:pt x="50" y="18"/>
                    <a:pt x="50" y="19"/>
                  </a:cubicBezTo>
                  <a:close/>
                  <a:moveTo>
                    <a:pt x="34" y="59"/>
                  </a:moveTo>
                  <a:cubicBezTo>
                    <a:pt x="34" y="59"/>
                    <a:pt x="34" y="59"/>
                    <a:pt x="34" y="59"/>
                  </a:cubicBezTo>
                  <a:cubicBezTo>
                    <a:pt x="35" y="59"/>
                    <a:pt x="35" y="59"/>
                    <a:pt x="36" y="59"/>
                  </a:cubicBezTo>
                  <a:cubicBezTo>
                    <a:pt x="36" y="58"/>
                    <a:pt x="36" y="58"/>
                    <a:pt x="36" y="57"/>
                  </a:cubicBezTo>
                  <a:cubicBezTo>
                    <a:pt x="36" y="57"/>
                    <a:pt x="36" y="56"/>
                    <a:pt x="37" y="56"/>
                  </a:cubicBezTo>
                  <a:cubicBezTo>
                    <a:pt x="37" y="56"/>
                    <a:pt x="36" y="56"/>
                    <a:pt x="36" y="56"/>
                  </a:cubicBezTo>
                  <a:cubicBezTo>
                    <a:pt x="36" y="57"/>
                    <a:pt x="35" y="58"/>
                    <a:pt x="34" y="59"/>
                  </a:cubicBezTo>
                  <a:close/>
                  <a:moveTo>
                    <a:pt x="68" y="44"/>
                  </a:moveTo>
                  <a:cubicBezTo>
                    <a:pt x="67" y="45"/>
                    <a:pt x="67" y="45"/>
                    <a:pt x="67" y="46"/>
                  </a:cubicBezTo>
                  <a:cubicBezTo>
                    <a:pt x="68" y="46"/>
                    <a:pt x="69" y="46"/>
                    <a:pt x="68" y="44"/>
                  </a:cubicBezTo>
                  <a:close/>
                  <a:moveTo>
                    <a:pt x="71" y="87"/>
                  </a:moveTo>
                  <a:cubicBezTo>
                    <a:pt x="71" y="87"/>
                    <a:pt x="71" y="87"/>
                    <a:pt x="71" y="87"/>
                  </a:cubicBezTo>
                  <a:cubicBezTo>
                    <a:pt x="70" y="87"/>
                    <a:pt x="70" y="87"/>
                    <a:pt x="69" y="88"/>
                  </a:cubicBezTo>
                  <a:cubicBezTo>
                    <a:pt x="69" y="88"/>
                    <a:pt x="69" y="88"/>
                    <a:pt x="69" y="89"/>
                  </a:cubicBezTo>
                  <a:cubicBezTo>
                    <a:pt x="70" y="88"/>
                    <a:pt x="71" y="88"/>
                    <a:pt x="71" y="87"/>
                  </a:cubicBezTo>
                  <a:close/>
                  <a:moveTo>
                    <a:pt x="47" y="72"/>
                  </a:moveTo>
                  <a:cubicBezTo>
                    <a:pt x="47" y="71"/>
                    <a:pt x="48" y="70"/>
                    <a:pt x="47" y="69"/>
                  </a:cubicBezTo>
                  <a:cubicBezTo>
                    <a:pt x="47" y="69"/>
                    <a:pt x="46" y="70"/>
                    <a:pt x="46" y="71"/>
                  </a:cubicBezTo>
                  <a:cubicBezTo>
                    <a:pt x="46" y="71"/>
                    <a:pt x="46" y="71"/>
                    <a:pt x="47" y="72"/>
                  </a:cubicBezTo>
                  <a:close/>
                  <a:moveTo>
                    <a:pt x="57" y="78"/>
                  </a:moveTo>
                  <a:cubicBezTo>
                    <a:pt x="57" y="78"/>
                    <a:pt x="57" y="78"/>
                    <a:pt x="57" y="78"/>
                  </a:cubicBezTo>
                  <a:cubicBezTo>
                    <a:pt x="57" y="77"/>
                    <a:pt x="58" y="76"/>
                    <a:pt x="59" y="76"/>
                  </a:cubicBezTo>
                  <a:cubicBezTo>
                    <a:pt x="59" y="76"/>
                    <a:pt x="59" y="75"/>
                    <a:pt x="58" y="75"/>
                  </a:cubicBezTo>
                  <a:cubicBezTo>
                    <a:pt x="58" y="76"/>
                    <a:pt x="57" y="76"/>
                    <a:pt x="57" y="76"/>
                  </a:cubicBezTo>
                  <a:cubicBezTo>
                    <a:pt x="57" y="76"/>
                    <a:pt x="57" y="77"/>
                    <a:pt x="57" y="78"/>
                  </a:cubicBezTo>
                  <a:close/>
                  <a:moveTo>
                    <a:pt x="36" y="66"/>
                  </a:moveTo>
                  <a:cubicBezTo>
                    <a:pt x="36" y="66"/>
                    <a:pt x="35" y="66"/>
                    <a:pt x="35" y="66"/>
                  </a:cubicBezTo>
                  <a:cubicBezTo>
                    <a:pt x="35" y="67"/>
                    <a:pt x="35" y="68"/>
                    <a:pt x="34" y="70"/>
                  </a:cubicBezTo>
                  <a:cubicBezTo>
                    <a:pt x="35" y="69"/>
                    <a:pt x="35" y="69"/>
                    <a:pt x="35" y="69"/>
                  </a:cubicBezTo>
                  <a:cubicBezTo>
                    <a:pt x="35" y="68"/>
                    <a:pt x="35" y="67"/>
                    <a:pt x="36" y="66"/>
                  </a:cubicBezTo>
                  <a:close/>
                  <a:moveTo>
                    <a:pt x="99" y="71"/>
                  </a:moveTo>
                  <a:cubicBezTo>
                    <a:pt x="98" y="70"/>
                    <a:pt x="98" y="69"/>
                    <a:pt x="98" y="69"/>
                  </a:cubicBezTo>
                  <a:cubicBezTo>
                    <a:pt x="97" y="70"/>
                    <a:pt x="97" y="70"/>
                    <a:pt x="97" y="71"/>
                  </a:cubicBezTo>
                  <a:cubicBezTo>
                    <a:pt x="97" y="71"/>
                    <a:pt x="98" y="71"/>
                    <a:pt x="99" y="71"/>
                  </a:cubicBezTo>
                  <a:close/>
                  <a:moveTo>
                    <a:pt x="114" y="57"/>
                  </a:moveTo>
                  <a:cubicBezTo>
                    <a:pt x="114" y="57"/>
                    <a:pt x="115" y="58"/>
                    <a:pt x="115" y="58"/>
                  </a:cubicBezTo>
                  <a:cubicBezTo>
                    <a:pt x="115" y="57"/>
                    <a:pt x="115" y="56"/>
                    <a:pt x="115" y="55"/>
                  </a:cubicBezTo>
                  <a:cubicBezTo>
                    <a:pt x="114" y="56"/>
                    <a:pt x="114" y="56"/>
                    <a:pt x="114" y="57"/>
                  </a:cubicBezTo>
                  <a:close/>
                  <a:moveTo>
                    <a:pt x="122" y="41"/>
                  </a:moveTo>
                  <a:cubicBezTo>
                    <a:pt x="122" y="41"/>
                    <a:pt x="122" y="41"/>
                    <a:pt x="122" y="41"/>
                  </a:cubicBezTo>
                  <a:cubicBezTo>
                    <a:pt x="120" y="41"/>
                    <a:pt x="117" y="41"/>
                    <a:pt x="115" y="41"/>
                  </a:cubicBezTo>
                  <a:cubicBezTo>
                    <a:pt x="115" y="41"/>
                    <a:pt x="115" y="41"/>
                    <a:pt x="115" y="41"/>
                  </a:cubicBezTo>
                  <a:cubicBezTo>
                    <a:pt x="117" y="41"/>
                    <a:pt x="120" y="41"/>
                    <a:pt x="122" y="41"/>
                  </a:cubicBezTo>
                  <a:close/>
                  <a:moveTo>
                    <a:pt x="97" y="50"/>
                  </a:moveTo>
                  <a:cubicBezTo>
                    <a:pt x="97" y="50"/>
                    <a:pt x="97" y="50"/>
                    <a:pt x="97" y="50"/>
                  </a:cubicBezTo>
                  <a:cubicBezTo>
                    <a:pt x="95" y="50"/>
                    <a:pt x="94" y="50"/>
                    <a:pt x="93" y="50"/>
                  </a:cubicBezTo>
                  <a:cubicBezTo>
                    <a:pt x="93" y="51"/>
                    <a:pt x="93" y="51"/>
                    <a:pt x="93" y="51"/>
                  </a:cubicBezTo>
                  <a:cubicBezTo>
                    <a:pt x="94" y="51"/>
                    <a:pt x="95" y="51"/>
                    <a:pt x="96" y="50"/>
                  </a:cubicBezTo>
                  <a:cubicBezTo>
                    <a:pt x="97" y="50"/>
                    <a:pt x="97" y="50"/>
                    <a:pt x="97" y="50"/>
                  </a:cubicBezTo>
                  <a:close/>
                  <a:moveTo>
                    <a:pt x="62" y="23"/>
                  </a:moveTo>
                  <a:cubicBezTo>
                    <a:pt x="62" y="23"/>
                    <a:pt x="62" y="23"/>
                    <a:pt x="62" y="23"/>
                  </a:cubicBezTo>
                  <a:cubicBezTo>
                    <a:pt x="62" y="24"/>
                    <a:pt x="61" y="25"/>
                    <a:pt x="61" y="26"/>
                  </a:cubicBezTo>
                  <a:cubicBezTo>
                    <a:pt x="62" y="26"/>
                    <a:pt x="62" y="25"/>
                    <a:pt x="62" y="25"/>
                  </a:cubicBezTo>
                  <a:cubicBezTo>
                    <a:pt x="62" y="24"/>
                    <a:pt x="62" y="24"/>
                    <a:pt x="62" y="23"/>
                  </a:cubicBezTo>
                  <a:close/>
                  <a:moveTo>
                    <a:pt x="40" y="52"/>
                  </a:moveTo>
                  <a:cubicBezTo>
                    <a:pt x="41" y="53"/>
                    <a:pt x="44" y="53"/>
                    <a:pt x="45" y="52"/>
                  </a:cubicBezTo>
                  <a:cubicBezTo>
                    <a:pt x="44" y="52"/>
                    <a:pt x="43" y="52"/>
                    <a:pt x="41" y="52"/>
                  </a:cubicBezTo>
                  <a:cubicBezTo>
                    <a:pt x="41" y="52"/>
                    <a:pt x="41" y="52"/>
                    <a:pt x="40" y="52"/>
                  </a:cubicBezTo>
                  <a:cubicBezTo>
                    <a:pt x="40" y="52"/>
                    <a:pt x="40" y="52"/>
                    <a:pt x="40" y="52"/>
                  </a:cubicBezTo>
                  <a:close/>
                  <a:moveTo>
                    <a:pt x="105" y="57"/>
                  </a:moveTo>
                  <a:cubicBezTo>
                    <a:pt x="105" y="56"/>
                    <a:pt x="105" y="55"/>
                    <a:pt x="105" y="55"/>
                  </a:cubicBezTo>
                  <a:cubicBezTo>
                    <a:pt x="106" y="54"/>
                    <a:pt x="106" y="54"/>
                    <a:pt x="106" y="53"/>
                  </a:cubicBezTo>
                  <a:cubicBezTo>
                    <a:pt x="106" y="53"/>
                    <a:pt x="106" y="53"/>
                    <a:pt x="106" y="53"/>
                  </a:cubicBezTo>
                  <a:cubicBezTo>
                    <a:pt x="105" y="54"/>
                    <a:pt x="105" y="54"/>
                    <a:pt x="105" y="55"/>
                  </a:cubicBezTo>
                  <a:cubicBezTo>
                    <a:pt x="104" y="56"/>
                    <a:pt x="104" y="56"/>
                    <a:pt x="105" y="57"/>
                  </a:cubicBezTo>
                  <a:close/>
                  <a:moveTo>
                    <a:pt x="96" y="59"/>
                  </a:moveTo>
                  <a:cubicBezTo>
                    <a:pt x="97" y="58"/>
                    <a:pt x="96" y="57"/>
                    <a:pt x="96" y="56"/>
                  </a:cubicBezTo>
                  <a:cubicBezTo>
                    <a:pt x="95" y="56"/>
                    <a:pt x="95" y="57"/>
                    <a:pt x="95" y="57"/>
                  </a:cubicBezTo>
                  <a:cubicBezTo>
                    <a:pt x="95" y="58"/>
                    <a:pt x="96" y="58"/>
                    <a:pt x="96" y="59"/>
                  </a:cubicBezTo>
                  <a:close/>
                  <a:moveTo>
                    <a:pt x="56" y="60"/>
                  </a:moveTo>
                  <a:cubicBezTo>
                    <a:pt x="57" y="59"/>
                    <a:pt x="57" y="59"/>
                    <a:pt x="57" y="58"/>
                  </a:cubicBezTo>
                  <a:cubicBezTo>
                    <a:pt x="56" y="58"/>
                    <a:pt x="56" y="59"/>
                    <a:pt x="55" y="59"/>
                  </a:cubicBezTo>
                  <a:cubicBezTo>
                    <a:pt x="56" y="59"/>
                    <a:pt x="56" y="60"/>
                    <a:pt x="56" y="60"/>
                  </a:cubicBezTo>
                  <a:close/>
                  <a:moveTo>
                    <a:pt x="59" y="83"/>
                  </a:moveTo>
                  <a:cubicBezTo>
                    <a:pt x="58" y="84"/>
                    <a:pt x="57" y="84"/>
                    <a:pt x="57" y="85"/>
                  </a:cubicBezTo>
                  <a:cubicBezTo>
                    <a:pt x="58" y="85"/>
                    <a:pt x="59" y="84"/>
                    <a:pt x="59" y="83"/>
                  </a:cubicBezTo>
                  <a:close/>
                  <a:moveTo>
                    <a:pt x="14" y="78"/>
                  </a:moveTo>
                  <a:cubicBezTo>
                    <a:pt x="15" y="78"/>
                    <a:pt x="16" y="78"/>
                    <a:pt x="17" y="77"/>
                  </a:cubicBezTo>
                  <a:cubicBezTo>
                    <a:pt x="16" y="77"/>
                    <a:pt x="16" y="77"/>
                    <a:pt x="16" y="76"/>
                  </a:cubicBezTo>
                  <a:cubicBezTo>
                    <a:pt x="15" y="77"/>
                    <a:pt x="15" y="77"/>
                    <a:pt x="14" y="78"/>
                  </a:cubicBezTo>
                  <a:close/>
                  <a:moveTo>
                    <a:pt x="91" y="67"/>
                  </a:moveTo>
                  <a:cubicBezTo>
                    <a:pt x="91" y="67"/>
                    <a:pt x="92" y="67"/>
                    <a:pt x="92" y="67"/>
                  </a:cubicBezTo>
                  <a:cubicBezTo>
                    <a:pt x="92" y="66"/>
                    <a:pt x="92" y="65"/>
                    <a:pt x="91" y="64"/>
                  </a:cubicBezTo>
                  <a:cubicBezTo>
                    <a:pt x="91" y="64"/>
                    <a:pt x="91" y="65"/>
                    <a:pt x="91" y="65"/>
                  </a:cubicBezTo>
                  <a:cubicBezTo>
                    <a:pt x="91" y="66"/>
                    <a:pt x="91" y="66"/>
                    <a:pt x="91" y="67"/>
                  </a:cubicBezTo>
                  <a:close/>
                  <a:moveTo>
                    <a:pt x="96" y="65"/>
                  </a:moveTo>
                  <a:cubicBezTo>
                    <a:pt x="96" y="67"/>
                    <a:pt x="95" y="68"/>
                    <a:pt x="95" y="70"/>
                  </a:cubicBezTo>
                  <a:cubicBezTo>
                    <a:pt x="95" y="70"/>
                    <a:pt x="95" y="70"/>
                    <a:pt x="95" y="70"/>
                  </a:cubicBezTo>
                  <a:cubicBezTo>
                    <a:pt x="95" y="69"/>
                    <a:pt x="96" y="68"/>
                    <a:pt x="97" y="66"/>
                  </a:cubicBezTo>
                  <a:cubicBezTo>
                    <a:pt x="97" y="66"/>
                    <a:pt x="97" y="66"/>
                    <a:pt x="96" y="65"/>
                  </a:cubicBezTo>
                  <a:close/>
                  <a:moveTo>
                    <a:pt x="116" y="67"/>
                  </a:moveTo>
                  <a:cubicBezTo>
                    <a:pt x="117" y="66"/>
                    <a:pt x="117" y="65"/>
                    <a:pt x="116" y="64"/>
                  </a:cubicBezTo>
                  <a:cubicBezTo>
                    <a:pt x="115" y="65"/>
                    <a:pt x="115" y="66"/>
                    <a:pt x="116" y="67"/>
                  </a:cubicBezTo>
                  <a:close/>
                  <a:moveTo>
                    <a:pt x="60" y="69"/>
                  </a:moveTo>
                  <a:cubicBezTo>
                    <a:pt x="59" y="70"/>
                    <a:pt x="59" y="72"/>
                    <a:pt x="60" y="73"/>
                  </a:cubicBezTo>
                  <a:cubicBezTo>
                    <a:pt x="60" y="72"/>
                    <a:pt x="60" y="70"/>
                    <a:pt x="60" y="69"/>
                  </a:cubicBezTo>
                  <a:close/>
                  <a:moveTo>
                    <a:pt x="28" y="81"/>
                  </a:moveTo>
                  <a:cubicBezTo>
                    <a:pt x="29" y="81"/>
                    <a:pt x="29" y="81"/>
                    <a:pt x="30" y="81"/>
                  </a:cubicBezTo>
                  <a:cubicBezTo>
                    <a:pt x="31" y="81"/>
                    <a:pt x="32" y="82"/>
                    <a:pt x="32" y="81"/>
                  </a:cubicBezTo>
                  <a:cubicBezTo>
                    <a:pt x="32" y="81"/>
                    <a:pt x="32" y="81"/>
                    <a:pt x="32" y="81"/>
                  </a:cubicBezTo>
                  <a:cubicBezTo>
                    <a:pt x="31" y="81"/>
                    <a:pt x="29" y="81"/>
                    <a:pt x="28" y="81"/>
                  </a:cubicBezTo>
                  <a:close/>
                  <a:moveTo>
                    <a:pt x="58" y="62"/>
                  </a:moveTo>
                  <a:cubicBezTo>
                    <a:pt x="58" y="62"/>
                    <a:pt x="58" y="62"/>
                    <a:pt x="58" y="62"/>
                  </a:cubicBezTo>
                  <a:cubicBezTo>
                    <a:pt x="58" y="62"/>
                    <a:pt x="57" y="63"/>
                    <a:pt x="57" y="64"/>
                  </a:cubicBezTo>
                  <a:cubicBezTo>
                    <a:pt x="58" y="64"/>
                    <a:pt x="58" y="63"/>
                    <a:pt x="59" y="63"/>
                  </a:cubicBezTo>
                  <a:cubicBezTo>
                    <a:pt x="59" y="63"/>
                    <a:pt x="58" y="62"/>
                    <a:pt x="58" y="62"/>
                  </a:cubicBezTo>
                  <a:close/>
                  <a:moveTo>
                    <a:pt x="54" y="62"/>
                  </a:moveTo>
                  <a:cubicBezTo>
                    <a:pt x="54" y="62"/>
                    <a:pt x="54" y="62"/>
                    <a:pt x="54" y="62"/>
                  </a:cubicBezTo>
                  <a:cubicBezTo>
                    <a:pt x="54" y="63"/>
                    <a:pt x="54" y="64"/>
                    <a:pt x="54" y="64"/>
                  </a:cubicBezTo>
                  <a:cubicBezTo>
                    <a:pt x="55" y="64"/>
                    <a:pt x="55" y="63"/>
                    <a:pt x="54" y="62"/>
                  </a:cubicBezTo>
                  <a:close/>
                  <a:moveTo>
                    <a:pt x="27" y="64"/>
                  </a:moveTo>
                  <a:cubicBezTo>
                    <a:pt x="28" y="64"/>
                    <a:pt x="28" y="64"/>
                    <a:pt x="28" y="64"/>
                  </a:cubicBezTo>
                  <a:cubicBezTo>
                    <a:pt x="28" y="63"/>
                    <a:pt x="28" y="62"/>
                    <a:pt x="29" y="61"/>
                  </a:cubicBezTo>
                  <a:cubicBezTo>
                    <a:pt x="29" y="61"/>
                    <a:pt x="29" y="60"/>
                    <a:pt x="29" y="59"/>
                  </a:cubicBezTo>
                  <a:cubicBezTo>
                    <a:pt x="29" y="59"/>
                    <a:pt x="29" y="59"/>
                    <a:pt x="29" y="59"/>
                  </a:cubicBezTo>
                  <a:cubicBezTo>
                    <a:pt x="28" y="61"/>
                    <a:pt x="28" y="62"/>
                    <a:pt x="27" y="64"/>
                  </a:cubicBezTo>
                  <a:close/>
                  <a:moveTo>
                    <a:pt x="98" y="81"/>
                  </a:moveTo>
                  <a:cubicBezTo>
                    <a:pt x="97" y="81"/>
                    <a:pt x="92" y="81"/>
                    <a:pt x="91" y="82"/>
                  </a:cubicBezTo>
                  <a:cubicBezTo>
                    <a:pt x="94" y="82"/>
                    <a:pt x="96" y="81"/>
                    <a:pt x="98" y="81"/>
                  </a:cubicBezTo>
                  <a:close/>
                  <a:moveTo>
                    <a:pt x="61" y="43"/>
                  </a:moveTo>
                  <a:cubicBezTo>
                    <a:pt x="62" y="42"/>
                    <a:pt x="63" y="42"/>
                    <a:pt x="63" y="42"/>
                  </a:cubicBezTo>
                  <a:cubicBezTo>
                    <a:pt x="63" y="42"/>
                    <a:pt x="63" y="41"/>
                    <a:pt x="63" y="41"/>
                  </a:cubicBezTo>
                  <a:cubicBezTo>
                    <a:pt x="62" y="41"/>
                    <a:pt x="62" y="41"/>
                    <a:pt x="61" y="43"/>
                  </a:cubicBezTo>
                  <a:close/>
                  <a:moveTo>
                    <a:pt x="55" y="76"/>
                  </a:moveTo>
                  <a:cubicBezTo>
                    <a:pt x="54" y="76"/>
                    <a:pt x="54" y="76"/>
                    <a:pt x="54" y="76"/>
                  </a:cubicBezTo>
                  <a:cubicBezTo>
                    <a:pt x="54" y="77"/>
                    <a:pt x="54" y="77"/>
                    <a:pt x="54" y="78"/>
                  </a:cubicBezTo>
                  <a:cubicBezTo>
                    <a:pt x="54" y="78"/>
                    <a:pt x="54" y="78"/>
                    <a:pt x="54" y="78"/>
                  </a:cubicBezTo>
                  <a:cubicBezTo>
                    <a:pt x="55" y="77"/>
                    <a:pt x="55" y="77"/>
                    <a:pt x="55" y="76"/>
                  </a:cubicBezTo>
                  <a:close/>
                  <a:moveTo>
                    <a:pt x="82" y="2"/>
                  </a:moveTo>
                  <a:cubicBezTo>
                    <a:pt x="83" y="3"/>
                    <a:pt x="83" y="4"/>
                    <a:pt x="83" y="5"/>
                  </a:cubicBezTo>
                  <a:cubicBezTo>
                    <a:pt x="83" y="4"/>
                    <a:pt x="83" y="3"/>
                    <a:pt x="83" y="3"/>
                  </a:cubicBezTo>
                  <a:cubicBezTo>
                    <a:pt x="83" y="2"/>
                    <a:pt x="83" y="2"/>
                    <a:pt x="82" y="2"/>
                  </a:cubicBezTo>
                  <a:close/>
                  <a:moveTo>
                    <a:pt x="50" y="52"/>
                  </a:moveTo>
                  <a:cubicBezTo>
                    <a:pt x="50" y="52"/>
                    <a:pt x="50" y="52"/>
                    <a:pt x="50" y="51"/>
                  </a:cubicBezTo>
                  <a:cubicBezTo>
                    <a:pt x="50" y="51"/>
                    <a:pt x="49" y="51"/>
                    <a:pt x="49" y="51"/>
                  </a:cubicBezTo>
                  <a:cubicBezTo>
                    <a:pt x="49" y="52"/>
                    <a:pt x="49" y="52"/>
                    <a:pt x="49" y="52"/>
                  </a:cubicBezTo>
                  <a:cubicBezTo>
                    <a:pt x="49" y="52"/>
                    <a:pt x="50" y="52"/>
                    <a:pt x="50" y="52"/>
                  </a:cubicBezTo>
                  <a:close/>
                  <a:moveTo>
                    <a:pt x="9" y="63"/>
                  </a:moveTo>
                  <a:cubicBezTo>
                    <a:pt x="10" y="63"/>
                    <a:pt x="11" y="62"/>
                    <a:pt x="10" y="61"/>
                  </a:cubicBezTo>
                  <a:cubicBezTo>
                    <a:pt x="10" y="62"/>
                    <a:pt x="9" y="62"/>
                    <a:pt x="9" y="63"/>
                  </a:cubicBezTo>
                  <a:close/>
                  <a:moveTo>
                    <a:pt x="50" y="13"/>
                  </a:moveTo>
                  <a:cubicBezTo>
                    <a:pt x="51" y="13"/>
                    <a:pt x="51" y="13"/>
                    <a:pt x="51" y="12"/>
                  </a:cubicBezTo>
                  <a:cubicBezTo>
                    <a:pt x="51" y="12"/>
                    <a:pt x="50" y="12"/>
                    <a:pt x="50" y="12"/>
                  </a:cubicBezTo>
                  <a:cubicBezTo>
                    <a:pt x="50" y="12"/>
                    <a:pt x="50" y="13"/>
                    <a:pt x="50" y="13"/>
                  </a:cubicBezTo>
                  <a:close/>
                  <a:moveTo>
                    <a:pt x="46" y="74"/>
                  </a:moveTo>
                  <a:cubicBezTo>
                    <a:pt x="46" y="74"/>
                    <a:pt x="45" y="74"/>
                    <a:pt x="45" y="75"/>
                  </a:cubicBezTo>
                  <a:cubicBezTo>
                    <a:pt x="45" y="76"/>
                    <a:pt x="45" y="76"/>
                    <a:pt x="45" y="77"/>
                  </a:cubicBezTo>
                  <a:cubicBezTo>
                    <a:pt x="45" y="77"/>
                    <a:pt x="45" y="77"/>
                    <a:pt x="45" y="77"/>
                  </a:cubicBezTo>
                  <a:cubicBezTo>
                    <a:pt x="46" y="76"/>
                    <a:pt x="46" y="75"/>
                    <a:pt x="46" y="74"/>
                  </a:cubicBezTo>
                  <a:close/>
                  <a:moveTo>
                    <a:pt x="68" y="126"/>
                  </a:moveTo>
                  <a:cubicBezTo>
                    <a:pt x="68" y="126"/>
                    <a:pt x="68" y="125"/>
                    <a:pt x="68" y="125"/>
                  </a:cubicBezTo>
                  <a:cubicBezTo>
                    <a:pt x="67" y="125"/>
                    <a:pt x="67" y="125"/>
                    <a:pt x="66" y="125"/>
                  </a:cubicBezTo>
                  <a:cubicBezTo>
                    <a:pt x="67" y="126"/>
                    <a:pt x="67" y="126"/>
                    <a:pt x="68" y="126"/>
                  </a:cubicBezTo>
                  <a:close/>
                  <a:moveTo>
                    <a:pt x="55" y="101"/>
                  </a:moveTo>
                  <a:cubicBezTo>
                    <a:pt x="55" y="101"/>
                    <a:pt x="55" y="101"/>
                    <a:pt x="55" y="101"/>
                  </a:cubicBezTo>
                  <a:cubicBezTo>
                    <a:pt x="55" y="101"/>
                    <a:pt x="56" y="101"/>
                    <a:pt x="57" y="100"/>
                  </a:cubicBezTo>
                  <a:cubicBezTo>
                    <a:pt x="57" y="100"/>
                    <a:pt x="57" y="100"/>
                    <a:pt x="56" y="99"/>
                  </a:cubicBezTo>
                  <a:cubicBezTo>
                    <a:pt x="56" y="100"/>
                    <a:pt x="55" y="100"/>
                    <a:pt x="55" y="101"/>
                  </a:cubicBezTo>
                  <a:close/>
                  <a:moveTo>
                    <a:pt x="114" y="62"/>
                  </a:moveTo>
                  <a:cubicBezTo>
                    <a:pt x="114" y="61"/>
                    <a:pt x="114" y="60"/>
                    <a:pt x="114" y="60"/>
                  </a:cubicBezTo>
                  <a:cubicBezTo>
                    <a:pt x="113" y="60"/>
                    <a:pt x="113" y="61"/>
                    <a:pt x="114" y="62"/>
                  </a:cubicBezTo>
                  <a:close/>
                  <a:moveTo>
                    <a:pt x="53" y="17"/>
                  </a:moveTo>
                  <a:cubicBezTo>
                    <a:pt x="54" y="17"/>
                    <a:pt x="55" y="16"/>
                    <a:pt x="55" y="16"/>
                  </a:cubicBezTo>
                  <a:cubicBezTo>
                    <a:pt x="54" y="16"/>
                    <a:pt x="54" y="16"/>
                    <a:pt x="53" y="16"/>
                  </a:cubicBezTo>
                  <a:cubicBezTo>
                    <a:pt x="53" y="17"/>
                    <a:pt x="53" y="17"/>
                    <a:pt x="53" y="17"/>
                  </a:cubicBezTo>
                  <a:close/>
                  <a:moveTo>
                    <a:pt x="68" y="55"/>
                  </a:moveTo>
                  <a:cubicBezTo>
                    <a:pt x="68" y="55"/>
                    <a:pt x="68" y="55"/>
                    <a:pt x="69" y="55"/>
                  </a:cubicBezTo>
                  <a:cubicBezTo>
                    <a:pt x="69" y="54"/>
                    <a:pt x="69" y="53"/>
                    <a:pt x="68" y="52"/>
                  </a:cubicBezTo>
                  <a:cubicBezTo>
                    <a:pt x="68" y="52"/>
                    <a:pt x="68" y="52"/>
                    <a:pt x="68" y="52"/>
                  </a:cubicBezTo>
                  <a:cubicBezTo>
                    <a:pt x="68" y="53"/>
                    <a:pt x="68" y="54"/>
                    <a:pt x="68" y="55"/>
                  </a:cubicBezTo>
                  <a:close/>
                  <a:moveTo>
                    <a:pt x="55" y="68"/>
                  </a:moveTo>
                  <a:cubicBezTo>
                    <a:pt x="55" y="68"/>
                    <a:pt x="55" y="68"/>
                    <a:pt x="55" y="68"/>
                  </a:cubicBezTo>
                  <a:cubicBezTo>
                    <a:pt x="55" y="68"/>
                    <a:pt x="56" y="68"/>
                    <a:pt x="56" y="68"/>
                  </a:cubicBezTo>
                  <a:cubicBezTo>
                    <a:pt x="56" y="67"/>
                    <a:pt x="56" y="67"/>
                    <a:pt x="56" y="66"/>
                  </a:cubicBezTo>
                  <a:cubicBezTo>
                    <a:pt x="56" y="66"/>
                    <a:pt x="56" y="66"/>
                    <a:pt x="56" y="66"/>
                  </a:cubicBezTo>
                  <a:cubicBezTo>
                    <a:pt x="55" y="67"/>
                    <a:pt x="55" y="67"/>
                    <a:pt x="55" y="68"/>
                  </a:cubicBezTo>
                  <a:close/>
                  <a:moveTo>
                    <a:pt x="117" y="75"/>
                  </a:moveTo>
                  <a:cubicBezTo>
                    <a:pt x="117" y="74"/>
                    <a:pt x="117" y="74"/>
                    <a:pt x="117" y="74"/>
                  </a:cubicBezTo>
                  <a:cubicBezTo>
                    <a:pt x="116" y="74"/>
                    <a:pt x="115" y="74"/>
                    <a:pt x="114" y="75"/>
                  </a:cubicBezTo>
                  <a:cubicBezTo>
                    <a:pt x="115" y="75"/>
                    <a:pt x="116" y="75"/>
                    <a:pt x="117" y="75"/>
                  </a:cubicBezTo>
                  <a:close/>
                  <a:moveTo>
                    <a:pt x="82" y="42"/>
                  </a:moveTo>
                  <a:cubicBezTo>
                    <a:pt x="82" y="42"/>
                    <a:pt x="82" y="41"/>
                    <a:pt x="82" y="40"/>
                  </a:cubicBezTo>
                  <a:cubicBezTo>
                    <a:pt x="81" y="41"/>
                    <a:pt x="81" y="41"/>
                    <a:pt x="81" y="42"/>
                  </a:cubicBezTo>
                  <a:cubicBezTo>
                    <a:pt x="81" y="42"/>
                    <a:pt x="81" y="42"/>
                    <a:pt x="82" y="42"/>
                  </a:cubicBezTo>
                  <a:close/>
                  <a:moveTo>
                    <a:pt x="34" y="62"/>
                  </a:moveTo>
                  <a:cubicBezTo>
                    <a:pt x="33" y="63"/>
                    <a:pt x="33" y="63"/>
                    <a:pt x="34" y="64"/>
                  </a:cubicBezTo>
                  <a:cubicBezTo>
                    <a:pt x="34" y="64"/>
                    <a:pt x="34" y="63"/>
                    <a:pt x="34" y="62"/>
                  </a:cubicBezTo>
                  <a:close/>
                  <a:moveTo>
                    <a:pt x="25" y="71"/>
                  </a:moveTo>
                  <a:cubicBezTo>
                    <a:pt x="26" y="70"/>
                    <a:pt x="26" y="69"/>
                    <a:pt x="26" y="68"/>
                  </a:cubicBezTo>
                  <a:cubicBezTo>
                    <a:pt x="26" y="69"/>
                    <a:pt x="26" y="70"/>
                    <a:pt x="25" y="71"/>
                  </a:cubicBezTo>
                  <a:close/>
                  <a:moveTo>
                    <a:pt x="8" y="68"/>
                  </a:moveTo>
                  <a:cubicBezTo>
                    <a:pt x="9" y="67"/>
                    <a:pt x="9" y="67"/>
                    <a:pt x="9" y="66"/>
                  </a:cubicBezTo>
                  <a:cubicBezTo>
                    <a:pt x="9" y="67"/>
                    <a:pt x="8" y="67"/>
                    <a:pt x="8" y="68"/>
                  </a:cubicBezTo>
                  <a:close/>
                  <a:moveTo>
                    <a:pt x="128" y="64"/>
                  </a:moveTo>
                  <a:cubicBezTo>
                    <a:pt x="128" y="64"/>
                    <a:pt x="128" y="64"/>
                    <a:pt x="129" y="64"/>
                  </a:cubicBezTo>
                  <a:cubicBezTo>
                    <a:pt x="129" y="63"/>
                    <a:pt x="129" y="62"/>
                    <a:pt x="129" y="61"/>
                  </a:cubicBezTo>
                  <a:cubicBezTo>
                    <a:pt x="128" y="62"/>
                    <a:pt x="128" y="63"/>
                    <a:pt x="128" y="64"/>
                  </a:cubicBezTo>
                  <a:close/>
                  <a:moveTo>
                    <a:pt x="5" y="54"/>
                  </a:moveTo>
                  <a:cubicBezTo>
                    <a:pt x="5" y="54"/>
                    <a:pt x="5" y="54"/>
                    <a:pt x="5" y="55"/>
                  </a:cubicBezTo>
                  <a:cubicBezTo>
                    <a:pt x="5" y="55"/>
                    <a:pt x="5" y="56"/>
                    <a:pt x="5" y="56"/>
                  </a:cubicBezTo>
                  <a:cubicBezTo>
                    <a:pt x="5" y="56"/>
                    <a:pt x="5" y="56"/>
                    <a:pt x="5" y="56"/>
                  </a:cubicBezTo>
                  <a:cubicBezTo>
                    <a:pt x="5" y="56"/>
                    <a:pt x="5" y="55"/>
                    <a:pt x="5" y="54"/>
                  </a:cubicBezTo>
                  <a:close/>
                  <a:moveTo>
                    <a:pt x="90" y="72"/>
                  </a:moveTo>
                  <a:cubicBezTo>
                    <a:pt x="90" y="71"/>
                    <a:pt x="89" y="70"/>
                    <a:pt x="89" y="69"/>
                  </a:cubicBezTo>
                  <a:cubicBezTo>
                    <a:pt x="89" y="70"/>
                    <a:pt x="89" y="71"/>
                    <a:pt x="90" y="72"/>
                  </a:cubicBezTo>
                  <a:close/>
                  <a:moveTo>
                    <a:pt x="68" y="78"/>
                  </a:moveTo>
                  <a:cubicBezTo>
                    <a:pt x="68" y="79"/>
                    <a:pt x="68" y="79"/>
                    <a:pt x="68" y="79"/>
                  </a:cubicBezTo>
                  <a:cubicBezTo>
                    <a:pt x="69" y="79"/>
                    <a:pt x="69" y="78"/>
                    <a:pt x="70" y="78"/>
                  </a:cubicBezTo>
                  <a:cubicBezTo>
                    <a:pt x="70" y="78"/>
                    <a:pt x="70" y="78"/>
                    <a:pt x="70" y="78"/>
                  </a:cubicBezTo>
                  <a:cubicBezTo>
                    <a:pt x="70" y="78"/>
                    <a:pt x="70" y="78"/>
                    <a:pt x="70" y="78"/>
                  </a:cubicBezTo>
                  <a:cubicBezTo>
                    <a:pt x="69" y="78"/>
                    <a:pt x="69" y="78"/>
                    <a:pt x="68" y="78"/>
                  </a:cubicBezTo>
                  <a:close/>
                  <a:moveTo>
                    <a:pt x="15" y="56"/>
                  </a:moveTo>
                  <a:cubicBezTo>
                    <a:pt x="14" y="56"/>
                    <a:pt x="14" y="56"/>
                    <a:pt x="14" y="57"/>
                  </a:cubicBezTo>
                  <a:cubicBezTo>
                    <a:pt x="14" y="57"/>
                    <a:pt x="15" y="56"/>
                    <a:pt x="15" y="56"/>
                  </a:cubicBezTo>
                  <a:close/>
                  <a:moveTo>
                    <a:pt x="13" y="63"/>
                  </a:moveTo>
                  <a:cubicBezTo>
                    <a:pt x="12" y="63"/>
                    <a:pt x="12" y="64"/>
                    <a:pt x="12" y="65"/>
                  </a:cubicBezTo>
                  <a:cubicBezTo>
                    <a:pt x="12" y="64"/>
                    <a:pt x="13" y="64"/>
                    <a:pt x="13" y="63"/>
                  </a:cubicBezTo>
                  <a:close/>
                  <a:moveTo>
                    <a:pt x="101" y="65"/>
                  </a:moveTo>
                  <a:cubicBezTo>
                    <a:pt x="101" y="64"/>
                    <a:pt x="101" y="63"/>
                    <a:pt x="101" y="62"/>
                  </a:cubicBezTo>
                  <a:cubicBezTo>
                    <a:pt x="100" y="63"/>
                    <a:pt x="100" y="63"/>
                    <a:pt x="101" y="65"/>
                  </a:cubicBezTo>
                  <a:close/>
                  <a:moveTo>
                    <a:pt x="98" y="63"/>
                  </a:moveTo>
                  <a:cubicBezTo>
                    <a:pt x="98" y="63"/>
                    <a:pt x="98" y="62"/>
                    <a:pt x="98" y="61"/>
                  </a:cubicBezTo>
                  <a:cubicBezTo>
                    <a:pt x="97" y="62"/>
                    <a:pt x="98" y="63"/>
                    <a:pt x="98" y="63"/>
                  </a:cubicBezTo>
                  <a:close/>
                  <a:moveTo>
                    <a:pt x="57" y="39"/>
                  </a:moveTo>
                  <a:cubicBezTo>
                    <a:pt x="56" y="39"/>
                    <a:pt x="56" y="39"/>
                    <a:pt x="56" y="40"/>
                  </a:cubicBezTo>
                  <a:cubicBezTo>
                    <a:pt x="57" y="40"/>
                    <a:pt x="57" y="40"/>
                    <a:pt x="57" y="40"/>
                  </a:cubicBezTo>
                  <a:cubicBezTo>
                    <a:pt x="57" y="40"/>
                    <a:pt x="57" y="39"/>
                    <a:pt x="57" y="39"/>
                  </a:cubicBezTo>
                  <a:close/>
                  <a:moveTo>
                    <a:pt x="59" y="65"/>
                  </a:moveTo>
                  <a:cubicBezTo>
                    <a:pt x="59" y="65"/>
                    <a:pt x="58" y="66"/>
                    <a:pt x="58" y="66"/>
                  </a:cubicBezTo>
                  <a:cubicBezTo>
                    <a:pt x="58" y="66"/>
                    <a:pt x="58" y="66"/>
                    <a:pt x="58" y="67"/>
                  </a:cubicBezTo>
                  <a:cubicBezTo>
                    <a:pt x="59" y="66"/>
                    <a:pt x="59" y="66"/>
                    <a:pt x="59" y="65"/>
                  </a:cubicBezTo>
                  <a:close/>
                  <a:moveTo>
                    <a:pt x="6" y="62"/>
                  </a:moveTo>
                  <a:cubicBezTo>
                    <a:pt x="5" y="62"/>
                    <a:pt x="5" y="62"/>
                    <a:pt x="5" y="63"/>
                  </a:cubicBezTo>
                  <a:cubicBezTo>
                    <a:pt x="5" y="63"/>
                    <a:pt x="5" y="63"/>
                    <a:pt x="5" y="63"/>
                  </a:cubicBezTo>
                  <a:cubicBezTo>
                    <a:pt x="5" y="64"/>
                    <a:pt x="5" y="64"/>
                    <a:pt x="5" y="64"/>
                  </a:cubicBezTo>
                  <a:cubicBezTo>
                    <a:pt x="5" y="64"/>
                    <a:pt x="5" y="64"/>
                    <a:pt x="5" y="64"/>
                  </a:cubicBezTo>
                  <a:cubicBezTo>
                    <a:pt x="6" y="63"/>
                    <a:pt x="6" y="63"/>
                    <a:pt x="6" y="62"/>
                  </a:cubicBezTo>
                  <a:close/>
                  <a:moveTo>
                    <a:pt x="66" y="61"/>
                  </a:moveTo>
                  <a:cubicBezTo>
                    <a:pt x="66" y="61"/>
                    <a:pt x="66" y="61"/>
                    <a:pt x="66" y="60"/>
                  </a:cubicBezTo>
                  <a:cubicBezTo>
                    <a:pt x="66" y="61"/>
                    <a:pt x="65" y="61"/>
                    <a:pt x="65" y="62"/>
                  </a:cubicBezTo>
                  <a:cubicBezTo>
                    <a:pt x="66" y="62"/>
                    <a:pt x="66" y="62"/>
                    <a:pt x="66" y="61"/>
                  </a:cubicBezTo>
                  <a:close/>
                  <a:moveTo>
                    <a:pt x="61" y="107"/>
                  </a:moveTo>
                  <a:cubicBezTo>
                    <a:pt x="60" y="108"/>
                    <a:pt x="60" y="108"/>
                    <a:pt x="60" y="108"/>
                  </a:cubicBezTo>
                  <a:cubicBezTo>
                    <a:pt x="61" y="108"/>
                    <a:pt x="61" y="108"/>
                    <a:pt x="61" y="107"/>
                  </a:cubicBezTo>
                  <a:close/>
                  <a:moveTo>
                    <a:pt x="14" y="59"/>
                  </a:moveTo>
                  <a:cubicBezTo>
                    <a:pt x="14" y="59"/>
                    <a:pt x="14" y="59"/>
                    <a:pt x="14" y="59"/>
                  </a:cubicBezTo>
                  <a:cubicBezTo>
                    <a:pt x="14" y="59"/>
                    <a:pt x="13" y="59"/>
                    <a:pt x="13" y="60"/>
                  </a:cubicBezTo>
                  <a:cubicBezTo>
                    <a:pt x="13" y="60"/>
                    <a:pt x="14" y="60"/>
                    <a:pt x="14" y="59"/>
                  </a:cubicBezTo>
                  <a:close/>
                  <a:moveTo>
                    <a:pt x="80" y="68"/>
                  </a:moveTo>
                  <a:cubicBezTo>
                    <a:pt x="80" y="68"/>
                    <a:pt x="80" y="68"/>
                    <a:pt x="80" y="68"/>
                  </a:cubicBezTo>
                  <a:cubicBezTo>
                    <a:pt x="80" y="68"/>
                    <a:pt x="81" y="67"/>
                    <a:pt x="81" y="67"/>
                  </a:cubicBezTo>
                  <a:cubicBezTo>
                    <a:pt x="81" y="67"/>
                    <a:pt x="81" y="67"/>
                    <a:pt x="80" y="66"/>
                  </a:cubicBezTo>
                  <a:cubicBezTo>
                    <a:pt x="80" y="67"/>
                    <a:pt x="80" y="67"/>
                    <a:pt x="80" y="68"/>
                  </a:cubicBezTo>
                  <a:close/>
                  <a:moveTo>
                    <a:pt x="129" y="65"/>
                  </a:moveTo>
                  <a:cubicBezTo>
                    <a:pt x="128" y="66"/>
                    <a:pt x="128" y="66"/>
                    <a:pt x="128" y="67"/>
                  </a:cubicBezTo>
                  <a:cubicBezTo>
                    <a:pt x="128" y="67"/>
                    <a:pt x="128" y="66"/>
                    <a:pt x="129" y="65"/>
                  </a:cubicBezTo>
                  <a:close/>
                  <a:moveTo>
                    <a:pt x="45" y="68"/>
                  </a:moveTo>
                  <a:cubicBezTo>
                    <a:pt x="45" y="68"/>
                    <a:pt x="46" y="67"/>
                    <a:pt x="46" y="67"/>
                  </a:cubicBezTo>
                  <a:cubicBezTo>
                    <a:pt x="45" y="67"/>
                    <a:pt x="45" y="68"/>
                    <a:pt x="45" y="68"/>
                  </a:cubicBezTo>
                  <a:close/>
                  <a:moveTo>
                    <a:pt x="118" y="70"/>
                  </a:moveTo>
                  <a:cubicBezTo>
                    <a:pt x="118" y="69"/>
                    <a:pt x="117" y="69"/>
                    <a:pt x="117" y="68"/>
                  </a:cubicBezTo>
                  <a:cubicBezTo>
                    <a:pt x="117" y="69"/>
                    <a:pt x="117" y="69"/>
                    <a:pt x="118" y="70"/>
                  </a:cubicBezTo>
                  <a:close/>
                  <a:moveTo>
                    <a:pt x="55" y="116"/>
                  </a:moveTo>
                  <a:cubicBezTo>
                    <a:pt x="55" y="116"/>
                    <a:pt x="55" y="115"/>
                    <a:pt x="55" y="115"/>
                  </a:cubicBezTo>
                  <a:cubicBezTo>
                    <a:pt x="54" y="115"/>
                    <a:pt x="54" y="116"/>
                    <a:pt x="54" y="116"/>
                  </a:cubicBezTo>
                  <a:cubicBezTo>
                    <a:pt x="54" y="116"/>
                    <a:pt x="54" y="116"/>
                    <a:pt x="55" y="116"/>
                  </a:cubicBezTo>
                  <a:close/>
                  <a:moveTo>
                    <a:pt x="50" y="7"/>
                  </a:moveTo>
                  <a:cubicBezTo>
                    <a:pt x="50" y="6"/>
                    <a:pt x="50" y="6"/>
                    <a:pt x="50" y="5"/>
                  </a:cubicBezTo>
                  <a:cubicBezTo>
                    <a:pt x="49" y="6"/>
                    <a:pt x="49" y="6"/>
                    <a:pt x="50" y="7"/>
                  </a:cubicBezTo>
                  <a:close/>
                  <a:moveTo>
                    <a:pt x="73" y="119"/>
                  </a:moveTo>
                  <a:cubicBezTo>
                    <a:pt x="74" y="119"/>
                    <a:pt x="74" y="119"/>
                    <a:pt x="74" y="119"/>
                  </a:cubicBezTo>
                  <a:cubicBezTo>
                    <a:pt x="74" y="118"/>
                    <a:pt x="73" y="118"/>
                    <a:pt x="73" y="117"/>
                  </a:cubicBezTo>
                  <a:cubicBezTo>
                    <a:pt x="73" y="117"/>
                    <a:pt x="73" y="117"/>
                    <a:pt x="73" y="117"/>
                  </a:cubicBezTo>
                  <a:cubicBezTo>
                    <a:pt x="73" y="118"/>
                    <a:pt x="73" y="118"/>
                    <a:pt x="73" y="119"/>
                  </a:cubicBezTo>
                  <a:close/>
                  <a:moveTo>
                    <a:pt x="27" y="52"/>
                  </a:moveTo>
                  <a:cubicBezTo>
                    <a:pt x="29" y="53"/>
                    <a:pt x="29" y="53"/>
                    <a:pt x="29" y="52"/>
                  </a:cubicBezTo>
                  <a:cubicBezTo>
                    <a:pt x="28" y="52"/>
                    <a:pt x="28" y="52"/>
                    <a:pt x="27" y="52"/>
                  </a:cubicBezTo>
                  <a:close/>
                  <a:moveTo>
                    <a:pt x="79" y="13"/>
                  </a:moveTo>
                  <a:cubicBezTo>
                    <a:pt x="79" y="14"/>
                    <a:pt x="79" y="14"/>
                    <a:pt x="79" y="14"/>
                  </a:cubicBezTo>
                  <a:cubicBezTo>
                    <a:pt x="80" y="14"/>
                    <a:pt x="80" y="13"/>
                    <a:pt x="80" y="13"/>
                  </a:cubicBezTo>
                  <a:cubicBezTo>
                    <a:pt x="80" y="13"/>
                    <a:pt x="79" y="13"/>
                    <a:pt x="79" y="13"/>
                  </a:cubicBezTo>
                  <a:close/>
                  <a:moveTo>
                    <a:pt x="7" y="56"/>
                  </a:moveTo>
                  <a:cubicBezTo>
                    <a:pt x="7" y="56"/>
                    <a:pt x="7" y="56"/>
                    <a:pt x="7" y="56"/>
                  </a:cubicBezTo>
                  <a:cubicBezTo>
                    <a:pt x="8" y="55"/>
                    <a:pt x="8" y="55"/>
                    <a:pt x="8" y="54"/>
                  </a:cubicBezTo>
                  <a:cubicBezTo>
                    <a:pt x="8" y="55"/>
                    <a:pt x="8" y="55"/>
                    <a:pt x="7" y="56"/>
                  </a:cubicBezTo>
                  <a:close/>
                  <a:moveTo>
                    <a:pt x="82" y="88"/>
                  </a:moveTo>
                  <a:cubicBezTo>
                    <a:pt x="82" y="89"/>
                    <a:pt x="82" y="89"/>
                    <a:pt x="82" y="90"/>
                  </a:cubicBezTo>
                  <a:cubicBezTo>
                    <a:pt x="82" y="89"/>
                    <a:pt x="82" y="88"/>
                    <a:pt x="82" y="88"/>
                  </a:cubicBezTo>
                  <a:close/>
                  <a:moveTo>
                    <a:pt x="73" y="51"/>
                  </a:moveTo>
                  <a:cubicBezTo>
                    <a:pt x="74" y="51"/>
                    <a:pt x="74" y="50"/>
                    <a:pt x="73" y="50"/>
                  </a:cubicBezTo>
                  <a:cubicBezTo>
                    <a:pt x="73" y="50"/>
                    <a:pt x="73" y="51"/>
                    <a:pt x="73" y="51"/>
                  </a:cubicBezTo>
                  <a:close/>
                  <a:moveTo>
                    <a:pt x="5" y="75"/>
                  </a:moveTo>
                  <a:cubicBezTo>
                    <a:pt x="6" y="75"/>
                    <a:pt x="6" y="75"/>
                    <a:pt x="6" y="75"/>
                  </a:cubicBezTo>
                  <a:cubicBezTo>
                    <a:pt x="6" y="75"/>
                    <a:pt x="6" y="75"/>
                    <a:pt x="6" y="74"/>
                  </a:cubicBezTo>
                  <a:cubicBezTo>
                    <a:pt x="6" y="74"/>
                    <a:pt x="6" y="74"/>
                    <a:pt x="5" y="74"/>
                  </a:cubicBezTo>
                  <a:cubicBezTo>
                    <a:pt x="5" y="74"/>
                    <a:pt x="5" y="75"/>
                    <a:pt x="5" y="75"/>
                  </a:cubicBezTo>
                  <a:close/>
                  <a:moveTo>
                    <a:pt x="98" y="53"/>
                  </a:moveTo>
                  <a:cubicBezTo>
                    <a:pt x="97" y="54"/>
                    <a:pt x="97" y="54"/>
                    <a:pt x="97" y="54"/>
                  </a:cubicBezTo>
                  <a:cubicBezTo>
                    <a:pt x="98" y="54"/>
                    <a:pt x="98" y="53"/>
                    <a:pt x="98" y="53"/>
                  </a:cubicBezTo>
                  <a:close/>
                  <a:moveTo>
                    <a:pt x="55" y="5"/>
                  </a:moveTo>
                  <a:cubicBezTo>
                    <a:pt x="54" y="5"/>
                    <a:pt x="54" y="5"/>
                    <a:pt x="54" y="6"/>
                  </a:cubicBezTo>
                  <a:cubicBezTo>
                    <a:pt x="54" y="5"/>
                    <a:pt x="54" y="5"/>
                    <a:pt x="55" y="5"/>
                  </a:cubicBezTo>
                  <a:close/>
                  <a:moveTo>
                    <a:pt x="122" y="65"/>
                  </a:moveTo>
                  <a:cubicBezTo>
                    <a:pt x="122" y="65"/>
                    <a:pt x="122" y="65"/>
                    <a:pt x="123" y="66"/>
                  </a:cubicBezTo>
                  <a:cubicBezTo>
                    <a:pt x="123" y="65"/>
                    <a:pt x="123" y="65"/>
                    <a:pt x="123" y="64"/>
                  </a:cubicBezTo>
                  <a:cubicBezTo>
                    <a:pt x="122" y="65"/>
                    <a:pt x="122" y="65"/>
                    <a:pt x="122" y="65"/>
                  </a:cubicBezTo>
                  <a:close/>
                  <a:moveTo>
                    <a:pt x="54" y="23"/>
                  </a:moveTo>
                  <a:cubicBezTo>
                    <a:pt x="54" y="23"/>
                    <a:pt x="54" y="22"/>
                    <a:pt x="54" y="22"/>
                  </a:cubicBezTo>
                  <a:cubicBezTo>
                    <a:pt x="53" y="22"/>
                    <a:pt x="54" y="23"/>
                    <a:pt x="54" y="23"/>
                  </a:cubicBezTo>
                  <a:close/>
                  <a:moveTo>
                    <a:pt x="55" y="56"/>
                  </a:moveTo>
                  <a:cubicBezTo>
                    <a:pt x="56" y="56"/>
                    <a:pt x="56" y="56"/>
                    <a:pt x="56" y="55"/>
                  </a:cubicBezTo>
                  <a:cubicBezTo>
                    <a:pt x="56" y="56"/>
                    <a:pt x="56" y="56"/>
                    <a:pt x="55" y="56"/>
                  </a:cubicBezTo>
                  <a:close/>
                  <a:moveTo>
                    <a:pt x="42" y="73"/>
                  </a:moveTo>
                  <a:cubicBezTo>
                    <a:pt x="42" y="73"/>
                    <a:pt x="42" y="73"/>
                    <a:pt x="42" y="73"/>
                  </a:cubicBezTo>
                  <a:cubicBezTo>
                    <a:pt x="43" y="72"/>
                    <a:pt x="43" y="72"/>
                    <a:pt x="42" y="71"/>
                  </a:cubicBezTo>
                  <a:cubicBezTo>
                    <a:pt x="42" y="72"/>
                    <a:pt x="42" y="72"/>
                    <a:pt x="42" y="73"/>
                  </a:cubicBezTo>
                  <a:close/>
                  <a:moveTo>
                    <a:pt x="34" y="56"/>
                  </a:moveTo>
                  <a:cubicBezTo>
                    <a:pt x="33" y="56"/>
                    <a:pt x="33" y="56"/>
                    <a:pt x="33" y="57"/>
                  </a:cubicBezTo>
                  <a:cubicBezTo>
                    <a:pt x="34" y="56"/>
                    <a:pt x="34" y="56"/>
                    <a:pt x="34" y="56"/>
                  </a:cubicBezTo>
                  <a:close/>
                  <a:moveTo>
                    <a:pt x="86" y="86"/>
                  </a:moveTo>
                  <a:cubicBezTo>
                    <a:pt x="86" y="86"/>
                    <a:pt x="86" y="86"/>
                    <a:pt x="86" y="86"/>
                  </a:cubicBezTo>
                  <a:cubicBezTo>
                    <a:pt x="86" y="87"/>
                    <a:pt x="86" y="87"/>
                    <a:pt x="86" y="88"/>
                  </a:cubicBezTo>
                  <a:cubicBezTo>
                    <a:pt x="86" y="88"/>
                    <a:pt x="86" y="88"/>
                    <a:pt x="86" y="88"/>
                  </a:cubicBezTo>
                  <a:cubicBezTo>
                    <a:pt x="86" y="87"/>
                    <a:pt x="86" y="87"/>
                    <a:pt x="86" y="86"/>
                  </a:cubicBezTo>
                  <a:close/>
                  <a:moveTo>
                    <a:pt x="62" y="125"/>
                  </a:moveTo>
                  <a:cubicBezTo>
                    <a:pt x="61" y="125"/>
                    <a:pt x="61" y="125"/>
                    <a:pt x="61" y="126"/>
                  </a:cubicBezTo>
                  <a:cubicBezTo>
                    <a:pt x="61" y="126"/>
                    <a:pt x="62" y="126"/>
                    <a:pt x="62" y="125"/>
                  </a:cubicBezTo>
                  <a:close/>
                  <a:moveTo>
                    <a:pt x="56" y="94"/>
                  </a:moveTo>
                  <a:cubicBezTo>
                    <a:pt x="56" y="95"/>
                    <a:pt x="55" y="95"/>
                    <a:pt x="55" y="95"/>
                  </a:cubicBezTo>
                  <a:cubicBezTo>
                    <a:pt x="55" y="95"/>
                    <a:pt x="55" y="95"/>
                    <a:pt x="55" y="95"/>
                  </a:cubicBezTo>
                  <a:cubicBezTo>
                    <a:pt x="56" y="95"/>
                    <a:pt x="56" y="95"/>
                    <a:pt x="56" y="94"/>
                  </a:cubicBezTo>
                  <a:close/>
                  <a:moveTo>
                    <a:pt x="66" y="120"/>
                  </a:moveTo>
                  <a:cubicBezTo>
                    <a:pt x="66" y="121"/>
                    <a:pt x="66" y="121"/>
                    <a:pt x="66" y="122"/>
                  </a:cubicBezTo>
                  <a:cubicBezTo>
                    <a:pt x="66" y="121"/>
                    <a:pt x="66" y="121"/>
                    <a:pt x="66" y="120"/>
                  </a:cubicBezTo>
                  <a:close/>
                  <a:moveTo>
                    <a:pt x="56" y="107"/>
                  </a:moveTo>
                  <a:cubicBezTo>
                    <a:pt x="56" y="107"/>
                    <a:pt x="56" y="107"/>
                    <a:pt x="56" y="107"/>
                  </a:cubicBezTo>
                  <a:cubicBezTo>
                    <a:pt x="57" y="107"/>
                    <a:pt x="57" y="107"/>
                    <a:pt x="57" y="106"/>
                  </a:cubicBezTo>
                  <a:cubicBezTo>
                    <a:pt x="57" y="106"/>
                    <a:pt x="56" y="107"/>
                    <a:pt x="56" y="107"/>
                  </a:cubicBezTo>
                  <a:close/>
                  <a:moveTo>
                    <a:pt x="54" y="129"/>
                  </a:moveTo>
                  <a:cubicBezTo>
                    <a:pt x="54" y="130"/>
                    <a:pt x="54" y="130"/>
                    <a:pt x="54" y="130"/>
                  </a:cubicBezTo>
                  <a:cubicBezTo>
                    <a:pt x="54" y="130"/>
                    <a:pt x="54" y="130"/>
                    <a:pt x="54" y="129"/>
                  </a:cubicBezTo>
                  <a:close/>
                  <a:moveTo>
                    <a:pt x="128" y="57"/>
                  </a:moveTo>
                  <a:cubicBezTo>
                    <a:pt x="128" y="57"/>
                    <a:pt x="128" y="57"/>
                    <a:pt x="129" y="57"/>
                  </a:cubicBezTo>
                  <a:cubicBezTo>
                    <a:pt x="128" y="57"/>
                    <a:pt x="128" y="56"/>
                    <a:pt x="128" y="56"/>
                  </a:cubicBezTo>
                  <a:cubicBezTo>
                    <a:pt x="128" y="56"/>
                    <a:pt x="128" y="56"/>
                    <a:pt x="128" y="56"/>
                  </a:cubicBezTo>
                  <a:cubicBezTo>
                    <a:pt x="128" y="56"/>
                    <a:pt x="128" y="57"/>
                    <a:pt x="128" y="57"/>
                  </a:cubicBezTo>
                  <a:close/>
                  <a:moveTo>
                    <a:pt x="53" y="83"/>
                  </a:moveTo>
                  <a:cubicBezTo>
                    <a:pt x="52" y="83"/>
                    <a:pt x="52" y="83"/>
                    <a:pt x="52" y="83"/>
                  </a:cubicBezTo>
                  <a:cubicBezTo>
                    <a:pt x="52" y="83"/>
                    <a:pt x="53" y="83"/>
                    <a:pt x="53" y="84"/>
                  </a:cubicBezTo>
                  <a:cubicBezTo>
                    <a:pt x="53" y="83"/>
                    <a:pt x="53" y="83"/>
                    <a:pt x="53" y="83"/>
                  </a:cubicBezTo>
                  <a:close/>
                  <a:moveTo>
                    <a:pt x="55" y="90"/>
                  </a:moveTo>
                  <a:cubicBezTo>
                    <a:pt x="55" y="90"/>
                    <a:pt x="56" y="90"/>
                    <a:pt x="56" y="90"/>
                  </a:cubicBezTo>
                  <a:cubicBezTo>
                    <a:pt x="56" y="90"/>
                    <a:pt x="56" y="90"/>
                    <a:pt x="56" y="90"/>
                  </a:cubicBezTo>
                  <a:cubicBezTo>
                    <a:pt x="56" y="90"/>
                    <a:pt x="56" y="90"/>
                    <a:pt x="56" y="90"/>
                  </a:cubicBezTo>
                  <a:cubicBezTo>
                    <a:pt x="56" y="90"/>
                    <a:pt x="55" y="90"/>
                    <a:pt x="55" y="90"/>
                  </a:cubicBezTo>
                  <a:close/>
                  <a:moveTo>
                    <a:pt x="119" y="49"/>
                  </a:moveTo>
                  <a:cubicBezTo>
                    <a:pt x="119" y="49"/>
                    <a:pt x="119" y="49"/>
                    <a:pt x="120" y="49"/>
                  </a:cubicBezTo>
                  <a:cubicBezTo>
                    <a:pt x="120" y="49"/>
                    <a:pt x="119" y="49"/>
                    <a:pt x="119" y="49"/>
                  </a:cubicBezTo>
                  <a:close/>
                  <a:moveTo>
                    <a:pt x="60" y="130"/>
                  </a:moveTo>
                  <a:cubicBezTo>
                    <a:pt x="59" y="130"/>
                    <a:pt x="59" y="130"/>
                    <a:pt x="59" y="130"/>
                  </a:cubicBezTo>
                  <a:cubicBezTo>
                    <a:pt x="60" y="130"/>
                    <a:pt x="60" y="130"/>
                    <a:pt x="60" y="130"/>
                  </a:cubicBezTo>
                  <a:cubicBezTo>
                    <a:pt x="60" y="130"/>
                    <a:pt x="60" y="130"/>
                    <a:pt x="60" y="130"/>
                  </a:cubicBezTo>
                  <a:cubicBezTo>
                    <a:pt x="60" y="130"/>
                    <a:pt x="60" y="130"/>
                    <a:pt x="60" y="130"/>
                  </a:cubicBezTo>
                  <a:close/>
                  <a:moveTo>
                    <a:pt x="122" y="47"/>
                  </a:moveTo>
                  <a:cubicBezTo>
                    <a:pt x="122" y="47"/>
                    <a:pt x="122" y="47"/>
                    <a:pt x="121" y="46"/>
                  </a:cubicBezTo>
                  <a:cubicBezTo>
                    <a:pt x="122" y="47"/>
                    <a:pt x="122" y="47"/>
                    <a:pt x="122" y="47"/>
                  </a:cubicBezTo>
                  <a:cubicBezTo>
                    <a:pt x="122" y="47"/>
                    <a:pt x="122" y="47"/>
                    <a:pt x="122" y="47"/>
                  </a:cubicBezTo>
                  <a:close/>
                  <a:moveTo>
                    <a:pt x="61" y="92"/>
                  </a:moveTo>
                  <a:cubicBezTo>
                    <a:pt x="61" y="92"/>
                    <a:pt x="61" y="92"/>
                    <a:pt x="61" y="92"/>
                  </a:cubicBezTo>
                  <a:cubicBezTo>
                    <a:pt x="61" y="92"/>
                    <a:pt x="61" y="91"/>
                    <a:pt x="61" y="91"/>
                  </a:cubicBezTo>
                  <a:cubicBezTo>
                    <a:pt x="61" y="91"/>
                    <a:pt x="61" y="91"/>
                    <a:pt x="61" y="91"/>
                  </a:cubicBezTo>
                  <a:cubicBezTo>
                    <a:pt x="61" y="91"/>
                    <a:pt x="61" y="92"/>
                    <a:pt x="61" y="92"/>
                  </a:cubicBezTo>
                  <a:close/>
                  <a:moveTo>
                    <a:pt x="68" y="113"/>
                  </a:moveTo>
                  <a:cubicBezTo>
                    <a:pt x="68" y="113"/>
                    <a:pt x="67" y="113"/>
                    <a:pt x="67" y="113"/>
                  </a:cubicBezTo>
                  <a:cubicBezTo>
                    <a:pt x="67" y="113"/>
                    <a:pt x="67" y="114"/>
                    <a:pt x="67" y="114"/>
                  </a:cubicBezTo>
                  <a:cubicBezTo>
                    <a:pt x="68" y="113"/>
                    <a:pt x="68" y="113"/>
                    <a:pt x="68" y="113"/>
                  </a:cubicBezTo>
                  <a:close/>
                  <a:moveTo>
                    <a:pt x="105" y="81"/>
                  </a:moveTo>
                  <a:cubicBezTo>
                    <a:pt x="105" y="81"/>
                    <a:pt x="105" y="81"/>
                    <a:pt x="105" y="80"/>
                  </a:cubicBezTo>
                  <a:cubicBezTo>
                    <a:pt x="104" y="80"/>
                    <a:pt x="104" y="80"/>
                    <a:pt x="104" y="80"/>
                  </a:cubicBezTo>
                  <a:cubicBezTo>
                    <a:pt x="104" y="81"/>
                    <a:pt x="104" y="81"/>
                    <a:pt x="104" y="81"/>
                  </a:cubicBezTo>
                  <a:cubicBezTo>
                    <a:pt x="104" y="81"/>
                    <a:pt x="104" y="81"/>
                    <a:pt x="105" y="81"/>
                  </a:cubicBezTo>
                  <a:close/>
                  <a:moveTo>
                    <a:pt x="73" y="105"/>
                  </a:moveTo>
                  <a:cubicBezTo>
                    <a:pt x="73" y="105"/>
                    <a:pt x="73" y="105"/>
                    <a:pt x="73" y="105"/>
                  </a:cubicBezTo>
                  <a:cubicBezTo>
                    <a:pt x="73" y="106"/>
                    <a:pt x="73" y="106"/>
                    <a:pt x="73" y="106"/>
                  </a:cubicBezTo>
                  <a:cubicBezTo>
                    <a:pt x="73" y="106"/>
                    <a:pt x="73" y="106"/>
                    <a:pt x="73" y="106"/>
                  </a:cubicBezTo>
                  <a:cubicBezTo>
                    <a:pt x="73" y="106"/>
                    <a:pt x="73" y="106"/>
                    <a:pt x="73" y="105"/>
                  </a:cubicBezTo>
                  <a:close/>
                  <a:moveTo>
                    <a:pt x="79" y="22"/>
                  </a:move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lose/>
                  <a:moveTo>
                    <a:pt x="25" y="65"/>
                  </a:moveTo>
                  <a:cubicBezTo>
                    <a:pt x="25" y="65"/>
                    <a:pt x="25" y="65"/>
                    <a:pt x="25" y="65"/>
                  </a:cubicBezTo>
                  <a:cubicBezTo>
                    <a:pt x="24" y="66"/>
                    <a:pt x="24" y="66"/>
                    <a:pt x="24" y="66"/>
                  </a:cubicBezTo>
                  <a:cubicBezTo>
                    <a:pt x="24" y="66"/>
                    <a:pt x="24" y="66"/>
                    <a:pt x="24" y="66"/>
                  </a:cubicBezTo>
                  <a:cubicBezTo>
                    <a:pt x="24" y="66"/>
                    <a:pt x="25" y="66"/>
                    <a:pt x="25" y="65"/>
                  </a:cubicBezTo>
                  <a:close/>
                  <a:moveTo>
                    <a:pt x="122" y="60"/>
                  </a:moveTo>
                  <a:cubicBezTo>
                    <a:pt x="123" y="60"/>
                    <a:pt x="123" y="60"/>
                    <a:pt x="123" y="60"/>
                  </a:cubicBezTo>
                  <a:cubicBezTo>
                    <a:pt x="123" y="59"/>
                    <a:pt x="122" y="59"/>
                    <a:pt x="122" y="59"/>
                  </a:cubicBezTo>
                  <a:cubicBezTo>
                    <a:pt x="122" y="59"/>
                    <a:pt x="122" y="59"/>
                    <a:pt x="122" y="59"/>
                  </a:cubicBezTo>
                  <a:cubicBezTo>
                    <a:pt x="122" y="59"/>
                    <a:pt x="122" y="59"/>
                    <a:pt x="122" y="60"/>
                  </a:cubicBezTo>
                  <a:close/>
                  <a:moveTo>
                    <a:pt x="79" y="40"/>
                  </a:moveTo>
                  <a:cubicBezTo>
                    <a:pt x="79" y="40"/>
                    <a:pt x="79" y="39"/>
                    <a:pt x="79" y="39"/>
                  </a:cubicBezTo>
                  <a:cubicBezTo>
                    <a:pt x="79" y="40"/>
                    <a:pt x="79" y="40"/>
                    <a:pt x="79" y="40"/>
                  </a:cubicBezTo>
                  <a:cubicBezTo>
                    <a:pt x="79" y="40"/>
                    <a:pt x="79" y="40"/>
                    <a:pt x="79" y="40"/>
                  </a:cubicBezTo>
                  <a:cubicBezTo>
                    <a:pt x="79" y="40"/>
                    <a:pt x="79" y="40"/>
                    <a:pt x="79" y="40"/>
                  </a:cubicBezTo>
                  <a:close/>
                  <a:moveTo>
                    <a:pt x="75" y="63"/>
                  </a:moveTo>
                  <a:cubicBezTo>
                    <a:pt x="75" y="63"/>
                    <a:pt x="75" y="63"/>
                    <a:pt x="75" y="63"/>
                  </a:cubicBezTo>
                  <a:cubicBezTo>
                    <a:pt x="75" y="63"/>
                    <a:pt x="75" y="63"/>
                    <a:pt x="75" y="63"/>
                  </a:cubicBezTo>
                  <a:cubicBezTo>
                    <a:pt x="75" y="63"/>
                    <a:pt x="75" y="63"/>
                    <a:pt x="75" y="63"/>
                  </a:cubicBezTo>
                  <a:cubicBezTo>
                    <a:pt x="75" y="63"/>
                    <a:pt x="75" y="63"/>
                    <a:pt x="75" y="63"/>
                  </a:cubicBezTo>
                  <a:close/>
                  <a:moveTo>
                    <a:pt x="57" y="42"/>
                  </a:moveTo>
                  <a:cubicBezTo>
                    <a:pt x="57" y="42"/>
                    <a:pt x="57" y="42"/>
                    <a:pt x="57" y="42"/>
                  </a:cubicBezTo>
                  <a:cubicBezTo>
                    <a:pt x="57" y="42"/>
                    <a:pt x="57" y="42"/>
                    <a:pt x="57" y="42"/>
                  </a:cubicBezTo>
                  <a:cubicBezTo>
                    <a:pt x="57" y="42"/>
                    <a:pt x="57" y="42"/>
                    <a:pt x="57" y="42"/>
                  </a:cubicBezTo>
                  <a:cubicBezTo>
                    <a:pt x="57" y="42"/>
                    <a:pt x="57" y="42"/>
                    <a:pt x="57" y="42"/>
                  </a:cubicBezTo>
                  <a:close/>
                  <a:moveTo>
                    <a:pt x="72" y="22"/>
                  </a:moveTo>
                  <a:cubicBezTo>
                    <a:pt x="71" y="22"/>
                    <a:pt x="71" y="22"/>
                    <a:pt x="71" y="22"/>
                  </a:cubicBezTo>
                  <a:cubicBezTo>
                    <a:pt x="71" y="22"/>
                    <a:pt x="71" y="23"/>
                    <a:pt x="72" y="23"/>
                  </a:cubicBezTo>
                  <a:cubicBezTo>
                    <a:pt x="72" y="23"/>
                    <a:pt x="72" y="22"/>
                    <a:pt x="72" y="22"/>
                  </a:cubicBezTo>
                  <a:close/>
                  <a:moveTo>
                    <a:pt x="58" y="93"/>
                  </a:moveTo>
                  <a:cubicBezTo>
                    <a:pt x="58" y="93"/>
                    <a:pt x="58" y="93"/>
                    <a:pt x="58" y="93"/>
                  </a:cubicBezTo>
                  <a:cubicBezTo>
                    <a:pt x="58" y="93"/>
                    <a:pt x="58" y="93"/>
                    <a:pt x="58" y="93"/>
                  </a:cubicBezTo>
                  <a:cubicBezTo>
                    <a:pt x="58" y="93"/>
                    <a:pt x="58" y="93"/>
                    <a:pt x="58" y="93"/>
                  </a:cubicBezTo>
                  <a:cubicBezTo>
                    <a:pt x="58" y="93"/>
                    <a:pt x="58" y="93"/>
                    <a:pt x="58" y="9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0" name="Freeform 101"/>
            <p:cNvSpPr>
              <a:spLocks noEditPoints="1"/>
            </p:cNvSpPr>
            <p:nvPr/>
          </p:nvSpPr>
          <p:spPr bwMode="auto">
            <a:xfrm>
              <a:off x="3008173" y="3163551"/>
              <a:ext cx="582739" cy="448480"/>
            </a:xfrm>
            <a:custGeom>
              <a:avLst/>
              <a:gdLst>
                <a:gd name="T0" fmla="*/ 25 w 224"/>
                <a:gd name="T1" fmla="*/ 17 h 173"/>
                <a:gd name="T2" fmla="*/ 80 w 224"/>
                <a:gd name="T3" fmla="*/ 140 h 173"/>
                <a:gd name="T4" fmla="*/ 201 w 224"/>
                <a:gd name="T5" fmla="*/ 107 h 173"/>
                <a:gd name="T6" fmla="*/ 221 w 224"/>
                <a:gd name="T7" fmla="*/ 75 h 173"/>
                <a:gd name="T8" fmla="*/ 205 w 224"/>
                <a:gd name="T9" fmla="*/ 128 h 173"/>
                <a:gd name="T10" fmla="*/ 66 w 224"/>
                <a:gd name="T11" fmla="*/ 165 h 173"/>
                <a:gd name="T12" fmla="*/ 6 w 224"/>
                <a:gd name="T13" fmla="*/ 107 h 173"/>
                <a:gd name="T14" fmla="*/ 22 w 224"/>
                <a:gd name="T15" fmla="*/ 6 h 173"/>
                <a:gd name="T16" fmla="*/ 171 w 224"/>
                <a:gd name="T17" fmla="*/ 149 h 173"/>
                <a:gd name="T18" fmla="*/ 52 w 224"/>
                <a:gd name="T19" fmla="*/ 152 h 173"/>
                <a:gd name="T20" fmla="*/ 96 w 224"/>
                <a:gd name="T21" fmla="*/ 168 h 173"/>
                <a:gd name="T22" fmla="*/ 42 w 224"/>
                <a:gd name="T23" fmla="*/ 151 h 173"/>
                <a:gd name="T24" fmla="*/ 65 w 224"/>
                <a:gd name="T25" fmla="*/ 141 h 173"/>
                <a:gd name="T26" fmla="*/ 158 w 224"/>
                <a:gd name="T27" fmla="*/ 142 h 173"/>
                <a:gd name="T28" fmla="*/ 221 w 224"/>
                <a:gd name="T29" fmla="*/ 93 h 173"/>
                <a:gd name="T30" fmla="*/ 90 w 224"/>
                <a:gd name="T31" fmla="*/ 147 h 173"/>
                <a:gd name="T32" fmla="*/ 14 w 224"/>
                <a:gd name="T33" fmla="*/ 73 h 173"/>
                <a:gd name="T34" fmla="*/ 14 w 224"/>
                <a:gd name="T35" fmla="*/ 82 h 173"/>
                <a:gd name="T36" fmla="*/ 180 w 224"/>
                <a:gd name="T37" fmla="*/ 129 h 173"/>
                <a:gd name="T38" fmla="*/ 140 w 224"/>
                <a:gd name="T39" fmla="*/ 149 h 173"/>
                <a:gd name="T40" fmla="*/ 24 w 224"/>
                <a:gd name="T41" fmla="*/ 119 h 173"/>
                <a:gd name="T42" fmla="*/ 117 w 224"/>
                <a:gd name="T43" fmla="*/ 162 h 173"/>
                <a:gd name="T44" fmla="*/ 31 w 224"/>
                <a:gd name="T45" fmla="*/ 104 h 173"/>
                <a:gd name="T46" fmla="*/ 131 w 224"/>
                <a:gd name="T47" fmla="*/ 151 h 173"/>
                <a:gd name="T48" fmla="*/ 58 w 224"/>
                <a:gd name="T49" fmla="*/ 134 h 173"/>
                <a:gd name="T50" fmla="*/ 27 w 224"/>
                <a:gd name="T51" fmla="*/ 107 h 173"/>
                <a:gd name="T52" fmla="*/ 48 w 224"/>
                <a:gd name="T53" fmla="*/ 142 h 173"/>
                <a:gd name="T54" fmla="*/ 95 w 224"/>
                <a:gd name="T55" fmla="*/ 148 h 173"/>
                <a:gd name="T56" fmla="*/ 37 w 224"/>
                <a:gd name="T57" fmla="*/ 128 h 173"/>
                <a:gd name="T58" fmla="*/ 17 w 224"/>
                <a:gd name="T59" fmla="*/ 57 h 173"/>
                <a:gd name="T60" fmla="*/ 94 w 224"/>
                <a:gd name="T61" fmla="*/ 155 h 173"/>
                <a:gd name="T62" fmla="*/ 72 w 224"/>
                <a:gd name="T63" fmla="*/ 147 h 173"/>
                <a:gd name="T64" fmla="*/ 104 w 224"/>
                <a:gd name="T65" fmla="*/ 149 h 173"/>
                <a:gd name="T66" fmla="*/ 42 w 224"/>
                <a:gd name="T67" fmla="*/ 119 h 173"/>
                <a:gd name="T68" fmla="*/ 16 w 224"/>
                <a:gd name="T69" fmla="*/ 96 h 173"/>
                <a:gd name="T70" fmla="*/ 17 w 224"/>
                <a:gd name="T71" fmla="*/ 41 h 173"/>
                <a:gd name="T72" fmla="*/ 94 w 224"/>
                <a:gd name="T73" fmla="*/ 151 h 173"/>
                <a:gd name="T74" fmla="*/ 12 w 224"/>
                <a:gd name="T75" fmla="*/ 63 h 173"/>
                <a:gd name="T76" fmla="*/ 167 w 224"/>
                <a:gd name="T77" fmla="*/ 140 h 173"/>
                <a:gd name="T78" fmla="*/ 37 w 224"/>
                <a:gd name="T79" fmla="*/ 135 h 173"/>
                <a:gd name="T80" fmla="*/ 13 w 224"/>
                <a:gd name="T81" fmla="*/ 54 h 173"/>
                <a:gd name="T82" fmla="*/ 162 w 224"/>
                <a:gd name="T83" fmla="*/ 150 h 173"/>
                <a:gd name="T84" fmla="*/ 21 w 224"/>
                <a:gd name="T85" fmla="*/ 71 h 173"/>
                <a:gd name="T86" fmla="*/ 153 w 224"/>
                <a:gd name="T87" fmla="*/ 151 h 173"/>
                <a:gd name="T88" fmla="*/ 177 w 224"/>
                <a:gd name="T89" fmla="*/ 140 h 173"/>
                <a:gd name="T90" fmla="*/ 29 w 224"/>
                <a:gd name="T91" fmla="*/ 108 h 173"/>
                <a:gd name="T92" fmla="*/ 14 w 224"/>
                <a:gd name="T93" fmla="*/ 92 h 173"/>
                <a:gd name="T94" fmla="*/ 14 w 224"/>
                <a:gd name="T95" fmla="*/ 103 h 173"/>
                <a:gd name="T96" fmla="*/ 183 w 224"/>
                <a:gd name="T97" fmla="*/ 142 h 173"/>
                <a:gd name="T98" fmla="*/ 67 w 224"/>
                <a:gd name="T99" fmla="*/ 146 h 173"/>
                <a:gd name="T100" fmla="*/ 27 w 224"/>
                <a:gd name="T101" fmla="*/ 97 h 173"/>
                <a:gd name="T102" fmla="*/ 33 w 224"/>
                <a:gd name="T103" fmla="*/ 121 h 173"/>
                <a:gd name="T104" fmla="*/ 44 w 224"/>
                <a:gd name="T105" fmla="*/ 140 h 173"/>
                <a:gd name="T106" fmla="*/ 49 w 224"/>
                <a:gd name="T107" fmla="*/ 138 h 173"/>
                <a:gd name="T108" fmla="*/ 74 w 224"/>
                <a:gd name="T109" fmla="*/ 145 h 173"/>
                <a:gd name="T110" fmla="*/ 121 w 224"/>
                <a:gd name="T111" fmla="*/ 159 h 173"/>
                <a:gd name="T112" fmla="*/ 48 w 224"/>
                <a:gd name="T113" fmla="*/ 134 h 173"/>
                <a:gd name="T114" fmla="*/ 60 w 224"/>
                <a:gd name="T115" fmla="*/ 141 h 173"/>
                <a:gd name="T116" fmla="*/ 23 w 224"/>
                <a:gd name="T117" fmla="*/ 79 h 173"/>
                <a:gd name="T118" fmla="*/ 108 w 224"/>
                <a:gd name="T119"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173">
                  <a:moveTo>
                    <a:pt x="25" y="3"/>
                  </a:moveTo>
                  <a:cubicBezTo>
                    <a:pt x="25" y="3"/>
                    <a:pt x="25" y="3"/>
                    <a:pt x="25" y="2"/>
                  </a:cubicBezTo>
                  <a:cubicBezTo>
                    <a:pt x="25" y="1"/>
                    <a:pt x="26" y="1"/>
                    <a:pt x="27" y="1"/>
                  </a:cubicBezTo>
                  <a:cubicBezTo>
                    <a:pt x="27" y="0"/>
                    <a:pt x="28" y="1"/>
                    <a:pt x="29" y="1"/>
                  </a:cubicBezTo>
                  <a:cubicBezTo>
                    <a:pt x="29" y="2"/>
                    <a:pt x="29" y="3"/>
                    <a:pt x="29" y="3"/>
                  </a:cubicBezTo>
                  <a:cubicBezTo>
                    <a:pt x="29" y="4"/>
                    <a:pt x="29" y="4"/>
                    <a:pt x="29" y="4"/>
                  </a:cubicBezTo>
                  <a:cubicBezTo>
                    <a:pt x="28" y="4"/>
                    <a:pt x="27" y="5"/>
                    <a:pt x="27" y="6"/>
                  </a:cubicBezTo>
                  <a:cubicBezTo>
                    <a:pt x="26" y="8"/>
                    <a:pt x="26" y="10"/>
                    <a:pt x="25" y="12"/>
                  </a:cubicBezTo>
                  <a:cubicBezTo>
                    <a:pt x="25" y="12"/>
                    <a:pt x="25" y="13"/>
                    <a:pt x="25" y="13"/>
                  </a:cubicBezTo>
                  <a:cubicBezTo>
                    <a:pt x="25" y="13"/>
                    <a:pt x="25" y="14"/>
                    <a:pt x="25" y="14"/>
                  </a:cubicBezTo>
                  <a:cubicBezTo>
                    <a:pt x="26" y="14"/>
                    <a:pt x="26" y="15"/>
                    <a:pt x="26" y="16"/>
                  </a:cubicBezTo>
                  <a:cubicBezTo>
                    <a:pt x="26" y="16"/>
                    <a:pt x="26" y="16"/>
                    <a:pt x="26" y="16"/>
                  </a:cubicBezTo>
                  <a:cubicBezTo>
                    <a:pt x="25" y="16"/>
                    <a:pt x="25" y="17"/>
                    <a:pt x="25" y="17"/>
                  </a:cubicBezTo>
                  <a:cubicBezTo>
                    <a:pt x="24" y="19"/>
                    <a:pt x="24" y="22"/>
                    <a:pt x="24" y="24"/>
                  </a:cubicBezTo>
                  <a:cubicBezTo>
                    <a:pt x="24" y="25"/>
                    <a:pt x="24" y="26"/>
                    <a:pt x="24" y="27"/>
                  </a:cubicBezTo>
                  <a:cubicBezTo>
                    <a:pt x="23" y="35"/>
                    <a:pt x="23" y="42"/>
                    <a:pt x="23" y="50"/>
                  </a:cubicBezTo>
                  <a:cubicBezTo>
                    <a:pt x="23" y="54"/>
                    <a:pt x="23" y="57"/>
                    <a:pt x="24" y="61"/>
                  </a:cubicBezTo>
                  <a:cubicBezTo>
                    <a:pt x="25" y="65"/>
                    <a:pt x="26" y="70"/>
                    <a:pt x="27" y="75"/>
                  </a:cubicBezTo>
                  <a:cubicBezTo>
                    <a:pt x="28" y="79"/>
                    <a:pt x="29" y="83"/>
                    <a:pt x="30" y="87"/>
                  </a:cubicBezTo>
                  <a:cubicBezTo>
                    <a:pt x="32" y="91"/>
                    <a:pt x="33" y="94"/>
                    <a:pt x="35" y="98"/>
                  </a:cubicBezTo>
                  <a:cubicBezTo>
                    <a:pt x="36" y="101"/>
                    <a:pt x="38" y="104"/>
                    <a:pt x="39" y="107"/>
                  </a:cubicBezTo>
                  <a:cubicBezTo>
                    <a:pt x="42" y="111"/>
                    <a:pt x="45" y="114"/>
                    <a:pt x="47" y="118"/>
                  </a:cubicBezTo>
                  <a:cubicBezTo>
                    <a:pt x="49" y="120"/>
                    <a:pt x="51" y="122"/>
                    <a:pt x="53" y="124"/>
                  </a:cubicBezTo>
                  <a:cubicBezTo>
                    <a:pt x="55" y="125"/>
                    <a:pt x="56" y="127"/>
                    <a:pt x="58" y="128"/>
                  </a:cubicBezTo>
                  <a:cubicBezTo>
                    <a:pt x="60" y="130"/>
                    <a:pt x="63" y="132"/>
                    <a:pt x="65" y="133"/>
                  </a:cubicBezTo>
                  <a:cubicBezTo>
                    <a:pt x="70" y="136"/>
                    <a:pt x="75" y="138"/>
                    <a:pt x="80" y="140"/>
                  </a:cubicBezTo>
                  <a:cubicBezTo>
                    <a:pt x="84" y="141"/>
                    <a:pt x="88" y="142"/>
                    <a:pt x="92" y="142"/>
                  </a:cubicBezTo>
                  <a:cubicBezTo>
                    <a:pt x="94" y="143"/>
                    <a:pt x="96" y="143"/>
                    <a:pt x="98" y="143"/>
                  </a:cubicBezTo>
                  <a:cubicBezTo>
                    <a:pt x="102" y="144"/>
                    <a:pt x="106" y="143"/>
                    <a:pt x="110" y="143"/>
                  </a:cubicBezTo>
                  <a:cubicBezTo>
                    <a:pt x="116" y="143"/>
                    <a:pt x="122" y="142"/>
                    <a:pt x="128" y="141"/>
                  </a:cubicBezTo>
                  <a:cubicBezTo>
                    <a:pt x="131" y="141"/>
                    <a:pt x="133" y="140"/>
                    <a:pt x="136" y="140"/>
                  </a:cubicBezTo>
                  <a:cubicBezTo>
                    <a:pt x="140" y="139"/>
                    <a:pt x="144" y="138"/>
                    <a:pt x="148" y="136"/>
                  </a:cubicBezTo>
                  <a:cubicBezTo>
                    <a:pt x="151" y="135"/>
                    <a:pt x="155" y="133"/>
                    <a:pt x="158" y="132"/>
                  </a:cubicBezTo>
                  <a:cubicBezTo>
                    <a:pt x="162" y="131"/>
                    <a:pt x="166" y="129"/>
                    <a:pt x="169" y="128"/>
                  </a:cubicBezTo>
                  <a:cubicBezTo>
                    <a:pt x="170" y="127"/>
                    <a:pt x="172" y="127"/>
                    <a:pt x="172" y="126"/>
                  </a:cubicBezTo>
                  <a:cubicBezTo>
                    <a:pt x="176" y="124"/>
                    <a:pt x="180" y="122"/>
                    <a:pt x="184" y="119"/>
                  </a:cubicBezTo>
                  <a:cubicBezTo>
                    <a:pt x="188" y="117"/>
                    <a:pt x="191" y="115"/>
                    <a:pt x="194" y="113"/>
                  </a:cubicBezTo>
                  <a:cubicBezTo>
                    <a:pt x="194" y="113"/>
                    <a:pt x="195" y="112"/>
                    <a:pt x="195" y="112"/>
                  </a:cubicBezTo>
                  <a:cubicBezTo>
                    <a:pt x="197" y="111"/>
                    <a:pt x="199" y="109"/>
                    <a:pt x="201" y="107"/>
                  </a:cubicBezTo>
                  <a:cubicBezTo>
                    <a:pt x="202" y="106"/>
                    <a:pt x="204" y="105"/>
                    <a:pt x="205" y="103"/>
                  </a:cubicBezTo>
                  <a:cubicBezTo>
                    <a:pt x="207" y="101"/>
                    <a:pt x="209" y="99"/>
                    <a:pt x="210" y="97"/>
                  </a:cubicBezTo>
                  <a:cubicBezTo>
                    <a:pt x="211" y="96"/>
                    <a:pt x="211" y="95"/>
                    <a:pt x="212" y="94"/>
                  </a:cubicBezTo>
                  <a:cubicBezTo>
                    <a:pt x="212" y="94"/>
                    <a:pt x="212" y="93"/>
                    <a:pt x="212" y="93"/>
                  </a:cubicBezTo>
                  <a:cubicBezTo>
                    <a:pt x="212" y="92"/>
                    <a:pt x="213" y="91"/>
                    <a:pt x="213" y="91"/>
                  </a:cubicBezTo>
                  <a:cubicBezTo>
                    <a:pt x="214" y="91"/>
                    <a:pt x="214" y="91"/>
                    <a:pt x="214" y="90"/>
                  </a:cubicBezTo>
                  <a:cubicBezTo>
                    <a:pt x="215" y="90"/>
                    <a:pt x="215" y="89"/>
                    <a:pt x="215" y="89"/>
                  </a:cubicBezTo>
                  <a:cubicBezTo>
                    <a:pt x="217" y="87"/>
                    <a:pt x="217" y="85"/>
                    <a:pt x="218" y="84"/>
                  </a:cubicBezTo>
                  <a:cubicBezTo>
                    <a:pt x="218" y="83"/>
                    <a:pt x="219" y="81"/>
                    <a:pt x="219" y="80"/>
                  </a:cubicBezTo>
                  <a:cubicBezTo>
                    <a:pt x="219" y="80"/>
                    <a:pt x="220" y="80"/>
                    <a:pt x="220" y="80"/>
                  </a:cubicBezTo>
                  <a:cubicBezTo>
                    <a:pt x="220" y="79"/>
                    <a:pt x="221" y="79"/>
                    <a:pt x="221" y="78"/>
                  </a:cubicBezTo>
                  <a:cubicBezTo>
                    <a:pt x="221" y="78"/>
                    <a:pt x="221" y="77"/>
                    <a:pt x="221" y="76"/>
                  </a:cubicBezTo>
                  <a:cubicBezTo>
                    <a:pt x="221" y="76"/>
                    <a:pt x="221" y="76"/>
                    <a:pt x="221" y="75"/>
                  </a:cubicBezTo>
                  <a:cubicBezTo>
                    <a:pt x="221" y="75"/>
                    <a:pt x="222" y="75"/>
                    <a:pt x="222" y="75"/>
                  </a:cubicBezTo>
                  <a:cubicBezTo>
                    <a:pt x="223" y="75"/>
                    <a:pt x="223" y="75"/>
                    <a:pt x="223" y="75"/>
                  </a:cubicBezTo>
                  <a:cubicBezTo>
                    <a:pt x="223" y="76"/>
                    <a:pt x="223" y="77"/>
                    <a:pt x="224" y="78"/>
                  </a:cubicBezTo>
                  <a:cubicBezTo>
                    <a:pt x="224" y="79"/>
                    <a:pt x="224" y="80"/>
                    <a:pt x="224" y="82"/>
                  </a:cubicBezTo>
                  <a:cubicBezTo>
                    <a:pt x="224" y="82"/>
                    <a:pt x="224" y="82"/>
                    <a:pt x="224" y="83"/>
                  </a:cubicBezTo>
                  <a:cubicBezTo>
                    <a:pt x="224" y="83"/>
                    <a:pt x="224" y="84"/>
                    <a:pt x="224" y="85"/>
                  </a:cubicBezTo>
                  <a:cubicBezTo>
                    <a:pt x="224" y="85"/>
                    <a:pt x="224" y="85"/>
                    <a:pt x="224" y="86"/>
                  </a:cubicBezTo>
                  <a:cubicBezTo>
                    <a:pt x="224" y="92"/>
                    <a:pt x="222" y="98"/>
                    <a:pt x="220" y="103"/>
                  </a:cubicBezTo>
                  <a:cubicBezTo>
                    <a:pt x="219" y="104"/>
                    <a:pt x="218" y="106"/>
                    <a:pt x="217" y="107"/>
                  </a:cubicBezTo>
                  <a:cubicBezTo>
                    <a:pt x="216" y="109"/>
                    <a:pt x="215" y="111"/>
                    <a:pt x="213" y="114"/>
                  </a:cubicBezTo>
                  <a:cubicBezTo>
                    <a:pt x="213" y="115"/>
                    <a:pt x="212" y="116"/>
                    <a:pt x="211" y="117"/>
                  </a:cubicBezTo>
                  <a:cubicBezTo>
                    <a:pt x="210" y="118"/>
                    <a:pt x="210" y="119"/>
                    <a:pt x="210" y="120"/>
                  </a:cubicBezTo>
                  <a:cubicBezTo>
                    <a:pt x="209" y="123"/>
                    <a:pt x="207" y="125"/>
                    <a:pt x="205" y="128"/>
                  </a:cubicBezTo>
                  <a:cubicBezTo>
                    <a:pt x="205" y="128"/>
                    <a:pt x="204" y="129"/>
                    <a:pt x="204" y="130"/>
                  </a:cubicBezTo>
                  <a:cubicBezTo>
                    <a:pt x="200" y="135"/>
                    <a:pt x="195" y="140"/>
                    <a:pt x="190" y="144"/>
                  </a:cubicBezTo>
                  <a:cubicBezTo>
                    <a:pt x="187" y="147"/>
                    <a:pt x="183" y="150"/>
                    <a:pt x="180" y="152"/>
                  </a:cubicBezTo>
                  <a:cubicBezTo>
                    <a:pt x="177" y="154"/>
                    <a:pt x="175" y="156"/>
                    <a:pt x="172" y="157"/>
                  </a:cubicBezTo>
                  <a:cubicBezTo>
                    <a:pt x="170" y="158"/>
                    <a:pt x="168" y="159"/>
                    <a:pt x="166" y="160"/>
                  </a:cubicBezTo>
                  <a:cubicBezTo>
                    <a:pt x="160" y="163"/>
                    <a:pt x="155" y="165"/>
                    <a:pt x="149" y="167"/>
                  </a:cubicBezTo>
                  <a:cubicBezTo>
                    <a:pt x="146" y="168"/>
                    <a:pt x="142" y="169"/>
                    <a:pt x="138" y="170"/>
                  </a:cubicBezTo>
                  <a:cubicBezTo>
                    <a:pt x="135" y="171"/>
                    <a:pt x="131" y="172"/>
                    <a:pt x="127" y="172"/>
                  </a:cubicBezTo>
                  <a:cubicBezTo>
                    <a:pt x="120" y="173"/>
                    <a:pt x="113" y="173"/>
                    <a:pt x="107" y="173"/>
                  </a:cubicBezTo>
                  <a:cubicBezTo>
                    <a:pt x="102" y="173"/>
                    <a:pt x="97" y="172"/>
                    <a:pt x="93" y="172"/>
                  </a:cubicBezTo>
                  <a:cubicBezTo>
                    <a:pt x="87" y="171"/>
                    <a:pt x="80" y="170"/>
                    <a:pt x="74" y="168"/>
                  </a:cubicBezTo>
                  <a:cubicBezTo>
                    <a:pt x="74" y="168"/>
                    <a:pt x="73" y="168"/>
                    <a:pt x="73" y="168"/>
                  </a:cubicBezTo>
                  <a:cubicBezTo>
                    <a:pt x="71" y="166"/>
                    <a:pt x="68" y="166"/>
                    <a:pt x="66" y="165"/>
                  </a:cubicBezTo>
                  <a:cubicBezTo>
                    <a:pt x="62" y="164"/>
                    <a:pt x="59" y="163"/>
                    <a:pt x="55" y="162"/>
                  </a:cubicBezTo>
                  <a:cubicBezTo>
                    <a:pt x="54" y="162"/>
                    <a:pt x="53" y="161"/>
                    <a:pt x="51" y="160"/>
                  </a:cubicBezTo>
                  <a:cubicBezTo>
                    <a:pt x="49" y="159"/>
                    <a:pt x="47" y="157"/>
                    <a:pt x="44" y="156"/>
                  </a:cubicBezTo>
                  <a:cubicBezTo>
                    <a:pt x="43" y="155"/>
                    <a:pt x="42" y="154"/>
                    <a:pt x="41" y="153"/>
                  </a:cubicBezTo>
                  <a:cubicBezTo>
                    <a:pt x="39" y="152"/>
                    <a:pt x="37" y="150"/>
                    <a:pt x="34" y="149"/>
                  </a:cubicBezTo>
                  <a:cubicBezTo>
                    <a:pt x="34" y="148"/>
                    <a:pt x="33" y="148"/>
                    <a:pt x="33" y="147"/>
                  </a:cubicBezTo>
                  <a:cubicBezTo>
                    <a:pt x="31" y="146"/>
                    <a:pt x="29" y="145"/>
                    <a:pt x="28" y="144"/>
                  </a:cubicBezTo>
                  <a:cubicBezTo>
                    <a:pt x="25" y="142"/>
                    <a:pt x="23" y="139"/>
                    <a:pt x="21" y="136"/>
                  </a:cubicBezTo>
                  <a:cubicBezTo>
                    <a:pt x="20" y="134"/>
                    <a:pt x="18" y="132"/>
                    <a:pt x="17" y="129"/>
                  </a:cubicBezTo>
                  <a:cubicBezTo>
                    <a:pt x="17" y="129"/>
                    <a:pt x="17" y="129"/>
                    <a:pt x="17" y="129"/>
                  </a:cubicBezTo>
                  <a:cubicBezTo>
                    <a:pt x="15" y="126"/>
                    <a:pt x="14" y="123"/>
                    <a:pt x="12" y="120"/>
                  </a:cubicBezTo>
                  <a:cubicBezTo>
                    <a:pt x="11" y="119"/>
                    <a:pt x="10" y="117"/>
                    <a:pt x="9" y="114"/>
                  </a:cubicBezTo>
                  <a:cubicBezTo>
                    <a:pt x="8" y="112"/>
                    <a:pt x="7" y="110"/>
                    <a:pt x="6" y="107"/>
                  </a:cubicBezTo>
                  <a:cubicBezTo>
                    <a:pt x="4" y="101"/>
                    <a:pt x="2" y="95"/>
                    <a:pt x="1" y="89"/>
                  </a:cubicBezTo>
                  <a:cubicBezTo>
                    <a:pt x="1" y="86"/>
                    <a:pt x="0" y="84"/>
                    <a:pt x="1" y="82"/>
                  </a:cubicBezTo>
                  <a:cubicBezTo>
                    <a:pt x="1" y="77"/>
                    <a:pt x="1" y="73"/>
                    <a:pt x="1" y="69"/>
                  </a:cubicBezTo>
                  <a:cubicBezTo>
                    <a:pt x="1" y="68"/>
                    <a:pt x="1" y="67"/>
                    <a:pt x="0" y="66"/>
                  </a:cubicBezTo>
                  <a:cubicBezTo>
                    <a:pt x="0" y="65"/>
                    <a:pt x="0" y="65"/>
                    <a:pt x="1" y="64"/>
                  </a:cubicBezTo>
                  <a:cubicBezTo>
                    <a:pt x="1" y="64"/>
                    <a:pt x="1" y="63"/>
                    <a:pt x="1" y="63"/>
                  </a:cubicBezTo>
                  <a:cubicBezTo>
                    <a:pt x="1" y="60"/>
                    <a:pt x="2" y="57"/>
                    <a:pt x="2" y="55"/>
                  </a:cubicBezTo>
                  <a:cubicBezTo>
                    <a:pt x="3" y="47"/>
                    <a:pt x="5" y="40"/>
                    <a:pt x="8" y="33"/>
                  </a:cubicBezTo>
                  <a:cubicBezTo>
                    <a:pt x="10" y="29"/>
                    <a:pt x="12" y="25"/>
                    <a:pt x="14" y="21"/>
                  </a:cubicBezTo>
                  <a:cubicBezTo>
                    <a:pt x="15" y="18"/>
                    <a:pt x="17" y="15"/>
                    <a:pt x="19" y="13"/>
                  </a:cubicBezTo>
                  <a:cubicBezTo>
                    <a:pt x="20" y="11"/>
                    <a:pt x="21" y="10"/>
                    <a:pt x="21" y="8"/>
                  </a:cubicBezTo>
                  <a:cubicBezTo>
                    <a:pt x="21" y="8"/>
                    <a:pt x="21" y="8"/>
                    <a:pt x="22" y="7"/>
                  </a:cubicBezTo>
                  <a:cubicBezTo>
                    <a:pt x="22" y="7"/>
                    <a:pt x="22" y="7"/>
                    <a:pt x="22" y="6"/>
                  </a:cubicBezTo>
                  <a:cubicBezTo>
                    <a:pt x="22" y="6"/>
                    <a:pt x="23" y="5"/>
                    <a:pt x="23" y="5"/>
                  </a:cubicBezTo>
                  <a:cubicBezTo>
                    <a:pt x="23" y="4"/>
                    <a:pt x="24" y="3"/>
                    <a:pt x="25" y="3"/>
                  </a:cubicBezTo>
                  <a:close/>
                  <a:moveTo>
                    <a:pt x="50" y="126"/>
                  </a:moveTo>
                  <a:cubicBezTo>
                    <a:pt x="49" y="125"/>
                    <a:pt x="49" y="125"/>
                    <a:pt x="49" y="125"/>
                  </a:cubicBezTo>
                  <a:cubicBezTo>
                    <a:pt x="48" y="125"/>
                    <a:pt x="48" y="125"/>
                    <a:pt x="48" y="125"/>
                  </a:cubicBezTo>
                  <a:cubicBezTo>
                    <a:pt x="49" y="125"/>
                    <a:pt x="49" y="126"/>
                    <a:pt x="50" y="126"/>
                  </a:cubicBezTo>
                  <a:cubicBezTo>
                    <a:pt x="50" y="126"/>
                    <a:pt x="50" y="127"/>
                    <a:pt x="51" y="127"/>
                  </a:cubicBezTo>
                  <a:cubicBezTo>
                    <a:pt x="51" y="127"/>
                    <a:pt x="51" y="127"/>
                    <a:pt x="51" y="127"/>
                  </a:cubicBezTo>
                  <a:cubicBezTo>
                    <a:pt x="51" y="127"/>
                    <a:pt x="50" y="126"/>
                    <a:pt x="50" y="126"/>
                  </a:cubicBezTo>
                  <a:close/>
                  <a:moveTo>
                    <a:pt x="171" y="149"/>
                  </a:moveTo>
                  <a:cubicBezTo>
                    <a:pt x="171" y="150"/>
                    <a:pt x="170" y="150"/>
                    <a:pt x="170" y="150"/>
                  </a:cubicBezTo>
                  <a:cubicBezTo>
                    <a:pt x="170" y="151"/>
                    <a:pt x="170" y="151"/>
                    <a:pt x="170" y="151"/>
                  </a:cubicBezTo>
                  <a:cubicBezTo>
                    <a:pt x="170" y="150"/>
                    <a:pt x="171" y="150"/>
                    <a:pt x="171" y="149"/>
                  </a:cubicBezTo>
                  <a:cubicBezTo>
                    <a:pt x="172" y="149"/>
                    <a:pt x="172" y="149"/>
                    <a:pt x="173" y="149"/>
                  </a:cubicBezTo>
                  <a:cubicBezTo>
                    <a:pt x="173" y="149"/>
                    <a:pt x="173" y="149"/>
                    <a:pt x="172" y="149"/>
                  </a:cubicBezTo>
                  <a:cubicBezTo>
                    <a:pt x="172" y="149"/>
                    <a:pt x="172" y="149"/>
                    <a:pt x="171" y="149"/>
                  </a:cubicBezTo>
                  <a:close/>
                  <a:moveTo>
                    <a:pt x="178" y="151"/>
                  </a:moveTo>
                  <a:cubicBezTo>
                    <a:pt x="179" y="150"/>
                    <a:pt x="180" y="150"/>
                    <a:pt x="181" y="149"/>
                  </a:cubicBezTo>
                  <a:cubicBezTo>
                    <a:pt x="181" y="149"/>
                    <a:pt x="182" y="148"/>
                    <a:pt x="183" y="148"/>
                  </a:cubicBezTo>
                  <a:cubicBezTo>
                    <a:pt x="182" y="148"/>
                    <a:pt x="182" y="148"/>
                    <a:pt x="182" y="148"/>
                  </a:cubicBezTo>
                  <a:cubicBezTo>
                    <a:pt x="181" y="149"/>
                    <a:pt x="179" y="150"/>
                    <a:pt x="178" y="151"/>
                  </a:cubicBezTo>
                  <a:cubicBezTo>
                    <a:pt x="177" y="151"/>
                    <a:pt x="177" y="152"/>
                    <a:pt x="176" y="152"/>
                  </a:cubicBezTo>
                  <a:cubicBezTo>
                    <a:pt x="176" y="152"/>
                    <a:pt x="176" y="152"/>
                    <a:pt x="176" y="152"/>
                  </a:cubicBezTo>
                  <a:cubicBezTo>
                    <a:pt x="177" y="152"/>
                    <a:pt x="177" y="152"/>
                    <a:pt x="178" y="151"/>
                  </a:cubicBezTo>
                  <a:close/>
                  <a:moveTo>
                    <a:pt x="52" y="152"/>
                  </a:moveTo>
                  <a:cubicBezTo>
                    <a:pt x="52" y="152"/>
                    <a:pt x="52" y="152"/>
                    <a:pt x="52" y="152"/>
                  </a:cubicBezTo>
                  <a:cubicBezTo>
                    <a:pt x="52" y="152"/>
                    <a:pt x="52" y="153"/>
                    <a:pt x="53" y="153"/>
                  </a:cubicBezTo>
                  <a:cubicBezTo>
                    <a:pt x="56" y="155"/>
                    <a:pt x="60" y="157"/>
                    <a:pt x="63" y="159"/>
                  </a:cubicBezTo>
                  <a:cubicBezTo>
                    <a:pt x="63" y="159"/>
                    <a:pt x="64" y="159"/>
                    <a:pt x="64" y="159"/>
                  </a:cubicBezTo>
                  <a:cubicBezTo>
                    <a:pt x="68" y="161"/>
                    <a:pt x="72" y="161"/>
                    <a:pt x="76" y="162"/>
                  </a:cubicBezTo>
                  <a:cubicBezTo>
                    <a:pt x="76" y="162"/>
                    <a:pt x="76" y="162"/>
                    <a:pt x="76" y="162"/>
                  </a:cubicBezTo>
                  <a:cubicBezTo>
                    <a:pt x="75" y="162"/>
                    <a:pt x="74" y="161"/>
                    <a:pt x="73" y="161"/>
                  </a:cubicBezTo>
                  <a:cubicBezTo>
                    <a:pt x="73" y="161"/>
                    <a:pt x="72" y="160"/>
                    <a:pt x="72" y="161"/>
                  </a:cubicBezTo>
                  <a:cubicBezTo>
                    <a:pt x="71" y="161"/>
                    <a:pt x="70" y="161"/>
                    <a:pt x="70" y="160"/>
                  </a:cubicBezTo>
                  <a:cubicBezTo>
                    <a:pt x="70" y="160"/>
                    <a:pt x="70" y="159"/>
                    <a:pt x="69" y="159"/>
                  </a:cubicBezTo>
                  <a:cubicBezTo>
                    <a:pt x="67" y="158"/>
                    <a:pt x="65" y="157"/>
                    <a:pt x="62" y="156"/>
                  </a:cubicBezTo>
                  <a:cubicBezTo>
                    <a:pt x="59" y="155"/>
                    <a:pt x="55" y="153"/>
                    <a:pt x="52" y="152"/>
                  </a:cubicBezTo>
                  <a:close/>
                  <a:moveTo>
                    <a:pt x="130" y="167"/>
                  </a:moveTo>
                  <a:cubicBezTo>
                    <a:pt x="118" y="168"/>
                    <a:pt x="107" y="168"/>
                    <a:pt x="96" y="168"/>
                  </a:cubicBezTo>
                  <a:cubicBezTo>
                    <a:pt x="96" y="168"/>
                    <a:pt x="96" y="168"/>
                    <a:pt x="96" y="168"/>
                  </a:cubicBezTo>
                  <a:cubicBezTo>
                    <a:pt x="98" y="168"/>
                    <a:pt x="100" y="168"/>
                    <a:pt x="103" y="169"/>
                  </a:cubicBezTo>
                  <a:cubicBezTo>
                    <a:pt x="108" y="169"/>
                    <a:pt x="113" y="169"/>
                    <a:pt x="119" y="169"/>
                  </a:cubicBezTo>
                  <a:cubicBezTo>
                    <a:pt x="119" y="169"/>
                    <a:pt x="120" y="169"/>
                    <a:pt x="121" y="169"/>
                  </a:cubicBezTo>
                  <a:cubicBezTo>
                    <a:pt x="123" y="168"/>
                    <a:pt x="126" y="168"/>
                    <a:pt x="129" y="167"/>
                  </a:cubicBezTo>
                  <a:cubicBezTo>
                    <a:pt x="129" y="167"/>
                    <a:pt x="129" y="167"/>
                    <a:pt x="130" y="167"/>
                  </a:cubicBezTo>
                  <a:close/>
                  <a:moveTo>
                    <a:pt x="62" y="162"/>
                  </a:moveTo>
                  <a:cubicBezTo>
                    <a:pt x="61" y="162"/>
                    <a:pt x="61" y="162"/>
                    <a:pt x="61" y="161"/>
                  </a:cubicBezTo>
                  <a:cubicBezTo>
                    <a:pt x="59" y="161"/>
                    <a:pt x="58" y="160"/>
                    <a:pt x="57" y="159"/>
                  </a:cubicBezTo>
                  <a:cubicBezTo>
                    <a:pt x="54" y="158"/>
                    <a:pt x="52" y="157"/>
                    <a:pt x="49" y="155"/>
                  </a:cubicBezTo>
                  <a:cubicBezTo>
                    <a:pt x="47" y="155"/>
                    <a:pt x="45" y="154"/>
                    <a:pt x="43" y="152"/>
                  </a:cubicBezTo>
                  <a:cubicBezTo>
                    <a:pt x="43" y="152"/>
                    <a:pt x="43" y="152"/>
                    <a:pt x="42" y="151"/>
                  </a:cubicBezTo>
                  <a:cubicBezTo>
                    <a:pt x="42" y="151"/>
                    <a:pt x="42" y="151"/>
                    <a:pt x="42" y="151"/>
                  </a:cubicBezTo>
                  <a:cubicBezTo>
                    <a:pt x="43" y="152"/>
                    <a:pt x="44" y="153"/>
                    <a:pt x="46" y="154"/>
                  </a:cubicBezTo>
                  <a:cubicBezTo>
                    <a:pt x="48" y="156"/>
                    <a:pt x="50" y="157"/>
                    <a:pt x="52" y="158"/>
                  </a:cubicBezTo>
                  <a:cubicBezTo>
                    <a:pt x="55" y="160"/>
                    <a:pt x="58" y="161"/>
                    <a:pt x="62" y="162"/>
                  </a:cubicBezTo>
                  <a:close/>
                  <a:moveTo>
                    <a:pt x="162" y="133"/>
                  </a:moveTo>
                  <a:cubicBezTo>
                    <a:pt x="162" y="133"/>
                    <a:pt x="162" y="133"/>
                    <a:pt x="162" y="133"/>
                  </a:cubicBezTo>
                  <a:cubicBezTo>
                    <a:pt x="155" y="135"/>
                    <a:pt x="148" y="139"/>
                    <a:pt x="141" y="141"/>
                  </a:cubicBezTo>
                  <a:cubicBezTo>
                    <a:pt x="141" y="141"/>
                    <a:pt x="141" y="141"/>
                    <a:pt x="141" y="141"/>
                  </a:cubicBezTo>
                  <a:cubicBezTo>
                    <a:pt x="145" y="140"/>
                    <a:pt x="148" y="140"/>
                    <a:pt x="151" y="138"/>
                  </a:cubicBezTo>
                  <a:cubicBezTo>
                    <a:pt x="154" y="137"/>
                    <a:pt x="156" y="136"/>
                    <a:pt x="159" y="135"/>
                  </a:cubicBezTo>
                  <a:cubicBezTo>
                    <a:pt x="160" y="134"/>
                    <a:pt x="161" y="134"/>
                    <a:pt x="162" y="133"/>
                  </a:cubicBezTo>
                  <a:close/>
                  <a:moveTo>
                    <a:pt x="64" y="137"/>
                  </a:moveTo>
                  <a:cubicBezTo>
                    <a:pt x="64" y="138"/>
                    <a:pt x="64" y="139"/>
                    <a:pt x="63" y="140"/>
                  </a:cubicBezTo>
                  <a:cubicBezTo>
                    <a:pt x="64" y="140"/>
                    <a:pt x="65" y="141"/>
                    <a:pt x="65" y="141"/>
                  </a:cubicBezTo>
                  <a:cubicBezTo>
                    <a:pt x="67" y="142"/>
                    <a:pt x="68" y="141"/>
                    <a:pt x="69" y="140"/>
                  </a:cubicBezTo>
                  <a:cubicBezTo>
                    <a:pt x="67" y="139"/>
                    <a:pt x="66" y="138"/>
                    <a:pt x="64" y="137"/>
                  </a:cubicBezTo>
                  <a:close/>
                  <a:moveTo>
                    <a:pt x="23" y="118"/>
                  </a:moveTo>
                  <a:cubicBezTo>
                    <a:pt x="23" y="118"/>
                    <a:pt x="23" y="118"/>
                    <a:pt x="23" y="118"/>
                  </a:cubicBezTo>
                  <a:cubicBezTo>
                    <a:pt x="24" y="116"/>
                    <a:pt x="25" y="115"/>
                    <a:pt x="26" y="113"/>
                  </a:cubicBezTo>
                  <a:cubicBezTo>
                    <a:pt x="25" y="113"/>
                    <a:pt x="25" y="112"/>
                    <a:pt x="25" y="112"/>
                  </a:cubicBezTo>
                  <a:cubicBezTo>
                    <a:pt x="24" y="113"/>
                    <a:pt x="23" y="114"/>
                    <a:pt x="22" y="114"/>
                  </a:cubicBezTo>
                  <a:cubicBezTo>
                    <a:pt x="22" y="114"/>
                    <a:pt x="22" y="115"/>
                    <a:pt x="22" y="115"/>
                  </a:cubicBezTo>
                  <a:cubicBezTo>
                    <a:pt x="22" y="116"/>
                    <a:pt x="22" y="117"/>
                    <a:pt x="23" y="118"/>
                  </a:cubicBezTo>
                  <a:close/>
                  <a:moveTo>
                    <a:pt x="150" y="146"/>
                  </a:moveTo>
                  <a:cubicBezTo>
                    <a:pt x="151" y="146"/>
                    <a:pt x="151" y="146"/>
                    <a:pt x="151" y="146"/>
                  </a:cubicBezTo>
                  <a:cubicBezTo>
                    <a:pt x="152" y="146"/>
                    <a:pt x="153" y="145"/>
                    <a:pt x="154" y="145"/>
                  </a:cubicBezTo>
                  <a:cubicBezTo>
                    <a:pt x="156" y="145"/>
                    <a:pt x="157" y="143"/>
                    <a:pt x="158" y="142"/>
                  </a:cubicBezTo>
                  <a:cubicBezTo>
                    <a:pt x="158" y="142"/>
                    <a:pt x="158" y="142"/>
                    <a:pt x="158" y="142"/>
                  </a:cubicBezTo>
                  <a:cubicBezTo>
                    <a:pt x="156" y="143"/>
                    <a:pt x="154" y="143"/>
                    <a:pt x="152" y="144"/>
                  </a:cubicBezTo>
                  <a:cubicBezTo>
                    <a:pt x="152" y="144"/>
                    <a:pt x="152" y="144"/>
                    <a:pt x="152" y="144"/>
                  </a:cubicBezTo>
                  <a:cubicBezTo>
                    <a:pt x="151" y="145"/>
                    <a:pt x="151" y="145"/>
                    <a:pt x="150" y="146"/>
                  </a:cubicBezTo>
                  <a:close/>
                  <a:moveTo>
                    <a:pt x="42" y="130"/>
                  </a:moveTo>
                  <a:cubicBezTo>
                    <a:pt x="41" y="130"/>
                    <a:pt x="41" y="129"/>
                    <a:pt x="40" y="128"/>
                  </a:cubicBezTo>
                  <a:cubicBezTo>
                    <a:pt x="39" y="129"/>
                    <a:pt x="39" y="129"/>
                    <a:pt x="38" y="130"/>
                  </a:cubicBezTo>
                  <a:cubicBezTo>
                    <a:pt x="39" y="131"/>
                    <a:pt x="39" y="131"/>
                    <a:pt x="39" y="132"/>
                  </a:cubicBezTo>
                  <a:cubicBezTo>
                    <a:pt x="40" y="132"/>
                    <a:pt x="40" y="133"/>
                    <a:pt x="40" y="133"/>
                  </a:cubicBezTo>
                  <a:cubicBezTo>
                    <a:pt x="41" y="132"/>
                    <a:pt x="41" y="131"/>
                    <a:pt x="42" y="130"/>
                  </a:cubicBezTo>
                  <a:close/>
                  <a:moveTo>
                    <a:pt x="216" y="105"/>
                  </a:moveTo>
                  <a:cubicBezTo>
                    <a:pt x="216" y="105"/>
                    <a:pt x="216" y="105"/>
                    <a:pt x="216" y="105"/>
                  </a:cubicBezTo>
                  <a:cubicBezTo>
                    <a:pt x="218" y="101"/>
                    <a:pt x="220" y="97"/>
                    <a:pt x="221" y="93"/>
                  </a:cubicBezTo>
                  <a:cubicBezTo>
                    <a:pt x="220" y="94"/>
                    <a:pt x="220" y="95"/>
                    <a:pt x="219" y="96"/>
                  </a:cubicBezTo>
                  <a:cubicBezTo>
                    <a:pt x="218" y="98"/>
                    <a:pt x="217" y="101"/>
                    <a:pt x="217" y="103"/>
                  </a:cubicBezTo>
                  <a:cubicBezTo>
                    <a:pt x="216" y="104"/>
                    <a:pt x="216" y="104"/>
                    <a:pt x="216" y="105"/>
                  </a:cubicBezTo>
                  <a:close/>
                  <a:moveTo>
                    <a:pt x="67" y="154"/>
                  </a:moveTo>
                  <a:cubicBezTo>
                    <a:pt x="68" y="155"/>
                    <a:pt x="70" y="155"/>
                    <a:pt x="71" y="156"/>
                  </a:cubicBezTo>
                  <a:cubicBezTo>
                    <a:pt x="71" y="155"/>
                    <a:pt x="72" y="155"/>
                    <a:pt x="72" y="154"/>
                  </a:cubicBezTo>
                  <a:cubicBezTo>
                    <a:pt x="71" y="153"/>
                    <a:pt x="70" y="153"/>
                    <a:pt x="69" y="153"/>
                  </a:cubicBezTo>
                  <a:cubicBezTo>
                    <a:pt x="69" y="153"/>
                    <a:pt x="69" y="153"/>
                    <a:pt x="68" y="153"/>
                  </a:cubicBezTo>
                  <a:cubicBezTo>
                    <a:pt x="68" y="153"/>
                    <a:pt x="68" y="153"/>
                    <a:pt x="67" y="154"/>
                  </a:cubicBezTo>
                  <a:close/>
                  <a:moveTo>
                    <a:pt x="89" y="150"/>
                  </a:moveTo>
                  <a:cubicBezTo>
                    <a:pt x="89" y="150"/>
                    <a:pt x="90" y="149"/>
                    <a:pt x="90" y="149"/>
                  </a:cubicBezTo>
                  <a:cubicBezTo>
                    <a:pt x="90" y="148"/>
                    <a:pt x="90" y="148"/>
                    <a:pt x="90" y="148"/>
                  </a:cubicBezTo>
                  <a:cubicBezTo>
                    <a:pt x="90" y="147"/>
                    <a:pt x="90" y="147"/>
                    <a:pt x="90" y="147"/>
                  </a:cubicBezTo>
                  <a:cubicBezTo>
                    <a:pt x="89" y="146"/>
                    <a:pt x="88" y="146"/>
                    <a:pt x="87" y="146"/>
                  </a:cubicBezTo>
                  <a:cubicBezTo>
                    <a:pt x="87" y="147"/>
                    <a:pt x="87" y="147"/>
                    <a:pt x="86" y="148"/>
                  </a:cubicBezTo>
                  <a:cubicBezTo>
                    <a:pt x="88" y="149"/>
                    <a:pt x="88" y="149"/>
                    <a:pt x="89" y="150"/>
                  </a:cubicBezTo>
                  <a:close/>
                  <a:moveTo>
                    <a:pt x="32" y="134"/>
                  </a:moveTo>
                  <a:cubicBezTo>
                    <a:pt x="34" y="137"/>
                    <a:pt x="36" y="139"/>
                    <a:pt x="39" y="141"/>
                  </a:cubicBezTo>
                  <a:cubicBezTo>
                    <a:pt x="39" y="140"/>
                    <a:pt x="39" y="140"/>
                    <a:pt x="39" y="140"/>
                  </a:cubicBezTo>
                  <a:cubicBezTo>
                    <a:pt x="37" y="138"/>
                    <a:pt x="35" y="136"/>
                    <a:pt x="33" y="134"/>
                  </a:cubicBezTo>
                  <a:cubicBezTo>
                    <a:pt x="33" y="134"/>
                    <a:pt x="33" y="134"/>
                    <a:pt x="32" y="134"/>
                  </a:cubicBezTo>
                  <a:close/>
                  <a:moveTo>
                    <a:pt x="14" y="73"/>
                  </a:moveTo>
                  <a:cubicBezTo>
                    <a:pt x="14" y="72"/>
                    <a:pt x="14" y="71"/>
                    <a:pt x="14" y="70"/>
                  </a:cubicBezTo>
                  <a:cubicBezTo>
                    <a:pt x="12" y="72"/>
                    <a:pt x="11" y="74"/>
                    <a:pt x="10" y="75"/>
                  </a:cubicBezTo>
                  <a:cubicBezTo>
                    <a:pt x="10" y="75"/>
                    <a:pt x="10" y="75"/>
                    <a:pt x="10" y="76"/>
                  </a:cubicBezTo>
                  <a:cubicBezTo>
                    <a:pt x="12" y="75"/>
                    <a:pt x="13" y="74"/>
                    <a:pt x="14" y="73"/>
                  </a:cubicBezTo>
                  <a:close/>
                  <a:moveTo>
                    <a:pt x="11" y="78"/>
                  </a:moveTo>
                  <a:cubicBezTo>
                    <a:pt x="11" y="79"/>
                    <a:pt x="12" y="79"/>
                    <a:pt x="12" y="80"/>
                  </a:cubicBezTo>
                  <a:cubicBezTo>
                    <a:pt x="13" y="79"/>
                    <a:pt x="14" y="77"/>
                    <a:pt x="15" y="76"/>
                  </a:cubicBezTo>
                  <a:cubicBezTo>
                    <a:pt x="15" y="76"/>
                    <a:pt x="15" y="76"/>
                    <a:pt x="15" y="75"/>
                  </a:cubicBezTo>
                  <a:cubicBezTo>
                    <a:pt x="14" y="76"/>
                    <a:pt x="12" y="77"/>
                    <a:pt x="11" y="78"/>
                  </a:cubicBezTo>
                  <a:close/>
                  <a:moveTo>
                    <a:pt x="144" y="159"/>
                  </a:moveTo>
                  <a:cubicBezTo>
                    <a:pt x="148" y="158"/>
                    <a:pt x="152" y="157"/>
                    <a:pt x="156" y="155"/>
                  </a:cubicBezTo>
                  <a:cubicBezTo>
                    <a:pt x="155" y="155"/>
                    <a:pt x="155" y="155"/>
                    <a:pt x="155" y="155"/>
                  </a:cubicBezTo>
                  <a:cubicBezTo>
                    <a:pt x="152" y="156"/>
                    <a:pt x="149" y="157"/>
                    <a:pt x="147" y="158"/>
                  </a:cubicBezTo>
                  <a:cubicBezTo>
                    <a:pt x="146" y="158"/>
                    <a:pt x="145" y="158"/>
                    <a:pt x="144" y="159"/>
                  </a:cubicBezTo>
                  <a:close/>
                  <a:moveTo>
                    <a:pt x="16" y="79"/>
                  </a:moveTo>
                  <a:cubicBezTo>
                    <a:pt x="15" y="79"/>
                    <a:pt x="15" y="79"/>
                    <a:pt x="15" y="79"/>
                  </a:cubicBezTo>
                  <a:cubicBezTo>
                    <a:pt x="15" y="80"/>
                    <a:pt x="14" y="81"/>
                    <a:pt x="14" y="82"/>
                  </a:cubicBezTo>
                  <a:cubicBezTo>
                    <a:pt x="13" y="83"/>
                    <a:pt x="13" y="83"/>
                    <a:pt x="14" y="84"/>
                  </a:cubicBezTo>
                  <a:cubicBezTo>
                    <a:pt x="14" y="83"/>
                    <a:pt x="15" y="83"/>
                    <a:pt x="16" y="82"/>
                  </a:cubicBezTo>
                  <a:cubicBezTo>
                    <a:pt x="16" y="82"/>
                    <a:pt x="16" y="82"/>
                    <a:pt x="16" y="81"/>
                  </a:cubicBezTo>
                  <a:cubicBezTo>
                    <a:pt x="16" y="81"/>
                    <a:pt x="16" y="80"/>
                    <a:pt x="16" y="79"/>
                  </a:cubicBezTo>
                  <a:close/>
                  <a:moveTo>
                    <a:pt x="141" y="156"/>
                  </a:moveTo>
                  <a:cubicBezTo>
                    <a:pt x="142" y="155"/>
                    <a:pt x="143" y="154"/>
                    <a:pt x="143" y="152"/>
                  </a:cubicBezTo>
                  <a:cubicBezTo>
                    <a:pt x="143" y="152"/>
                    <a:pt x="142" y="152"/>
                    <a:pt x="142" y="153"/>
                  </a:cubicBezTo>
                  <a:cubicBezTo>
                    <a:pt x="141" y="154"/>
                    <a:pt x="140" y="154"/>
                    <a:pt x="140" y="155"/>
                  </a:cubicBezTo>
                  <a:cubicBezTo>
                    <a:pt x="140" y="155"/>
                    <a:pt x="141" y="156"/>
                    <a:pt x="141" y="156"/>
                  </a:cubicBezTo>
                  <a:close/>
                  <a:moveTo>
                    <a:pt x="171" y="134"/>
                  </a:moveTo>
                  <a:cubicBezTo>
                    <a:pt x="171" y="134"/>
                    <a:pt x="172" y="134"/>
                    <a:pt x="172" y="134"/>
                  </a:cubicBezTo>
                  <a:cubicBezTo>
                    <a:pt x="174" y="133"/>
                    <a:pt x="175" y="132"/>
                    <a:pt x="177" y="131"/>
                  </a:cubicBezTo>
                  <a:cubicBezTo>
                    <a:pt x="178" y="130"/>
                    <a:pt x="179" y="129"/>
                    <a:pt x="180" y="129"/>
                  </a:cubicBezTo>
                  <a:cubicBezTo>
                    <a:pt x="180" y="129"/>
                    <a:pt x="180" y="129"/>
                    <a:pt x="180" y="128"/>
                  </a:cubicBezTo>
                  <a:cubicBezTo>
                    <a:pt x="180" y="128"/>
                    <a:pt x="180" y="128"/>
                    <a:pt x="180" y="128"/>
                  </a:cubicBezTo>
                  <a:cubicBezTo>
                    <a:pt x="177" y="130"/>
                    <a:pt x="174" y="131"/>
                    <a:pt x="171" y="134"/>
                  </a:cubicBezTo>
                  <a:close/>
                  <a:moveTo>
                    <a:pt x="144" y="155"/>
                  </a:moveTo>
                  <a:cubicBezTo>
                    <a:pt x="147" y="154"/>
                    <a:pt x="148" y="153"/>
                    <a:pt x="149" y="151"/>
                  </a:cubicBezTo>
                  <a:cubicBezTo>
                    <a:pt x="148" y="151"/>
                    <a:pt x="147" y="151"/>
                    <a:pt x="147" y="152"/>
                  </a:cubicBezTo>
                  <a:cubicBezTo>
                    <a:pt x="146" y="152"/>
                    <a:pt x="146" y="152"/>
                    <a:pt x="146" y="152"/>
                  </a:cubicBezTo>
                  <a:cubicBezTo>
                    <a:pt x="146" y="153"/>
                    <a:pt x="145" y="154"/>
                    <a:pt x="144" y="155"/>
                  </a:cubicBezTo>
                  <a:close/>
                  <a:moveTo>
                    <a:pt x="145" y="146"/>
                  </a:moveTo>
                  <a:cubicBezTo>
                    <a:pt x="145" y="146"/>
                    <a:pt x="145" y="146"/>
                    <a:pt x="145" y="146"/>
                  </a:cubicBezTo>
                  <a:cubicBezTo>
                    <a:pt x="144" y="146"/>
                    <a:pt x="143" y="146"/>
                    <a:pt x="142" y="147"/>
                  </a:cubicBezTo>
                  <a:cubicBezTo>
                    <a:pt x="142" y="147"/>
                    <a:pt x="142" y="147"/>
                    <a:pt x="142" y="147"/>
                  </a:cubicBezTo>
                  <a:cubicBezTo>
                    <a:pt x="141" y="148"/>
                    <a:pt x="141" y="148"/>
                    <a:pt x="140" y="149"/>
                  </a:cubicBezTo>
                  <a:cubicBezTo>
                    <a:pt x="141" y="149"/>
                    <a:pt x="142" y="149"/>
                    <a:pt x="142" y="149"/>
                  </a:cubicBezTo>
                  <a:cubicBezTo>
                    <a:pt x="143" y="148"/>
                    <a:pt x="143" y="148"/>
                    <a:pt x="143" y="148"/>
                  </a:cubicBezTo>
                  <a:cubicBezTo>
                    <a:pt x="144" y="148"/>
                    <a:pt x="145" y="147"/>
                    <a:pt x="145" y="146"/>
                  </a:cubicBezTo>
                  <a:close/>
                  <a:moveTo>
                    <a:pt x="32" y="129"/>
                  </a:moveTo>
                  <a:cubicBezTo>
                    <a:pt x="32" y="128"/>
                    <a:pt x="32" y="128"/>
                    <a:pt x="32" y="127"/>
                  </a:cubicBezTo>
                  <a:cubicBezTo>
                    <a:pt x="33" y="127"/>
                    <a:pt x="33" y="127"/>
                    <a:pt x="33" y="126"/>
                  </a:cubicBezTo>
                  <a:cubicBezTo>
                    <a:pt x="33" y="126"/>
                    <a:pt x="33" y="125"/>
                    <a:pt x="33" y="125"/>
                  </a:cubicBezTo>
                  <a:cubicBezTo>
                    <a:pt x="32" y="126"/>
                    <a:pt x="31" y="127"/>
                    <a:pt x="30" y="127"/>
                  </a:cubicBezTo>
                  <a:cubicBezTo>
                    <a:pt x="31" y="128"/>
                    <a:pt x="31" y="128"/>
                    <a:pt x="32" y="129"/>
                  </a:cubicBezTo>
                  <a:close/>
                  <a:moveTo>
                    <a:pt x="25" y="120"/>
                  </a:moveTo>
                  <a:cubicBezTo>
                    <a:pt x="26" y="119"/>
                    <a:pt x="27" y="118"/>
                    <a:pt x="28" y="117"/>
                  </a:cubicBezTo>
                  <a:cubicBezTo>
                    <a:pt x="27" y="117"/>
                    <a:pt x="27" y="116"/>
                    <a:pt x="27" y="116"/>
                  </a:cubicBezTo>
                  <a:cubicBezTo>
                    <a:pt x="26" y="117"/>
                    <a:pt x="25" y="118"/>
                    <a:pt x="24" y="119"/>
                  </a:cubicBezTo>
                  <a:cubicBezTo>
                    <a:pt x="24" y="120"/>
                    <a:pt x="24" y="120"/>
                    <a:pt x="25" y="120"/>
                  </a:cubicBezTo>
                  <a:close/>
                  <a:moveTo>
                    <a:pt x="80" y="150"/>
                  </a:moveTo>
                  <a:cubicBezTo>
                    <a:pt x="79" y="150"/>
                    <a:pt x="78" y="149"/>
                    <a:pt x="77" y="149"/>
                  </a:cubicBezTo>
                  <a:cubicBezTo>
                    <a:pt x="77" y="149"/>
                    <a:pt x="76" y="150"/>
                    <a:pt x="76" y="151"/>
                  </a:cubicBezTo>
                  <a:cubicBezTo>
                    <a:pt x="77" y="151"/>
                    <a:pt x="77" y="151"/>
                    <a:pt x="77" y="151"/>
                  </a:cubicBezTo>
                  <a:cubicBezTo>
                    <a:pt x="79" y="152"/>
                    <a:pt x="79" y="152"/>
                    <a:pt x="80" y="150"/>
                  </a:cubicBezTo>
                  <a:cubicBezTo>
                    <a:pt x="80" y="150"/>
                    <a:pt x="80" y="150"/>
                    <a:pt x="80" y="150"/>
                  </a:cubicBezTo>
                  <a:close/>
                  <a:moveTo>
                    <a:pt x="29" y="126"/>
                  </a:moveTo>
                  <a:cubicBezTo>
                    <a:pt x="30" y="125"/>
                    <a:pt x="31" y="124"/>
                    <a:pt x="32" y="123"/>
                  </a:cubicBezTo>
                  <a:cubicBezTo>
                    <a:pt x="31" y="122"/>
                    <a:pt x="31" y="122"/>
                    <a:pt x="31" y="121"/>
                  </a:cubicBezTo>
                  <a:cubicBezTo>
                    <a:pt x="30" y="122"/>
                    <a:pt x="29" y="124"/>
                    <a:pt x="28" y="125"/>
                  </a:cubicBezTo>
                  <a:cubicBezTo>
                    <a:pt x="28" y="125"/>
                    <a:pt x="28" y="125"/>
                    <a:pt x="29" y="126"/>
                  </a:cubicBezTo>
                  <a:close/>
                  <a:moveTo>
                    <a:pt x="117" y="162"/>
                  </a:moveTo>
                  <a:cubicBezTo>
                    <a:pt x="117" y="162"/>
                    <a:pt x="117" y="162"/>
                    <a:pt x="117" y="162"/>
                  </a:cubicBezTo>
                  <a:cubicBezTo>
                    <a:pt x="121" y="162"/>
                    <a:pt x="124" y="162"/>
                    <a:pt x="127" y="162"/>
                  </a:cubicBezTo>
                  <a:cubicBezTo>
                    <a:pt x="128" y="162"/>
                    <a:pt x="128" y="162"/>
                    <a:pt x="129" y="161"/>
                  </a:cubicBezTo>
                  <a:cubicBezTo>
                    <a:pt x="129" y="161"/>
                    <a:pt x="128" y="161"/>
                    <a:pt x="127" y="161"/>
                  </a:cubicBezTo>
                  <a:cubicBezTo>
                    <a:pt x="125" y="162"/>
                    <a:pt x="122" y="162"/>
                    <a:pt x="120" y="162"/>
                  </a:cubicBezTo>
                  <a:cubicBezTo>
                    <a:pt x="119" y="162"/>
                    <a:pt x="118" y="162"/>
                    <a:pt x="117" y="162"/>
                  </a:cubicBezTo>
                  <a:cubicBezTo>
                    <a:pt x="117" y="162"/>
                    <a:pt x="117" y="162"/>
                    <a:pt x="117" y="162"/>
                  </a:cubicBezTo>
                  <a:close/>
                  <a:moveTo>
                    <a:pt x="65" y="151"/>
                  </a:moveTo>
                  <a:cubicBezTo>
                    <a:pt x="64" y="150"/>
                    <a:pt x="63" y="150"/>
                    <a:pt x="62" y="149"/>
                  </a:cubicBezTo>
                  <a:cubicBezTo>
                    <a:pt x="61" y="150"/>
                    <a:pt x="61" y="150"/>
                    <a:pt x="61" y="150"/>
                  </a:cubicBezTo>
                  <a:cubicBezTo>
                    <a:pt x="62" y="151"/>
                    <a:pt x="63" y="152"/>
                    <a:pt x="64" y="153"/>
                  </a:cubicBezTo>
                  <a:cubicBezTo>
                    <a:pt x="65" y="152"/>
                    <a:pt x="65" y="151"/>
                    <a:pt x="65" y="151"/>
                  </a:cubicBezTo>
                  <a:close/>
                  <a:moveTo>
                    <a:pt x="31" y="104"/>
                  </a:moveTo>
                  <a:cubicBezTo>
                    <a:pt x="30" y="102"/>
                    <a:pt x="29" y="101"/>
                    <a:pt x="29" y="100"/>
                  </a:cubicBezTo>
                  <a:cubicBezTo>
                    <a:pt x="28" y="101"/>
                    <a:pt x="28" y="101"/>
                    <a:pt x="28" y="101"/>
                  </a:cubicBezTo>
                  <a:cubicBezTo>
                    <a:pt x="29" y="102"/>
                    <a:pt x="29" y="103"/>
                    <a:pt x="30" y="105"/>
                  </a:cubicBezTo>
                  <a:cubicBezTo>
                    <a:pt x="30" y="104"/>
                    <a:pt x="30" y="104"/>
                    <a:pt x="31" y="104"/>
                  </a:cubicBezTo>
                  <a:close/>
                  <a:moveTo>
                    <a:pt x="33" y="107"/>
                  </a:moveTo>
                  <a:cubicBezTo>
                    <a:pt x="32" y="107"/>
                    <a:pt x="32" y="108"/>
                    <a:pt x="32" y="108"/>
                  </a:cubicBezTo>
                  <a:cubicBezTo>
                    <a:pt x="32" y="108"/>
                    <a:pt x="32" y="108"/>
                    <a:pt x="32" y="109"/>
                  </a:cubicBezTo>
                  <a:cubicBezTo>
                    <a:pt x="33" y="110"/>
                    <a:pt x="33" y="111"/>
                    <a:pt x="34" y="112"/>
                  </a:cubicBezTo>
                  <a:cubicBezTo>
                    <a:pt x="34" y="112"/>
                    <a:pt x="34" y="111"/>
                    <a:pt x="35" y="111"/>
                  </a:cubicBezTo>
                  <a:cubicBezTo>
                    <a:pt x="34" y="110"/>
                    <a:pt x="33" y="108"/>
                    <a:pt x="33" y="107"/>
                  </a:cubicBezTo>
                  <a:close/>
                  <a:moveTo>
                    <a:pt x="135" y="149"/>
                  </a:moveTo>
                  <a:cubicBezTo>
                    <a:pt x="134" y="149"/>
                    <a:pt x="133" y="149"/>
                    <a:pt x="132" y="149"/>
                  </a:cubicBezTo>
                  <a:cubicBezTo>
                    <a:pt x="131" y="150"/>
                    <a:pt x="131" y="150"/>
                    <a:pt x="131" y="151"/>
                  </a:cubicBezTo>
                  <a:cubicBezTo>
                    <a:pt x="133" y="151"/>
                    <a:pt x="134" y="151"/>
                    <a:pt x="135" y="149"/>
                  </a:cubicBezTo>
                  <a:close/>
                  <a:moveTo>
                    <a:pt x="197" y="134"/>
                  </a:moveTo>
                  <a:cubicBezTo>
                    <a:pt x="194" y="137"/>
                    <a:pt x="191" y="140"/>
                    <a:pt x="188" y="144"/>
                  </a:cubicBezTo>
                  <a:cubicBezTo>
                    <a:pt x="191" y="141"/>
                    <a:pt x="194" y="138"/>
                    <a:pt x="197" y="134"/>
                  </a:cubicBezTo>
                  <a:close/>
                  <a:moveTo>
                    <a:pt x="203" y="110"/>
                  </a:moveTo>
                  <a:cubicBezTo>
                    <a:pt x="203" y="110"/>
                    <a:pt x="203" y="110"/>
                    <a:pt x="203" y="110"/>
                  </a:cubicBezTo>
                  <a:cubicBezTo>
                    <a:pt x="203" y="110"/>
                    <a:pt x="203" y="110"/>
                    <a:pt x="203" y="110"/>
                  </a:cubicBezTo>
                  <a:cubicBezTo>
                    <a:pt x="202" y="111"/>
                    <a:pt x="200" y="113"/>
                    <a:pt x="199" y="114"/>
                  </a:cubicBezTo>
                  <a:cubicBezTo>
                    <a:pt x="198" y="115"/>
                    <a:pt x="198" y="115"/>
                    <a:pt x="198" y="116"/>
                  </a:cubicBezTo>
                  <a:cubicBezTo>
                    <a:pt x="199" y="116"/>
                    <a:pt x="199" y="116"/>
                    <a:pt x="199" y="116"/>
                  </a:cubicBezTo>
                  <a:cubicBezTo>
                    <a:pt x="201" y="114"/>
                    <a:pt x="202" y="112"/>
                    <a:pt x="203" y="110"/>
                  </a:cubicBezTo>
                  <a:close/>
                  <a:moveTo>
                    <a:pt x="58" y="133"/>
                  </a:moveTo>
                  <a:cubicBezTo>
                    <a:pt x="58" y="134"/>
                    <a:pt x="58" y="134"/>
                    <a:pt x="58" y="134"/>
                  </a:cubicBezTo>
                  <a:cubicBezTo>
                    <a:pt x="59" y="135"/>
                    <a:pt x="60" y="136"/>
                    <a:pt x="60" y="137"/>
                  </a:cubicBezTo>
                  <a:cubicBezTo>
                    <a:pt x="61" y="136"/>
                    <a:pt x="61" y="136"/>
                    <a:pt x="62" y="136"/>
                  </a:cubicBezTo>
                  <a:cubicBezTo>
                    <a:pt x="61" y="135"/>
                    <a:pt x="59" y="134"/>
                    <a:pt x="58" y="133"/>
                  </a:cubicBezTo>
                  <a:close/>
                  <a:moveTo>
                    <a:pt x="21" y="112"/>
                  </a:moveTo>
                  <a:cubicBezTo>
                    <a:pt x="22" y="112"/>
                    <a:pt x="23" y="111"/>
                    <a:pt x="24" y="110"/>
                  </a:cubicBezTo>
                  <a:cubicBezTo>
                    <a:pt x="24" y="109"/>
                    <a:pt x="23" y="109"/>
                    <a:pt x="23" y="108"/>
                  </a:cubicBezTo>
                  <a:cubicBezTo>
                    <a:pt x="22" y="109"/>
                    <a:pt x="22" y="110"/>
                    <a:pt x="21" y="111"/>
                  </a:cubicBezTo>
                  <a:cubicBezTo>
                    <a:pt x="21" y="111"/>
                    <a:pt x="21" y="112"/>
                    <a:pt x="21" y="112"/>
                  </a:cubicBezTo>
                  <a:close/>
                  <a:moveTo>
                    <a:pt x="27" y="107"/>
                  </a:moveTo>
                  <a:cubicBezTo>
                    <a:pt x="27" y="107"/>
                    <a:pt x="28" y="107"/>
                    <a:pt x="28" y="106"/>
                  </a:cubicBezTo>
                  <a:cubicBezTo>
                    <a:pt x="27" y="105"/>
                    <a:pt x="27" y="104"/>
                    <a:pt x="27" y="103"/>
                  </a:cubicBezTo>
                  <a:cubicBezTo>
                    <a:pt x="26" y="104"/>
                    <a:pt x="25" y="105"/>
                    <a:pt x="26" y="106"/>
                  </a:cubicBezTo>
                  <a:cubicBezTo>
                    <a:pt x="26" y="106"/>
                    <a:pt x="26" y="107"/>
                    <a:pt x="27" y="107"/>
                  </a:cubicBezTo>
                  <a:close/>
                  <a:moveTo>
                    <a:pt x="19" y="105"/>
                  </a:moveTo>
                  <a:cubicBezTo>
                    <a:pt x="20" y="104"/>
                    <a:pt x="20" y="104"/>
                    <a:pt x="20" y="103"/>
                  </a:cubicBezTo>
                  <a:cubicBezTo>
                    <a:pt x="20" y="102"/>
                    <a:pt x="20" y="102"/>
                    <a:pt x="19" y="101"/>
                  </a:cubicBezTo>
                  <a:cubicBezTo>
                    <a:pt x="18" y="102"/>
                    <a:pt x="18" y="103"/>
                    <a:pt x="19" y="104"/>
                  </a:cubicBezTo>
                  <a:cubicBezTo>
                    <a:pt x="19" y="104"/>
                    <a:pt x="19" y="104"/>
                    <a:pt x="19" y="105"/>
                  </a:cubicBezTo>
                  <a:close/>
                  <a:moveTo>
                    <a:pt x="76" y="158"/>
                  </a:moveTo>
                  <a:cubicBezTo>
                    <a:pt x="77" y="158"/>
                    <a:pt x="77" y="158"/>
                    <a:pt x="78" y="159"/>
                  </a:cubicBezTo>
                  <a:cubicBezTo>
                    <a:pt x="78" y="158"/>
                    <a:pt x="78" y="158"/>
                    <a:pt x="79" y="158"/>
                  </a:cubicBezTo>
                  <a:cubicBezTo>
                    <a:pt x="79" y="157"/>
                    <a:pt x="79" y="157"/>
                    <a:pt x="79" y="157"/>
                  </a:cubicBezTo>
                  <a:cubicBezTo>
                    <a:pt x="78" y="156"/>
                    <a:pt x="77" y="156"/>
                    <a:pt x="76" y="157"/>
                  </a:cubicBezTo>
                  <a:cubicBezTo>
                    <a:pt x="76" y="157"/>
                    <a:pt x="76" y="158"/>
                    <a:pt x="76" y="158"/>
                  </a:cubicBezTo>
                  <a:close/>
                  <a:moveTo>
                    <a:pt x="50" y="143"/>
                  </a:moveTo>
                  <a:cubicBezTo>
                    <a:pt x="49" y="143"/>
                    <a:pt x="48" y="142"/>
                    <a:pt x="48" y="142"/>
                  </a:cubicBezTo>
                  <a:cubicBezTo>
                    <a:pt x="47" y="142"/>
                    <a:pt x="47" y="143"/>
                    <a:pt x="46" y="143"/>
                  </a:cubicBezTo>
                  <a:cubicBezTo>
                    <a:pt x="47" y="144"/>
                    <a:pt x="48" y="144"/>
                    <a:pt x="49" y="145"/>
                  </a:cubicBezTo>
                  <a:cubicBezTo>
                    <a:pt x="49" y="144"/>
                    <a:pt x="49" y="144"/>
                    <a:pt x="50" y="143"/>
                  </a:cubicBezTo>
                  <a:close/>
                  <a:moveTo>
                    <a:pt x="5" y="80"/>
                  </a:moveTo>
                  <a:cubicBezTo>
                    <a:pt x="5" y="80"/>
                    <a:pt x="6" y="80"/>
                    <a:pt x="6" y="79"/>
                  </a:cubicBezTo>
                  <a:cubicBezTo>
                    <a:pt x="5" y="78"/>
                    <a:pt x="5" y="77"/>
                    <a:pt x="5" y="75"/>
                  </a:cubicBezTo>
                  <a:cubicBezTo>
                    <a:pt x="5" y="74"/>
                    <a:pt x="5" y="73"/>
                    <a:pt x="5" y="73"/>
                  </a:cubicBezTo>
                  <a:cubicBezTo>
                    <a:pt x="4" y="76"/>
                    <a:pt x="4" y="79"/>
                    <a:pt x="5" y="80"/>
                  </a:cubicBezTo>
                  <a:close/>
                  <a:moveTo>
                    <a:pt x="8" y="79"/>
                  </a:moveTo>
                  <a:cubicBezTo>
                    <a:pt x="8" y="81"/>
                    <a:pt x="8" y="84"/>
                    <a:pt x="10" y="85"/>
                  </a:cubicBezTo>
                  <a:cubicBezTo>
                    <a:pt x="9" y="83"/>
                    <a:pt x="9" y="81"/>
                    <a:pt x="8" y="79"/>
                  </a:cubicBezTo>
                  <a:close/>
                  <a:moveTo>
                    <a:pt x="95" y="148"/>
                  </a:moveTo>
                  <a:cubicBezTo>
                    <a:pt x="95" y="148"/>
                    <a:pt x="95" y="148"/>
                    <a:pt x="95" y="148"/>
                  </a:cubicBezTo>
                  <a:cubicBezTo>
                    <a:pt x="97" y="148"/>
                    <a:pt x="98" y="149"/>
                    <a:pt x="99" y="149"/>
                  </a:cubicBezTo>
                  <a:cubicBezTo>
                    <a:pt x="100" y="149"/>
                    <a:pt x="100" y="148"/>
                    <a:pt x="100" y="148"/>
                  </a:cubicBezTo>
                  <a:cubicBezTo>
                    <a:pt x="100" y="148"/>
                    <a:pt x="100" y="148"/>
                    <a:pt x="100" y="148"/>
                  </a:cubicBezTo>
                  <a:cubicBezTo>
                    <a:pt x="98" y="148"/>
                    <a:pt x="97" y="147"/>
                    <a:pt x="95" y="148"/>
                  </a:cubicBezTo>
                  <a:close/>
                  <a:moveTo>
                    <a:pt x="29" y="119"/>
                  </a:moveTo>
                  <a:cubicBezTo>
                    <a:pt x="28" y="120"/>
                    <a:pt x="27" y="121"/>
                    <a:pt x="26" y="122"/>
                  </a:cubicBezTo>
                  <a:cubicBezTo>
                    <a:pt x="26" y="122"/>
                    <a:pt x="26" y="123"/>
                    <a:pt x="27" y="123"/>
                  </a:cubicBezTo>
                  <a:cubicBezTo>
                    <a:pt x="28" y="122"/>
                    <a:pt x="28" y="121"/>
                    <a:pt x="29" y="120"/>
                  </a:cubicBezTo>
                  <a:cubicBezTo>
                    <a:pt x="29" y="120"/>
                    <a:pt x="29" y="120"/>
                    <a:pt x="29" y="119"/>
                  </a:cubicBezTo>
                  <a:close/>
                  <a:moveTo>
                    <a:pt x="39" y="127"/>
                  </a:moveTo>
                  <a:cubicBezTo>
                    <a:pt x="38" y="126"/>
                    <a:pt x="37" y="125"/>
                    <a:pt x="37" y="125"/>
                  </a:cubicBezTo>
                  <a:cubicBezTo>
                    <a:pt x="36" y="125"/>
                    <a:pt x="36" y="126"/>
                    <a:pt x="36" y="126"/>
                  </a:cubicBezTo>
                  <a:cubicBezTo>
                    <a:pt x="36" y="127"/>
                    <a:pt x="37" y="127"/>
                    <a:pt x="37" y="128"/>
                  </a:cubicBezTo>
                  <a:cubicBezTo>
                    <a:pt x="38" y="128"/>
                    <a:pt x="38" y="127"/>
                    <a:pt x="39" y="127"/>
                  </a:cubicBezTo>
                  <a:close/>
                  <a:moveTo>
                    <a:pt x="57" y="140"/>
                  </a:moveTo>
                  <a:cubicBezTo>
                    <a:pt x="56" y="140"/>
                    <a:pt x="55" y="139"/>
                    <a:pt x="55" y="139"/>
                  </a:cubicBezTo>
                  <a:cubicBezTo>
                    <a:pt x="54" y="139"/>
                    <a:pt x="54" y="140"/>
                    <a:pt x="54" y="140"/>
                  </a:cubicBezTo>
                  <a:cubicBezTo>
                    <a:pt x="55" y="142"/>
                    <a:pt x="55" y="142"/>
                    <a:pt x="57" y="140"/>
                  </a:cubicBezTo>
                  <a:close/>
                  <a:moveTo>
                    <a:pt x="21" y="105"/>
                  </a:moveTo>
                  <a:cubicBezTo>
                    <a:pt x="21" y="106"/>
                    <a:pt x="20" y="106"/>
                    <a:pt x="19" y="107"/>
                  </a:cubicBezTo>
                  <a:cubicBezTo>
                    <a:pt x="20" y="108"/>
                    <a:pt x="20" y="108"/>
                    <a:pt x="20" y="109"/>
                  </a:cubicBezTo>
                  <a:cubicBezTo>
                    <a:pt x="21" y="108"/>
                    <a:pt x="21" y="107"/>
                    <a:pt x="22" y="107"/>
                  </a:cubicBezTo>
                  <a:cubicBezTo>
                    <a:pt x="22" y="106"/>
                    <a:pt x="22" y="106"/>
                    <a:pt x="21" y="105"/>
                  </a:cubicBezTo>
                  <a:close/>
                  <a:moveTo>
                    <a:pt x="16" y="61"/>
                  </a:moveTo>
                  <a:cubicBezTo>
                    <a:pt x="17" y="61"/>
                    <a:pt x="17" y="61"/>
                    <a:pt x="17" y="60"/>
                  </a:cubicBezTo>
                  <a:cubicBezTo>
                    <a:pt x="17" y="59"/>
                    <a:pt x="17" y="58"/>
                    <a:pt x="17" y="57"/>
                  </a:cubicBezTo>
                  <a:cubicBezTo>
                    <a:pt x="17" y="57"/>
                    <a:pt x="17" y="57"/>
                    <a:pt x="17" y="57"/>
                  </a:cubicBezTo>
                  <a:cubicBezTo>
                    <a:pt x="16" y="57"/>
                    <a:pt x="16" y="58"/>
                    <a:pt x="16" y="59"/>
                  </a:cubicBezTo>
                  <a:cubicBezTo>
                    <a:pt x="16" y="60"/>
                    <a:pt x="16" y="60"/>
                    <a:pt x="16" y="61"/>
                  </a:cubicBezTo>
                  <a:close/>
                  <a:moveTo>
                    <a:pt x="20" y="60"/>
                  </a:moveTo>
                  <a:cubicBezTo>
                    <a:pt x="20" y="60"/>
                    <a:pt x="20" y="60"/>
                    <a:pt x="21" y="60"/>
                  </a:cubicBezTo>
                  <a:cubicBezTo>
                    <a:pt x="20" y="56"/>
                    <a:pt x="20" y="51"/>
                    <a:pt x="20" y="47"/>
                  </a:cubicBezTo>
                  <a:cubicBezTo>
                    <a:pt x="20" y="47"/>
                    <a:pt x="20" y="47"/>
                    <a:pt x="20" y="47"/>
                  </a:cubicBezTo>
                  <a:cubicBezTo>
                    <a:pt x="20" y="51"/>
                    <a:pt x="20" y="56"/>
                    <a:pt x="20" y="60"/>
                  </a:cubicBezTo>
                  <a:close/>
                  <a:moveTo>
                    <a:pt x="94" y="155"/>
                  </a:moveTo>
                  <a:cubicBezTo>
                    <a:pt x="93" y="155"/>
                    <a:pt x="92" y="155"/>
                    <a:pt x="91" y="155"/>
                  </a:cubicBezTo>
                  <a:cubicBezTo>
                    <a:pt x="91" y="156"/>
                    <a:pt x="90" y="156"/>
                    <a:pt x="90" y="157"/>
                  </a:cubicBezTo>
                  <a:cubicBezTo>
                    <a:pt x="91" y="157"/>
                    <a:pt x="91" y="157"/>
                    <a:pt x="92" y="157"/>
                  </a:cubicBezTo>
                  <a:cubicBezTo>
                    <a:pt x="92" y="157"/>
                    <a:pt x="93" y="156"/>
                    <a:pt x="94" y="155"/>
                  </a:cubicBezTo>
                  <a:close/>
                  <a:moveTo>
                    <a:pt x="124" y="148"/>
                  </a:moveTo>
                  <a:cubicBezTo>
                    <a:pt x="126" y="149"/>
                    <a:pt x="128" y="149"/>
                    <a:pt x="129" y="147"/>
                  </a:cubicBezTo>
                  <a:cubicBezTo>
                    <a:pt x="127" y="147"/>
                    <a:pt x="126" y="148"/>
                    <a:pt x="124" y="148"/>
                  </a:cubicBezTo>
                  <a:close/>
                  <a:moveTo>
                    <a:pt x="45" y="133"/>
                  </a:moveTo>
                  <a:cubicBezTo>
                    <a:pt x="44" y="133"/>
                    <a:pt x="44" y="132"/>
                    <a:pt x="43" y="132"/>
                  </a:cubicBezTo>
                  <a:cubicBezTo>
                    <a:pt x="43" y="133"/>
                    <a:pt x="43" y="134"/>
                    <a:pt x="42" y="134"/>
                  </a:cubicBezTo>
                  <a:cubicBezTo>
                    <a:pt x="43" y="135"/>
                    <a:pt x="43" y="135"/>
                    <a:pt x="43" y="135"/>
                  </a:cubicBezTo>
                  <a:cubicBezTo>
                    <a:pt x="44" y="134"/>
                    <a:pt x="44" y="134"/>
                    <a:pt x="45" y="133"/>
                  </a:cubicBezTo>
                  <a:close/>
                  <a:moveTo>
                    <a:pt x="72" y="147"/>
                  </a:moveTo>
                  <a:cubicBezTo>
                    <a:pt x="71" y="147"/>
                    <a:pt x="70" y="147"/>
                    <a:pt x="69" y="146"/>
                  </a:cubicBezTo>
                  <a:cubicBezTo>
                    <a:pt x="69" y="147"/>
                    <a:pt x="69" y="147"/>
                    <a:pt x="69" y="148"/>
                  </a:cubicBezTo>
                  <a:cubicBezTo>
                    <a:pt x="70" y="148"/>
                    <a:pt x="70" y="148"/>
                    <a:pt x="71" y="148"/>
                  </a:cubicBezTo>
                  <a:cubicBezTo>
                    <a:pt x="71" y="148"/>
                    <a:pt x="71" y="148"/>
                    <a:pt x="72" y="147"/>
                  </a:cubicBezTo>
                  <a:close/>
                  <a:moveTo>
                    <a:pt x="16" y="90"/>
                  </a:moveTo>
                  <a:cubicBezTo>
                    <a:pt x="17" y="90"/>
                    <a:pt x="17" y="90"/>
                    <a:pt x="17" y="90"/>
                  </a:cubicBezTo>
                  <a:cubicBezTo>
                    <a:pt x="17" y="89"/>
                    <a:pt x="17" y="89"/>
                    <a:pt x="17" y="89"/>
                  </a:cubicBezTo>
                  <a:cubicBezTo>
                    <a:pt x="17" y="88"/>
                    <a:pt x="17" y="87"/>
                    <a:pt x="17" y="86"/>
                  </a:cubicBezTo>
                  <a:cubicBezTo>
                    <a:pt x="16" y="87"/>
                    <a:pt x="16" y="87"/>
                    <a:pt x="15" y="88"/>
                  </a:cubicBezTo>
                  <a:cubicBezTo>
                    <a:pt x="16" y="88"/>
                    <a:pt x="16" y="89"/>
                    <a:pt x="16" y="90"/>
                  </a:cubicBezTo>
                  <a:close/>
                  <a:moveTo>
                    <a:pt x="166" y="143"/>
                  </a:moveTo>
                  <a:cubicBezTo>
                    <a:pt x="164" y="144"/>
                    <a:pt x="162" y="145"/>
                    <a:pt x="161" y="146"/>
                  </a:cubicBezTo>
                  <a:cubicBezTo>
                    <a:pt x="161" y="145"/>
                    <a:pt x="162" y="145"/>
                    <a:pt x="163" y="145"/>
                  </a:cubicBezTo>
                  <a:cubicBezTo>
                    <a:pt x="164" y="145"/>
                    <a:pt x="165" y="144"/>
                    <a:pt x="166" y="143"/>
                  </a:cubicBezTo>
                  <a:close/>
                  <a:moveTo>
                    <a:pt x="104" y="148"/>
                  </a:moveTo>
                  <a:cubicBezTo>
                    <a:pt x="104" y="148"/>
                    <a:pt x="104" y="148"/>
                    <a:pt x="104" y="149"/>
                  </a:cubicBezTo>
                  <a:cubicBezTo>
                    <a:pt x="104" y="149"/>
                    <a:pt x="104" y="149"/>
                    <a:pt x="104" y="149"/>
                  </a:cubicBezTo>
                  <a:cubicBezTo>
                    <a:pt x="106" y="149"/>
                    <a:pt x="107" y="149"/>
                    <a:pt x="109" y="149"/>
                  </a:cubicBezTo>
                  <a:cubicBezTo>
                    <a:pt x="109" y="149"/>
                    <a:pt x="109" y="149"/>
                    <a:pt x="110" y="148"/>
                  </a:cubicBezTo>
                  <a:cubicBezTo>
                    <a:pt x="108" y="148"/>
                    <a:pt x="106" y="148"/>
                    <a:pt x="104" y="148"/>
                  </a:cubicBezTo>
                  <a:close/>
                  <a:moveTo>
                    <a:pt x="98" y="155"/>
                  </a:moveTo>
                  <a:cubicBezTo>
                    <a:pt x="97" y="155"/>
                    <a:pt x="97" y="155"/>
                    <a:pt x="96" y="155"/>
                  </a:cubicBezTo>
                  <a:cubicBezTo>
                    <a:pt x="96" y="156"/>
                    <a:pt x="95" y="157"/>
                    <a:pt x="95" y="157"/>
                  </a:cubicBezTo>
                  <a:cubicBezTo>
                    <a:pt x="97" y="157"/>
                    <a:pt x="97" y="157"/>
                    <a:pt x="98" y="155"/>
                  </a:cubicBezTo>
                  <a:close/>
                  <a:moveTo>
                    <a:pt x="30" y="111"/>
                  </a:moveTo>
                  <a:cubicBezTo>
                    <a:pt x="29" y="112"/>
                    <a:pt x="29" y="112"/>
                    <a:pt x="29" y="112"/>
                  </a:cubicBezTo>
                  <a:cubicBezTo>
                    <a:pt x="30" y="114"/>
                    <a:pt x="30" y="114"/>
                    <a:pt x="31" y="115"/>
                  </a:cubicBezTo>
                  <a:cubicBezTo>
                    <a:pt x="31" y="113"/>
                    <a:pt x="30" y="112"/>
                    <a:pt x="30" y="111"/>
                  </a:cubicBezTo>
                  <a:close/>
                  <a:moveTo>
                    <a:pt x="42" y="117"/>
                  </a:moveTo>
                  <a:cubicBezTo>
                    <a:pt x="41" y="118"/>
                    <a:pt x="41" y="118"/>
                    <a:pt x="42" y="119"/>
                  </a:cubicBezTo>
                  <a:cubicBezTo>
                    <a:pt x="43" y="120"/>
                    <a:pt x="44" y="120"/>
                    <a:pt x="45" y="121"/>
                  </a:cubicBezTo>
                  <a:cubicBezTo>
                    <a:pt x="45" y="121"/>
                    <a:pt x="45" y="121"/>
                    <a:pt x="45" y="121"/>
                  </a:cubicBezTo>
                  <a:cubicBezTo>
                    <a:pt x="44" y="120"/>
                    <a:pt x="43" y="119"/>
                    <a:pt x="42" y="117"/>
                  </a:cubicBezTo>
                  <a:close/>
                  <a:moveTo>
                    <a:pt x="6" y="45"/>
                  </a:moveTo>
                  <a:cubicBezTo>
                    <a:pt x="6" y="47"/>
                    <a:pt x="5" y="49"/>
                    <a:pt x="5" y="51"/>
                  </a:cubicBezTo>
                  <a:cubicBezTo>
                    <a:pt x="5" y="50"/>
                    <a:pt x="7" y="45"/>
                    <a:pt x="6" y="45"/>
                  </a:cubicBezTo>
                  <a:close/>
                  <a:moveTo>
                    <a:pt x="88" y="157"/>
                  </a:moveTo>
                  <a:cubicBezTo>
                    <a:pt x="88" y="156"/>
                    <a:pt x="88" y="156"/>
                    <a:pt x="89" y="155"/>
                  </a:cubicBezTo>
                  <a:cubicBezTo>
                    <a:pt x="88" y="155"/>
                    <a:pt x="86" y="155"/>
                    <a:pt x="86" y="156"/>
                  </a:cubicBezTo>
                  <a:cubicBezTo>
                    <a:pt x="87" y="156"/>
                    <a:pt x="87" y="157"/>
                    <a:pt x="88" y="157"/>
                  </a:cubicBezTo>
                  <a:close/>
                  <a:moveTo>
                    <a:pt x="18" y="97"/>
                  </a:moveTo>
                  <a:cubicBezTo>
                    <a:pt x="17" y="96"/>
                    <a:pt x="17" y="96"/>
                    <a:pt x="17" y="95"/>
                  </a:cubicBezTo>
                  <a:cubicBezTo>
                    <a:pt x="16" y="95"/>
                    <a:pt x="16" y="96"/>
                    <a:pt x="16" y="96"/>
                  </a:cubicBezTo>
                  <a:cubicBezTo>
                    <a:pt x="16" y="97"/>
                    <a:pt x="16" y="97"/>
                    <a:pt x="17" y="98"/>
                  </a:cubicBezTo>
                  <a:cubicBezTo>
                    <a:pt x="17" y="98"/>
                    <a:pt x="17" y="97"/>
                    <a:pt x="18" y="97"/>
                  </a:cubicBezTo>
                  <a:close/>
                  <a:moveTo>
                    <a:pt x="74" y="155"/>
                  </a:moveTo>
                  <a:cubicBezTo>
                    <a:pt x="74" y="155"/>
                    <a:pt x="73" y="156"/>
                    <a:pt x="73" y="156"/>
                  </a:cubicBezTo>
                  <a:cubicBezTo>
                    <a:pt x="73" y="157"/>
                    <a:pt x="74" y="157"/>
                    <a:pt x="74" y="157"/>
                  </a:cubicBezTo>
                  <a:cubicBezTo>
                    <a:pt x="74" y="156"/>
                    <a:pt x="75" y="156"/>
                    <a:pt x="75" y="155"/>
                  </a:cubicBezTo>
                  <a:cubicBezTo>
                    <a:pt x="75" y="155"/>
                    <a:pt x="74" y="155"/>
                    <a:pt x="74" y="155"/>
                  </a:cubicBezTo>
                  <a:close/>
                  <a:moveTo>
                    <a:pt x="17" y="39"/>
                  </a:moveTo>
                  <a:cubicBezTo>
                    <a:pt x="17" y="39"/>
                    <a:pt x="17" y="39"/>
                    <a:pt x="17" y="39"/>
                  </a:cubicBezTo>
                  <a:cubicBezTo>
                    <a:pt x="17" y="39"/>
                    <a:pt x="17" y="40"/>
                    <a:pt x="17" y="40"/>
                  </a:cubicBezTo>
                  <a:cubicBezTo>
                    <a:pt x="17" y="41"/>
                    <a:pt x="16" y="43"/>
                    <a:pt x="16" y="44"/>
                  </a:cubicBezTo>
                  <a:cubicBezTo>
                    <a:pt x="17" y="44"/>
                    <a:pt x="17" y="44"/>
                    <a:pt x="17" y="44"/>
                  </a:cubicBezTo>
                  <a:cubicBezTo>
                    <a:pt x="17" y="43"/>
                    <a:pt x="17" y="42"/>
                    <a:pt x="17" y="41"/>
                  </a:cubicBezTo>
                  <a:cubicBezTo>
                    <a:pt x="17" y="41"/>
                    <a:pt x="17" y="40"/>
                    <a:pt x="17" y="39"/>
                  </a:cubicBezTo>
                  <a:close/>
                  <a:moveTo>
                    <a:pt x="73" y="149"/>
                  </a:moveTo>
                  <a:cubicBezTo>
                    <a:pt x="73" y="149"/>
                    <a:pt x="74" y="150"/>
                    <a:pt x="74" y="150"/>
                  </a:cubicBezTo>
                  <a:cubicBezTo>
                    <a:pt x="74" y="149"/>
                    <a:pt x="75" y="149"/>
                    <a:pt x="75" y="148"/>
                  </a:cubicBezTo>
                  <a:cubicBezTo>
                    <a:pt x="75" y="148"/>
                    <a:pt x="74" y="148"/>
                    <a:pt x="74" y="148"/>
                  </a:cubicBezTo>
                  <a:cubicBezTo>
                    <a:pt x="73" y="149"/>
                    <a:pt x="73" y="149"/>
                    <a:pt x="73" y="149"/>
                  </a:cubicBezTo>
                  <a:close/>
                  <a:moveTo>
                    <a:pt x="4" y="92"/>
                  </a:moveTo>
                  <a:cubicBezTo>
                    <a:pt x="4" y="95"/>
                    <a:pt x="5" y="97"/>
                    <a:pt x="6" y="99"/>
                  </a:cubicBezTo>
                  <a:cubicBezTo>
                    <a:pt x="5" y="96"/>
                    <a:pt x="5" y="94"/>
                    <a:pt x="4" y="92"/>
                  </a:cubicBezTo>
                  <a:close/>
                  <a:moveTo>
                    <a:pt x="94" y="151"/>
                  </a:moveTo>
                  <a:cubicBezTo>
                    <a:pt x="95" y="151"/>
                    <a:pt x="96" y="151"/>
                    <a:pt x="98" y="151"/>
                  </a:cubicBezTo>
                  <a:cubicBezTo>
                    <a:pt x="97" y="151"/>
                    <a:pt x="95" y="150"/>
                    <a:pt x="94" y="150"/>
                  </a:cubicBezTo>
                  <a:cubicBezTo>
                    <a:pt x="94" y="150"/>
                    <a:pt x="94" y="151"/>
                    <a:pt x="94" y="151"/>
                  </a:cubicBezTo>
                  <a:close/>
                  <a:moveTo>
                    <a:pt x="25" y="127"/>
                  </a:moveTo>
                  <a:cubicBezTo>
                    <a:pt x="25" y="127"/>
                    <a:pt x="25" y="127"/>
                    <a:pt x="25" y="127"/>
                  </a:cubicBezTo>
                  <a:cubicBezTo>
                    <a:pt x="24" y="126"/>
                    <a:pt x="24" y="125"/>
                    <a:pt x="23" y="124"/>
                  </a:cubicBezTo>
                  <a:cubicBezTo>
                    <a:pt x="23" y="124"/>
                    <a:pt x="23" y="124"/>
                    <a:pt x="23" y="124"/>
                  </a:cubicBezTo>
                  <a:cubicBezTo>
                    <a:pt x="23" y="125"/>
                    <a:pt x="24" y="126"/>
                    <a:pt x="25" y="127"/>
                  </a:cubicBezTo>
                  <a:close/>
                  <a:moveTo>
                    <a:pt x="174" y="139"/>
                  </a:moveTo>
                  <a:cubicBezTo>
                    <a:pt x="174" y="139"/>
                    <a:pt x="174" y="139"/>
                    <a:pt x="174" y="139"/>
                  </a:cubicBezTo>
                  <a:cubicBezTo>
                    <a:pt x="174" y="139"/>
                    <a:pt x="174" y="139"/>
                    <a:pt x="173" y="139"/>
                  </a:cubicBezTo>
                  <a:cubicBezTo>
                    <a:pt x="172" y="140"/>
                    <a:pt x="172" y="142"/>
                    <a:pt x="171" y="143"/>
                  </a:cubicBezTo>
                  <a:cubicBezTo>
                    <a:pt x="171" y="143"/>
                    <a:pt x="171" y="143"/>
                    <a:pt x="171" y="143"/>
                  </a:cubicBezTo>
                  <a:cubicBezTo>
                    <a:pt x="172" y="142"/>
                    <a:pt x="173" y="140"/>
                    <a:pt x="174" y="139"/>
                  </a:cubicBezTo>
                  <a:close/>
                  <a:moveTo>
                    <a:pt x="11" y="63"/>
                  </a:moveTo>
                  <a:cubicBezTo>
                    <a:pt x="11" y="63"/>
                    <a:pt x="11" y="63"/>
                    <a:pt x="12" y="63"/>
                  </a:cubicBezTo>
                  <a:cubicBezTo>
                    <a:pt x="12" y="63"/>
                    <a:pt x="13" y="63"/>
                    <a:pt x="14" y="62"/>
                  </a:cubicBezTo>
                  <a:cubicBezTo>
                    <a:pt x="14" y="62"/>
                    <a:pt x="14" y="61"/>
                    <a:pt x="13" y="61"/>
                  </a:cubicBezTo>
                  <a:cubicBezTo>
                    <a:pt x="13" y="62"/>
                    <a:pt x="12" y="62"/>
                    <a:pt x="11" y="63"/>
                  </a:cubicBezTo>
                  <a:close/>
                  <a:moveTo>
                    <a:pt x="137" y="161"/>
                  </a:moveTo>
                  <a:cubicBezTo>
                    <a:pt x="137" y="161"/>
                    <a:pt x="137" y="161"/>
                    <a:pt x="137" y="161"/>
                  </a:cubicBezTo>
                  <a:cubicBezTo>
                    <a:pt x="139" y="161"/>
                    <a:pt x="140" y="161"/>
                    <a:pt x="141" y="160"/>
                  </a:cubicBezTo>
                  <a:cubicBezTo>
                    <a:pt x="141" y="160"/>
                    <a:pt x="141" y="160"/>
                    <a:pt x="141" y="160"/>
                  </a:cubicBezTo>
                  <a:cubicBezTo>
                    <a:pt x="140" y="160"/>
                    <a:pt x="138" y="161"/>
                    <a:pt x="137" y="161"/>
                  </a:cubicBezTo>
                  <a:close/>
                  <a:moveTo>
                    <a:pt x="170" y="139"/>
                  </a:moveTo>
                  <a:cubicBezTo>
                    <a:pt x="170" y="139"/>
                    <a:pt x="170" y="139"/>
                    <a:pt x="170" y="139"/>
                  </a:cubicBezTo>
                  <a:cubicBezTo>
                    <a:pt x="169" y="139"/>
                    <a:pt x="168" y="139"/>
                    <a:pt x="168" y="139"/>
                  </a:cubicBezTo>
                  <a:cubicBezTo>
                    <a:pt x="167" y="139"/>
                    <a:pt x="166" y="139"/>
                    <a:pt x="165" y="139"/>
                  </a:cubicBezTo>
                  <a:cubicBezTo>
                    <a:pt x="166" y="139"/>
                    <a:pt x="166" y="140"/>
                    <a:pt x="167" y="140"/>
                  </a:cubicBezTo>
                  <a:cubicBezTo>
                    <a:pt x="168" y="140"/>
                    <a:pt x="169" y="139"/>
                    <a:pt x="170" y="139"/>
                  </a:cubicBezTo>
                  <a:close/>
                  <a:moveTo>
                    <a:pt x="11" y="48"/>
                  </a:moveTo>
                  <a:cubicBezTo>
                    <a:pt x="12" y="48"/>
                    <a:pt x="12" y="47"/>
                    <a:pt x="12" y="46"/>
                  </a:cubicBezTo>
                  <a:cubicBezTo>
                    <a:pt x="11" y="47"/>
                    <a:pt x="11" y="47"/>
                    <a:pt x="11" y="48"/>
                  </a:cubicBezTo>
                  <a:close/>
                  <a:moveTo>
                    <a:pt x="6" y="99"/>
                  </a:moveTo>
                  <a:cubicBezTo>
                    <a:pt x="6" y="101"/>
                    <a:pt x="7" y="103"/>
                    <a:pt x="7" y="104"/>
                  </a:cubicBezTo>
                  <a:cubicBezTo>
                    <a:pt x="7" y="102"/>
                    <a:pt x="7" y="100"/>
                    <a:pt x="6" y="99"/>
                  </a:cubicBezTo>
                  <a:close/>
                  <a:moveTo>
                    <a:pt x="16" y="52"/>
                  </a:moveTo>
                  <a:cubicBezTo>
                    <a:pt x="16" y="52"/>
                    <a:pt x="16" y="52"/>
                    <a:pt x="16" y="52"/>
                  </a:cubicBezTo>
                  <a:cubicBezTo>
                    <a:pt x="16" y="52"/>
                    <a:pt x="17" y="52"/>
                    <a:pt x="17" y="52"/>
                  </a:cubicBezTo>
                  <a:cubicBezTo>
                    <a:pt x="17" y="51"/>
                    <a:pt x="17" y="49"/>
                    <a:pt x="16" y="49"/>
                  </a:cubicBezTo>
                  <a:cubicBezTo>
                    <a:pt x="16" y="50"/>
                    <a:pt x="16" y="51"/>
                    <a:pt x="16" y="52"/>
                  </a:cubicBezTo>
                  <a:close/>
                  <a:moveTo>
                    <a:pt x="37" y="135"/>
                  </a:moveTo>
                  <a:cubicBezTo>
                    <a:pt x="37" y="135"/>
                    <a:pt x="38" y="136"/>
                    <a:pt x="39" y="137"/>
                  </a:cubicBezTo>
                  <a:cubicBezTo>
                    <a:pt x="39" y="136"/>
                    <a:pt x="39" y="136"/>
                    <a:pt x="39" y="136"/>
                  </a:cubicBezTo>
                  <a:cubicBezTo>
                    <a:pt x="38" y="135"/>
                    <a:pt x="38" y="135"/>
                    <a:pt x="37" y="135"/>
                  </a:cubicBezTo>
                  <a:close/>
                  <a:moveTo>
                    <a:pt x="46" y="135"/>
                  </a:moveTo>
                  <a:cubicBezTo>
                    <a:pt x="46" y="135"/>
                    <a:pt x="45" y="135"/>
                    <a:pt x="45" y="136"/>
                  </a:cubicBezTo>
                  <a:cubicBezTo>
                    <a:pt x="45" y="136"/>
                    <a:pt x="46" y="136"/>
                    <a:pt x="46" y="137"/>
                  </a:cubicBezTo>
                  <a:cubicBezTo>
                    <a:pt x="47" y="136"/>
                    <a:pt x="47" y="136"/>
                    <a:pt x="47" y="135"/>
                  </a:cubicBezTo>
                  <a:cubicBezTo>
                    <a:pt x="47" y="135"/>
                    <a:pt x="46" y="135"/>
                    <a:pt x="46" y="135"/>
                  </a:cubicBezTo>
                  <a:close/>
                  <a:moveTo>
                    <a:pt x="13" y="53"/>
                  </a:moveTo>
                  <a:cubicBezTo>
                    <a:pt x="12" y="53"/>
                    <a:pt x="12" y="54"/>
                    <a:pt x="12" y="54"/>
                  </a:cubicBezTo>
                  <a:cubicBezTo>
                    <a:pt x="11" y="55"/>
                    <a:pt x="11" y="55"/>
                    <a:pt x="11" y="55"/>
                  </a:cubicBezTo>
                  <a:cubicBezTo>
                    <a:pt x="11" y="55"/>
                    <a:pt x="11" y="55"/>
                    <a:pt x="11" y="55"/>
                  </a:cubicBezTo>
                  <a:cubicBezTo>
                    <a:pt x="12" y="55"/>
                    <a:pt x="12" y="55"/>
                    <a:pt x="13" y="54"/>
                  </a:cubicBezTo>
                  <a:cubicBezTo>
                    <a:pt x="13" y="54"/>
                    <a:pt x="13" y="54"/>
                    <a:pt x="13" y="53"/>
                  </a:cubicBezTo>
                  <a:close/>
                  <a:moveTo>
                    <a:pt x="111" y="160"/>
                  </a:moveTo>
                  <a:cubicBezTo>
                    <a:pt x="113" y="160"/>
                    <a:pt x="113" y="160"/>
                    <a:pt x="114" y="159"/>
                  </a:cubicBezTo>
                  <a:cubicBezTo>
                    <a:pt x="113" y="160"/>
                    <a:pt x="112" y="159"/>
                    <a:pt x="111" y="160"/>
                  </a:cubicBezTo>
                  <a:close/>
                  <a:moveTo>
                    <a:pt x="99" y="156"/>
                  </a:moveTo>
                  <a:cubicBezTo>
                    <a:pt x="101" y="156"/>
                    <a:pt x="102" y="156"/>
                    <a:pt x="102" y="155"/>
                  </a:cubicBezTo>
                  <a:cubicBezTo>
                    <a:pt x="102" y="156"/>
                    <a:pt x="101" y="156"/>
                    <a:pt x="100" y="156"/>
                  </a:cubicBezTo>
                  <a:cubicBezTo>
                    <a:pt x="100" y="156"/>
                    <a:pt x="100" y="156"/>
                    <a:pt x="99" y="156"/>
                  </a:cubicBezTo>
                  <a:close/>
                  <a:moveTo>
                    <a:pt x="133" y="144"/>
                  </a:moveTo>
                  <a:cubicBezTo>
                    <a:pt x="133" y="144"/>
                    <a:pt x="133" y="144"/>
                    <a:pt x="133" y="144"/>
                  </a:cubicBezTo>
                  <a:cubicBezTo>
                    <a:pt x="131" y="144"/>
                    <a:pt x="129" y="145"/>
                    <a:pt x="127" y="145"/>
                  </a:cubicBezTo>
                  <a:cubicBezTo>
                    <a:pt x="129" y="145"/>
                    <a:pt x="131" y="145"/>
                    <a:pt x="133" y="144"/>
                  </a:cubicBezTo>
                  <a:close/>
                  <a:moveTo>
                    <a:pt x="162" y="150"/>
                  </a:moveTo>
                  <a:cubicBezTo>
                    <a:pt x="163" y="150"/>
                    <a:pt x="165" y="149"/>
                    <a:pt x="165" y="148"/>
                  </a:cubicBezTo>
                  <a:cubicBezTo>
                    <a:pt x="164" y="148"/>
                    <a:pt x="163" y="149"/>
                    <a:pt x="162" y="150"/>
                  </a:cubicBezTo>
                  <a:close/>
                  <a:moveTo>
                    <a:pt x="84" y="152"/>
                  </a:moveTo>
                  <a:cubicBezTo>
                    <a:pt x="85" y="153"/>
                    <a:pt x="86" y="153"/>
                    <a:pt x="86" y="153"/>
                  </a:cubicBezTo>
                  <a:cubicBezTo>
                    <a:pt x="86" y="152"/>
                    <a:pt x="85" y="152"/>
                    <a:pt x="84" y="152"/>
                  </a:cubicBezTo>
                  <a:cubicBezTo>
                    <a:pt x="84" y="152"/>
                    <a:pt x="84" y="152"/>
                    <a:pt x="84" y="152"/>
                  </a:cubicBezTo>
                  <a:close/>
                  <a:moveTo>
                    <a:pt x="7" y="94"/>
                  </a:moveTo>
                  <a:cubicBezTo>
                    <a:pt x="7" y="92"/>
                    <a:pt x="7" y="90"/>
                    <a:pt x="6" y="88"/>
                  </a:cubicBezTo>
                  <a:cubicBezTo>
                    <a:pt x="6" y="90"/>
                    <a:pt x="6" y="92"/>
                    <a:pt x="7" y="94"/>
                  </a:cubicBezTo>
                  <a:close/>
                  <a:moveTo>
                    <a:pt x="105" y="160"/>
                  </a:moveTo>
                  <a:cubicBezTo>
                    <a:pt x="104" y="160"/>
                    <a:pt x="102" y="160"/>
                    <a:pt x="102" y="160"/>
                  </a:cubicBezTo>
                  <a:cubicBezTo>
                    <a:pt x="105" y="160"/>
                    <a:pt x="105" y="160"/>
                    <a:pt x="105" y="160"/>
                  </a:cubicBezTo>
                  <a:close/>
                  <a:moveTo>
                    <a:pt x="21" y="71"/>
                  </a:moveTo>
                  <a:cubicBezTo>
                    <a:pt x="21" y="73"/>
                    <a:pt x="22" y="75"/>
                    <a:pt x="22" y="76"/>
                  </a:cubicBezTo>
                  <a:cubicBezTo>
                    <a:pt x="22" y="74"/>
                    <a:pt x="22" y="73"/>
                    <a:pt x="21" y="71"/>
                  </a:cubicBezTo>
                  <a:close/>
                  <a:moveTo>
                    <a:pt x="29" y="129"/>
                  </a:moveTo>
                  <a:cubicBezTo>
                    <a:pt x="29" y="129"/>
                    <a:pt x="29" y="129"/>
                    <a:pt x="29" y="129"/>
                  </a:cubicBezTo>
                  <a:cubicBezTo>
                    <a:pt x="29" y="130"/>
                    <a:pt x="30" y="131"/>
                    <a:pt x="30" y="132"/>
                  </a:cubicBezTo>
                  <a:cubicBezTo>
                    <a:pt x="31" y="131"/>
                    <a:pt x="31" y="131"/>
                    <a:pt x="30" y="131"/>
                  </a:cubicBezTo>
                  <a:cubicBezTo>
                    <a:pt x="30" y="130"/>
                    <a:pt x="29" y="130"/>
                    <a:pt x="29" y="129"/>
                  </a:cubicBezTo>
                  <a:close/>
                  <a:moveTo>
                    <a:pt x="8" y="40"/>
                  </a:moveTo>
                  <a:cubicBezTo>
                    <a:pt x="8" y="40"/>
                    <a:pt x="8" y="40"/>
                    <a:pt x="8" y="40"/>
                  </a:cubicBezTo>
                  <a:cubicBezTo>
                    <a:pt x="9" y="39"/>
                    <a:pt x="9" y="37"/>
                    <a:pt x="9" y="36"/>
                  </a:cubicBezTo>
                  <a:cubicBezTo>
                    <a:pt x="9" y="36"/>
                    <a:pt x="9" y="36"/>
                    <a:pt x="9" y="36"/>
                  </a:cubicBezTo>
                  <a:cubicBezTo>
                    <a:pt x="9" y="37"/>
                    <a:pt x="8" y="38"/>
                    <a:pt x="8" y="40"/>
                  </a:cubicBezTo>
                  <a:close/>
                  <a:moveTo>
                    <a:pt x="153" y="151"/>
                  </a:moveTo>
                  <a:cubicBezTo>
                    <a:pt x="153" y="150"/>
                    <a:pt x="154" y="150"/>
                    <a:pt x="155" y="150"/>
                  </a:cubicBezTo>
                  <a:cubicBezTo>
                    <a:pt x="154" y="150"/>
                    <a:pt x="153" y="150"/>
                    <a:pt x="153" y="151"/>
                  </a:cubicBezTo>
                  <a:close/>
                  <a:moveTo>
                    <a:pt x="40" y="125"/>
                  </a:moveTo>
                  <a:cubicBezTo>
                    <a:pt x="40" y="125"/>
                    <a:pt x="40" y="125"/>
                    <a:pt x="40" y="125"/>
                  </a:cubicBezTo>
                  <a:cubicBezTo>
                    <a:pt x="40" y="124"/>
                    <a:pt x="39" y="124"/>
                    <a:pt x="38" y="123"/>
                  </a:cubicBezTo>
                  <a:cubicBezTo>
                    <a:pt x="38" y="123"/>
                    <a:pt x="38" y="123"/>
                    <a:pt x="38" y="123"/>
                  </a:cubicBezTo>
                  <a:cubicBezTo>
                    <a:pt x="39" y="124"/>
                    <a:pt x="39" y="125"/>
                    <a:pt x="40" y="125"/>
                  </a:cubicBezTo>
                  <a:close/>
                  <a:moveTo>
                    <a:pt x="20" y="83"/>
                  </a:moveTo>
                  <a:cubicBezTo>
                    <a:pt x="20" y="83"/>
                    <a:pt x="20" y="85"/>
                    <a:pt x="20" y="86"/>
                  </a:cubicBezTo>
                  <a:cubicBezTo>
                    <a:pt x="20" y="84"/>
                    <a:pt x="20" y="83"/>
                    <a:pt x="20" y="83"/>
                  </a:cubicBezTo>
                  <a:close/>
                  <a:moveTo>
                    <a:pt x="177" y="140"/>
                  </a:moveTo>
                  <a:cubicBezTo>
                    <a:pt x="178" y="138"/>
                    <a:pt x="179" y="137"/>
                    <a:pt x="180" y="136"/>
                  </a:cubicBezTo>
                  <a:cubicBezTo>
                    <a:pt x="179" y="138"/>
                    <a:pt x="178" y="139"/>
                    <a:pt x="177" y="140"/>
                  </a:cubicBezTo>
                  <a:close/>
                  <a:moveTo>
                    <a:pt x="182" y="139"/>
                  </a:moveTo>
                  <a:cubicBezTo>
                    <a:pt x="182" y="139"/>
                    <a:pt x="182" y="139"/>
                    <a:pt x="182" y="139"/>
                  </a:cubicBezTo>
                  <a:cubicBezTo>
                    <a:pt x="183" y="138"/>
                    <a:pt x="184" y="137"/>
                    <a:pt x="185" y="137"/>
                  </a:cubicBezTo>
                  <a:cubicBezTo>
                    <a:pt x="185" y="136"/>
                    <a:pt x="185" y="136"/>
                    <a:pt x="185" y="136"/>
                  </a:cubicBezTo>
                  <a:cubicBezTo>
                    <a:pt x="184" y="137"/>
                    <a:pt x="183" y="138"/>
                    <a:pt x="182" y="139"/>
                  </a:cubicBezTo>
                  <a:close/>
                  <a:moveTo>
                    <a:pt x="57" y="148"/>
                  </a:moveTo>
                  <a:cubicBezTo>
                    <a:pt x="57" y="147"/>
                    <a:pt x="56" y="146"/>
                    <a:pt x="54" y="146"/>
                  </a:cubicBezTo>
                  <a:cubicBezTo>
                    <a:pt x="55" y="147"/>
                    <a:pt x="56" y="147"/>
                    <a:pt x="57" y="148"/>
                  </a:cubicBezTo>
                  <a:close/>
                  <a:moveTo>
                    <a:pt x="46" y="132"/>
                  </a:moveTo>
                  <a:cubicBezTo>
                    <a:pt x="46" y="131"/>
                    <a:pt x="45" y="130"/>
                    <a:pt x="45" y="130"/>
                  </a:cubicBezTo>
                  <a:cubicBezTo>
                    <a:pt x="45" y="130"/>
                    <a:pt x="45" y="130"/>
                    <a:pt x="45" y="130"/>
                  </a:cubicBezTo>
                  <a:cubicBezTo>
                    <a:pt x="45" y="130"/>
                    <a:pt x="46" y="131"/>
                    <a:pt x="46" y="132"/>
                  </a:cubicBezTo>
                  <a:close/>
                  <a:moveTo>
                    <a:pt x="29" y="108"/>
                  </a:moveTo>
                  <a:cubicBezTo>
                    <a:pt x="27" y="109"/>
                    <a:pt x="27" y="109"/>
                    <a:pt x="28" y="110"/>
                  </a:cubicBezTo>
                  <a:cubicBezTo>
                    <a:pt x="29" y="109"/>
                    <a:pt x="29" y="109"/>
                    <a:pt x="29" y="108"/>
                  </a:cubicBezTo>
                  <a:close/>
                  <a:moveTo>
                    <a:pt x="20" y="118"/>
                  </a:moveTo>
                  <a:cubicBezTo>
                    <a:pt x="21" y="119"/>
                    <a:pt x="21" y="120"/>
                    <a:pt x="21" y="120"/>
                  </a:cubicBezTo>
                  <a:cubicBezTo>
                    <a:pt x="22" y="119"/>
                    <a:pt x="21" y="119"/>
                    <a:pt x="20" y="118"/>
                  </a:cubicBezTo>
                  <a:close/>
                  <a:moveTo>
                    <a:pt x="115" y="149"/>
                  </a:moveTo>
                  <a:cubicBezTo>
                    <a:pt x="114" y="148"/>
                    <a:pt x="114" y="148"/>
                    <a:pt x="114" y="149"/>
                  </a:cubicBezTo>
                  <a:cubicBezTo>
                    <a:pt x="114" y="149"/>
                    <a:pt x="114" y="149"/>
                    <a:pt x="115" y="149"/>
                  </a:cubicBezTo>
                  <a:cubicBezTo>
                    <a:pt x="115" y="149"/>
                    <a:pt x="115" y="149"/>
                    <a:pt x="115" y="149"/>
                  </a:cubicBezTo>
                  <a:close/>
                  <a:moveTo>
                    <a:pt x="133" y="147"/>
                  </a:moveTo>
                  <a:cubicBezTo>
                    <a:pt x="134" y="147"/>
                    <a:pt x="135" y="147"/>
                    <a:pt x="135" y="146"/>
                  </a:cubicBezTo>
                  <a:cubicBezTo>
                    <a:pt x="135" y="146"/>
                    <a:pt x="134" y="146"/>
                    <a:pt x="133" y="147"/>
                  </a:cubicBezTo>
                  <a:close/>
                  <a:moveTo>
                    <a:pt x="14" y="92"/>
                  </a:moveTo>
                  <a:cubicBezTo>
                    <a:pt x="15" y="92"/>
                    <a:pt x="15" y="91"/>
                    <a:pt x="15" y="91"/>
                  </a:cubicBezTo>
                  <a:cubicBezTo>
                    <a:pt x="15" y="91"/>
                    <a:pt x="15" y="90"/>
                    <a:pt x="14" y="90"/>
                  </a:cubicBezTo>
                  <a:cubicBezTo>
                    <a:pt x="14" y="90"/>
                    <a:pt x="14" y="91"/>
                    <a:pt x="14" y="92"/>
                  </a:cubicBezTo>
                  <a:close/>
                  <a:moveTo>
                    <a:pt x="83" y="147"/>
                  </a:moveTo>
                  <a:cubicBezTo>
                    <a:pt x="83" y="147"/>
                    <a:pt x="83" y="147"/>
                    <a:pt x="83" y="147"/>
                  </a:cubicBezTo>
                  <a:cubicBezTo>
                    <a:pt x="82" y="147"/>
                    <a:pt x="81" y="147"/>
                    <a:pt x="80" y="146"/>
                  </a:cubicBezTo>
                  <a:cubicBezTo>
                    <a:pt x="80" y="146"/>
                    <a:pt x="80" y="146"/>
                    <a:pt x="80" y="147"/>
                  </a:cubicBezTo>
                  <a:cubicBezTo>
                    <a:pt x="81" y="147"/>
                    <a:pt x="82" y="147"/>
                    <a:pt x="83" y="147"/>
                  </a:cubicBezTo>
                  <a:close/>
                  <a:moveTo>
                    <a:pt x="43" y="128"/>
                  </a:moveTo>
                  <a:cubicBezTo>
                    <a:pt x="43" y="128"/>
                    <a:pt x="42" y="127"/>
                    <a:pt x="42" y="127"/>
                  </a:cubicBezTo>
                  <a:cubicBezTo>
                    <a:pt x="42" y="128"/>
                    <a:pt x="42" y="128"/>
                    <a:pt x="43" y="128"/>
                  </a:cubicBezTo>
                  <a:close/>
                  <a:moveTo>
                    <a:pt x="14" y="105"/>
                  </a:moveTo>
                  <a:cubicBezTo>
                    <a:pt x="15" y="104"/>
                    <a:pt x="14" y="104"/>
                    <a:pt x="14" y="103"/>
                  </a:cubicBezTo>
                  <a:cubicBezTo>
                    <a:pt x="13" y="104"/>
                    <a:pt x="14" y="104"/>
                    <a:pt x="14" y="105"/>
                  </a:cubicBezTo>
                  <a:close/>
                  <a:moveTo>
                    <a:pt x="9" y="66"/>
                  </a:moveTo>
                  <a:cubicBezTo>
                    <a:pt x="9" y="67"/>
                    <a:pt x="9" y="67"/>
                    <a:pt x="9" y="67"/>
                  </a:cubicBezTo>
                  <a:cubicBezTo>
                    <a:pt x="10" y="67"/>
                    <a:pt x="11" y="66"/>
                    <a:pt x="11" y="66"/>
                  </a:cubicBezTo>
                  <a:cubicBezTo>
                    <a:pt x="11" y="66"/>
                    <a:pt x="11" y="66"/>
                    <a:pt x="11" y="66"/>
                  </a:cubicBezTo>
                  <a:cubicBezTo>
                    <a:pt x="10" y="66"/>
                    <a:pt x="10" y="66"/>
                    <a:pt x="9" y="66"/>
                  </a:cubicBezTo>
                  <a:close/>
                  <a:moveTo>
                    <a:pt x="118" y="149"/>
                  </a:moveTo>
                  <a:cubicBezTo>
                    <a:pt x="118" y="149"/>
                    <a:pt x="118" y="149"/>
                    <a:pt x="117" y="149"/>
                  </a:cubicBezTo>
                  <a:cubicBezTo>
                    <a:pt x="118" y="149"/>
                    <a:pt x="118" y="150"/>
                    <a:pt x="118" y="150"/>
                  </a:cubicBezTo>
                  <a:cubicBezTo>
                    <a:pt x="118" y="150"/>
                    <a:pt x="119" y="149"/>
                    <a:pt x="119" y="149"/>
                  </a:cubicBezTo>
                  <a:cubicBezTo>
                    <a:pt x="119" y="149"/>
                    <a:pt x="119" y="149"/>
                    <a:pt x="119" y="149"/>
                  </a:cubicBezTo>
                  <a:cubicBezTo>
                    <a:pt x="118" y="149"/>
                    <a:pt x="118" y="149"/>
                    <a:pt x="118" y="149"/>
                  </a:cubicBezTo>
                  <a:close/>
                  <a:moveTo>
                    <a:pt x="183" y="142"/>
                  </a:moveTo>
                  <a:cubicBezTo>
                    <a:pt x="181" y="142"/>
                    <a:pt x="181" y="143"/>
                    <a:pt x="180" y="144"/>
                  </a:cubicBezTo>
                  <a:cubicBezTo>
                    <a:pt x="181" y="143"/>
                    <a:pt x="182" y="142"/>
                    <a:pt x="183" y="142"/>
                  </a:cubicBezTo>
                  <a:close/>
                  <a:moveTo>
                    <a:pt x="111" y="157"/>
                  </a:moveTo>
                  <a:cubicBezTo>
                    <a:pt x="110" y="157"/>
                    <a:pt x="109" y="157"/>
                    <a:pt x="109" y="158"/>
                  </a:cubicBezTo>
                  <a:cubicBezTo>
                    <a:pt x="110" y="158"/>
                    <a:pt x="110" y="158"/>
                    <a:pt x="111" y="157"/>
                  </a:cubicBezTo>
                  <a:close/>
                  <a:moveTo>
                    <a:pt x="63" y="143"/>
                  </a:moveTo>
                  <a:cubicBezTo>
                    <a:pt x="63" y="143"/>
                    <a:pt x="63" y="143"/>
                    <a:pt x="63" y="143"/>
                  </a:cubicBezTo>
                  <a:cubicBezTo>
                    <a:pt x="63" y="142"/>
                    <a:pt x="63" y="142"/>
                    <a:pt x="62" y="142"/>
                  </a:cubicBezTo>
                  <a:cubicBezTo>
                    <a:pt x="62" y="142"/>
                    <a:pt x="62" y="142"/>
                    <a:pt x="62" y="142"/>
                  </a:cubicBezTo>
                  <a:cubicBezTo>
                    <a:pt x="62" y="142"/>
                    <a:pt x="63" y="143"/>
                    <a:pt x="63" y="143"/>
                  </a:cubicBezTo>
                  <a:close/>
                  <a:moveTo>
                    <a:pt x="67" y="146"/>
                  </a:moveTo>
                  <a:cubicBezTo>
                    <a:pt x="67" y="146"/>
                    <a:pt x="66" y="145"/>
                    <a:pt x="66" y="146"/>
                  </a:cubicBezTo>
                  <a:cubicBezTo>
                    <a:pt x="66" y="146"/>
                    <a:pt x="67" y="146"/>
                    <a:pt x="67" y="146"/>
                  </a:cubicBezTo>
                  <a:cubicBezTo>
                    <a:pt x="67" y="146"/>
                    <a:pt x="67" y="146"/>
                    <a:pt x="67" y="146"/>
                  </a:cubicBezTo>
                  <a:close/>
                  <a:moveTo>
                    <a:pt x="7" y="61"/>
                  </a:moveTo>
                  <a:cubicBezTo>
                    <a:pt x="7" y="61"/>
                    <a:pt x="7" y="61"/>
                    <a:pt x="7" y="61"/>
                  </a:cubicBezTo>
                  <a:cubicBezTo>
                    <a:pt x="7" y="62"/>
                    <a:pt x="7" y="62"/>
                    <a:pt x="7" y="63"/>
                  </a:cubicBezTo>
                  <a:cubicBezTo>
                    <a:pt x="7" y="62"/>
                    <a:pt x="7" y="62"/>
                    <a:pt x="7" y="61"/>
                  </a:cubicBezTo>
                  <a:close/>
                  <a:moveTo>
                    <a:pt x="59" y="148"/>
                  </a:moveTo>
                  <a:cubicBezTo>
                    <a:pt x="59" y="148"/>
                    <a:pt x="59" y="149"/>
                    <a:pt x="59" y="149"/>
                  </a:cubicBezTo>
                  <a:cubicBezTo>
                    <a:pt x="59" y="149"/>
                    <a:pt x="59" y="149"/>
                    <a:pt x="59" y="149"/>
                  </a:cubicBezTo>
                  <a:cubicBezTo>
                    <a:pt x="59" y="149"/>
                    <a:pt x="59" y="149"/>
                    <a:pt x="60" y="148"/>
                  </a:cubicBezTo>
                  <a:cubicBezTo>
                    <a:pt x="59" y="148"/>
                    <a:pt x="59" y="148"/>
                    <a:pt x="59" y="148"/>
                  </a:cubicBezTo>
                  <a:close/>
                  <a:moveTo>
                    <a:pt x="27" y="97"/>
                  </a:moveTo>
                  <a:cubicBezTo>
                    <a:pt x="27" y="96"/>
                    <a:pt x="27" y="96"/>
                    <a:pt x="26" y="95"/>
                  </a:cubicBezTo>
                  <a:cubicBezTo>
                    <a:pt x="26" y="96"/>
                    <a:pt x="26" y="96"/>
                    <a:pt x="27" y="97"/>
                  </a:cubicBezTo>
                  <a:close/>
                  <a:moveTo>
                    <a:pt x="107" y="155"/>
                  </a:moveTo>
                  <a:cubicBezTo>
                    <a:pt x="107" y="155"/>
                    <a:pt x="107" y="155"/>
                    <a:pt x="107" y="155"/>
                  </a:cubicBezTo>
                  <a:cubicBezTo>
                    <a:pt x="107" y="155"/>
                    <a:pt x="106" y="155"/>
                    <a:pt x="106" y="156"/>
                  </a:cubicBezTo>
                  <a:cubicBezTo>
                    <a:pt x="106" y="155"/>
                    <a:pt x="107" y="155"/>
                    <a:pt x="107" y="155"/>
                  </a:cubicBezTo>
                  <a:close/>
                  <a:moveTo>
                    <a:pt x="49" y="141"/>
                  </a:moveTo>
                  <a:cubicBezTo>
                    <a:pt x="49" y="141"/>
                    <a:pt x="49" y="141"/>
                    <a:pt x="49" y="141"/>
                  </a:cubicBezTo>
                  <a:cubicBezTo>
                    <a:pt x="50" y="141"/>
                    <a:pt x="50" y="141"/>
                    <a:pt x="50" y="141"/>
                  </a:cubicBezTo>
                  <a:cubicBezTo>
                    <a:pt x="50" y="141"/>
                    <a:pt x="50" y="141"/>
                    <a:pt x="50" y="141"/>
                  </a:cubicBezTo>
                  <a:cubicBezTo>
                    <a:pt x="50" y="141"/>
                    <a:pt x="50" y="141"/>
                    <a:pt x="49" y="141"/>
                  </a:cubicBezTo>
                  <a:close/>
                  <a:moveTo>
                    <a:pt x="33" y="121"/>
                  </a:moveTo>
                  <a:cubicBezTo>
                    <a:pt x="33" y="121"/>
                    <a:pt x="33" y="121"/>
                    <a:pt x="33" y="121"/>
                  </a:cubicBezTo>
                  <a:cubicBezTo>
                    <a:pt x="33" y="121"/>
                    <a:pt x="33" y="120"/>
                    <a:pt x="32" y="120"/>
                  </a:cubicBezTo>
                  <a:cubicBezTo>
                    <a:pt x="33" y="121"/>
                    <a:pt x="33" y="121"/>
                    <a:pt x="33" y="121"/>
                  </a:cubicBezTo>
                  <a:close/>
                  <a:moveTo>
                    <a:pt x="11" y="51"/>
                  </a:moveTo>
                  <a:cubicBezTo>
                    <a:pt x="10" y="51"/>
                    <a:pt x="10" y="51"/>
                    <a:pt x="10" y="52"/>
                  </a:cubicBezTo>
                  <a:cubicBezTo>
                    <a:pt x="10" y="52"/>
                    <a:pt x="11" y="51"/>
                    <a:pt x="11" y="51"/>
                  </a:cubicBezTo>
                  <a:close/>
                  <a:moveTo>
                    <a:pt x="7" y="71"/>
                  </a:moveTo>
                  <a:cubicBezTo>
                    <a:pt x="7" y="71"/>
                    <a:pt x="7" y="72"/>
                    <a:pt x="7" y="72"/>
                  </a:cubicBezTo>
                  <a:cubicBezTo>
                    <a:pt x="8" y="72"/>
                    <a:pt x="8" y="71"/>
                    <a:pt x="7" y="71"/>
                  </a:cubicBezTo>
                  <a:close/>
                  <a:moveTo>
                    <a:pt x="35" y="115"/>
                  </a:moveTo>
                  <a:cubicBezTo>
                    <a:pt x="36" y="114"/>
                    <a:pt x="36" y="114"/>
                    <a:pt x="37" y="114"/>
                  </a:cubicBezTo>
                  <a:cubicBezTo>
                    <a:pt x="36" y="114"/>
                    <a:pt x="36" y="114"/>
                    <a:pt x="36" y="114"/>
                  </a:cubicBezTo>
                  <a:cubicBezTo>
                    <a:pt x="36" y="114"/>
                    <a:pt x="36" y="114"/>
                    <a:pt x="35" y="115"/>
                  </a:cubicBezTo>
                  <a:close/>
                  <a:moveTo>
                    <a:pt x="44" y="140"/>
                  </a:moveTo>
                  <a:cubicBezTo>
                    <a:pt x="44" y="140"/>
                    <a:pt x="44" y="140"/>
                    <a:pt x="43" y="139"/>
                  </a:cubicBezTo>
                  <a:cubicBezTo>
                    <a:pt x="44" y="140"/>
                    <a:pt x="44" y="140"/>
                    <a:pt x="44" y="140"/>
                  </a:cubicBezTo>
                  <a:close/>
                  <a:moveTo>
                    <a:pt x="115" y="157"/>
                  </a:moveTo>
                  <a:cubicBezTo>
                    <a:pt x="115" y="157"/>
                    <a:pt x="115" y="157"/>
                    <a:pt x="114" y="157"/>
                  </a:cubicBezTo>
                  <a:cubicBezTo>
                    <a:pt x="115" y="157"/>
                    <a:pt x="115" y="157"/>
                    <a:pt x="115" y="157"/>
                  </a:cubicBezTo>
                  <a:close/>
                  <a:moveTo>
                    <a:pt x="17" y="34"/>
                  </a:moveTo>
                  <a:cubicBezTo>
                    <a:pt x="17" y="34"/>
                    <a:pt x="17" y="34"/>
                    <a:pt x="17" y="34"/>
                  </a:cubicBezTo>
                  <a:cubicBezTo>
                    <a:pt x="17" y="35"/>
                    <a:pt x="17" y="35"/>
                    <a:pt x="17" y="36"/>
                  </a:cubicBezTo>
                  <a:cubicBezTo>
                    <a:pt x="17" y="35"/>
                    <a:pt x="17" y="35"/>
                    <a:pt x="17" y="34"/>
                  </a:cubicBezTo>
                  <a:close/>
                  <a:moveTo>
                    <a:pt x="17" y="32"/>
                  </a:moveTo>
                  <a:cubicBezTo>
                    <a:pt x="17" y="33"/>
                    <a:pt x="17" y="33"/>
                    <a:pt x="17" y="33"/>
                  </a:cubicBezTo>
                  <a:cubicBezTo>
                    <a:pt x="17" y="33"/>
                    <a:pt x="17" y="33"/>
                    <a:pt x="17" y="32"/>
                  </a:cubicBezTo>
                  <a:close/>
                  <a:moveTo>
                    <a:pt x="49" y="137"/>
                  </a:moveTo>
                  <a:cubicBezTo>
                    <a:pt x="48" y="137"/>
                    <a:pt x="48" y="137"/>
                    <a:pt x="48" y="137"/>
                  </a:cubicBezTo>
                  <a:cubicBezTo>
                    <a:pt x="48" y="138"/>
                    <a:pt x="49" y="138"/>
                    <a:pt x="49" y="138"/>
                  </a:cubicBezTo>
                  <a:cubicBezTo>
                    <a:pt x="49" y="138"/>
                    <a:pt x="49" y="137"/>
                    <a:pt x="49" y="137"/>
                  </a:cubicBezTo>
                  <a:close/>
                  <a:moveTo>
                    <a:pt x="198" y="133"/>
                  </a:moveTo>
                  <a:cubicBezTo>
                    <a:pt x="198" y="133"/>
                    <a:pt x="198" y="133"/>
                    <a:pt x="198" y="133"/>
                  </a:cubicBezTo>
                  <a:cubicBezTo>
                    <a:pt x="198" y="133"/>
                    <a:pt x="199" y="133"/>
                    <a:pt x="199" y="132"/>
                  </a:cubicBezTo>
                  <a:cubicBezTo>
                    <a:pt x="199" y="132"/>
                    <a:pt x="199" y="132"/>
                    <a:pt x="199" y="132"/>
                  </a:cubicBezTo>
                  <a:cubicBezTo>
                    <a:pt x="198" y="133"/>
                    <a:pt x="198" y="133"/>
                    <a:pt x="198" y="133"/>
                  </a:cubicBezTo>
                  <a:close/>
                  <a:moveTo>
                    <a:pt x="137" y="154"/>
                  </a:moveTo>
                  <a:cubicBezTo>
                    <a:pt x="137" y="154"/>
                    <a:pt x="137" y="154"/>
                    <a:pt x="137" y="155"/>
                  </a:cubicBezTo>
                  <a:cubicBezTo>
                    <a:pt x="137" y="155"/>
                    <a:pt x="137" y="155"/>
                    <a:pt x="137" y="154"/>
                  </a:cubicBezTo>
                  <a:close/>
                  <a:moveTo>
                    <a:pt x="13" y="101"/>
                  </a:moveTo>
                  <a:cubicBezTo>
                    <a:pt x="13" y="101"/>
                    <a:pt x="13" y="101"/>
                    <a:pt x="13" y="100"/>
                  </a:cubicBezTo>
                  <a:cubicBezTo>
                    <a:pt x="13" y="100"/>
                    <a:pt x="13" y="101"/>
                    <a:pt x="13" y="101"/>
                  </a:cubicBezTo>
                  <a:close/>
                  <a:moveTo>
                    <a:pt x="74" y="145"/>
                  </a:moveTo>
                  <a:cubicBezTo>
                    <a:pt x="74" y="145"/>
                    <a:pt x="74" y="145"/>
                    <a:pt x="74" y="145"/>
                  </a:cubicBezTo>
                  <a:cubicBezTo>
                    <a:pt x="74" y="145"/>
                    <a:pt x="74" y="145"/>
                    <a:pt x="73" y="145"/>
                  </a:cubicBezTo>
                  <a:cubicBezTo>
                    <a:pt x="73" y="145"/>
                    <a:pt x="73" y="145"/>
                    <a:pt x="73" y="145"/>
                  </a:cubicBezTo>
                  <a:cubicBezTo>
                    <a:pt x="74" y="145"/>
                    <a:pt x="74" y="145"/>
                    <a:pt x="74" y="145"/>
                  </a:cubicBezTo>
                  <a:close/>
                  <a:moveTo>
                    <a:pt x="35" y="124"/>
                  </a:moveTo>
                  <a:cubicBezTo>
                    <a:pt x="35" y="123"/>
                    <a:pt x="35" y="123"/>
                    <a:pt x="34" y="123"/>
                  </a:cubicBezTo>
                  <a:cubicBezTo>
                    <a:pt x="34" y="123"/>
                    <a:pt x="34" y="124"/>
                    <a:pt x="35" y="124"/>
                  </a:cubicBezTo>
                  <a:close/>
                  <a:moveTo>
                    <a:pt x="181" y="140"/>
                  </a:moveTo>
                  <a:cubicBezTo>
                    <a:pt x="181" y="140"/>
                    <a:pt x="181" y="140"/>
                    <a:pt x="181" y="140"/>
                  </a:cubicBezTo>
                  <a:cubicBezTo>
                    <a:pt x="181" y="140"/>
                    <a:pt x="180" y="140"/>
                    <a:pt x="180" y="140"/>
                  </a:cubicBezTo>
                  <a:cubicBezTo>
                    <a:pt x="180" y="141"/>
                    <a:pt x="180" y="141"/>
                    <a:pt x="180" y="141"/>
                  </a:cubicBezTo>
                  <a:cubicBezTo>
                    <a:pt x="181" y="140"/>
                    <a:pt x="181" y="140"/>
                    <a:pt x="181" y="140"/>
                  </a:cubicBezTo>
                  <a:close/>
                  <a:moveTo>
                    <a:pt x="121" y="159"/>
                  </a:moveTo>
                  <a:cubicBezTo>
                    <a:pt x="121" y="159"/>
                    <a:pt x="121" y="159"/>
                    <a:pt x="121" y="159"/>
                  </a:cubicBezTo>
                  <a:cubicBezTo>
                    <a:pt x="121" y="159"/>
                    <a:pt x="121" y="159"/>
                    <a:pt x="121" y="159"/>
                  </a:cubicBezTo>
                  <a:cubicBezTo>
                    <a:pt x="121" y="159"/>
                    <a:pt x="121" y="159"/>
                    <a:pt x="121" y="159"/>
                  </a:cubicBezTo>
                  <a:cubicBezTo>
                    <a:pt x="121" y="159"/>
                    <a:pt x="121" y="159"/>
                    <a:pt x="121" y="159"/>
                  </a:cubicBezTo>
                  <a:close/>
                  <a:moveTo>
                    <a:pt x="166" y="136"/>
                  </a:moveTo>
                  <a:cubicBezTo>
                    <a:pt x="166" y="136"/>
                    <a:pt x="166" y="136"/>
                    <a:pt x="166" y="136"/>
                  </a:cubicBezTo>
                  <a:cubicBezTo>
                    <a:pt x="166" y="136"/>
                    <a:pt x="165" y="136"/>
                    <a:pt x="165" y="136"/>
                  </a:cubicBezTo>
                  <a:cubicBezTo>
                    <a:pt x="165" y="136"/>
                    <a:pt x="165" y="136"/>
                    <a:pt x="165" y="136"/>
                  </a:cubicBezTo>
                  <a:cubicBezTo>
                    <a:pt x="165" y="136"/>
                    <a:pt x="166" y="136"/>
                    <a:pt x="166" y="136"/>
                  </a:cubicBezTo>
                  <a:close/>
                  <a:moveTo>
                    <a:pt x="48" y="133"/>
                  </a:moveTo>
                  <a:cubicBezTo>
                    <a:pt x="48" y="133"/>
                    <a:pt x="48" y="133"/>
                    <a:pt x="48" y="133"/>
                  </a:cubicBezTo>
                  <a:cubicBezTo>
                    <a:pt x="48" y="133"/>
                    <a:pt x="48" y="133"/>
                    <a:pt x="48" y="133"/>
                  </a:cubicBezTo>
                  <a:cubicBezTo>
                    <a:pt x="48" y="133"/>
                    <a:pt x="48" y="133"/>
                    <a:pt x="48" y="134"/>
                  </a:cubicBezTo>
                  <a:cubicBezTo>
                    <a:pt x="48" y="133"/>
                    <a:pt x="48" y="133"/>
                    <a:pt x="48" y="133"/>
                  </a:cubicBezTo>
                  <a:close/>
                  <a:moveTo>
                    <a:pt x="52" y="133"/>
                  </a:moveTo>
                  <a:cubicBezTo>
                    <a:pt x="52" y="133"/>
                    <a:pt x="52" y="133"/>
                    <a:pt x="52" y="133"/>
                  </a:cubicBezTo>
                  <a:cubicBezTo>
                    <a:pt x="52" y="133"/>
                    <a:pt x="52" y="133"/>
                    <a:pt x="52" y="133"/>
                  </a:cubicBezTo>
                  <a:cubicBezTo>
                    <a:pt x="52" y="133"/>
                    <a:pt x="52" y="133"/>
                    <a:pt x="52" y="133"/>
                  </a:cubicBezTo>
                  <a:cubicBezTo>
                    <a:pt x="52" y="133"/>
                    <a:pt x="52" y="133"/>
                    <a:pt x="52" y="133"/>
                  </a:cubicBezTo>
                  <a:close/>
                  <a:moveTo>
                    <a:pt x="176" y="140"/>
                  </a:moveTo>
                  <a:cubicBezTo>
                    <a:pt x="176" y="141"/>
                    <a:pt x="176" y="141"/>
                    <a:pt x="176" y="141"/>
                  </a:cubicBezTo>
                  <a:cubicBezTo>
                    <a:pt x="176" y="140"/>
                    <a:pt x="176" y="140"/>
                    <a:pt x="177" y="140"/>
                  </a:cubicBezTo>
                  <a:cubicBezTo>
                    <a:pt x="177" y="140"/>
                    <a:pt x="177" y="140"/>
                    <a:pt x="177" y="140"/>
                  </a:cubicBezTo>
                  <a:cubicBezTo>
                    <a:pt x="176" y="140"/>
                    <a:pt x="176" y="140"/>
                    <a:pt x="176" y="140"/>
                  </a:cubicBezTo>
                  <a:close/>
                  <a:moveTo>
                    <a:pt x="60" y="140"/>
                  </a:moveTo>
                  <a:cubicBezTo>
                    <a:pt x="60" y="140"/>
                    <a:pt x="60" y="140"/>
                    <a:pt x="60" y="141"/>
                  </a:cubicBezTo>
                  <a:cubicBezTo>
                    <a:pt x="60" y="141"/>
                    <a:pt x="60" y="141"/>
                    <a:pt x="60" y="141"/>
                  </a:cubicBezTo>
                  <a:cubicBezTo>
                    <a:pt x="60" y="141"/>
                    <a:pt x="60" y="140"/>
                    <a:pt x="60" y="140"/>
                  </a:cubicBezTo>
                  <a:close/>
                  <a:moveTo>
                    <a:pt x="81" y="152"/>
                  </a:moveTo>
                  <a:cubicBezTo>
                    <a:pt x="81" y="152"/>
                    <a:pt x="81" y="152"/>
                    <a:pt x="82" y="152"/>
                  </a:cubicBezTo>
                  <a:cubicBezTo>
                    <a:pt x="82" y="152"/>
                    <a:pt x="82" y="152"/>
                    <a:pt x="82" y="152"/>
                  </a:cubicBezTo>
                  <a:cubicBezTo>
                    <a:pt x="82" y="152"/>
                    <a:pt x="82" y="151"/>
                    <a:pt x="82" y="151"/>
                  </a:cubicBezTo>
                  <a:cubicBezTo>
                    <a:pt x="82" y="152"/>
                    <a:pt x="81" y="152"/>
                    <a:pt x="81" y="152"/>
                  </a:cubicBezTo>
                  <a:close/>
                  <a:moveTo>
                    <a:pt x="134" y="155"/>
                  </a:moveTo>
                  <a:cubicBezTo>
                    <a:pt x="134" y="154"/>
                    <a:pt x="134" y="154"/>
                    <a:pt x="134" y="154"/>
                  </a:cubicBezTo>
                  <a:cubicBezTo>
                    <a:pt x="134" y="154"/>
                    <a:pt x="133" y="154"/>
                    <a:pt x="133" y="154"/>
                  </a:cubicBezTo>
                  <a:cubicBezTo>
                    <a:pt x="133" y="155"/>
                    <a:pt x="133" y="155"/>
                    <a:pt x="133" y="155"/>
                  </a:cubicBezTo>
                  <a:cubicBezTo>
                    <a:pt x="133" y="155"/>
                    <a:pt x="134" y="155"/>
                    <a:pt x="134" y="155"/>
                  </a:cubicBezTo>
                  <a:close/>
                  <a:moveTo>
                    <a:pt x="23" y="79"/>
                  </a:moveTo>
                  <a:cubicBezTo>
                    <a:pt x="23" y="79"/>
                    <a:pt x="23" y="79"/>
                    <a:pt x="23" y="79"/>
                  </a:cubicBezTo>
                  <a:cubicBezTo>
                    <a:pt x="23" y="79"/>
                    <a:pt x="23" y="79"/>
                    <a:pt x="23" y="79"/>
                  </a:cubicBezTo>
                  <a:cubicBezTo>
                    <a:pt x="23" y="79"/>
                    <a:pt x="23" y="79"/>
                    <a:pt x="23" y="79"/>
                  </a:cubicBezTo>
                  <a:cubicBezTo>
                    <a:pt x="23" y="79"/>
                    <a:pt x="23" y="79"/>
                    <a:pt x="23" y="79"/>
                  </a:cubicBezTo>
                  <a:cubicBezTo>
                    <a:pt x="23" y="79"/>
                    <a:pt x="23" y="79"/>
                    <a:pt x="23" y="79"/>
                  </a:cubicBezTo>
                  <a:close/>
                  <a:moveTo>
                    <a:pt x="21" y="90"/>
                  </a:moveTo>
                  <a:cubicBezTo>
                    <a:pt x="21" y="90"/>
                    <a:pt x="21" y="90"/>
                    <a:pt x="21" y="90"/>
                  </a:cubicBezTo>
                  <a:cubicBezTo>
                    <a:pt x="21" y="90"/>
                    <a:pt x="21" y="90"/>
                    <a:pt x="21" y="90"/>
                  </a:cubicBezTo>
                  <a:cubicBezTo>
                    <a:pt x="21" y="90"/>
                    <a:pt x="21" y="90"/>
                    <a:pt x="21" y="90"/>
                  </a:cubicBezTo>
                  <a:cubicBezTo>
                    <a:pt x="21" y="90"/>
                    <a:pt x="21" y="90"/>
                    <a:pt x="21" y="90"/>
                  </a:cubicBezTo>
                  <a:close/>
                  <a:moveTo>
                    <a:pt x="107" y="160"/>
                  </a:moveTo>
                  <a:cubicBezTo>
                    <a:pt x="107" y="160"/>
                    <a:pt x="108" y="160"/>
                    <a:pt x="108" y="160"/>
                  </a:cubicBezTo>
                  <a:cubicBezTo>
                    <a:pt x="108" y="160"/>
                    <a:pt x="108" y="160"/>
                    <a:pt x="108" y="160"/>
                  </a:cubicBezTo>
                  <a:cubicBezTo>
                    <a:pt x="108" y="160"/>
                    <a:pt x="108" y="160"/>
                    <a:pt x="108" y="160"/>
                  </a:cubicBezTo>
                  <a:cubicBezTo>
                    <a:pt x="108" y="160"/>
                    <a:pt x="107" y="160"/>
                    <a:pt x="107" y="160"/>
                  </a:cubicBezTo>
                  <a:close/>
                  <a:moveTo>
                    <a:pt x="12" y="98"/>
                  </a:moveTo>
                  <a:cubicBezTo>
                    <a:pt x="12" y="98"/>
                    <a:pt x="12" y="98"/>
                    <a:pt x="12" y="98"/>
                  </a:cubicBezTo>
                  <a:cubicBezTo>
                    <a:pt x="12" y="98"/>
                    <a:pt x="12" y="97"/>
                    <a:pt x="12" y="97"/>
                  </a:cubicBezTo>
                  <a:cubicBezTo>
                    <a:pt x="12" y="97"/>
                    <a:pt x="12" y="97"/>
                    <a:pt x="12" y="97"/>
                  </a:cubicBezTo>
                  <a:cubicBezTo>
                    <a:pt x="12" y="97"/>
                    <a:pt x="12" y="98"/>
                    <a:pt x="12" y="98"/>
                  </a:cubicBezTo>
                  <a:close/>
                  <a:moveTo>
                    <a:pt x="106" y="158"/>
                  </a:moveTo>
                  <a:cubicBezTo>
                    <a:pt x="106" y="158"/>
                    <a:pt x="106" y="158"/>
                    <a:pt x="106" y="158"/>
                  </a:cubicBezTo>
                  <a:cubicBezTo>
                    <a:pt x="106" y="158"/>
                    <a:pt x="105" y="158"/>
                    <a:pt x="105" y="158"/>
                  </a:cubicBezTo>
                  <a:cubicBezTo>
                    <a:pt x="105" y="158"/>
                    <a:pt x="105" y="158"/>
                    <a:pt x="105" y="158"/>
                  </a:cubicBezTo>
                  <a:cubicBezTo>
                    <a:pt x="106" y="158"/>
                    <a:pt x="106" y="158"/>
                    <a:pt x="106" y="15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Scale>
                                      <p:cBhvr>
                                        <p:cTn id="11" dur="1000" decel="50000" fill="hold">
                                          <p:stCondLst>
                                            <p:cond delay="0"/>
                                          </p:stCondLst>
                                        </p:cTn>
                                        <p:tgtEl>
                                          <p:spTgt spid="1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7"/>
                                        </p:tgtEl>
                                        <p:attrNameLst>
                                          <p:attrName>ppt_x</p:attrName>
                                          <p:attrName>ppt_y</p:attrName>
                                        </p:attrNameLst>
                                      </p:cBhvr>
                                    </p:animMotion>
                                    <p:animEffect transition="in" filter="fade">
                                      <p:cBhvr>
                                        <p:cTn id="13" dur="1000"/>
                                        <p:tgtEl>
                                          <p:spTgt spid="107"/>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25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par>
                                <p:cTn id="30" presetID="53" presetClass="entr" presetSubtype="16" fill="hold" nodeType="withEffect">
                                  <p:stCondLst>
                                    <p:cond delay="25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nodeType="withEffect">
                                  <p:stCondLst>
                                    <p:cond delay="50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53" presetClass="entr" presetSubtype="16" fill="hold" nodeType="withEffect">
                                  <p:stCondLst>
                                    <p:cond delay="5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par>
                          <p:cTn id="45" fill="hold">
                            <p:stCondLst>
                              <p:cond delay="2000"/>
                            </p:stCondLst>
                            <p:childTnLst>
                              <p:par>
                                <p:cTn id="46" presetID="2" presetClass="entr" presetSubtype="8"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0-#ppt_w/2"/>
                                          </p:val>
                                        </p:tav>
                                        <p:tav tm="100000">
                                          <p:val>
                                            <p:strVal val="#ppt_x"/>
                                          </p:val>
                                        </p:tav>
                                      </p:tavLst>
                                    </p:anim>
                                    <p:anim calcmode="lin" valueType="num">
                                      <p:cBhvr additive="base">
                                        <p:cTn id="49" dur="500" fill="hold"/>
                                        <p:tgtEl>
                                          <p:spTgt spid="5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25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0-#ppt_w/2"/>
                                          </p:val>
                                        </p:tav>
                                        <p:tav tm="100000">
                                          <p:val>
                                            <p:strVal val="#ppt_x"/>
                                          </p:val>
                                        </p:tav>
                                      </p:tavLst>
                                    </p:anim>
                                    <p:anim calcmode="lin" valueType="num">
                                      <p:cBhvr additive="base">
                                        <p:cTn id="57" dur="500" fill="hold"/>
                                        <p:tgtEl>
                                          <p:spTgt spid="53"/>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fill="hold"/>
                                        <p:tgtEl>
                                          <p:spTgt spid="51"/>
                                        </p:tgtEl>
                                        <p:attrNameLst>
                                          <p:attrName>ppt_x</p:attrName>
                                        </p:attrNameLst>
                                      </p:cBhvr>
                                      <p:tavLst>
                                        <p:tav tm="0">
                                          <p:val>
                                            <p:strVal val="1+#ppt_w/2"/>
                                          </p:val>
                                        </p:tav>
                                        <p:tav tm="100000">
                                          <p:val>
                                            <p:strVal val="#ppt_x"/>
                                          </p:val>
                                        </p:tav>
                                      </p:tavLst>
                                    </p:anim>
                                    <p:anim calcmode="lin" valueType="num">
                                      <p:cBhvr additive="base">
                                        <p:cTn id="61" dur="500" fill="hold"/>
                                        <p:tgtEl>
                                          <p:spTgt spid="51"/>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500"/>
                                  </p:stCondLst>
                                  <p:childTnLst>
                                    <p:set>
                                      <p:cBhvr>
                                        <p:cTn id="63" dur="1" fill="hold">
                                          <p:stCondLst>
                                            <p:cond delay="0"/>
                                          </p:stCondLst>
                                        </p:cTn>
                                        <p:tgtEl>
                                          <p:spTgt spid="54"/>
                                        </p:tgtEl>
                                        <p:attrNameLst>
                                          <p:attrName>style.visibility</p:attrName>
                                        </p:attrNameLst>
                                      </p:cBhvr>
                                      <p:to>
                                        <p:strVal val="visible"/>
                                      </p:to>
                                    </p:set>
                                    <p:anim calcmode="lin" valueType="num">
                                      <p:cBhvr additive="base">
                                        <p:cTn id="64" dur="500" fill="hold"/>
                                        <p:tgtEl>
                                          <p:spTgt spid="54"/>
                                        </p:tgtEl>
                                        <p:attrNameLst>
                                          <p:attrName>ppt_x</p:attrName>
                                        </p:attrNameLst>
                                      </p:cBhvr>
                                      <p:tavLst>
                                        <p:tav tm="0">
                                          <p:val>
                                            <p:strVal val="0-#ppt_w/2"/>
                                          </p:val>
                                        </p:tav>
                                        <p:tav tm="100000">
                                          <p:val>
                                            <p:strVal val="#ppt_x"/>
                                          </p:val>
                                        </p:tav>
                                      </p:tavLst>
                                    </p:anim>
                                    <p:anim calcmode="lin" valueType="num">
                                      <p:cBhvr additive="base">
                                        <p:cTn id="65" dur="500" fill="hold"/>
                                        <p:tgtEl>
                                          <p:spTgt spid="54"/>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50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1+#ppt_w/2"/>
                                          </p:val>
                                        </p:tav>
                                        <p:tav tm="100000">
                                          <p:val>
                                            <p:strVal val="#ppt_x"/>
                                          </p:val>
                                        </p:tav>
                                      </p:tavLst>
                                    </p:anim>
                                    <p:anim calcmode="lin" valueType="num">
                                      <p:cBhvr additive="base">
                                        <p:cTn id="69"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1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921044" y="365125"/>
            <a:ext cx="41175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smtClean="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47" name="组合 46"/>
          <p:cNvGrpSpPr/>
          <p:nvPr/>
        </p:nvGrpSpPr>
        <p:grpSpPr>
          <a:xfrm>
            <a:off x="5887791" y="3699105"/>
            <a:ext cx="297870" cy="34649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52" name="任意多边形 51"/>
          <p:cNvSpPr/>
          <p:nvPr/>
        </p:nvSpPr>
        <p:spPr bwMode="auto">
          <a:xfrm rot="900000">
            <a:off x="5798498" y="2512665"/>
            <a:ext cx="444472" cy="505558"/>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53" name="组合 52"/>
          <p:cNvGrpSpPr/>
          <p:nvPr/>
        </p:nvGrpSpPr>
        <p:grpSpPr>
          <a:xfrm>
            <a:off x="5595633" y="4619240"/>
            <a:ext cx="850216" cy="850214"/>
            <a:chOff x="8869488" y="4402682"/>
            <a:chExt cx="936000" cy="936000"/>
          </a:xfrm>
        </p:grpSpPr>
        <p:sp>
          <p:nvSpPr>
            <p:cNvPr id="54" name="椭圆 53"/>
            <p:cNvSpPr/>
            <p:nvPr/>
          </p:nvSpPr>
          <p:spPr>
            <a:xfrm>
              <a:off x="8869488" y="4402682"/>
              <a:ext cx="936000" cy="936000"/>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105" name="文本框 104"/>
          <p:cNvSpPr txBox="1"/>
          <p:nvPr/>
        </p:nvSpPr>
        <p:spPr>
          <a:xfrm>
            <a:off x="6738714" y="2261853"/>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06" name="文本框 105"/>
          <p:cNvSpPr txBox="1"/>
          <p:nvPr/>
        </p:nvSpPr>
        <p:spPr>
          <a:xfrm>
            <a:off x="6738715" y="2635246"/>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07" name="文本框 106"/>
          <p:cNvSpPr txBox="1"/>
          <p:nvPr/>
        </p:nvSpPr>
        <p:spPr>
          <a:xfrm>
            <a:off x="6738714" y="3411964"/>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08" name="文本框 107"/>
          <p:cNvSpPr txBox="1"/>
          <p:nvPr/>
        </p:nvSpPr>
        <p:spPr>
          <a:xfrm>
            <a:off x="6738715" y="3743556"/>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09" name="文本框 108"/>
          <p:cNvSpPr txBox="1"/>
          <p:nvPr/>
        </p:nvSpPr>
        <p:spPr>
          <a:xfrm>
            <a:off x="6738714" y="4553610"/>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10" name="文本框 109"/>
          <p:cNvSpPr txBox="1"/>
          <p:nvPr/>
        </p:nvSpPr>
        <p:spPr>
          <a:xfrm>
            <a:off x="6738715" y="4988030"/>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11" name="矩形 19"/>
          <p:cNvSpPr/>
          <p:nvPr/>
        </p:nvSpPr>
        <p:spPr>
          <a:xfrm>
            <a:off x="358404" y="2291103"/>
            <a:ext cx="5242878" cy="3415567"/>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12" name="文本框 111"/>
          <p:cNvSpPr txBox="1"/>
          <p:nvPr/>
        </p:nvSpPr>
        <p:spPr>
          <a:xfrm>
            <a:off x="863615" y="1342669"/>
            <a:ext cx="10344150" cy="4835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900" dirty="0" smtClean="0">
                <a:solidFill>
                  <a:schemeClr val="bg1">
                    <a:lumMod val="95000"/>
                  </a:schemeClr>
                </a:solidFill>
                <a:latin typeface="+mn-lt"/>
                <a:ea typeface="+mn-ea"/>
                <a:cs typeface="+mn-ea"/>
                <a:sym typeface="+mn-lt"/>
              </a:rPr>
              <a:t>为</a:t>
            </a:r>
            <a:r>
              <a:rPr lang="zh-CN" altLang="en-US" sz="9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900" dirty="0" smtClean="0">
                <a:solidFill>
                  <a:schemeClr val="bg1">
                    <a:lumMod val="95000"/>
                  </a:schemeClr>
                </a:solidFill>
                <a:latin typeface="+mn-lt"/>
                <a:ea typeface="+mn-ea"/>
                <a:cs typeface="+mn-ea"/>
                <a:sym typeface="+mn-lt"/>
              </a:rPr>
              <a:t>。</a:t>
            </a:r>
            <a:endParaRPr lang="en-US" altLang="zh-CN" sz="900" b="1"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500" fill="hold"/>
                                        <p:tgtEl>
                                          <p:spTgt spid="112"/>
                                        </p:tgtEl>
                                        <p:attrNameLst>
                                          <p:attrName>ppt_x</p:attrName>
                                        </p:attrNameLst>
                                      </p:cBhvr>
                                      <p:tavLst>
                                        <p:tav tm="0">
                                          <p:val>
                                            <p:strVal val="1+#ppt_w/2"/>
                                          </p:val>
                                        </p:tav>
                                        <p:tav tm="100000">
                                          <p:val>
                                            <p:strVal val="#ppt_x"/>
                                          </p:val>
                                        </p:tav>
                                      </p:tavLst>
                                    </p:anim>
                                    <p:anim calcmode="lin" valueType="num">
                                      <p:cBhvr additive="base">
                                        <p:cTn id="12" dur="500" fill="hold"/>
                                        <p:tgtEl>
                                          <p:spTgt spid="112"/>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wipe(up)">
                                      <p:cBhvr>
                                        <p:cTn id="15" dur="500"/>
                                        <p:tgtEl>
                                          <p:spTgt spid="1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1000" fill="hold"/>
                                        <p:tgtEl>
                                          <p:spTgt spid="53"/>
                                        </p:tgtEl>
                                        <p:attrNameLst>
                                          <p:attrName>ppt_w</p:attrName>
                                        </p:attrNameLst>
                                      </p:cBhvr>
                                      <p:tavLst>
                                        <p:tav tm="0">
                                          <p:val>
                                            <p:fltVal val="0"/>
                                          </p:val>
                                        </p:tav>
                                        <p:tav tm="100000">
                                          <p:val>
                                            <p:strVal val="#ppt_w"/>
                                          </p:val>
                                        </p:tav>
                                      </p:tavLst>
                                    </p:anim>
                                    <p:anim calcmode="lin" valueType="num">
                                      <p:cBhvr>
                                        <p:cTn id="20" dur="1000" fill="hold"/>
                                        <p:tgtEl>
                                          <p:spTgt spid="53"/>
                                        </p:tgtEl>
                                        <p:attrNameLst>
                                          <p:attrName>ppt_h</p:attrName>
                                        </p:attrNameLst>
                                      </p:cBhvr>
                                      <p:tavLst>
                                        <p:tav tm="0">
                                          <p:val>
                                            <p:fltVal val="0"/>
                                          </p:val>
                                        </p:tav>
                                        <p:tav tm="100000">
                                          <p:val>
                                            <p:strVal val="#ppt_h"/>
                                          </p:val>
                                        </p:tav>
                                      </p:tavLst>
                                    </p:anim>
                                    <p:animEffect transition="in" filter="fade">
                                      <p:cBhvr>
                                        <p:cTn id="21" dur="1000"/>
                                        <p:tgtEl>
                                          <p:spTgt spid="53"/>
                                        </p:tgtEl>
                                      </p:cBhvr>
                                    </p:animEffect>
                                  </p:childTnLst>
                                </p:cTn>
                              </p:par>
                              <p:par>
                                <p:cTn id="22" presetID="53" presetClass="entr" presetSubtype="16"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1000" fill="hold"/>
                                        <p:tgtEl>
                                          <p:spTgt spid="47"/>
                                        </p:tgtEl>
                                        <p:attrNameLst>
                                          <p:attrName>ppt_w</p:attrName>
                                        </p:attrNameLst>
                                      </p:cBhvr>
                                      <p:tavLst>
                                        <p:tav tm="0">
                                          <p:val>
                                            <p:fltVal val="0"/>
                                          </p:val>
                                        </p:tav>
                                        <p:tav tm="100000">
                                          <p:val>
                                            <p:strVal val="#ppt_w"/>
                                          </p:val>
                                        </p:tav>
                                      </p:tavLst>
                                    </p:anim>
                                    <p:anim calcmode="lin" valueType="num">
                                      <p:cBhvr>
                                        <p:cTn id="25" dur="1000" fill="hold"/>
                                        <p:tgtEl>
                                          <p:spTgt spid="47"/>
                                        </p:tgtEl>
                                        <p:attrNameLst>
                                          <p:attrName>ppt_h</p:attrName>
                                        </p:attrNameLst>
                                      </p:cBhvr>
                                      <p:tavLst>
                                        <p:tav tm="0">
                                          <p:val>
                                            <p:fltVal val="0"/>
                                          </p:val>
                                        </p:tav>
                                        <p:tav tm="100000">
                                          <p:val>
                                            <p:strVal val="#ppt_h"/>
                                          </p:val>
                                        </p:tav>
                                      </p:tavLst>
                                    </p:anim>
                                    <p:animEffect transition="in" filter="fade">
                                      <p:cBhvr>
                                        <p:cTn id="26" dur="1000"/>
                                        <p:tgtEl>
                                          <p:spTgt spid="4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1000" fill="hold"/>
                                        <p:tgtEl>
                                          <p:spTgt spid="52"/>
                                        </p:tgtEl>
                                        <p:attrNameLst>
                                          <p:attrName>ppt_w</p:attrName>
                                        </p:attrNameLst>
                                      </p:cBhvr>
                                      <p:tavLst>
                                        <p:tav tm="0">
                                          <p:val>
                                            <p:fltVal val="0"/>
                                          </p:val>
                                        </p:tav>
                                        <p:tav tm="100000">
                                          <p:val>
                                            <p:strVal val="#ppt_w"/>
                                          </p:val>
                                        </p:tav>
                                      </p:tavLst>
                                    </p:anim>
                                    <p:anim calcmode="lin" valueType="num">
                                      <p:cBhvr>
                                        <p:cTn id="30" dur="1000" fill="hold"/>
                                        <p:tgtEl>
                                          <p:spTgt spid="52"/>
                                        </p:tgtEl>
                                        <p:attrNameLst>
                                          <p:attrName>ppt_h</p:attrName>
                                        </p:attrNameLst>
                                      </p:cBhvr>
                                      <p:tavLst>
                                        <p:tav tm="0">
                                          <p:val>
                                            <p:fltVal val="0"/>
                                          </p:val>
                                        </p:tav>
                                        <p:tav tm="100000">
                                          <p:val>
                                            <p:strVal val="#ppt_h"/>
                                          </p:val>
                                        </p:tav>
                                      </p:tavLst>
                                    </p:anim>
                                    <p:animEffect transition="in" filter="fade">
                                      <p:cBhvr>
                                        <p:cTn id="31" dur="1000"/>
                                        <p:tgtEl>
                                          <p:spTgt spid="52"/>
                                        </p:tgtEl>
                                      </p:cBhvr>
                                    </p:animEffect>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 calcmode="lin" valueType="num">
                                      <p:cBhvr additive="base">
                                        <p:cTn id="35" dur="500" fill="hold"/>
                                        <p:tgtEl>
                                          <p:spTgt spid="105"/>
                                        </p:tgtEl>
                                        <p:attrNameLst>
                                          <p:attrName>ppt_x</p:attrName>
                                        </p:attrNameLst>
                                      </p:cBhvr>
                                      <p:tavLst>
                                        <p:tav tm="0">
                                          <p:val>
                                            <p:strVal val="1+#ppt_w/2"/>
                                          </p:val>
                                        </p:tav>
                                        <p:tav tm="100000">
                                          <p:val>
                                            <p:strVal val="#ppt_x"/>
                                          </p:val>
                                        </p:tav>
                                      </p:tavLst>
                                    </p:anim>
                                    <p:anim calcmode="lin" valueType="num">
                                      <p:cBhvr additive="base">
                                        <p:cTn id="36" dur="500" fill="hold"/>
                                        <p:tgtEl>
                                          <p:spTgt spid="105"/>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grpId="0" nodeType="after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1+#ppt_w/2"/>
                                          </p:val>
                                        </p:tav>
                                        <p:tav tm="100000">
                                          <p:val>
                                            <p:strVal val="#ppt_x"/>
                                          </p:val>
                                        </p:tav>
                                      </p:tavLst>
                                    </p:anim>
                                    <p:anim calcmode="lin" valueType="num">
                                      <p:cBhvr additive="base">
                                        <p:cTn id="41" dur="500" fill="hold"/>
                                        <p:tgtEl>
                                          <p:spTgt spid="106"/>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grpId="0" nodeType="after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fill="hold"/>
                                        <p:tgtEl>
                                          <p:spTgt spid="107"/>
                                        </p:tgtEl>
                                        <p:attrNameLst>
                                          <p:attrName>ppt_x</p:attrName>
                                        </p:attrNameLst>
                                      </p:cBhvr>
                                      <p:tavLst>
                                        <p:tav tm="0">
                                          <p:val>
                                            <p:strVal val="1+#ppt_w/2"/>
                                          </p:val>
                                        </p:tav>
                                        <p:tav tm="100000">
                                          <p:val>
                                            <p:strVal val="#ppt_x"/>
                                          </p:val>
                                        </p:tav>
                                      </p:tavLst>
                                    </p:anim>
                                    <p:anim calcmode="lin" valueType="num">
                                      <p:cBhvr additive="base">
                                        <p:cTn id="46" dur="500" fill="hold"/>
                                        <p:tgtEl>
                                          <p:spTgt spid="10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2" fill="hold" grpId="0" nodeType="afterEffect">
                                  <p:stCondLst>
                                    <p:cond delay="0"/>
                                  </p:stCondLst>
                                  <p:childTnLst>
                                    <p:set>
                                      <p:cBhvr>
                                        <p:cTn id="49" dur="1" fill="hold">
                                          <p:stCondLst>
                                            <p:cond delay="0"/>
                                          </p:stCondLst>
                                        </p:cTn>
                                        <p:tgtEl>
                                          <p:spTgt spid="108"/>
                                        </p:tgtEl>
                                        <p:attrNameLst>
                                          <p:attrName>style.visibility</p:attrName>
                                        </p:attrNameLst>
                                      </p:cBhvr>
                                      <p:to>
                                        <p:strVal val="visible"/>
                                      </p:to>
                                    </p:set>
                                    <p:anim calcmode="lin" valueType="num">
                                      <p:cBhvr additive="base">
                                        <p:cTn id="50" dur="500" fill="hold"/>
                                        <p:tgtEl>
                                          <p:spTgt spid="108"/>
                                        </p:tgtEl>
                                        <p:attrNameLst>
                                          <p:attrName>ppt_x</p:attrName>
                                        </p:attrNameLst>
                                      </p:cBhvr>
                                      <p:tavLst>
                                        <p:tav tm="0">
                                          <p:val>
                                            <p:strVal val="1+#ppt_w/2"/>
                                          </p:val>
                                        </p:tav>
                                        <p:tav tm="100000">
                                          <p:val>
                                            <p:strVal val="#ppt_x"/>
                                          </p:val>
                                        </p:tav>
                                      </p:tavLst>
                                    </p:anim>
                                    <p:anim calcmode="lin" valueType="num">
                                      <p:cBhvr additive="base">
                                        <p:cTn id="51" dur="500" fill="hold"/>
                                        <p:tgtEl>
                                          <p:spTgt spid="108"/>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additive="base">
                                        <p:cTn id="55" dur="500" fill="hold"/>
                                        <p:tgtEl>
                                          <p:spTgt spid="109"/>
                                        </p:tgtEl>
                                        <p:attrNameLst>
                                          <p:attrName>ppt_x</p:attrName>
                                        </p:attrNameLst>
                                      </p:cBhvr>
                                      <p:tavLst>
                                        <p:tav tm="0">
                                          <p:val>
                                            <p:strVal val="1+#ppt_w/2"/>
                                          </p:val>
                                        </p:tav>
                                        <p:tav tm="100000">
                                          <p:val>
                                            <p:strVal val="#ppt_x"/>
                                          </p:val>
                                        </p:tav>
                                      </p:tavLst>
                                    </p:anim>
                                    <p:anim calcmode="lin" valueType="num">
                                      <p:cBhvr additive="base">
                                        <p:cTn id="56" dur="500" fill="hold"/>
                                        <p:tgtEl>
                                          <p:spTgt spid="109"/>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fill="hold" grpId="0" nodeType="afterEffect">
                                  <p:stCondLst>
                                    <p:cond delay="0"/>
                                  </p:stCondLst>
                                  <p:childTnLst>
                                    <p:set>
                                      <p:cBhvr>
                                        <p:cTn id="59" dur="1" fill="hold">
                                          <p:stCondLst>
                                            <p:cond delay="0"/>
                                          </p:stCondLst>
                                        </p:cTn>
                                        <p:tgtEl>
                                          <p:spTgt spid="110"/>
                                        </p:tgtEl>
                                        <p:attrNameLst>
                                          <p:attrName>style.visibility</p:attrName>
                                        </p:attrNameLst>
                                      </p:cBhvr>
                                      <p:to>
                                        <p:strVal val="visible"/>
                                      </p:to>
                                    </p:set>
                                    <p:anim calcmode="lin" valueType="num">
                                      <p:cBhvr additive="base">
                                        <p:cTn id="60" dur="500" fill="hold"/>
                                        <p:tgtEl>
                                          <p:spTgt spid="110"/>
                                        </p:tgtEl>
                                        <p:attrNameLst>
                                          <p:attrName>ppt_x</p:attrName>
                                        </p:attrNameLst>
                                      </p:cBhvr>
                                      <p:tavLst>
                                        <p:tav tm="0">
                                          <p:val>
                                            <p:strVal val="1+#ppt_w/2"/>
                                          </p:val>
                                        </p:tav>
                                        <p:tav tm="100000">
                                          <p:val>
                                            <p:strVal val="#ppt_x"/>
                                          </p:val>
                                        </p:tav>
                                      </p:tavLst>
                                    </p:anim>
                                    <p:anim calcmode="lin" valueType="num">
                                      <p:cBhvr additive="base">
                                        <p:cTn id="61"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2" grpId="0" animBg="1"/>
      <p:bldP spid="105" grpId="0"/>
      <p:bldP spid="106" grpId="0"/>
      <p:bldP spid="107" grpId="0"/>
      <p:bldP spid="108" grpId="0"/>
      <p:bldP spid="109" grpId="0"/>
      <p:bldP spid="110" grpId="0"/>
      <p:bldP spid="111" grpId="0" animBg="1"/>
      <p:bldP spid="1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
        <p:nvSpPr>
          <p:cNvPr id="225" name="矩形 19"/>
          <p:cNvSpPr/>
          <p:nvPr/>
        </p:nvSpPr>
        <p:spPr>
          <a:xfrm>
            <a:off x="3529944" y="1821781"/>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6" name="矩形 19"/>
          <p:cNvSpPr/>
          <p:nvPr/>
        </p:nvSpPr>
        <p:spPr>
          <a:xfrm>
            <a:off x="6194013" y="1821781"/>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2"/>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7" name="矩形 19"/>
          <p:cNvSpPr/>
          <p:nvPr/>
        </p:nvSpPr>
        <p:spPr>
          <a:xfrm>
            <a:off x="3529944" y="4072612"/>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8" name="矩形 19"/>
          <p:cNvSpPr/>
          <p:nvPr/>
        </p:nvSpPr>
        <p:spPr>
          <a:xfrm>
            <a:off x="6194013" y="4072612"/>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nvGrpSpPr>
          <p:cNvPr id="2" name="组合 1"/>
          <p:cNvGrpSpPr/>
          <p:nvPr/>
        </p:nvGrpSpPr>
        <p:grpSpPr>
          <a:xfrm>
            <a:off x="8858082" y="1891902"/>
            <a:ext cx="2710795" cy="1389056"/>
            <a:chOff x="8662055" y="1996677"/>
            <a:chExt cx="2710795" cy="1389056"/>
          </a:xfrm>
        </p:grpSpPr>
        <p:sp>
          <p:nvSpPr>
            <p:cNvPr id="19" name="文本框 18"/>
            <p:cNvSpPr txBox="1"/>
            <p:nvPr/>
          </p:nvSpPr>
          <p:spPr>
            <a:xfrm>
              <a:off x="8662055" y="1996677"/>
              <a:ext cx="2710795" cy="461665"/>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0" name="文本框 19"/>
            <p:cNvSpPr txBox="1"/>
            <p:nvPr/>
          </p:nvSpPr>
          <p:spPr>
            <a:xfrm>
              <a:off x="8662056" y="2370070"/>
              <a:ext cx="2710794"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2" name="组合 21"/>
          <p:cNvGrpSpPr/>
          <p:nvPr/>
        </p:nvGrpSpPr>
        <p:grpSpPr>
          <a:xfrm>
            <a:off x="8858082" y="4158852"/>
            <a:ext cx="2710795" cy="1389056"/>
            <a:chOff x="8662055" y="1996677"/>
            <a:chExt cx="2710795" cy="1389056"/>
          </a:xfrm>
        </p:grpSpPr>
        <p:sp>
          <p:nvSpPr>
            <p:cNvPr id="23" name="文本框 22"/>
            <p:cNvSpPr txBox="1"/>
            <p:nvPr/>
          </p:nvSpPr>
          <p:spPr>
            <a:xfrm>
              <a:off x="8662055" y="1996677"/>
              <a:ext cx="2710795" cy="461665"/>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4" name="文本框 23"/>
            <p:cNvSpPr txBox="1"/>
            <p:nvPr/>
          </p:nvSpPr>
          <p:spPr>
            <a:xfrm>
              <a:off x="8662056" y="2370070"/>
              <a:ext cx="2710794"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5" name="组合 24"/>
          <p:cNvGrpSpPr/>
          <p:nvPr/>
        </p:nvGrpSpPr>
        <p:grpSpPr>
          <a:xfrm>
            <a:off x="668146" y="1891902"/>
            <a:ext cx="2710795" cy="1389056"/>
            <a:chOff x="8662055" y="1996677"/>
            <a:chExt cx="2710795" cy="1389056"/>
          </a:xfrm>
        </p:grpSpPr>
        <p:sp>
          <p:nvSpPr>
            <p:cNvPr id="26" name="文本框 25"/>
            <p:cNvSpPr txBox="1"/>
            <p:nvPr/>
          </p:nvSpPr>
          <p:spPr>
            <a:xfrm>
              <a:off x="8662055" y="1996677"/>
              <a:ext cx="2710795" cy="417871"/>
            </a:xfrm>
            <a:prstGeom prst="rect">
              <a:avLst/>
            </a:prstGeom>
            <a:noFill/>
          </p:spPr>
          <p:txBody>
            <a:bodyPr wrap="square" rtlCol="0">
              <a:spAutoFit/>
            </a:bodyPr>
            <a:lstStyle/>
            <a:p>
              <a:pPr algn="r"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7" name="文本框 26"/>
            <p:cNvSpPr txBox="1"/>
            <p:nvPr/>
          </p:nvSpPr>
          <p:spPr>
            <a:xfrm>
              <a:off x="8662056" y="2370070"/>
              <a:ext cx="2710794" cy="1015663"/>
            </a:xfrm>
            <a:prstGeom prst="rect">
              <a:avLst/>
            </a:prstGeom>
            <a:noFill/>
          </p:spPr>
          <p:txBody>
            <a:bodyPr wrap="square" rtlCol="0">
              <a:spAutoFit/>
            </a:bodyPr>
            <a:lstStyle/>
            <a:p>
              <a:pPr algn="r"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8" name="组合 27"/>
          <p:cNvGrpSpPr/>
          <p:nvPr/>
        </p:nvGrpSpPr>
        <p:grpSpPr>
          <a:xfrm>
            <a:off x="668146" y="4158852"/>
            <a:ext cx="2710795" cy="1389056"/>
            <a:chOff x="8662055" y="1996677"/>
            <a:chExt cx="2710795" cy="1389056"/>
          </a:xfrm>
        </p:grpSpPr>
        <p:sp>
          <p:nvSpPr>
            <p:cNvPr id="29" name="文本框 28"/>
            <p:cNvSpPr txBox="1"/>
            <p:nvPr/>
          </p:nvSpPr>
          <p:spPr>
            <a:xfrm>
              <a:off x="8662055" y="1996677"/>
              <a:ext cx="2710795" cy="461665"/>
            </a:xfrm>
            <a:prstGeom prst="rect">
              <a:avLst/>
            </a:prstGeom>
            <a:noFill/>
          </p:spPr>
          <p:txBody>
            <a:bodyPr wrap="square" rtlCol="0">
              <a:spAutoFit/>
            </a:bodyPr>
            <a:lstStyle/>
            <a:p>
              <a:pPr algn="r"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30" name="文本框 29"/>
            <p:cNvSpPr txBox="1"/>
            <p:nvPr/>
          </p:nvSpPr>
          <p:spPr>
            <a:xfrm>
              <a:off x="8662056" y="2370070"/>
              <a:ext cx="2710794" cy="1015663"/>
            </a:xfrm>
            <a:prstGeom prst="rect">
              <a:avLst/>
            </a:prstGeom>
            <a:noFill/>
          </p:spPr>
          <p:txBody>
            <a:bodyPr wrap="square" rtlCol="0">
              <a:spAutoFit/>
            </a:bodyPr>
            <a:lstStyle/>
            <a:p>
              <a:pPr algn="r"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5"/>
                                        </p:tgtEl>
                                        <p:attrNameLst>
                                          <p:attrName>style.visibility</p:attrName>
                                        </p:attrNameLst>
                                      </p:cBhvr>
                                      <p:to>
                                        <p:strVal val="visible"/>
                                      </p:to>
                                    </p:set>
                                    <p:anim calcmode="lin" valueType="num">
                                      <p:cBhvr>
                                        <p:cTn id="11" dur="500" fill="hold"/>
                                        <p:tgtEl>
                                          <p:spTgt spid="225"/>
                                        </p:tgtEl>
                                        <p:attrNameLst>
                                          <p:attrName>ppt_w</p:attrName>
                                        </p:attrNameLst>
                                      </p:cBhvr>
                                      <p:tavLst>
                                        <p:tav tm="0">
                                          <p:val>
                                            <p:fltVal val="0"/>
                                          </p:val>
                                        </p:tav>
                                        <p:tav tm="100000">
                                          <p:val>
                                            <p:strVal val="#ppt_w"/>
                                          </p:val>
                                        </p:tav>
                                      </p:tavLst>
                                    </p:anim>
                                    <p:anim calcmode="lin" valueType="num">
                                      <p:cBhvr>
                                        <p:cTn id="12" dur="500" fill="hold"/>
                                        <p:tgtEl>
                                          <p:spTgt spid="225"/>
                                        </p:tgtEl>
                                        <p:attrNameLst>
                                          <p:attrName>ppt_h</p:attrName>
                                        </p:attrNameLst>
                                      </p:cBhvr>
                                      <p:tavLst>
                                        <p:tav tm="0">
                                          <p:val>
                                            <p:fltVal val="0"/>
                                          </p:val>
                                        </p:tav>
                                        <p:tav tm="100000">
                                          <p:val>
                                            <p:strVal val="#ppt_h"/>
                                          </p:val>
                                        </p:tav>
                                      </p:tavLst>
                                    </p:anim>
                                    <p:animEffect transition="in" filter="fade">
                                      <p:cBhvr>
                                        <p:cTn id="13" dur="500"/>
                                        <p:tgtEl>
                                          <p:spTgt spid="225"/>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226"/>
                                        </p:tgtEl>
                                        <p:attrNameLst>
                                          <p:attrName>style.visibility</p:attrName>
                                        </p:attrNameLst>
                                      </p:cBhvr>
                                      <p:to>
                                        <p:strVal val="visible"/>
                                      </p:to>
                                    </p:set>
                                    <p:anim calcmode="lin" valueType="num">
                                      <p:cBhvr>
                                        <p:cTn id="16" dur="500" fill="hold"/>
                                        <p:tgtEl>
                                          <p:spTgt spid="226"/>
                                        </p:tgtEl>
                                        <p:attrNameLst>
                                          <p:attrName>ppt_w</p:attrName>
                                        </p:attrNameLst>
                                      </p:cBhvr>
                                      <p:tavLst>
                                        <p:tav tm="0">
                                          <p:val>
                                            <p:fltVal val="0"/>
                                          </p:val>
                                        </p:tav>
                                        <p:tav tm="100000">
                                          <p:val>
                                            <p:strVal val="#ppt_w"/>
                                          </p:val>
                                        </p:tav>
                                      </p:tavLst>
                                    </p:anim>
                                    <p:anim calcmode="lin" valueType="num">
                                      <p:cBhvr>
                                        <p:cTn id="17" dur="500" fill="hold"/>
                                        <p:tgtEl>
                                          <p:spTgt spid="226"/>
                                        </p:tgtEl>
                                        <p:attrNameLst>
                                          <p:attrName>ppt_h</p:attrName>
                                        </p:attrNameLst>
                                      </p:cBhvr>
                                      <p:tavLst>
                                        <p:tav tm="0">
                                          <p:val>
                                            <p:fltVal val="0"/>
                                          </p:val>
                                        </p:tav>
                                        <p:tav tm="100000">
                                          <p:val>
                                            <p:strVal val="#ppt_h"/>
                                          </p:val>
                                        </p:tav>
                                      </p:tavLst>
                                    </p:anim>
                                    <p:animEffect transition="in" filter="fade">
                                      <p:cBhvr>
                                        <p:cTn id="18" dur="500"/>
                                        <p:tgtEl>
                                          <p:spTgt spid="226"/>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227"/>
                                        </p:tgtEl>
                                        <p:attrNameLst>
                                          <p:attrName>style.visibility</p:attrName>
                                        </p:attrNameLst>
                                      </p:cBhvr>
                                      <p:to>
                                        <p:strVal val="visible"/>
                                      </p:to>
                                    </p:set>
                                    <p:anim calcmode="lin" valueType="num">
                                      <p:cBhvr>
                                        <p:cTn id="21" dur="500" fill="hold"/>
                                        <p:tgtEl>
                                          <p:spTgt spid="227"/>
                                        </p:tgtEl>
                                        <p:attrNameLst>
                                          <p:attrName>ppt_w</p:attrName>
                                        </p:attrNameLst>
                                      </p:cBhvr>
                                      <p:tavLst>
                                        <p:tav tm="0">
                                          <p:val>
                                            <p:fltVal val="0"/>
                                          </p:val>
                                        </p:tav>
                                        <p:tav tm="100000">
                                          <p:val>
                                            <p:strVal val="#ppt_w"/>
                                          </p:val>
                                        </p:tav>
                                      </p:tavLst>
                                    </p:anim>
                                    <p:anim calcmode="lin" valueType="num">
                                      <p:cBhvr>
                                        <p:cTn id="22" dur="500" fill="hold"/>
                                        <p:tgtEl>
                                          <p:spTgt spid="227"/>
                                        </p:tgtEl>
                                        <p:attrNameLst>
                                          <p:attrName>ppt_h</p:attrName>
                                        </p:attrNameLst>
                                      </p:cBhvr>
                                      <p:tavLst>
                                        <p:tav tm="0">
                                          <p:val>
                                            <p:fltVal val="0"/>
                                          </p:val>
                                        </p:tav>
                                        <p:tav tm="100000">
                                          <p:val>
                                            <p:strVal val="#ppt_h"/>
                                          </p:val>
                                        </p:tav>
                                      </p:tavLst>
                                    </p:anim>
                                    <p:animEffect transition="in" filter="fade">
                                      <p:cBhvr>
                                        <p:cTn id="23" dur="500"/>
                                        <p:tgtEl>
                                          <p:spTgt spid="227"/>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228"/>
                                        </p:tgtEl>
                                        <p:attrNameLst>
                                          <p:attrName>style.visibility</p:attrName>
                                        </p:attrNameLst>
                                      </p:cBhvr>
                                      <p:to>
                                        <p:strVal val="visible"/>
                                      </p:to>
                                    </p:set>
                                    <p:anim calcmode="lin" valueType="num">
                                      <p:cBhvr>
                                        <p:cTn id="26" dur="500" fill="hold"/>
                                        <p:tgtEl>
                                          <p:spTgt spid="228"/>
                                        </p:tgtEl>
                                        <p:attrNameLst>
                                          <p:attrName>ppt_w</p:attrName>
                                        </p:attrNameLst>
                                      </p:cBhvr>
                                      <p:tavLst>
                                        <p:tav tm="0">
                                          <p:val>
                                            <p:fltVal val="0"/>
                                          </p:val>
                                        </p:tav>
                                        <p:tav tm="100000">
                                          <p:val>
                                            <p:strVal val="#ppt_w"/>
                                          </p:val>
                                        </p:tav>
                                      </p:tavLst>
                                    </p:anim>
                                    <p:anim calcmode="lin" valueType="num">
                                      <p:cBhvr>
                                        <p:cTn id="27" dur="500" fill="hold"/>
                                        <p:tgtEl>
                                          <p:spTgt spid="228"/>
                                        </p:tgtEl>
                                        <p:attrNameLst>
                                          <p:attrName>ppt_h</p:attrName>
                                        </p:attrNameLst>
                                      </p:cBhvr>
                                      <p:tavLst>
                                        <p:tav tm="0">
                                          <p:val>
                                            <p:fltVal val="0"/>
                                          </p:val>
                                        </p:tav>
                                        <p:tav tm="100000">
                                          <p:val>
                                            <p:strVal val="#ppt_h"/>
                                          </p:val>
                                        </p:tav>
                                      </p:tavLst>
                                    </p:anim>
                                    <p:animEffect transition="in" filter="fade">
                                      <p:cBhvr>
                                        <p:cTn id="28" dur="500"/>
                                        <p:tgtEl>
                                          <p:spTgt spid="228"/>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par>
                                <p:cTn id="36" presetID="22" presetClass="entr" presetSubtype="1"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par>
                                <p:cTn id="39" presetID="22" presetClass="entr" presetSubtype="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25" grpId="0" animBg="1"/>
      <p:bldP spid="226" grpId="0" animBg="1"/>
      <p:bldP spid="227" grpId="0" animBg="1"/>
      <p:bldP spid="2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4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49" name="组合 48"/>
          <p:cNvGrpSpPr/>
          <p:nvPr/>
        </p:nvGrpSpPr>
        <p:grpSpPr>
          <a:xfrm>
            <a:off x="4470022" y="2022409"/>
            <a:ext cx="3251956" cy="3026572"/>
            <a:chOff x="5247718" y="3006440"/>
            <a:chExt cx="721282" cy="671292"/>
          </a:xfrm>
        </p:grpSpPr>
        <p:sp>
          <p:nvSpPr>
            <p:cNvPr id="50" name="Freeform 104"/>
            <p:cNvSpPr>
              <a:spLocks noEditPoints="1"/>
            </p:cNvSpPr>
            <p:nvPr/>
          </p:nvSpPr>
          <p:spPr bwMode="auto">
            <a:xfrm>
              <a:off x="5247718" y="3006440"/>
              <a:ext cx="721282" cy="671292"/>
            </a:xfrm>
            <a:custGeom>
              <a:avLst/>
              <a:gdLst>
                <a:gd name="T0" fmla="*/ 58 w 278"/>
                <a:gd name="T1" fmla="*/ 2 h 258"/>
                <a:gd name="T2" fmla="*/ 82 w 278"/>
                <a:gd name="T3" fmla="*/ 93 h 258"/>
                <a:gd name="T4" fmla="*/ 124 w 278"/>
                <a:gd name="T5" fmla="*/ 3 h 258"/>
                <a:gd name="T6" fmla="*/ 140 w 278"/>
                <a:gd name="T7" fmla="*/ 90 h 258"/>
                <a:gd name="T8" fmla="*/ 182 w 278"/>
                <a:gd name="T9" fmla="*/ 13 h 258"/>
                <a:gd name="T10" fmla="*/ 193 w 278"/>
                <a:gd name="T11" fmla="*/ 3 h 258"/>
                <a:gd name="T12" fmla="*/ 234 w 278"/>
                <a:gd name="T13" fmla="*/ 78 h 258"/>
                <a:gd name="T14" fmla="*/ 268 w 278"/>
                <a:gd name="T15" fmla="*/ 215 h 258"/>
                <a:gd name="T16" fmla="*/ 196 w 278"/>
                <a:gd name="T17" fmla="*/ 240 h 258"/>
                <a:gd name="T18" fmla="*/ 49 w 278"/>
                <a:gd name="T19" fmla="*/ 257 h 258"/>
                <a:gd name="T20" fmla="*/ 3 w 278"/>
                <a:gd name="T21" fmla="*/ 114 h 258"/>
                <a:gd name="T22" fmla="*/ 244 w 278"/>
                <a:gd name="T23" fmla="*/ 212 h 258"/>
                <a:gd name="T24" fmla="*/ 212 w 278"/>
                <a:gd name="T25" fmla="*/ 99 h 258"/>
                <a:gd name="T26" fmla="*/ 39 w 278"/>
                <a:gd name="T27" fmla="*/ 104 h 258"/>
                <a:gd name="T28" fmla="*/ 35 w 278"/>
                <a:gd name="T29" fmla="*/ 212 h 258"/>
                <a:gd name="T30" fmla="*/ 83 w 278"/>
                <a:gd name="T31" fmla="*/ 227 h 258"/>
                <a:gd name="T32" fmla="*/ 202 w 278"/>
                <a:gd name="T33" fmla="*/ 233 h 258"/>
                <a:gd name="T34" fmla="*/ 144 w 278"/>
                <a:gd name="T35" fmla="*/ 87 h 258"/>
                <a:gd name="T36" fmla="*/ 98 w 278"/>
                <a:gd name="T37" fmla="*/ 51 h 258"/>
                <a:gd name="T38" fmla="*/ 42 w 278"/>
                <a:gd name="T39" fmla="*/ 33 h 258"/>
                <a:gd name="T40" fmla="*/ 59 w 278"/>
                <a:gd name="T41" fmla="*/ 18 h 258"/>
                <a:gd name="T42" fmla="*/ 100 w 278"/>
                <a:gd name="T43" fmla="*/ 6 h 258"/>
                <a:gd name="T44" fmla="*/ 225 w 278"/>
                <a:gd name="T45" fmla="*/ 15 h 258"/>
                <a:gd name="T46" fmla="*/ 193 w 278"/>
                <a:gd name="T47" fmla="*/ 33 h 258"/>
                <a:gd name="T48" fmla="*/ 148 w 278"/>
                <a:gd name="T49" fmla="*/ 16 h 258"/>
                <a:gd name="T50" fmla="*/ 219 w 278"/>
                <a:gd name="T51" fmla="*/ 44 h 258"/>
                <a:gd name="T52" fmla="*/ 59 w 278"/>
                <a:gd name="T53" fmla="*/ 40 h 258"/>
                <a:gd name="T54" fmla="*/ 47 w 278"/>
                <a:gd name="T55" fmla="*/ 49 h 258"/>
                <a:gd name="T56" fmla="*/ 60 w 278"/>
                <a:gd name="T57" fmla="*/ 50 h 258"/>
                <a:gd name="T58" fmla="*/ 209 w 278"/>
                <a:gd name="T59" fmla="*/ 82 h 258"/>
                <a:gd name="T60" fmla="*/ 36 w 278"/>
                <a:gd name="T61" fmla="*/ 90 h 258"/>
                <a:gd name="T62" fmla="*/ 96 w 278"/>
                <a:gd name="T63" fmla="*/ 83 h 258"/>
                <a:gd name="T64" fmla="*/ 103 w 278"/>
                <a:gd name="T65" fmla="*/ 57 h 258"/>
                <a:gd name="T66" fmla="*/ 110 w 278"/>
                <a:gd name="T67" fmla="*/ 62 h 258"/>
                <a:gd name="T68" fmla="*/ 46 w 278"/>
                <a:gd name="T69" fmla="*/ 97 h 258"/>
                <a:gd name="T70" fmla="*/ 211 w 278"/>
                <a:gd name="T71" fmla="*/ 41 h 258"/>
                <a:gd name="T72" fmla="*/ 211 w 278"/>
                <a:gd name="T73" fmla="*/ 36 h 258"/>
                <a:gd name="T74" fmla="*/ 214 w 278"/>
                <a:gd name="T75" fmla="*/ 92 h 258"/>
                <a:gd name="T76" fmla="*/ 56 w 278"/>
                <a:gd name="T77" fmla="*/ 59 h 258"/>
                <a:gd name="T78" fmla="*/ 197 w 278"/>
                <a:gd name="T79" fmla="*/ 94 h 258"/>
                <a:gd name="T80" fmla="*/ 224 w 278"/>
                <a:gd name="T81" fmla="*/ 54 h 258"/>
                <a:gd name="T82" fmla="*/ 85 w 278"/>
                <a:gd name="T83" fmla="*/ 95 h 258"/>
                <a:gd name="T84" fmla="*/ 42 w 278"/>
                <a:gd name="T85" fmla="*/ 51 h 258"/>
                <a:gd name="T86" fmla="*/ 39 w 278"/>
                <a:gd name="T87" fmla="*/ 45 h 258"/>
                <a:gd name="T88" fmla="*/ 206 w 278"/>
                <a:gd name="T89" fmla="*/ 43 h 258"/>
                <a:gd name="T90" fmla="*/ 65 w 278"/>
                <a:gd name="T91" fmla="*/ 52 h 258"/>
                <a:gd name="T92" fmla="*/ 110 w 278"/>
                <a:gd name="T93" fmla="*/ 74 h 258"/>
                <a:gd name="T94" fmla="*/ 117 w 278"/>
                <a:gd name="T95" fmla="*/ 60 h 258"/>
                <a:gd name="T96" fmla="*/ 231 w 278"/>
                <a:gd name="T97" fmla="*/ 72 h 258"/>
                <a:gd name="T98" fmla="*/ 130 w 278"/>
                <a:gd name="T99" fmla="*/ 29 h 258"/>
                <a:gd name="T100" fmla="*/ 114 w 278"/>
                <a:gd name="T101" fmla="*/ 67 h 258"/>
                <a:gd name="T102" fmla="*/ 32 w 278"/>
                <a:gd name="T103" fmla="*/ 32 h 258"/>
                <a:gd name="T104" fmla="*/ 32 w 278"/>
                <a:gd name="T105" fmla="*/ 86 h 258"/>
                <a:gd name="T106" fmla="*/ 106 w 278"/>
                <a:gd name="T107" fmla="*/ 224 h 258"/>
                <a:gd name="T108" fmla="*/ 276 w 278"/>
                <a:gd name="T109" fmla="*/ 178 h 258"/>
                <a:gd name="T110" fmla="*/ 63 w 278"/>
                <a:gd name="T111" fmla="*/ 42 h 258"/>
                <a:gd name="T112" fmla="*/ 6 w 278"/>
                <a:gd name="T113" fmla="*/ 123 h 258"/>
                <a:gd name="T114" fmla="*/ 97 w 278"/>
                <a:gd name="T115" fmla="*/ 56 h 258"/>
                <a:gd name="T116" fmla="*/ 230 w 278"/>
                <a:gd name="T117" fmla="*/ 88 h 258"/>
                <a:gd name="T118" fmla="*/ 36 w 278"/>
                <a:gd name="T119" fmla="*/ 40 h 258"/>
                <a:gd name="T120" fmla="*/ 33 w 278"/>
                <a:gd name="T121" fmla="*/ 11 h 258"/>
                <a:gd name="T122" fmla="*/ 53 w 278"/>
                <a:gd name="T123" fmla="*/ 100 h 258"/>
                <a:gd name="T124" fmla="*/ 17 w 278"/>
                <a:gd name="T125" fmla="*/ 1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8" h="258">
                  <a:moveTo>
                    <a:pt x="30" y="99"/>
                  </a:moveTo>
                  <a:cubicBezTo>
                    <a:pt x="30" y="98"/>
                    <a:pt x="30" y="97"/>
                    <a:pt x="30" y="95"/>
                  </a:cubicBezTo>
                  <a:cubicBezTo>
                    <a:pt x="30" y="93"/>
                    <a:pt x="29" y="90"/>
                    <a:pt x="29" y="87"/>
                  </a:cubicBezTo>
                  <a:cubicBezTo>
                    <a:pt x="29" y="75"/>
                    <a:pt x="29" y="64"/>
                    <a:pt x="29" y="53"/>
                  </a:cubicBezTo>
                  <a:cubicBezTo>
                    <a:pt x="29" y="50"/>
                    <a:pt x="29" y="47"/>
                    <a:pt x="29" y="45"/>
                  </a:cubicBezTo>
                  <a:cubicBezTo>
                    <a:pt x="29" y="44"/>
                    <a:pt x="29" y="43"/>
                    <a:pt x="28" y="43"/>
                  </a:cubicBezTo>
                  <a:cubicBezTo>
                    <a:pt x="28" y="42"/>
                    <a:pt x="28" y="41"/>
                    <a:pt x="28" y="41"/>
                  </a:cubicBezTo>
                  <a:cubicBezTo>
                    <a:pt x="29" y="40"/>
                    <a:pt x="29" y="40"/>
                    <a:pt x="29" y="39"/>
                  </a:cubicBezTo>
                  <a:cubicBezTo>
                    <a:pt x="28" y="34"/>
                    <a:pt x="28" y="29"/>
                    <a:pt x="28" y="24"/>
                  </a:cubicBezTo>
                  <a:cubicBezTo>
                    <a:pt x="27" y="21"/>
                    <a:pt x="27" y="19"/>
                    <a:pt x="27" y="17"/>
                  </a:cubicBezTo>
                  <a:cubicBezTo>
                    <a:pt x="27" y="15"/>
                    <a:pt x="27" y="13"/>
                    <a:pt x="27" y="11"/>
                  </a:cubicBezTo>
                  <a:cubicBezTo>
                    <a:pt x="27" y="9"/>
                    <a:pt x="28" y="9"/>
                    <a:pt x="29" y="8"/>
                  </a:cubicBezTo>
                  <a:cubicBezTo>
                    <a:pt x="29" y="8"/>
                    <a:pt x="30" y="8"/>
                    <a:pt x="30" y="8"/>
                  </a:cubicBezTo>
                  <a:cubicBezTo>
                    <a:pt x="30" y="8"/>
                    <a:pt x="30" y="8"/>
                    <a:pt x="30" y="8"/>
                  </a:cubicBezTo>
                  <a:cubicBezTo>
                    <a:pt x="32" y="5"/>
                    <a:pt x="35" y="4"/>
                    <a:pt x="39" y="4"/>
                  </a:cubicBezTo>
                  <a:cubicBezTo>
                    <a:pt x="39" y="4"/>
                    <a:pt x="40" y="4"/>
                    <a:pt x="41" y="3"/>
                  </a:cubicBezTo>
                  <a:cubicBezTo>
                    <a:pt x="41" y="3"/>
                    <a:pt x="41" y="3"/>
                    <a:pt x="42" y="3"/>
                  </a:cubicBezTo>
                  <a:cubicBezTo>
                    <a:pt x="45" y="2"/>
                    <a:pt x="49" y="2"/>
                    <a:pt x="53" y="2"/>
                  </a:cubicBezTo>
                  <a:cubicBezTo>
                    <a:pt x="55" y="2"/>
                    <a:pt x="56" y="2"/>
                    <a:pt x="58" y="2"/>
                  </a:cubicBezTo>
                  <a:cubicBezTo>
                    <a:pt x="60" y="2"/>
                    <a:pt x="62" y="2"/>
                    <a:pt x="64" y="1"/>
                  </a:cubicBezTo>
                  <a:cubicBezTo>
                    <a:pt x="64" y="1"/>
                    <a:pt x="64" y="1"/>
                    <a:pt x="64" y="1"/>
                  </a:cubicBezTo>
                  <a:cubicBezTo>
                    <a:pt x="65" y="1"/>
                    <a:pt x="66" y="1"/>
                    <a:pt x="67" y="2"/>
                  </a:cubicBezTo>
                  <a:cubicBezTo>
                    <a:pt x="67" y="3"/>
                    <a:pt x="68" y="3"/>
                    <a:pt x="69" y="3"/>
                  </a:cubicBezTo>
                  <a:cubicBezTo>
                    <a:pt x="70" y="4"/>
                    <a:pt x="72" y="5"/>
                    <a:pt x="73" y="6"/>
                  </a:cubicBezTo>
                  <a:cubicBezTo>
                    <a:pt x="74" y="6"/>
                    <a:pt x="74" y="7"/>
                    <a:pt x="75" y="7"/>
                  </a:cubicBezTo>
                  <a:cubicBezTo>
                    <a:pt x="76" y="7"/>
                    <a:pt x="77" y="8"/>
                    <a:pt x="77" y="10"/>
                  </a:cubicBezTo>
                  <a:cubicBezTo>
                    <a:pt x="77" y="10"/>
                    <a:pt x="76" y="10"/>
                    <a:pt x="76" y="10"/>
                  </a:cubicBezTo>
                  <a:cubicBezTo>
                    <a:pt x="76" y="10"/>
                    <a:pt x="76" y="11"/>
                    <a:pt x="75" y="11"/>
                  </a:cubicBezTo>
                  <a:cubicBezTo>
                    <a:pt x="75" y="12"/>
                    <a:pt x="75" y="13"/>
                    <a:pt x="75" y="13"/>
                  </a:cubicBezTo>
                  <a:cubicBezTo>
                    <a:pt x="74" y="14"/>
                    <a:pt x="74" y="15"/>
                    <a:pt x="74" y="15"/>
                  </a:cubicBezTo>
                  <a:cubicBezTo>
                    <a:pt x="74" y="20"/>
                    <a:pt x="74" y="25"/>
                    <a:pt x="73" y="30"/>
                  </a:cubicBezTo>
                  <a:cubicBezTo>
                    <a:pt x="73" y="34"/>
                    <a:pt x="72" y="38"/>
                    <a:pt x="72" y="42"/>
                  </a:cubicBezTo>
                  <a:cubicBezTo>
                    <a:pt x="71" y="47"/>
                    <a:pt x="70" y="52"/>
                    <a:pt x="70" y="57"/>
                  </a:cubicBezTo>
                  <a:cubicBezTo>
                    <a:pt x="69" y="63"/>
                    <a:pt x="68" y="70"/>
                    <a:pt x="67" y="76"/>
                  </a:cubicBezTo>
                  <a:cubicBezTo>
                    <a:pt x="67" y="82"/>
                    <a:pt x="66" y="87"/>
                    <a:pt x="66" y="93"/>
                  </a:cubicBezTo>
                  <a:cubicBezTo>
                    <a:pt x="66" y="94"/>
                    <a:pt x="66" y="95"/>
                    <a:pt x="66" y="96"/>
                  </a:cubicBezTo>
                  <a:cubicBezTo>
                    <a:pt x="67" y="96"/>
                    <a:pt x="78" y="95"/>
                    <a:pt x="80" y="95"/>
                  </a:cubicBezTo>
                  <a:cubicBezTo>
                    <a:pt x="81" y="94"/>
                    <a:pt x="81" y="94"/>
                    <a:pt x="82" y="93"/>
                  </a:cubicBezTo>
                  <a:cubicBezTo>
                    <a:pt x="82" y="93"/>
                    <a:pt x="83" y="91"/>
                    <a:pt x="83" y="90"/>
                  </a:cubicBezTo>
                  <a:cubicBezTo>
                    <a:pt x="83" y="87"/>
                    <a:pt x="83" y="83"/>
                    <a:pt x="83" y="80"/>
                  </a:cubicBezTo>
                  <a:cubicBezTo>
                    <a:pt x="83" y="79"/>
                    <a:pt x="83" y="79"/>
                    <a:pt x="84" y="78"/>
                  </a:cubicBezTo>
                  <a:cubicBezTo>
                    <a:pt x="84" y="74"/>
                    <a:pt x="84" y="70"/>
                    <a:pt x="84" y="66"/>
                  </a:cubicBezTo>
                  <a:cubicBezTo>
                    <a:pt x="84" y="62"/>
                    <a:pt x="85" y="58"/>
                    <a:pt x="85" y="54"/>
                  </a:cubicBezTo>
                  <a:cubicBezTo>
                    <a:pt x="85" y="49"/>
                    <a:pt x="86" y="44"/>
                    <a:pt x="86" y="40"/>
                  </a:cubicBezTo>
                  <a:cubicBezTo>
                    <a:pt x="87" y="37"/>
                    <a:pt x="87" y="33"/>
                    <a:pt x="88" y="30"/>
                  </a:cubicBezTo>
                  <a:cubicBezTo>
                    <a:pt x="88" y="28"/>
                    <a:pt x="88" y="25"/>
                    <a:pt x="88" y="22"/>
                  </a:cubicBezTo>
                  <a:cubicBezTo>
                    <a:pt x="88" y="20"/>
                    <a:pt x="88" y="19"/>
                    <a:pt x="88" y="17"/>
                  </a:cubicBezTo>
                  <a:cubicBezTo>
                    <a:pt x="89" y="16"/>
                    <a:pt x="88" y="16"/>
                    <a:pt x="88" y="15"/>
                  </a:cubicBezTo>
                  <a:cubicBezTo>
                    <a:pt x="86" y="14"/>
                    <a:pt x="86" y="12"/>
                    <a:pt x="87" y="9"/>
                  </a:cubicBezTo>
                  <a:cubicBezTo>
                    <a:pt x="87" y="7"/>
                    <a:pt x="89" y="5"/>
                    <a:pt x="91" y="4"/>
                  </a:cubicBezTo>
                  <a:cubicBezTo>
                    <a:pt x="94" y="2"/>
                    <a:pt x="98" y="1"/>
                    <a:pt x="101" y="1"/>
                  </a:cubicBezTo>
                  <a:cubicBezTo>
                    <a:pt x="102" y="1"/>
                    <a:pt x="102" y="1"/>
                    <a:pt x="102" y="1"/>
                  </a:cubicBezTo>
                  <a:cubicBezTo>
                    <a:pt x="105" y="1"/>
                    <a:pt x="108" y="0"/>
                    <a:pt x="111" y="0"/>
                  </a:cubicBezTo>
                  <a:cubicBezTo>
                    <a:pt x="112" y="0"/>
                    <a:pt x="113" y="0"/>
                    <a:pt x="113" y="1"/>
                  </a:cubicBezTo>
                  <a:cubicBezTo>
                    <a:pt x="113" y="1"/>
                    <a:pt x="114" y="2"/>
                    <a:pt x="114" y="2"/>
                  </a:cubicBezTo>
                  <a:cubicBezTo>
                    <a:pt x="114" y="2"/>
                    <a:pt x="115" y="2"/>
                    <a:pt x="115" y="2"/>
                  </a:cubicBezTo>
                  <a:cubicBezTo>
                    <a:pt x="118" y="2"/>
                    <a:pt x="121" y="2"/>
                    <a:pt x="124" y="3"/>
                  </a:cubicBezTo>
                  <a:cubicBezTo>
                    <a:pt x="126" y="3"/>
                    <a:pt x="128" y="3"/>
                    <a:pt x="129" y="4"/>
                  </a:cubicBezTo>
                  <a:cubicBezTo>
                    <a:pt x="131" y="4"/>
                    <a:pt x="132" y="5"/>
                    <a:pt x="132" y="7"/>
                  </a:cubicBezTo>
                  <a:cubicBezTo>
                    <a:pt x="133" y="7"/>
                    <a:pt x="133" y="7"/>
                    <a:pt x="133" y="8"/>
                  </a:cubicBezTo>
                  <a:cubicBezTo>
                    <a:pt x="134" y="8"/>
                    <a:pt x="134" y="9"/>
                    <a:pt x="135" y="9"/>
                  </a:cubicBezTo>
                  <a:cubicBezTo>
                    <a:pt x="135" y="10"/>
                    <a:pt x="136" y="10"/>
                    <a:pt x="135" y="11"/>
                  </a:cubicBezTo>
                  <a:cubicBezTo>
                    <a:pt x="135" y="12"/>
                    <a:pt x="134" y="14"/>
                    <a:pt x="134" y="15"/>
                  </a:cubicBezTo>
                  <a:cubicBezTo>
                    <a:pt x="134" y="19"/>
                    <a:pt x="133" y="23"/>
                    <a:pt x="132" y="27"/>
                  </a:cubicBezTo>
                  <a:cubicBezTo>
                    <a:pt x="132" y="32"/>
                    <a:pt x="131" y="36"/>
                    <a:pt x="130" y="40"/>
                  </a:cubicBezTo>
                  <a:cubicBezTo>
                    <a:pt x="129" y="46"/>
                    <a:pt x="129" y="51"/>
                    <a:pt x="128" y="57"/>
                  </a:cubicBezTo>
                  <a:cubicBezTo>
                    <a:pt x="128" y="57"/>
                    <a:pt x="128" y="58"/>
                    <a:pt x="127" y="59"/>
                  </a:cubicBezTo>
                  <a:cubicBezTo>
                    <a:pt x="127" y="60"/>
                    <a:pt x="127" y="60"/>
                    <a:pt x="128" y="61"/>
                  </a:cubicBezTo>
                  <a:cubicBezTo>
                    <a:pt x="128" y="62"/>
                    <a:pt x="128" y="63"/>
                    <a:pt x="128" y="63"/>
                  </a:cubicBezTo>
                  <a:cubicBezTo>
                    <a:pt x="128" y="65"/>
                    <a:pt x="127" y="66"/>
                    <a:pt x="126" y="67"/>
                  </a:cubicBezTo>
                  <a:cubicBezTo>
                    <a:pt x="126" y="68"/>
                    <a:pt x="126" y="69"/>
                    <a:pt x="126" y="69"/>
                  </a:cubicBezTo>
                  <a:cubicBezTo>
                    <a:pt x="125" y="76"/>
                    <a:pt x="125" y="82"/>
                    <a:pt x="125" y="89"/>
                  </a:cubicBezTo>
                  <a:cubicBezTo>
                    <a:pt x="125" y="90"/>
                    <a:pt x="125" y="92"/>
                    <a:pt x="125" y="93"/>
                  </a:cubicBezTo>
                  <a:cubicBezTo>
                    <a:pt x="125" y="93"/>
                    <a:pt x="125" y="93"/>
                    <a:pt x="125" y="94"/>
                  </a:cubicBezTo>
                  <a:cubicBezTo>
                    <a:pt x="130" y="94"/>
                    <a:pt x="135" y="94"/>
                    <a:pt x="139" y="94"/>
                  </a:cubicBezTo>
                  <a:cubicBezTo>
                    <a:pt x="140" y="92"/>
                    <a:pt x="140" y="91"/>
                    <a:pt x="140" y="90"/>
                  </a:cubicBezTo>
                  <a:cubicBezTo>
                    <a:pt x="141" y="82"/>
                    <a:pt x="141" y="75"/>
                    <a:pt x="141" y="67"/>
                  </a:cubicBezTo>
                  <a:cubicBezTo>
                    <a:pt x="141" y="66"/>
                    <a:pt x="141" y="64"/>
                    <a:pt x="141" y="62"/>
                  </a:cubicBezTo>
                  <a:cubicBezTo>
                    <a:pt x="141" y="56"/>
                    <a:pt x="141" y="50"/>
                    <a:pt x="141" y="44"/>
                  </a:cubicBezTo>
                  <a:cubicBezTo>
                    <a:pt x="141" y="40"/>
                    <a:pt x="142" y="36"/>
                    <a:pt x="142" y="32"/>
                  </a:cubicBezTo>
                  <a:cubicBezTo>
                    <a:pt x="142" y="28"/>
                    <a:pt x="142" y="24"/>
                    <a:pt x="142" y="19"/>
                  </a:cubicBezTo>
                  <a:cubicBezTo>
                    <a:pt x="142" y="19"/>
                    <a:pt x="142" y="18"/>
                    <a:pt x="142" y="17"/>
                  </a:cubicBezTo>
                  <a:cubicBezTo>
                    <a:pt x="142" y="16"/>
                    <a:pt x="142" y="14"/>
                    <a:pt x="142" y="13"/>
                  </a:cubicBezTo>
                  <a:cubicBezTo>
                    <a:pt x="143" y="12"/>
                    <a:pt x="143" y="11"/>
                    <a:pt x="143" y="10"/>
                  </a:cubicBezTo>
                  <a:cubicBezTo>
                    <a:pt x="144" y="8"/>
                    <a:pt x="145" y="6"/>
                    <a:pt x="147" y="5"/>
                  </a:cubicBezTo>
                  <a:cubicBezTo>
                    <a:pt x="149" y="4"/>
                    <a:pt x="151" y="3"/>
                    <a:pt x="153" y="2"/>
                  </a:cubicBezTo>
                  <a:cubicBezTo>
                    <a:pt x="155" y="2"/>
                    <a:pt x="157" y="1"/>
                    <a:pt x="159" y="0"/>
                  </a:cubicBezTo>
                  <a:cubicBezTo>
                    <a:pt x="160" y="0"/>
                    <a:pt x="161" y="0"/>
                    <a:pt x="161" y="1"/>
                  </a:cubicBezTo>
                  <a:cubicBezTo>
                    <a:pt x="162" y="1"/>
                    <a:pt x="162" y="2"/>
                    <a:pt x="162" y="2"/>
                  </a:cubicBezTo>
                  <a:cubicBezTo>
                    <a:pt x="165" y="2"/>
                    <a:pt x="167" y="3"/>
                    <a:pt x="170" y="3"/>
                  </a:cubicBezTo>
                  <a:cubicBezTo>
                    <a:pt x="172" y="3"/>
                    <a:pt x="174" y="3"/>
                    <a:pt x="177" y="4"/>
                  </a:cubicBezTo>
                  <a:cubicBezTo>
                    <a:pt x="177" y="4"/>
                    <a:pt x="178" y="5"/>
                    <a:pt x="179" y="5"/>
                  </a:cubicBezTo>
                  <a:cubicBezTo>
                    <a:pt x="181" y="6"/>
                    <a:pt x="181" y="7"/>
                    <a:pt x="181" y="9"/>
                  </a:cubicBezTo>
                  <a:cubicBezTo>
                    <a:pt x="181" y="10"/>
                    <a:pt x="181" y="11"/>
                    <a:pt x="181" y="12"/>
                  </a:cubicBezTo>
                  <a:cubicBezTo>
                    <a:pt x="182" y="13"/>
                    <a:pt x="182" y="13"/>
                    <a:pt x="182" y="13"/>
                  </a:cubicBezTo>
                  <a:cubicBezTo>
                    <a:pt x="181" y="15"/>
                    <a:pt x="181" y="17"/>
                    <a:pt x="180" y="18"/>
                  </a:cubicBezTo>
                  <a:cubicBezTo>
                    <a:pt x="180" y="21"/>
                    <a:pt x="180" y="24"/>
                    <a:pt x="180" y="27"/>
                  </a:cubicBezTo>
                  <a:cubicBezTo>
                    <a:pt x="180" y="33"/>
                    <a:pt x="180" y="38"/>
                    <a:pt x="180" y="44"/>
                  </a:cubicBezTo>
                  <a:cubicBezTo>
                    <a:pt x="179" y="48"/>
                    <a:pt x="179" y="52"/>
                    <a:pt x="179" y="57"/>
                  </a:cubicBezTo>
                  <a:cubicBezTo>
                    <a:pt x="179" y="60"/>
                    <a:pt x="179" y="64"/>
                    <a:pt x="179" y="67"/>
                  </a:cubicBezTo>
                  <a:cubicBezTo>
                    <a:pt x="179" y="70"/>
                    <a:pt x="179" y="74"/>
                    <a:pt x="179" y="77"/>
                  </a:cubicBezTo>
                  <a:cubicBezTo>
                    <a:pt x="179" y="79"/>
                    <a:pt x="178" y="81"/>
                    <a:pt x="178" y="83"/>
                  </a:cubicBezTo>
                  <a:cubicBezTo>
                    <a:pt x="178" y="85"/>
                    <a:pt x="178" y="87"/>
                    <a:pt x="178" y="89"/>
                  </a:cubicBezTo>
                  <a:cubicBezTo>
                    <a:pt x="178" y="90"/>
                    <a:pt x="178" y="92"/>
                    <a:pt x="178" y="94"/>
                  </a:cubicBezTo>
                  <a:cubicBezTo>
                    <a:pt x="182" y="94"/>
                    <a:pt x="186" y="94"/>
                    <a:pt x="190" y="94"/>
                  </a:cubicBezTo>
                  <a:cubicBezTo>
                    <a:pt x="191" y="89"/>
                    <a:pt x="191" y="85"/>
                    <a:pt x="191" y="81"/>
                  </a:cubicBezTo>
                  <a:cubicBezTo>
                    <a:pt x="191" y="75"/>
                    <a:pt x="191" y="69"/>
                    <a:pt x="191" y="63"/>
                  </a:cubicBezTo>
                  <a:cubicBezTo>
                    <a:pt x="191" y="55"/>
                    <a:pt x="191" y="47"/>
                    <a:pt x="191" y="40"/>
                  </a:cubicBezTo>
                  <a:cubicBezTo>
                    <a:pt x="191" y="33"/>
                    <a:pt x="190" y="26"/>
                    <a:pt x="189" y="19"/>
                  </a:cubicBezTo>
                  <a:cubicBezTo>
                    <a:pt x="189" y="19"/>
                    <a:pt x="189" y="18"/>
                    <a:pt x="189" y="18"/>
                  </a:cubicBezTo>
                  <a:cubicBezTo>
                    <a:pt x="189" y="17"/>
                    <a:pt x="189" y="16"/>
                    <a:pt x="188" y="16"/>
                  </a:cubicBezTo>
                  <a:cubicBezTo>
                    <a:pt x="188" y="15"/>
                    <a:pt x="188" y="15"/>
                    <a:pt x="187" y="14"/>
                  </a:cubicBezTo>
                  <a:cubicBezTo>
                    <a:pt x="187" y="13"/>
                    <a:pt x="186" y="11"/>
                    <a:pt x="187" y="9"/>
                  </a:cubicBezTo>
                  <a:cubicBezTo>
                    <a:pt x="188" y="6"/>
                    <a:pt x="190" y="4"/>
                    <a:pt x="193" y="3"/>
                  </a:cubicBezTo>
                  <a:cubicBezTo>
                    <a:pt x="195" y="2"/>
                    <a:pt x="197" y="2"/>
                    <a:pt x="200" y="2"/>
                  </a:cubicBezTo>
                  <a:cubicBezTo>
                    <a:pt x="204" y="2"/>
                    <a:pt x="208" y="2"/>
                    <a:pt x="211" y="2"/>
                  </a:cubicBezTo>
                  <a:cubicBezTo>
                    <a:pt x="212" y="2"/>
                    <a:pt x="213" y="2"/>
                    <a:pt x="214" y="2"/>
                  </a:cubicBezTo>
                  <a:cubicBezTo>
                    <a:pt x="214" y="2"/>
                    <a:pt x="214" y="2"/>
                    <a:pt x="214" y="2"/>
                  </a:cubicBezTo>
                  <a:cubicBezTo>
                    <a:pt x="215" y="2"/>
                    <a:pt x="216" y="2"/>
                    <a:pt x="217" y="1"/>
                  </a:cubicBezTo>
                  <a:cubicBezTo>
                    <a:pt x="218" y="1"/>
                    <a:pt x="219" y="2"/>
                    <a:pt x="220" y="2"/>
                  </a:cubicBezTo>
                  <a:cubicBezTo>
                    <a:pt x="223" y="2"/>
                    <a:pt x="225" y="2"/>
                    <a:pt x="228" y="3"/>
                  </a:cubicBezTo>
                  <a:cubicBezTo>
                    <a:pt x="230" y="4"/>
                    <a:pt x="232" y="5"/>
                    <a:pt x="233" y="6"/>
                  </a:cubicBezTo>
                  <a:cubicBezTo>
                    <a:pt x="235" y="8"/>
                    <a:pt x="235" y="10"/>
                    <a:pt x="234" y="12"/>
                  </a:cubicBezTo>
                  <a:cubicBezTo>
                    <a:pt x="234" y="13"/>
                    <a:pt x="233" y="13"/>
                    <a:pt x="233" y="14"/>
                  </a:cubicBezTo>
                  <a:cubicBezTo>
                    <a:pt x="232" y="15"/>
                    <a:pt x="232" y="15"/>
                    <a:pt x="232" y="15"/>
                  </a:cubicBezTo>
                  <a:cubicBezTo>
                    <a:pt x="232" y="16"/>
                    <a:pt x="232" y="16"/>
                    <a:pt x="232" y="17"/>
                  </a:cubicBezTo>
                  <a:cubicBezTo>
                    <a:pt x="232" y="22"/>
                    <a:pt x="232" y="28"/>
                    <a:pt x="232" y="33"/>
                  </a:cubicBezTo>
                  <a:cubicBezTo>
                    <a:pt x="232" y="33"/>
                    <a:pt x="232" y="34"/>
                    <a:pt x="232" y="34"/>
                  </a:cubicBezTo>
                  <a:cubicBezTo>
                    <a:pt x="232" y="35"/>
                    <a:pt x="232" y="36"/>
                    <a:pt x="232" y="36"/>
                  </a:cubicBezTo>
                  <a:cubicBezTo>
                    <a:pt x="232" y="37"/>
                    <a:pt x="232" y="37"/>
                    <a:pt x="232" y="38"/>
                  </a:cubicBezTo>
                  <a:cubicBezTo>
                    <a:pt x="232" y="43"/>
                    <a:pt x="233" y="48"/>
                    <a:pt x="233" y="54"/>
                  </a:cubicBezTo>
                  <a:cubicBezTo>
                    <a:pt x="233" y="58"/>
                    <a:pt x="234" y="61"/>
                    <a:pt x="234" y="65"/>
                  </a:cubicBezTo>
                  <a:cubicBezTo>
                    <a:pt x="234" y="69"/>
                    <a:pt x="234" y="74"/>
                    <a:pt x="234" y="78"/>
                  </a:cubicBezTo>
                  <a:cubicBezTo>
                    <a:pt x="234" y="81"/>
                    <a:pt x="234" y="84"/>
                    <a:pt x="235" y="87"/>
                  </a:cubicBezTo>
                  <a:cubicBezTo>
                    <a:pt x="235" y="88"/>
                    <a:pt x="235" y="88"/>
                    <a:pt x="235" y="89"/>
                  </a:cubicBezTo>
                  <a:cubicBezTo>
                    <a:pt x="235" y="91"/>
                    <a:pt x="235" y="92"/>
                    <a:pt x="233" y="92"/>
                  </a:cubicBezTo>
                  <a:cubicBezTo>
                    <a:pt x="233" y="93"/>
                    <a:pt x="233" y="93"/>
                    <a:pt x="234" y="95"/>
                  </a:cubicBezTo>
                  <a:cubicBezTo>
                    <a:pt x="234" y="95"/>
                    <a:pt x="234" y="95"/>
                    <a:pt x="235" y="95"/>
                  </a:cubicBezTo>
                  <a:cubicBezTo>
                    <a:pt x="239" y="95"/>
                    <a:pt x="244" y="95"/>
                    <a:pt x="249" y="95"/>
                  </a:cubicBezTo>
                  <a:cubicBezTo>
                    <a:pt x="250" y="95"/>
                    <a:pt x="252" y="95"/>
                    <a:pt x="254" y="96"/>
                  </a:cubicBezTo>
                  <a:cubicBezTo>
                    <a:pt x="255" y="96"/>
                    <a:pt x="257" y="97"/>
                    <a:pt x="258" y="97"/>
                  </a:cubicBezTo>
                  <a:cubicBezTo>
                    <a:pt x="264" y="99"/>
                    <a:pt x="268" y="103"/>
                    <a:pt x="270" y="109"/>
                  </a:cubicBezTo>
                  <a:cubicBezTo>
                    <a:pt x="271" y="111"/>
                    <a:pt x="271" y="114"/>
                    <a:pt x="272" y="117"/>
                  </a:cubicBezTo>
                  <a:cubicBezTo>
                    <a:pt x="272" y="121"/>
                    <a:pt x="273" y="125"/>
                    <a:pt x="273" y="129"/>
                  </a:cubicBezTo>
                  <a:cubicBezTo>
                    <a:pt x="274" y="132"/>
                    <a:pt x="274" y="135"/>
                    <a:pt x="274" y="138"/>
                  </a:cubicBezTo>
                  <a:cubicBezTo>
                    <a:pt x="275" y="143"/>
                    <a:pt x="275" y="147"/>
                    <a:pt x="276" y="152"/>
                  </a:cubicBezTo>
                  <a:cubicBezTo>
                    <a:pt x="276" y="154"/>
                    <a:pt x="277" y="157"/>
                    <a:pt x="277" y="159"/>
                  </a:cubicBezTo>
                  <a:cubicBezTo>
                    <a:pt x="278" y="165"/>
                    <a:pt x="278" y="171"/>
                    <a:pt x="278" y="177"/>
                  </a:cubicBezTo>
                  <a:cubicBezTo>
                    <a:pt x="278" y="183"/>
                    <a:pt x="278" y="189"/>
                    <a:pt x="277" y="195"/>
                  </a:cubicBezTo>
                  <a:cubicBezTo>
                    <a:pt x="277" y="199"/>
                    <a:pt x="277" y="202"/>
                    <a:pt x="276" y="205"/>
                  </a:cubicBezTo>
                  <a:cubicBezTo>
                    <a:pt x="275" y="208"/>
                    <a:pt x="273" y="211"/>
                    <a:pt x="271" y="213"/>
                  </a:cubicBezTo>
                  <a:cubicBezTo>
                    <a:pt x="270" y="214"/>
                    <a:pt x="269" y="215"/>
                    <a:pt x="268" y="215"/>
                  </a:cubicBezTo>
                  <a:cubicBezTo>
                    <a:pt x="265" y="216"/>
                    <a:pt x="263" y="217"/>
                    <a:pt x="260" y="217"/>
                  </a:cubicBezTo>
                  <a:cubicBezTo>
                    <a:pt x="257" y="217"/>
                    <a:pt x="253" y="217"/>
                    <a:pt x="250" y="217"/>
                  </a:cubicBezTo>
                  <a:cubicBezTo>
                    <a:pt x="247" y="217"/>
                    <a:pt x="244" y="217"/>
                    <a:pt x="241" y="218"/>
                  </a:cubicBezTo>
                  <a:cubicBezTo>
                    <a:pt x="240" y="218"/>
                    <a:pt x="239" y="218"/>
                    <a:pt x="239" y="218"/>
                  </a:cubicBezTo>
                  <a:cubicBezTo>
                    <a:pt x="238" y="218"/>
                    <a:pt x="238" y="218"/>
                    <a:pt x="238" y="219"/>
                  </a:cubicBezTo>
                  <a:cubicBezTo>
                    <a:pt x="238" y="222"/>
                    <a:pt x="238" y="225"/>
                    <a:pt x="238" y="227"/>
                  </a:cubicBezTo>
                  <a:cubicBezTo>
                    <a:pt x="238" y="232"/>
                    <a:pt x="238" y="236"/>
                    <a:pt x="238" y="240"/>
                  </a:cubicBezTo>
                  <a:cubicBezTo>
                    <a:pt x="238" y="242"/>
                    <a:pt x="238" y="244"/>
                    <a:pt x="237" y="245"/>
                  </a:cubicBezTo>
                  <a:cubicBezTo>
                    <a:pt x="237" y="248"/>
                    <a:pt x="236" y="249"/>
                    <a:pt x="234" y="250"/>
                  </a:cubicBezTo>
                  <a:cubicBezTo>
                    <a:pt x="233" y="251"/>
                    <a:pt x="231" y="252"/>
                    <a:pt x="230" y="252"/>
                  </a:cubicBezTo>
                  <a:cubicBezTo>
                    <a:pt x="227" y="253"/>
                    <a:pt x="224" y="254"/>
                    <a:pt x="221" y="255"/>
                  </a:cubicBezTo>
                  <a:cubicBezTo>
                    <a:pt x="217" y="256"/>
                    <a:pt x="214" y="256"/>
                    <a:pt x="211" y="256"/>
                  </a:cubicBezTo>
                  <a:cubicBezTo>
                    <a:pt x="210" y="256"/>
                    <a:pt x="209" y="256"/>
                    <a:pt x="208" y="256"/>
                  </a:cubicBezTo>
                  <a:cubicBezTo>
                    <a:pt x="207" y="256"/>
                    <a:pt x="206" y="256"/>
                    <a:pt x="205" y="256"/>
                  </a:cubicBezTo>
                  <a:cubicBezTo>
                    <a:pt x="204" y="256"/>
                    <a:pt x="203" y="255"/>
                    <a:pt x="203" y="254"/>
                  </a:cubicBezTo>
                  <a:cubicBezTo>
                    <a:pt x="202" y="253"/>
                    <a:pt x="202" y="252"/>
                    <a:pt x="201" y="251"/>
                  </a:cubicBezTo>
                  <a:cubicBezTo>
                    <a:pt x="201" y="251"/>
                    <a:pt x="201" y="251"/>
                    <a:pt x="201" y="251"/>
                  </a:cubicBezTo>
                  <a:cubicBezTo>
                    <a:pt x="199" y="251"/>
                    <a:pt x="199" y="250"/>
                    <a:pt x="198" y="249"/>
                  </a:cubicBezTo>
                  <a:cubicBezTo>
                    <a:pt x="197" y="246"/>
                    <a:pt x="197" y="243"/>
                    <a:pt x="196" y="240"/>
                  </a:cubicBezTo>
                  <a:cubicBezTo>
                    <a:pt x="195" y="236"/>
                    <a:pt x="195" y="233"/>
                    <a:pt x="194" y="230"/>
                  </a:cubicBezTo>
                  <a:cubicBezTo>
                    <a:pt x="194" y="227"/>
                    <a:pt x="192" y="226"/>
                    <a:pt x="190" y="225"/>
                  </a:cubicBezTo>
                  <a:cubicBezTo>
                    <a:pt x="189" y="225"/>
                    <a:pt x="189" y="225"/>
                    <a:pt x="189" y="225"/>
                  </a:cubicBezTo>
                  <a:cubicBezTo>
                    <a:pt x="186" y="225"/>
                    <a:pt x="184" y="225"/>
                    <a:pt x="181" y="225"/>
                  </a:cubicBezTo>
                  <a:cubicBezTo>
                    <a:pt x="176" y="226"/>
                    <a:pt x="172" y="226"/>
                    <a:pt x="167" y="226"/>
                  </a:cubicBezTo>
                  <a:cubicBezTo>
                    <a:pt x="150" y="226"/>
                    <a:pt x="134" y="226"/>
                    <a:pt x="117" y="226"/>
                  </a:cubicBezTo>
                  <a:cubicBezTo>
                    <a:pt x="111" y="226"/>
                    <a:pt x="105" y="227"/>
                    <a:pt x="99" y="227"/>
                  </a:cubicBezTo>
                  <a:cubicBezTo>
                    <a:pt x="96" y="227"/>
                    <a:pt x="94" y="227"/>
                    <a:pt x="92" y="228"/>
                  </a:cubicBezTo>
                  <a:cubicBezTo>
                    <a:pt x="91" y="228"/>
                    <a:pt x="90" y="228"/>
                    <a:pt x="90" y="229"/>
                  </a:cubicBezTo>
                  <a:cubicBezTo>
                    <a:pt x="89" y="230"/>
                    <a:pt x="88" y="232"/>
                    <a:pt x="87" y="233"/>
                  </a:cubicBezTo>
                  <a:cubicBezTo>
                    <a:pt x="86" y="236"/>
                    <a:pt x="86" y="239"/>
                    <a:pt x="86" y="242"/>
                  </a:cubicBezTo>
                  <a:cubicBezTo>
                    <a:pt x="86" y="243"/>
                    <a:pt x="86" y="245"/>
                    <a:pt x="86" y="246"/>
                  </a:cubicBezTo>
                  <a:cubicBezTo>
                    <a:pt x="86" y="247"/>
                    <a:pt x="86" y="249"/>
                    <a:pt x="86" y="250"/>
                  </a:cubicBezTo>
                  <a:cubicBezTo>
                    <a:pt x="87" y="251"/>
                    <a:pt x="86" y="252"/>
                    <a:pt x="86" y="254"/>
                  </a:cubicBezTo>
                  <a:cubicBezTo>
                    <a:pt x="85" y="255"/>
                    <a:pt x="84" y="257"/>
                    <a:pt x="82" y="257"/>
                  </a:cubicBezTo>
                  <a:cubicBezTo>
                    <a:pt x="80" y="258"/>
                    <a:pt x="78" y="258"/>
                    <a:pt x="76" y="258"/>
                  </a:cubicBezTo>
                  <a:cubicBezTo>
                    <a:pt x="71" y="258"/>
                    <a:pt x="66" y="258"/>
                    <a:pt x="62" y="258"/>
                  </a:cubicBezTo>
                  <a:cubicBezTo>
                    <a:pt x="58" y="258"/>
                    <a:pt x="55" y="258"/>
                    <a:pt x="52" y="257"/>
                  </a:cubicBezTo>
                  <a:cubicBezTo>
                    <a:pt x="51" y="257"/>
                    <a:pt x="50" y="257"/>
                    <a:pt x="49" y="257"/>
                  </a:cubicBezTo>
                  <a:cubicBezTo>
                    <a:pt x="48" y="256"/>
                    <a:pt x="47" y="255"/>
                    <a:pt x="46" y="253"/>
                  </a:cubicBezTo>
                  <a:cubicBezTo>
                    <a:pt x="46" y="253"/>
                    <a:pt x="46" y="252"/>
                    <a:pt x="46" y="252"/>
                  </a:cubicBezTo>
                  <a:cubicBezTo>
                    <a:pt x="45" y="251"/>
                    <a:pt x="45" y="251"/>
                    <a:pt x="45" y="249"/>
                  </a:cubicBezTo>
                  <a:cubicBezTo>
                    <a:pt x="45" y="247"/>
                    <a:pt x="44" y="244"/>
                    <a:pt x="44" y="241"/>
                  </a:cubicBezTo>
                  <a:cubicBezTo>
                    <a:pt x="44" y="237"/>
                    <a:pt x="44" y="233"/>
                    <a:pt x="44" y="228"/>
                  </a:cubicBezTo>
                  <a:cubicBezTo>
                    <a:pt x="44" y="227"/>
                    <a:pt x="44" y="226"/>
                    <a:pt x="43" y="225"/>
                  </a:cubicBezTo>
                  <a:cubicBezTo>
                    <a:pt x="42" y="223"/>
                    <a:pt x="41" y="221"/>
                    <a:pt x="39" y="220"/>
                  </a:cubicBezTo>
                  <a:cubicBezTo>
                    <a:pt x="39" y="220"/>
                    <a:pt x="38" y="219"/>
                    <a:pt x="38" y="219"/>
                  </a:cubicBezTo>
                  <a:cubicBezTo>
                    <a:pt x="35" y="219"/>
                    <a:pt x="32" y="218"/>
                    <a:pt x="29" y="217"/>
                  </a:cubicBezTo>
                  <a:cubicBezTo>
                    <a:pt x="25" y="217"/>
                    <a:pt x="22" y="216"/>
                    <a:pt x="18" y="215"/>
                  </a:cubicBezTo>
                  <a:cubicBezTo>
                    <a:pt x="16" y="215"/>
                    <a:pt x="13" y="214"/>
                    <a:pt x="11" y="213"/>
                  </a:cubicBezTo>
                  <a:cubicBezTo>
                    <a:pt x="8" y="213"/>
                    <a:pt x="6" y="211"/>
                    <a:pt x="4" y="209"/>
                  </a:cubicBezTo>
                  <a:cubicBezTo>
                    <a:pt x="3" y="208"/>
                    <a:pt x="3" y="207"/>
                    <a:pt x="2" y="206"/>
                  </a:cubicBezTo>
                  <a:cubicBezTo>
                    <a:pt x="1" y="204"/>
                    <a:pt x="1" y="201"/>
                    <a:pt x="0" y="199"/>
                  </a:cubicBezTo>
                  <a:cubicBezTo>
                    <a:pt x="0" y="198"/>
                    <a:pt x="0" y="197"/>
                    <a:pt x="0" y="196"/>
                  </a:cubicBezTo>
                  <a:cubicBezTo>
                    <a:pt x="0" y="189"/>
                    <a:pt x="0" y="182"/>
                    <a:pt x="0" y="175"/>
                  </a:cubicBezTo>
                  <a:cubicBezTo>
                    <a:pt x="1" y="161"/>
                    <a:pt x="1" y="147"/>
                    <a:pt x="1" y="133"/>
                  </a:cubicBezTo>
                  <a:cubicBezTo>
                    <a:pt x="1" y="130"/>
                    <a:pt x="1" y="127"/>
                    <a:pt x="1" y="123"/>
                  </a:cubicBezTo>
                  <a:cubicBezTo>
                    <a:pt x="1" y="120"/>
                    <a:pt x="2" y="117"/>
                    <a:pt x="3" y="114"/>
                  </a:cubicBezTo>
                  <a:cubicBezTo>
                    <a:pt x="4" y="111"/>
                    <a:pt x="6" y="109"/>
                    <a:pt x="9" y="107"/>
                  </a:cubicBezTo>
                  <a:cubicBezTo>
                    <a:pt x="10" y="106"/>
                    <a:pt x="11" y="105"/>
                    <a:pt x="12" y="105"/>
                  </a:cubicBezTo>
                  <a:cubicBezTo>
                    <a:pt x="12" y="105"/>
                    <a:pt x="13" y="104"/>
                    <a:pt x="13" y="104"/>
                  </a:cubicBezTo>
                  <a:cubicBezTo>
                    <a:pt x="13" y="103"/>
                    <a:pt x="14" y="103"/>
                    <a:pt x="14" y="103"/>
                  </a:cubicBezTo>
                  <a:cubicBezTo>
                    <a:pt x="15" y="103"/>
                    <a:pt x="16" y="103"/>
                    <a:pt x="17" y="102"/>
                  </a:cubicBezTo>
                  <a:cubicBezTo>
                    <a:pt x="21" y="102"/>
                    <a:pt x="25" y="100"/>
                    <a:pt x="30" y="99"/>
                  </a:cubicBezTo>
                  <a:close/>
                  <a:moveTo>
                    <a:pt x="121" y="4"/>
                  </a:moveTo>
                  <a:cubicBezTo>
                    <a:pt x="121" y="4"/>
                    <a:pt x="121" y="4"/>
                    <a:pt x="120" y="4"/>
                  </a:cubicBezTo>
                  <a:cubicBezTo>
                    <a:pt x="120" y="4"/>
                    <a:pt x="120" y="4"/>
                    <a:pt x="120" y="5"/>
                  </a:cubicBezTo>
                  <a:cubicBezTo>
                    <a:pt x="121" y="4"/>
                    <a:pt x="121" y="4"/>
                    <a:pt x="121" y="4"/>
                  </a:cubicBezTo>
                  <a:cubicBezTo>
                    <a:pt x="121" y="4"/>
                    <a:pt x="121" y="5"/>
                    <a:pt x="121" y="5"/>
                  </a:cubicBezTo>
                  <a:cubicBezTo>
                    <a:pt x="123" y="5"/>
                    <a:pt x="125" y="5"/>
                    <a:pt x="126" y="5"/>
                  </a:cubicBezTo>
                  <a:cubicBezTo>
                    <a:pt x="125" y="5"/>
                    <a:pt x="123" y="5"/>
                    <a:pt x="121" y="4"/>
                  </a:cubicBezTo>
                  <a:close/>
                  <a:moveTo>
                    <a:pt x="231" y="244"/>
                  </a:moveTo>
                  <a:cubicBezTo>
                    <a:pt x="232" y="243"/>
                    <a:pt x="232" y="242"/>
                    <a:pt x="232" y="242"/>
                  </a:cubicBezTo>
                  <a:cubicBezTo>
                    <a:pt x="232" y="235"/>
                    <a:pt x="232" y="229"/>
                    <a:pt x="233" y="223"/>
                  </a:cubicBezTo>
                  <a:cubicBezTo>
                    <a:pt x="233" y="221"/>
                    <a:pt x="233" y="219"/>
                    <a:pt x="234" y="217"/>
                  </a:cubicBezTo>
                  <a:cubicBezTo>
                    <a:pt x="235" y="215"/>
                    <a:pt x="237" y="214"/>
                    <a:pt x="239" y="213"/>
                  </a:cubicBezTo>
                  <a:cubicBezTo>
                    <a:pt x="241" y="213"/>
                    <a:pt x="242" y="212"/>
                    <a:pt x="244" y="212"/>
                  </a:cubicBezTo>
                  <a:cubicBezTo>
                    <a:pt x="247" y="212"/>
                    <a:pt x="251" y="212"/>
                    <a:pt x="254" y="211"/>
                  </a:cubicBezTo>
                  <a:cubicBezTo>
                    <a:pt x="258" y="210"/>
                    <a:pt x="262" y="209"/>
                    <a:pt x="266" y="206"/>
                  </a:cubicBezTo>
                  <a:cubicBezTo>
                    <a:pt x="268" y="205"/>
                    <a:pt x="269" y="203"/>
                    <a:pt x="270" y="201"/>
                  </a:cubicBezTo>
                  <a:cubicBezTo>
                    <a:pt x="271" y="199"/>
                    <a:pt x="271" y="196"/>
                    <a:pt x="271" y="194"/>
                  </a:cubicBezTo>
                  <a:cubicBezTo>
                    <a:pt x="271" y="179"/>
                    <a:pt x="271" y="165"/>
                    <a:pt x="270" y="150"/>
                  </a:cubicBezTo>
                  <a:cubicBezTo>
                    <a:pt x="270" y="144"/>
                    <a:pt x="270" y="139"/>
                    <a:pt x="269" y="133"/>
                  </a:cubicBezTo>
                  <a:cubicBezTo>
                    <a:pt x="268" y="127"/>
                    <a:pt x="267" y="122"/>
                    <a:pt x="266" y="116"/>
                  </a:cubicBezTo>
                  <a:cubicBezTo>
                    <a:pt x="265" y="113"/>
                    <a:pt x="264" y="110"/>
                    <a:pt x="263" y="107"/>
                  </a:cubicBezTo>
                  <a:cubicBezTo>
                    <a:pt x="261" y="104"/>
                    <a:pt x="259" y="101"/>
                    <a:pt x="255" y="101"/>
                  </a:cubicBezTo>
                  <a:cubicBezTo>
                    <a:pt x="253" y="100"/>
                    <a:pt x="251" y="100"/>
                    <a:pt x="248" y="100"/>
                  </a:cubicBezTo>
                  <a:cubicBezTo>
                    <a:pt x="245" y="100"/>
                    <a:pt x="242" y="100"/>
                    <a:pt x="239" y="100"/>
                  </a:cubicBezTo>
                  <a:cubicBezTo>
                    <a:pt x="237" y="100"/>
                    <a:pt x="236" y="100"/>
                    <a:pt x="234" y="101"/>
                  </a:cubicBezTo>
                  <a:cubicBezTo>
                    <a:pt x="234" y="102"/>
                    <a:pt x="233" y="101"/>
                    <a:pt x="232" y="101"/>
                  </a:cubicBezTo>
                  <a:cubicBezTo>
                    <a:pt x="232" y="101"/>
                    <a:pt x="232" y="101"/>
                    <a:pt x="232" y="101"/>
                  </a:cubicBezTo>
                  <a:cubicBezTo>
                    <a:pt x="230" y="101"/>
                    <a:pt x="228" y="100"/>
                    <a:pt x="227" y="101"/>
                  </a:cubicBezTo>
                  <a:cubicBezTo>
                    <a:pt x="224" y="101"/>
                    <a:pt x="221" y="101"/>
                    <a:pt x="219" y="101"/>
                  </a:cubicBezTo>
                  <a:cubicBezTo>
                    <a:pt x="218" y="100"/>
                    <a:pt x="218" y="101"/>
                    <a:pt x="217" y="101"/>
                  </a:cubicBezTo>
                  <a:cubicBezTo>
                    <a:pt x="216" y="102"/>
                    <a:pt x="215" y="101"/>
                    <a:pt x="214" y="100"/>
                  </a:cubicBezTo>
                  <a:cubicBezTo>
                    <a:pt x="214" y="100"/>
                    <a:pt x="213" y="100"/>
                    <a:pt x="212" y="99"/>
                  </a:cubicBezTo>
                  <a:cubicBezTo>
                    <a:pt x="210" y="99"/>
                    <a:pt x="208" y="98"/>
                    <a:pt x="206" y="98"/>
                  </a:cubicBezTo>
                  <a:cubicBezTo>
                    <a:pt x="201" y="98"/>
                    <a:pt x="195" y="98"/>
                    <a:pt x="190" y="98"/>
                  </a:cubicBezTo>
                  <a:cubicBezTo>
                    <a:pt x="183" y="98"/>
                    <a:pt x="177" y="98"/>
                    <a:pt x="170" y="98"/>
                  </a:cubicBezTo>
                  <a:cubicBezTo>
                    <a:pt x="163" y="99"/>
                    <a:pt x="155" y="99"/>
                    <a:pt x="148" y="99"/>
                  </a:cubicBezTo>
                  <a:cubicBezTo>
                    <a:pt x="140" y="99"/>
                    <a:pt x="133" y="99"/>
                    <a:pt x="125" y="99"/>
                  </a:cubicBezTo>
                  <a:cubicBezTo>
                    <a:pt x="125" y="99"/>
                    <a:pt x="124" y="99"/>
                    <a:pt x="124" y="100"/>
                  </a:cubicBezTo>
                  <a:cubicBezTo>
                    <a:pt x="123" y="100"/>
                    <a:pt x="123" y="100"/>
                    <a:pt x="122" y="100"/>
                  </a:cubicBezTo>
                  <a:cubicBezTo>
                    <a:pt x="121" y="99"/>
                    <a:pt x="121" y="99"/>
                    <a:pt x="120" y="99"/>
                  </a:cubicBezTo>
                  <a:cubicBezTo>
                    <a:pt x="118" y="99"/>
                    <a:pt x="116" y="99"/>
                    <a:pt x="115" y="99"/>
                  </a:cubicBezTo>
                  <a:cubicBezTo>
                    <a:pt x="107" y="99"/>
                    <a:pt x="99" y="99"/>
                    <a:pt x="91" y="99"/>
                  </a:cubicBezTo>
                  <a:cubicBezTo>
                    <a:pt x="83" y="99"/>
                    <a:pt x="76" y="100"/>
                    <a:pt x="68" y="101"/>
                  </a:cubicBezTo>
                  <a:cubicBezTo>
                    <a:pt x="68" y="101"/>
                    <a:pt x="67" y="101"/>
                    <a:pt x="67" y="101"/>
                  </a:cubicBezTo>
                  <a:cubicBezTo>
                    <a:pt x="67" y="103"/>
                    <a:pt x="66" y="104"/>
                    <a:pt x="65" y="104"/>
                  </a:cubicBezTo>
                  <a:cubicBezTo>
                    <a:pt x="65" y="104"/>
                    <a:pt x="64" y="104"/>
                    <a:pt x="64" y="104"/>
                  </a:cubicBezTo>
                  <a:cubicBezTo>
                    <a:pt x="63" y="103"/>
                    <a:pt x="63" y="103"/>
                    <a:pt x="62" y="102"/>
                  </a:cubicBezTo>
                  <a:cubicBezTo>
                    <a:pt x="62" y="102"/>
                    <a:pt x="62" y="102"/>
                    <a:pt x="61" y="102"/>
                  </a:cubicBezTo>
                  <a:cubicBezTo>
                    <a:pt x="59" y="102"/>
                    <a:pt x="56" y="102"/>
                    <a:pt x="53" y="102"/>
                  </a:cubicBezTo>
                  <a:cubicBezTo>
                    <a:pt x="50" y="103"/>
                    <a:pt x="47" y="103"/>
                    <a:pt x="43" y="103"/>
                  </a:cubicBezTo>
                  <a:cubicBezTo>
                    <a:pt x="42" y="103"/>
                    <a:pt x="40" y="103"/>
                    <a:pt x="39" y="104"/>
                  </a:cubicBezTo>
                  <a:cubicBezTo>
                    <a:pt x="38" y="104"/>
                    <a:pt x="37" y="104"/>
                    <a:pt x="36" y="105"/>
                  </a:cubicBezTo>
                  <a:cubicBezTo>
                    <a:pt x="35" y="105"/>
                    <a:pt x="35" y="105"/>
                    <a:pt x="34" y="105"/>
                  </a:cubicBezTo>
                  <a:cubicBezTo>
                    <a:pt x="34" y="104"/>
                    <a:pt x="34" y="104"/>
                    <a:pt x="34" y="104"/>
                  </a:cubicBezTo>
                  <a:cubicBezTo>
                    <a:pt x="32" y="105"/>
                    <a:pt x="31" y="105"/>
                    <a:pt x="30" y="104"/>
                  </a:cubicBezTo>
                  <a:cubicBezTo>
                    <a:pt x="26" y="105"/>
                    <a:pt x="23" y="107"/>
                    <a:pt x="20" y="109"/>
                  </a:cubicBezTo>
                  <a:cubicBezTo>
                    <a:pt x="18" y="111"/>
                    <a:pt x="16" y="112"/>
                    <a:pt x="14" y="114"/>
                  </a:cubicBezTo>
                  <a:cubicBezTo>
                    <a:pt x="12" y="116"/>
                    <a:pt x="10" y="120"/>
                    <a:pt x="9" y="123"/>
                  </a:cubicBezTo>
                  <a:cubicBezTo>
                    <a:pt x="7" y="128"/>
                    <a:pt x="6" y="132"/>
                    <a:pt x="6" y="137"/>
                  </a:cubicBezTo>
                  <a:cubicBezTo>
                    <a:pt x="6" y="139"/>
                    <a:pt x="5" y="142"/>
                    <a:pt x="5" y="145"/>
                  </a:cubicBezTo>
                  <a:cubicBezTo>
                    <a:pt x="5" y="148"/>
                    <a:pt x="4" y="151"/>
                    <a:pt x="4" y="155"/>
                  </a:cubicBezTo>
                  <a:cubicBezTo>
                    <a:pt x="3" y="158"/>
                    <a:pt x="4" y="162"/>
                    <a:pt x="4" y="166"/>
                  </a:cubicBezTo>
                  <a:cubicBezTo>
                    <a:pt x="4" y="170"/>
                    <a:pt x="4" y="174"/>
                    <a:pt x="5" y="178"/>
                  </a:cubicBezTo>
                  <a:cubicBezTo>
                    <a:pt x="5" y="184"/>
                    <a:pt x="5" y="190"/>
                    <a:pt x="5" y="196"/>
                  </a:cubicBezTo>
                  <a:cubicBezTo>
                    <a:pt x="5" y="197"/>
                    <a:pt x="5" y="198"/>
                    <a:pt x="6" y="200"/>
                  </a:cubicBezTo>
                  <a:cubicBezTo>
                    <a:pt x="7" y="202"/>
                    <a:pt x="7" y="203"/>
                    <a:pt x="8" y="205"/>
                  </a:cubicBezTo>
                  <a:cubicBezTo>
                    <a:pt x="8" y="206"/>
                    <a:pt x="9" y="207"/>
                    <a:pt x="9" y="207"/>
                  </a:cubicBezTo>
                  <a:cubicBezTo>
                    <a:pt x="11" y="209"/>
                    <a:pt x="14" y="210"/>
                    <a:pt x="16" y="211"/>
                  </a:cubicBezTo>
                  <a:cubicBezTo>
                    <a:pt x="18" y="211"/>
                    <a:pt x="19" y="211"/>
                    <a:pt x="21" y="211"/>
                  </a:cubicBezTo>
                  <a:cubicBezTo>
                    <a:pt x="25" y="211"/>
                    <a:pt x="30" y="211"/>
                    <a:pt x="35" y="212"/>
                  </a:cubicBezTo>
                  <a:cubicBezTo>
                    <a:pt x="37" y="212"/>
                    <a:pt x="40" y="212"/>
                    <a:pt x="42" y="215"/>
                  </a:cubicBezTo>
                  <a:cubicBezTo>
                    <a:pt x="42" y="216"/>
                    <a:pt x="43" y="217"/>
                    <a:pt x="44" y="218"/>
                  </a:cubicBezTo>
                  <a:cubicBezTo>
                    <a:pt x="45" y="220"/>
                    <a:pt x="45" y="222"/>
                    <a:pt x="46" y="225"/>
                  </a:cubicBezTo>
                  <a:cubicBezTo>
                    <a:pt x="46" y="226"/>
                    <a:pt x="46" y="227"/>
                    <a:pt x="47" y="229"/>
                  </a:cubicBezTo>
                  <a:cubicBezTo>
                    <a:pt x="47" y="230"/>
                    <a:pt x="47" y="231"/>
                    <a:pt x="47" y="231"/>
                  </a:cubicBezTo>
                  <a:cubicBezTo>
                    <a:pt x="47" y="236"/>
                    <a:pt x="48" y="240"/>
                    <a:pt x="48" y="244"/>
                  </a:cubicBezTo>
                  <a:cubicBezTo>
                    <a:pt x="48" y="245"/>
                    <a:pt x="48" y="246"/>
                    <a:pt x="48" y="246"/>
                  </a:cubicBezTo>
                  <a:cubicBezTo>
                    <a:pt x="48" y="248"/>
                    <a:pt x="48" y="249"/>
                    <a:pt x="49" y="250"/>
                  </a:cubicBezTo>
                  <a:cubicBezTo>
                    <a:pt x="50" y="251"/>
                    <a:pt x="50" y="252"/>
                    <a:pt x="52" y="252"/>
                  </a:cubicBezTo>
                  <a:cubicBezTo>
                    <a:pt x="52" y="252"/>
                    <a:pt x="53" y="252"/>
                    <a:pt x="54" y="252"/>
                  </a:cubicBezTo>
                  <a:cubicBezTo>
                    <a:pt x="57" y="253"/>
                    <a:pt x="61" y="253"/>
                    <a:pt x="64" y="254"/>
                  </a:cubicBezTo>
                  <a:cubicBezTo>
                    <a:pt x="67" y="254"/>
                    <a:pt x="69" y="254"/>
                    <a:pt x="72" y="254"/>
                  </a:cubicBezTo>
                  <a:cubicBezTo>
                    <a:pt x="73" y="254"/>
                    <a:pt x="74" y="254"/>
                    <a:pt x="76" y="254"/>
                  </a:cubicBezTo>
                  <a:cubicBezTo>
                    <a:pt x="77" y="254"/>
                    <a:pt x="78" y="254"/>
                    <a:pt x="78" y="252"/>
                  </a:cubicBezTo>
                  <a:cubicBezTo>
                    <a:pt x="78" y="252"/>
                    <a:pt x="78" y="251"/>
                    <a:pt x="78" y="251"/>
                  </a:cubicBezTo>
                  <a:cubicBezTo>
                    <a:pt x="78" y="249"/>
                    <a:pt x="78" y="248"/>
                    <a:pt x="79" y="247"/>
                  </a:cubicBezTo>
                  <a:cubicBezTo>
                    <a:pt x="79" y="246"/>
                    <a:pt x="79" y="245"/>
                    <a:pt x="79" y="245"/>
                  </a:cubicBezTo>
                  <a:cubicBezTo>
                    <a:pt x="79" y="241"/>
                    <a:pt x="79" y="237"/>
                    <a:pt x="80" y="233"/>
                  </a:cubicBezTo>
                  <a:cubicBezTo>
                    <a:pt x="81" y="231"/>
                    <a:pt x="82" y="229"/>
                    <a:pt x="83" y="227"/>
                  </a:cubicBezTo>
                  <a:cubicBezTo>
                    <a:pt x="85" y="226"/>
                    <a:pt x="87" y="224"/>
                    <a:pt x="89" y="224"/>
                  </a:cubicBezTo>
                  <a:cubicBezTo>
                    <a:pt x="93" y="222"/>
                    <a:pt x="97" y="222"/>
                    <a:pt x="101" y="221"/>
                  </a:cubicBezTo>
                  <a:cubicBezTo>
                    <a:pt x="104" y="221"/>
                    <a:pt x="108" y="221"/>
                    <a:pt x="111" y="221"/>
                  </a:cubicBezTo>
                  <a:cubicBezTo>
                    <a:pt x="116" y="221"/>
                    <a:pt x="122" y="220"/>
                    <a:pt x="127" y="220"/>
                  </a:cubicBezTo>
                  <a:cubicBezTo>
                    <a:pt x="127" y="220"/>
                    <a:pt x="127" y="220"/>
                    <a:pt x="128" y="220"/>
                  </a:cubicBezTo>
                  <a:cubicBezTo>
                    <a:pt x="128" y="220"/>
                    <a:pt x="129" y="220"/>
                    <a:pt x="130" y="220"/>
                  </a:cubicBezTo>
                  <a:cubicBezTo>
                    <a:pt x="131" y="220"/>
                    <a:pt x="132" y="220"/>
                    <a:pt x="132" y="220"/>
                  </a:cubicBezTo>
                  <a:cubicBezTo>
                    <a:pt x="136" y="220"/>
                    <a:pt x="141" y="220"/>
                    <a:pt x="145" y="219"/>
                  </a:cubicBezTo>
                  <a:cubicBezTo>
                    <a:pt x="148" y="219"/>
                    <a:pt x="150" y="219"/>
                    <a:pt x="153" y="218"/>
                  </a:cubicBezTo>
                  <a:cubicBezTo>
                    <a:pt x="155" y="218"/>
                    <a:pt x="158" y="217"/>
                    <a:pt x="161" y="216"/>
                  </a:cubicBezTo>
                  <a:cubicBezTo>
                    <a:pt x="162" y="215"/>
                    <a:pt x="163" y="216"/>
                    <a:pt x="164" y="217"/>
                  </a:cubicBezTo>
                  <a:cubicBezTo>
                    <a:pt x="164" y="218"/>
                    <a:pt x="164" y="218"/>
                    <a:pt x="164" y="218"/>
                  </a:cubicBezTo>
                  <a:cubicBezTo>
                    <a:pt x="165" y="218"/>
                    <a:pt x="166" y="218"/>
                    <a:pt x="167" y="219"/>
                  </a:cubicBezTo>
                  <a:cubicBezTo>
                    <a:pt x="170" y="219"/>
                    <a:pt x="173" y="220"/>
                    <a:pt x="176" y="220"/>
                  </a:cubicBezTo>
                  <a:cubicBezTo>
                    <a:pt x="178" y="220"/>
                    <a:pt x="180" y="220"/>
                    <a:pt x="182" y="220"/>
                  </a:cubicBezTo>
                  <a:cubicBezTo>
                    <a:pt x="185" y="221"/>
                    <a:pt x="188" y="221"/>
                    <a:pt x="191" y="221"/>
                  </a:cubicBezTo>
                  <a:cubicBezTo>
                    <a:pt x="193" y="221"/>
                    <a:pt x="194" y="221"/>
                    <a:pt x="195" y="221"/>
                  </a:cubicBezTo>
                  <a:cubicBezTo>
                    <a:pt x="197" y="222"/>
                    <a:pt x="199" y="223"/>
                    <a:pt x="200" y="225"/>
                  </a:cubicBezTo>
                  <a:cubicBezTo>
                    <a:pt x="201" y="228"/>
                    <a:pt x="201" y="230"/>
                    <a:pt x="202" y="233"/>
                  </a:cubicBezTo>
                  <a:cubicBezTo>
                    <a:pt x="202" y="234"/>
                    <a:pt x="202" y="236"/>
                    <a:pt x="202" y="237"/>
                  </a:cubicBezTo>
                  <a:cubicBezTo>
                    <a:pt x="202" y="239"/>
                    <a:pt x="203" y="241"/>
                    <a:pt x="203" y="243"/>
                  </a:cubicBezTo>
                  <a:cubicBezTo>
                    <a:pt x="204" y="244"/>
                    <a:pt x="204" y="246"/>
                    <a:pt x="205" y="247"/>
                  </a:cubicBezTo>
                  <a:cubicBezTo>
                    <a:pt x="205" y="248"/>
                    <a:pt x="206" y="248"/>
                    <a:pt x="207" y="248"/>
                  </a:cubicBezTo>
                  <a:cubicBezTo>
                    <a:pt x="209" y="247"/>
                    <a:pt x="212" y="247"/>
                    <a:pt x="215" y="247"/>
                  </a:cubicBezTo>
                  <a:cubicBezTo>
                    <a:pt x="218" y="246"/>
                    <a:pt x="221" y="246"/>
                    <a:pt x="223" y="246"/>
                  </a:cubicBezTo>
                  <a:cubicBezTo>
                    <a:pt x="226" y="246"/>
                    <a:pt x="229" y="245"/>
                    <a:pt x="231" y="244"/>
                  </a:cubicBezTo>
                  <a:close/>
                  <a:moveTo>
                    <a:pt x="178" y="18"/>
                  </a:moveTo>
                  <a:cubicBezTo>
                    <a:pt x="174" y="20"/>
                    <a:pt x="170" y="21"/>
                    <a:pt x="166" y="21"/>
                  </a:cubicBezTo>
                  <a:cubicBezTo>
                    <a:pt x="163" y="21"/>
                    <a:pt x="160" y="21"/>
                    <a:pt x="157" y="21"/>
                  </a:cubicBezTo>
                  <a:cubicBezTo>
                    <a:pt x="155" y="20"/>
                    <a:pt x="152" y="20"/>
                    <a:pt x="149" y="20"/>
                  </a:cubicBezTo>
                  <a:cubicBezTo>
                    <a:pt x="148" y="20"/>
                    <a:pt x="147" y="20"/>
                    <a:pt x="146" y="19"/>
                  </a:cubicBezTo>
                  <a:cubicBezTo>
                    <a:pt x="146" y="20"/>
                    <a:pt x="146" y="20"/>
                    <a:pt x="146" y="21"/>
                  </a:cubicBezTo>
                  <a:cubicBezTo>
                    <a:pt x="146" y="25"/>
                    <a:pt x="146" y="29"/>
                    <a:pt x="146" y="33"/>
                  </a:cubicBezTo>
                  <a:cubicBezTo>
                    <a:pt x="146" y="34"/>
                    <a:pt x="146" y="36"/>
                    <a:pt x="146" y="37"/>
                  </a:cubicBezTo>
                  <a:cubicBezTo>
                    <a:pt x="146" y="42"/>
                    <a:pt x="145" y="46"/>
                    <a:pt x="145" y="51"/>
                  </a:cubicBezTo>
                  <a:cubicBezTo>
                    <a:pt x="145" y="56"/>
                    <a:pt x="144" y="61"/>
                    <a:pt x="144" y="66"/>
                  </a:cubicBezTo>
                  <a:cubicBezTo>
                    <a:pt x="144" y="70"/>
                    <a:pt x="144" y="74"/>
                    <a:pt x="144" y="77"/>
                  </a:cubicBezTo>
                  <a:cubicBezTo>
                    <a:pt x="144" y="81"/>
                    <a:pt x="144" y="84"/>
                    <a:pt x="144" y="87"/>
                  </a:cubicBezTo>
                  <a:cubicBezTo>
                    <a:pt x="144" y="89"/>
                    <a:pt x="144" y="91"/>
                    <a:pt x="144" y="93"/>
                  </a:cubicBezTo>
                  <a:cubicBezTo>
                    <a:pt x="144" y="93"/>
                    <a:pt x="144" y="93"/>
                    <a:pt x="144" y="94"/>
                  </a:cubicBezTo>
                  <a:cubicBezTo>
                    <a:pt x="154" y="94"/>
                    <a:pt x="164" y="94"/>
                    <a:pt x="174" y="94"/>
                  </a:cubicBezTo>
                  <a:cubicBezTo>
                    <a:pt x="174" y="93"/>
                    <a:pt x="174" y="92"/>
                    <a:pt x="174" y="92"/>
                  </a:cubicBezTo>
                  <a:cubicBezTo>
                    <a:pt x="174" y="91"/>
                    <a:pt x="175" y="91"/>
                    <a:pt x="175" y="90"/>
                  </a:cubicBezTo>
                  <a:cubicBezTo>
                    <a:pt x="175" y="88"/>
                    <a:pt x="176" y="86"/>
                    <a:pt x="176" y="84"/>
                  </a:cubicBezTo>
                  <a:cubicBezTo>
                    <a:pt x="176" y="84"/>
                    <a:pt x="176" y="83"/>
                    <a:pt x="176" y="82"/>
                  </a:cubicBezTo>
                  <a:cubicBezTo>
                    <a:pt x="177" y="76"/>
                    <a:pt x="177" y="70"/>
                    <a:pt x="177" y="64"/>
                  </a:cubicBezTo>
                  <a:cubicBezTo>
                    <a:pt x="177" y="57"/>
                    <a:pt x="177" y="51"/>
                    <a:pt x="177" y="44"/>
                  </a:cubicBezTo>
                  <a:cubicBezTo>
                    <a:pt x="178" y="41"/>
                    <a:pt x="178" y="38"/>
                    <a:pt x="178" y="34"/>
                  </a:cubicBezTo>
                  <a:cubicBezTo>
                    <a:pt x="178" y="29"/>
                    <a:pt x="178" y="24"/>
                    <a:pt x="178" y="19"/>
                  </a:cubicBezTo>
                  <a:cubicBezTo>
                    <a:pt x="178" y="19"/>
                    <a:pt x="178" y="18"/>
                    <a:pt x="178" y="18"/>
                  </a:cubicBezTo>
                  <a:close/>
                  <a:moveTo>
                    <a:pt x="92" y="18"/>
                  </a:moveTo>
                  <a:cubicBezTo>
                    <a:pt x="92" y="18"/>
                    <a:pt x="92" y="18"/>
                    <a:pt x="92" y="18"/>
                  </a:cubicBezTo>
                  <a:cubicBezTo>
                    <a:pt x="92" y="30"/>
                    <a:pt x="91" y="42"/>
                    <a:pt x="90" y="53"/>
                  </a:cubicBezTo>
                  <a:cubicBezTo>
                    <a:pt x="90" y="53"/>
                    <a:pt x="90" y="54"/>
                    <a:pt x="90" y="54"/>
                  </a:cubicBezTo>
                  <a:cubicBezTo>
                    <a:pt x="90" y="54"/>
                    <a:pt x="91" y="54"/>
                    <a:pt x="91" y="54"/>
                  </a:cubicBezTo>
                  <a:cubicBezTo>
                    <a:pt x="91" y="54"/>
                    <a:pt x="91" y="54"/>
                    <a:pt x="91" y="53"/>
                  </a:cubicBezTo>
                  <a:cubicBezTo>
                    <a:pt x="93" y="52"/>
                    <a:pt x="95" y="51"/>
                    <a:pt x="98" y="51"/>
                  </a:cubicBezTo>
                  <a:cubicBezTo>
                    <a:pt x="99" y="51"/>
                    <a:pt x="100" y="51"/>
                    <a:pt x="102" y="51"/>
                  </a:cubicBezTo>
                  <a:cubicBezTo>
                    <a:pt x="104" y="50"/>
                    <a:pt x="104" y="51"/>
                    <a:pt x="105" y="52"/>
                  </a:cubicBezTo>
                  <a:cubicBezTo>
                    <a:pt x="105" y="52"/>
                    <a:pt x="105" y="52"/>
                    <a:pt x="105" y="52"/>
                  </a:cubicBezTo>
                  <a:cubicBezTo>
                    <a:pt x="112" y="53"/>
                    <a:pt x="118" y="55"/>
                    <a:pt x="125" y="58"/>
                  </a:cubicBezTo>
                  <a:cubicBezTo>
                    <a:pt x="125" y="57"/>
                    <a:pt x="125" y="56"/>
                    <a:pt x="125" y="56"/>
                  </a:cubicBezTo>
                  <a:cubicBezTo>
                    <a:pt x="126" y="52"/>
                    <a:pt x="126" y="48"/>
                    <a:pt x="126" y="44"/>
                  </a:cubicBezTo>
                  <a:cubicBezTo>
                    <a:pt x="126" y="39"/>
                    <a:pt x="126" y="35"/>
                    <a:pt x="126" y="30"/>
                  </a:cubicBezTo>
                  <a:cubicBezTo>
                    <a:pt x="127" y="26"/>
                    <a:pt x="127" y="22"/>
                    <a:pt x="128" y="19"/>
                  </a:cubicBezTo>
                  <a:cubicBezTo>
                    <a:pt x="128" y="19"/>
                    <a:pt x="128" y="19"/>
                    <a:pt x="128" y="19"/>
                  </a:cubicBezTo>
                  <a:cubicBezTo>
                    <a:pt x="128" y="19"/>
                    <a:pt x="127" y="19"/>
                    <a:pt x="127" y="19"/>
                  </a:cubicBezTo>
                  <a:cubicBezTo>
                    <a:pt x="124" y="19"/>
                    <a:pt x="122" y="20"/>
                    <a:pt x="119" y="20"/>
                  </a:cubicBezTo>
                  <a:cubicBezTo>
                    <a:pt x="114" y="20"/>
                    <a:pt x="110" y="20"/>
                    <a:pt x="105" y="20"/>
                  </a:cubicBezTo>
                  <a:cubicBezTo>
                    <a:pt x="102" y="20"/>
                    <a:pt x="99" y="20"/>
                    <a:pt x="96" y="19"/>
                  </a:cubicBezTo>
                  <a:cubicBezTo>
                    <a:pt x="95" y="19"/>
                    <a:pt x="94" y="18"/>
                    <a:pt x="92" y="18"/>
                  </a:cubicBezTo>
                  <a:close/>
                  <a:moveTo>
                    <a:pt x="34" y="36"/>
                  </a:moveTo>
                  <a:cubicBezTo>
                    <a:pt x="35" y="36"/>
                    <a:pt x="35" y="36"/>
                    <a:pt x="36" y="36"/>
                  </a:cubicBezTo>
                  <a:cubicBezTo>
                    <a:pt x="36" y="35"/>
                    <a:pt x="36" y="35"/>
                    <a:pt x="36" y="35"/>
                  </a:cubicBezTo>
                  <a:cubicBezTo>
                    <a:pt x="38" y="35"/>
                    <a:pt x="40" y="34"/>
                    <a:pt x="41" y="34"/>
                  </a:cubicBezTo>
                  <a:cubicBezTo>
                    <a:pt x="42" y="34"/>
                    <a:pt x="42" y="34"/>
                    <a:pt x="42" y="33"/>
                  </a:cubicBezTo>
                  <a:cubicBezTo>
                    <a:pt x="43" y="33"/>
                    <a:pt x="44" y="33"/>
                    <a:pt x="44" y="33"/>
                  </a:cubicBezTo>
                  <a:cubicBezTo>
                    <a:pt x="44" y="33"/>
                    <a:pt x="45" y="33"/>
                    <a:pt x="45" y="33"/>
                  </a:cubicBezTo>
                  <a:cubicBezTo>
                    <a:pt x="48" y="33"/>
                    <a:pt x="50" y="33"/>
                    <a:pt x="53" y="33"/>
                  </a:cubicBezTo>
                  <a:cubicBezTo>
                    <a:pt x="53" y="33"/>
                    <a:pt x="54" y="33"/>
                    <a:pt x="55" y="33"/>
                  </a:cubicBezTo>
                  <a:cubicBezTo>
                    <a:pt x="54" y="33"/>
                    <a:pt x="55" y="32"/>
                    <a:pt x="55" y="32"/>
                  </a:cubicBezTo>
                  <a:cubicBezTo>
                    <a:pt x="56" y="32"/>
                    <a:pt x="57" y="32"/>
                    <a:pt x="58" y="33"/>
                  </a:cubicBezTo>
                  <a:cubicBezTo>
                    <a:pt x="58" y="33"/>
                    <a:pt x="58" y="33"/>
                    <a:pt x="58" y="34"/>
                  </a:cubicBezTo>
                  <a:cubicBezTo>
                    <a:pt x="62" y="34"/>
                    <a:pt x="65" y="35"/>
                    <a:pt x="68" y="37"/>
                  </a:cubicBezTo>
                  <a:cubicBezTo>
                    <a:pt x="68" y="34"/>
                    <a:pt x="69" y="31"/>
                    <a:pt x="69" y="27"/>
                  </a:cubicBezTo>
                  <a:cubicBezTo>
                    <a:pt x="70" y="24"/>
                    <a:pt x="70" y="21"/>
                    <a:pt x="71" y="18"/>
                  </a:cubicBezTo>
                  <a:cubicBezTo>
                    <a:pt x="70" y="19"/>
                    <a:pt x="69" y="19"/>
                    <a:pt x="68" y="20"/>
                  </a:cubicBezTo>
                  <a:cubicBezTo>
                    <a:pt x="64" y="22"/>
                    <a:pt x="59" y="23"/>
                    <a:pt x="54" y="23"/>
                  </a:cubicBezTo>
                  <a:cubicBezTo>
                    <a:pt x="51" y="23"/>
                    <a:pt x="47" y="23"/>
                    <a:pt x="44" y="23"/>
                  </a:cubicBezTo>
                  <a:cubicBezTo>
                    <a:pt x="40" y="22"/>
                    <a:pt x="37" y="22"/>
                    <a:pt x="33" y="20"/>
                  </a:cubicBezTo>
                  <a:cubicBezTo>
                    <a:pt x="33" y="20"/>
                    <a:pt x="33" y="20"/>
                    <a:pt x="33" y="20"/>
                  </a:cubicBezTo>
                  <a:cubicBezTo>
                    <a:pt x="33" y="25"/>
                    <a:pt x="34" y="31"/>
                    <a:pt x="34" y="36"/>
                  </a:cubicBezTo>
                  <a:close/>
                  <a:moveTo>
                    <a:pt x="36" y="17"/>
                  </a:moveTo>
                  <a:cubicBezTo>
                    <a:pt x="37" y="17"/>
                    <a:pt x="38" y="17"/>
                    <a:pt x="39" y="17"/>
                  </a:cubicBezTo>
                  <a:cubicBezTo>
                    <a:pt x="46" y="18"/>
                    <a:pt x="53" y="18"/>
                    <a:pt x="59" y="18"/>
                  </a:cubicBezTo>
                  <a:cubicBezTo>
                    <a:pt x="62" y="18"/>
                    <a:pt x="64" y="17"/>
                    <a:pt x="67" y="17"/>
                  </a:cubicBezTo>
                  <a:cubicBezTo>
                    <a:pt x="68" y="16"/>
                    <a:pt x="70" y="15"/>
                    <a:pt x="71" y="14"/>
                  </a:cubicBezTo>
                  <a:cubicBezTo>
                    <a:pt x="71" y="14"/>
                    <a:pt x="72" y="13"/>
                    <a:pt x="72" y="13"/>
                  </a:cubicBezTo>
                  <a:cubicBezTo>
                    <a:pt x="72" y="12"/>
                    <a:pt x="72" y="11"/>
                    <a:pt x="71" y="9"/>
                  </a:cubicBezTo>
                  <a:cubicBezTo>
                    <a:pt x="71" y="8"/>
                    <a:pt x="71" y="8"/>
                    <a:pt x="70" y="8"/>
                  </a:cubicBezTo>
                  <a:cubicBezTo>
                    <a:pt x="68" y="8"/>
                    <a:pt x="67" y="7"/>
                    <a:pt x="66" y="7"/>
                  </a:cubicBezTo>
                  <a:cubicBezTo>
                    <a:pt x="66" y="7"/>
                    <a:pt x="65" y="7"/>
                    <a:pt x="65" y="7"/>
                  </a:cubicBezTo>
                  <a:cubicBezTo>
                    <a:pt x="64" y="6"/>
                    <a:pt x="63" y="5"/>
                    <a:pt x="62" y="5"/>
                  </a:cubicBezTo>
                  <a:cubicBezTo>
                    <a:pt x="58" y="5"/>
                    <a:pt x="54" y="5"/>
                    <a:pt x="49" y="5"/>
                  </a:cubicBezTo>
                  <a:cubicBezTo>
                    <a:pt x="49" y="5"/>
                    <a:pt x="48" y="6"/>
                    <a:pt x="48" y="6"/>
                  </a:cubicBezTo>
                  <a:cubicBezTo>
                    <a:pt x="46" y="6"/>
                    <a:pt x="43" y="7"/>
                    <a:pt x="41" y="8"/>
                  </a:cubicBezTo>
                  <a:cubicBezTo>
                    <a:pt x="41" y="8"/>
                    <a:pt x="40" y="8"/>
                    <a:pt x="40" y="9"/>
                  </a:cubicBezTo>
                  <a:cubicBezTo>
                    <a:pt x="38" y="10"/>
                    <a:pt x="38" y="12"/>
                    <a:pt x="37" y="14"/>
                  </a:cubicBezTo>
                  <a:cubicBezTo>
                    <a:pt x="37" y="15"/>
                    <a:pt x="37" y="16"/>
                    <a:pt x="36" y="17"/>
                  </a:cubicBezTo>
                  <a:close/>
                  <a:moveTo>
                    <a:pt x="130" y="9"/>
                  </a:moveTo>
                  <a:cubicBezTo>
                    <a:pt x="129" y="8"/>
                    <a:pt x="128" y="8"/>
                    <a:pt x="128" y="8"/>
                  </a:cubicBezTo>
                  <a:cubicBezTo>
                    <a:pt x="124" y="7"/>
                    <a:pt x="121" y="7"/>
                    <a:pt x="118" y="6"/>
                  </a:cubicBezTo>
                  <a:cubicBezTo>
                    <a:pt x="112" y="6"/>
                    <a:pt x="107" y="6"/>
                    <a:pt x="102" y="7"/>
                  </a:cubicBezTo>
                  <a:cubicBezTo>
                    <a:pt x="101" y="7"/>
                    <a:pt x="101" y="7"/>
                    <a:pt x="100" y="6"/>
                  </a:cubicBezTo>
                  <a:cubicBezTo>
                    <a:pt x="99" y="6"/>
                    <a:pt x="98" y="6"/>
                    <a:pt x="97" y="6"/>
                  </a:cubicBezTo>
                  <a:cubicBezTo>
                    <a:pt x="97" y="7"/>
                    <a:pt x="97" y="7"/>
                    <a:pt x="96" y="7"/>
                  </a:cubicBezTo>
                  <a:cubicBezTo>
                    <a:pt x="96" y="8"/>
                    <a:pt x="95" y="8"/>
                    <a:pt x="94" y="8"/>
                  </a:cubicBezTo>
                  <a:cubicBezTo>
                    <a:pt x="93" y="8"/>
                    <a:pt x="93" y="8"/>
                    <a:pt x="93" y="8"/>
                  </a:cubicBezTo>
                  <a:cubicBezTo>
                    <a:pt x="93" y="8"/>
                    <a:pt x="94" y="8"/>
                    <a:pt x="94" y="8"/>
                  </a:cubicBezTo>
                  <a:cubicBezTo>
                    <a:pt x="95" y="9"/>
                    <a:pt x="96" y="11"/>
                    <a:pt x="95" y="12"/>
                  </a:cubicBezTo>
                  <a:cubicBezTo>
                    <a:pt x="94" y="12"/>
                    <a:pt x="94" y="13"/>
                    <a:pt x="93" y="12"/>
                  </a:cubicBezTo>
                  <a:cubicBezTo>
                    <a:pt x="93" y="13"/>
                    <a:pt x="93" y="14"/>
                    <a:pt x="93" y="15"/>
                  </a:cubicBezTo>
                  <a:cubicBezTo>
                    <a:pt x="93" y="15"/>
                    <a:pt x="94" y="16"/>
                    <a:pt x="94" y="16"/>
                  </a:cubicBezTo>
                  <a:cubicBezTo>
                    <a:pt x="96" y="16"/>
                    <a:pt x="97" y="17"/>
                    <a:pt x="99" y="17"/>
                  </a:cubicBezTo>
                  <a:cubicBezTo>
                    <a:pt x="102" y="18"/>
                    <a:pt x="104" y="18"/>
                    <a:pt x="107" y="18"/>
                  </a:cubicBezTo>
                  <a:cubicBezTo>
                    <a:pt x="112" y="18"/>
                    <a:pt x="116" y="18"/>
                    <a:pt x="120" y="17"/>
                  </a:cubicBezTo>
                  <a:cubicBezTo>
                    <a:pt x="122" y="16"/>
                    <a:pt x="124" y="16"/>
                    <a:pt x="126" y="15"/>
                  </a:cubicBezTo>
                  <a:cubicBezTo>
                    <a:pt x="129" y="13"/>
                    <a:pt x="130" y="12"/>
                    <a:pt x="130" y="9"/>
                  </a:cubicBezTo>
                  <a:close/>
                  <a:moveTo>
                    <a:pt x="193" y="15"/>
                  </a:moveTo>
                  <a:cubicBezTo>
                    <a:pt x="195" y="16"/>
                    <a:pt x="197" y="17"/>
                    <a:pt x="200" y="17"/>
                  </a:cubicBezTo>
                  <a:cubicBezTo>
                    <a:pt x="202" y="17"/>
                    <a:pt x="205" y="18"/>
                    <a:pt x="208" y="18"/>
                  </a:cubicBezTo>
                  <a:cubicBezTo>
                    <a:pt x="212" y="18"/>
                    <a:pt x="217" y="18"/>
                    <a:pt x="221" y="17"/>
                  </a:cubicBezTo>
                  <a:cubicBezTo>
                    <a:pt x="222" y="16"/>
                    <a:pt x="224" y="15"/>
                    <a:pt x="225" y="15"/>
                  </a:cubicBezTo>
                  <a:cubicBezTo>
                    <a:pt x="225" y="14"/>
                    <a:pt x="226" y="13"/>
                    <a:pt x="227" y="12"/>
                  </a:cubicBezTo>
                  <a:cubicBezTo>
                    <a:pt x="226" y="11"/>
                    <a:pt x="227" y="10"/>
                    <a:pt x="228" y="9"/>
                  </a:cubicBezTo>
                  <a:cubicBezTo>
                    <a:pt x="228" y="9"/>
                    <a:pt x="227" y="8"/>
                    <a:pt x="227" y="8"/>
                  </a:cubicBezTo>
                  <a:cubicBezTo>
                    <a:pt x="226" y="8"/>
                    <a:pt x="225" y="8"/>
                    <a:pt x="224" y="8"/>
                  </a:cubicBezTo>
                  <a:cubicBezTo>
                    <a:pt x="223" y="8"/>
                    <a:pt x="222" y="7"/>
                    <a:pt x="222" y="6"/>
                  </a:cubicBezTo>
                  <a:cubicBezTo>
                    <a:pt x="222" y="6"/>
                    <a:pt x="222" y="6"/>
                    <a:pt x="222" y="6"/>
                  </a:cubicBezTo>
                  <a:cubicBezTo>
                    <a:pt x="221" y="6"/>
                    <a:pt x="221" y="6"/>
                    <a:pt x="221" y="7"/>
                  </a:cubicBezTo>
                  <a:cubicBezTo>
                    <a:pt x="221" y="7"/>
                    <a:pt x="220" y="7"/>
                    <a:pt x="220" y="8"/>
                  </a:cubicBezTo>
                  <a:cubicBezTo>
                    <a:pt x="219" y="8"/>
                    <a:pt x="219" y="7"/>
                    <a:pt x="219" y="7"/>
                  </a:cubicBezTo>
                  <a:cubicBezTo>
                    <a:pt x="218" y="7"/>
                    <a:pt x="218" y="7"/>
                    <a:pt x="217" y="7"/>
                  </a:cubicBezTo>
                  <a:cubicBezTo>
                    <a:pt x="216" y="7"/>
                    <a:pt x="215" y="6"/>
                    <a:pt x="214" y="6"/>
                  </a:cubicBezTo>
                  <a:cubicBezTo>
                    <a:pt x="210" y="6"/>
                    <a:pt x="205" y="6"/>
                    <a:pt x="201" y="6"/>
                  </a:cubicBezTo>
                  <a:cubicBezTo>
                    <a:pt x="198" y="7"/>
                    <a:pt x="195" y="8"/>
                    <a:pt x="192" y="9"/>
                  </a:cubicBezTo>
                  <a:cubicBezTo>
                    <a:pt x="191" y="10"/>
                    <a:pt x="191" y="10"/>
                    <a:pt x="191" y="11"/>
                  </a:cubicBezTo>
                  <a:cubicBezTo>
                    <a:pt x="191" y="11"/>
                    <a:pt x="191" y="12"/>
                    <a:pt x="192" y="12"/>
                  </a:cubicBezTo>
                  <a:cubicBezTo>
                    <a:pt x="193" y="12"/>
                    <a:pt x="193" y="12"/>
                    <a:pt x="194" y="13"/>
                  </a:cubicBezTo>
                  <a:cubicBezTo>
                    <a:pt x="194" y="13"/>
                    <a:pt x="194" y="14"/>
                    <a:pt x="193" y="14"/>
                  </a:cubicBezTo>
                  <a:cubicBezTo>
                    <a:pt x="193" y="15"/>
                    <a:pt x="193" y="15"/>
                    <a:pt x="193" y="15"/>
                  </a:cubicBezTo>
                  <a:close/>
                  <a:moveTo>
                    <a:pt x="193" y="33"/>
                  </a:moveTo>
                  <a:cubicBezTo>
                    <a:pt x="193" y="33"/>
                    <a:pt x="194" y="33"/>
                    <a:pt x="194" y="33"/>
                  </a:cubicBezTo>
                  <a:cubicBezTo>
                    <a:pt x="196" y="31"/>
                    <a:pt x="198" y="30"/>
                    <a:pt x="201" y="30"/>
                  </a:cubicBezTo>
                  <a:cubicBezTo>
                    <a:pt x="202" y="30"/>
                    <a:pt x="203" y="30"/>
                    <a:pt x="204" y="29"/>
                  </a:cubicBezTo>
                  <a:cubicBezTo>
                    <a:pt x="204" y="29"/>
                    <a:pt x="204" y="29"/>
                    <a:pt x="205" y="29"/>
                  </a:cubicBezTo>
                  <a:cubicBezTo>
                    <a:pt x="206" y="29"/>
                    <a:pt x="207" y="29"/>
                    <a:pt x="208" y="28"/>
                  </a:cubicBezTo>
                  <a:cubicBezTo>
                    <a:pt x="210" y="28"/>
                    <a:pt x="212" y="28"/>
                    <a:pt x="214" y="28"/>
                  </a:cubicBezTo>
                  <a:cubicBezTo>
                    <a:pt x="218" y="28"/>
                    <a:pt x="221" y="28"/>
                    <a:pt x="225" y="29"/>
                  </a:cubicBezTo>
                  <a:cubicBezTo>
                    <a:pt x="225" y="30"/>
                    <a:pt x="226" y="30"/>
                    <a:pt x="226" y="30"/>
                  </a:cubicBezTo>
                  <a:cubicBezTo>
                    <a:pt x="226" y="30"/>
                    <a:pt x="227" y="30"/>
                    <a:pt x="227" y="30"/>
                  </a:cubicBezTo>
                  <a:cubicBezTo>
                    <a:pt x="227" y="26"/>
                    <a:pt x="227" y="23"/>
                    <a:pt x="227" y="19"/>
                  </a:cubicBezTo>
                  <a:cubicBezTo>
                    <a:pt x="227" y="19"/>
                    <a:pt x="226" y="19"/>
                    <a:pt x="226" y="18"/>
                  </a:cubicBezTo>
                  <a:cubicBezTo>
                    <a:pt x="226" y="18"/>
                    <a:pt x="226" y="18"/>
                    <a:pt x="225" y="19"/>
                  </a:cubicBezTo>
                  <a:cubicBezTo>
                    <a:pt x="222" y="20"/>
                    <a:pt x="218" y="20"/>
                    <a:pt x="215" y="20"/>
                  </a:cubicBezTo>
                  <a:cubicBezTo>
                    <a:pt x="211" y="21"/>
                    <a:pt x="207" y="20"/>
                    <a:pt x="203" y="20"/>
                  </a:cubicBezTo>
                  <a:cubicBezTo>
                    <a:pt x="200" y="20"/>
                    <a:pt x="196" y="20"/>
                    <a:pt x="193" y="19"/>
                  </a:cubicBezTo>
                  <a:cubicBezTo>
                    <a:pt x="193" y="19"/>
                    <a:pt x="193" y="19"/>
                    <a:pt x="193" y="19"/>
                  </a:cubicBezTo>
                  <a:cubicBezTo>
                    <a:pt x="193" y="20"/>
                    <a:pt x="193" y="32"/>
                    <a:pt x="193" y="33"/>
                  </a:cubicBezTo>
                  <a:close/>
                  <a:moveTo>
                    <a:pt x="147" y="15"/>
                  </a:moveTo>
                  <a:cubicBezTo>
                    <a:pt x="147" y="15"/>
                    <a:pt x="148" y="16"/>
                    <a:pt x="148" y="16"/>
                  </a:cubicBezTo>
                  <a:cubicBezTo>
                    <a:pt x="149" y="16"/>
                    <a:pt x="151" y="16"/>
                    <a:pt x="152" y="17"/>
                  </a:cubicBezTo>
                  <a:cubicBezTo>
                    <a:pt x="157" y="17"/>
                    <a:pt x="162" y="17"/>
                    <a:pt x="167" y="17"/>
                  </a:cubicBezTo>
                  <a:cubicBezTo>
                    <a:pt x="169" y="17"/>
                    <a:pt x="172" y="16"/>
                    <a:pt x="174" y="16"/>
                  </a:cubicBezTo>
                  <a:cubicBezTo>
                    <a:pt x="175" y="15"/>
                    <a:pt x="177" y="15"/>
                    <a:pt x="177" y="14"/>
                  </a:cubicBezTo>
                  <a:cubicBezTo>
                    <a:pt x="177" y="12"/>
                    <a:pt x="178" y="12"/>
                    <a:pt x="179" y="11"/>
                  </a:cubicBezTo>
                  <a:cubicBezTo>
                    <a:pt x="178" y="11"/>
                    <a:pt x="178" y="10"/>
                    <a:pt x="178" y="10"/>
                  </a:cubicBezTo>
                  <a:cubicBezTo>
                    <a:pt x="177" y="9"/>
                    <a:pt x="176" y="9"/>
                    <a:pt x="176" y="8"/>
                  </a:cubicBezTo>
                  <a:cubicBezTo>
                    <a:pt x="173" y="7"/>
                    <a:pt x="170" y="6"/>
                    <a:pt x="167" y="6"/>
                  </a:cubicBezTo>
                  <a:cubicBezTo>
                    <a:pt x="163" y="6"/>
                    <a:pt x="160" y="6"/>
                    <a:pt x="156" y="7"/>
                  </a:cubicBezTo>
                  <a:cubicBezTo>
                    <a:pt x="155" y="7"/>
                    <a:pt x="154" y="7"/>
                    <a:pt x="153" y="7"/>
                  </a:cubicBezTo>
                  <a:cubicBezTo>
                    <a:pt x="153" y="8"/>
                    <a:pt x="153" y="8"/>
                    <a:pt x="152" y="8"/>
                  </a:cubicBezTo>
                  <a:cubicBezTo>
                    <a:pt x="152" y="8"/>
                    <a:pt x="151" y="9"/>
                    <a:pt x="151" y="9"/>
                  </a:cubicBezTo>
                  <a:cubicBezTo>
                    <a:pt x="151" y="9"/>
                    <a:pt x="150" y="9"/>
                    <a:pt x="150" y="9"/>
                  </a:cubicBezTo>
                  <a:cubicBezTo>
                    <a:pt x="150" y="8"/>
                    <a:pt x="150" y="8"/>
                    <a:pt x="149" y="8"/>
                  </a:cubicBezTo>
                  <a:cubicBezTo>
                    <a:pt x="149" y="8"/>
                    <a:pt x="149" y="8"/>
                    <a:pt x="149" y="8"/>
                  </a:cubicBezTo>
                  <a:cubicBezTo>
                    <a:pt x="147" y="9"/>
                    <a:pt x="146" y="10"/>
                    <a:pt x="145" y="12"/>
                  </a:cubicBezTo>
                  <a:cubicBezTo>
                    <a:pt x="146" y="12"/>
                    <a:pt x="147" y="12"/>
                    <a:pt x="147" y="13"/>
                  </a:cubicBezTo>
                  <a:cubicBezTo>
                    <a:pt x="148" y="14"/>
                    <a:pt x="147" y="15"/>
                    <a:pt x="147" y="15"/>
                  </a:cubicBezTo>
                  <a:close/>
                  <a:moveTo>
                    <a:pt x="219" y="44"/>
                  </a:moveTo>
                  <a:cubicBezTo>
                    <a:pt x="218" y="44"/>
                    <a:pt x="217" y="44"/>
                    <a:pt x="217" y="45"/>
                  </a:cubicBezTo>
                  <a:cubicBezTo>
                    <a:pt x="216" y="45"/>
                    <a:pt x="216" y="45"/>
                    <a:pt x="216" y="46"/>
                  </a:cubicBezTo>
                  <a:cubicBezTo>
                    <a:pt x="215" y="47"/>
                    <a:pt x="215" y="48"/>
                    <a:pt x="215" y="49"/>
                  </a:cubicBezTo>
                  <a:cubicBezTo>
                    <a:pt x="215" y="51"/>
                    <a:pt x="215" y="53"/>
                    <a:pt x="215" y="55"/>
                  </a:cubicBezTo>
                  <a:cubicBezTo>
                    <a:pt x="216" y="61"/>
                    <a:pt x="216" y="66"/>
                    <a:pt x="216" y="72"/>
                  </a:cubicBezTo>
                  <a:cubicBezTo>
                    <a:pt x="216" y="79"/>
                    <a:pt x="216" y="86"/>
                    <a:pt x="216" y="92"/>
                  </a:cubicBezTo>
                  <a:cubicBezTo>
                    <a:pt x="216" y="93"/>
                    <a:pt x="216" y="94"/>
                    <a:pt x="217" y="94"/>
                  </a:cubicBezTo>
                  <a:cubicBezTo>
                    <a:pt x="218" y="94"/>
                    <a:pt x="219" y="94"/>
                    <a:pt x="220" y="94"/>
                  </a:cubicBezTo>
                  <a:cubicBezTo>
                    <a:pt x="220" y="94"/>
                    <a:pt x="220" y="93"/>
                    <a:pt x="220" y="93"/>
                  </a:cubicBezTo>
                  <a:cubicBezTo>
                    <a:pt x="221" y="90"/>
                    <a:pt x="221" y="87"/>
                    <a:pt x="221" y="84"/>
                  </a:cubicBezTo>
                  <a:cubicBezTo>
                    <a:pt x="221" y="81"/>
                    <a:pt x="220" y="77"/>
                    <a:pt x="220" y="73"/>
                  </a:cubicBezTo>
                  <a:cubicBezTo>
                    <a:pt x="220" y="65"/>
                    <a:pt x="220" y="57"/>
                    <a:pt x="220" y="49"/>
                  </a:cubicBezTo>
                  <a:cubicBezTo>
                    <a:pt x="220" y="48"/>
                    <a:pt x="220" y="47"/>
                    <a:pt x="219" y="46"/>
                  </a:cubicBezTo>
                  <a:cubicBezTo>
                    <a:pt x="218" y="46"/>
                    <a:pt x="219" y="45"/>
                    <a:pt x="219" y="45"/>
                  </a:cubicBezTo>
                  <a:cubicBezTo>
                    <a:pt x="219" y="44"/>
                    <a:pt x="219" y="44"/>
                    <a:pt x="219" y="44"/>
                  </a:cubicBezTo>
                  <a:close/>
                  <a:moveTo>
                    <a:pt x="62" y="37"/>
                  </a:moveTo>
                  <a:cubicBezTo>
                    <a:pt x="62" y="37"/>
                    <a:pt x="62" y="37"/>
                    <a:pt x="62" y="37"/>
                  </a:cubicBezTo>
                  <a:cubicBezTo>
                    <a:pt x="61" y="38"/>
                    <a:pt x="61" y="38"/>
                    <a:pt x="61" y="38"/>
                  </a:cubicBezTo>
                  <a:cubicBezTo>
                    <a:pt x="60" y="39"/>
                    <a:pt x="60" y="39"/>
                    <a:pt x="59" y="40"/>
                  </a:cubicBezTo>
                  <a:cubicBezTo>
                    <a:pt x="59" y="42"/>
                    <a:pt x="58" y="43"/>
                    <a:pt x="57" y="45"/>
                  </a:cubicBezTo>
                  <a:cubicBezTo>
                    <a:pt x="56" y="46"/>
                    <a:pt x="56" y="48"/>
                    <a:pt x="55" y="50"/>
                  </a:cubicBezTo>
                  <a:cubicBezTo>
                    <a:pt x="55" y="50"/>
                    <a:pt x="54" y="51"/>
                    <a:pt x="55" y="51"/>
                  </a:cubicBezTo>
                  <a:cubicBezTo>
                    <a:pt x="55" y="52"/>
                    <a:pt x="55" y="53"/>
                    <a:pt x="55" y="53"/>
                  </a:cubicBezTo>
                  <a:cubicBezTo>
                    <a:pt x="55" y="54"/>
                    <a:pt x="54" y="55"/>
                    <a:pt x="53" y="55"/>
                  </a:cubicBezTo>
                  <a:cubicBezTo>
                    <a:pt x="52" y="55"/>
                    <a:pt x="51" y="54"/>
                    <a:pt x="51" y="53"/>
                  </a:cubicBezTo>
                  <a:cubicBezTo>
                    <a:pt x="51" y="52"/>
                    <a:pt x="52" y="52"/>
                    <a:pt x="52" y="51"/>
                  </a:cubicBezTo>
                  <a:cubicBezTo>
                    <a:pt x="52" y="51"/>
                    <a:pt x="53" y="50"/>
                    <a:pt x="53" y="50"/>
                  </a:cubicBezTo>
                  <a:cubicBezTo>
                    <a:pt x="53" y="49"/>
                    <a:pt x="54" y="48"/>
                    <a:pt x="54" y="47"/>
                  </a:cubicBezTo>
                  <a:cubicBezTo>
                    <a:pt x="55" y="44"/>
                    <a:pt x="57" y="41"/>
                    <a:pt x="58" y="38"/>
                  </a:cubicBezTo>
                  <a:cubicBezTo>
                    <a:pt x="58" y="38"/>
                    <a:pt x="59" y="38"/>
                    <a:pt x="59" y="37"/>
                  </a:cubicBezTo>
                  <a:cubicBezTo>
                    <a:pt x="59" y="36"/>
                    <a:pt x="58" y="36"/>
                    <a:pt x="57" y="36"/>
                  </a:cubicBezTo>
                  <a:cubicBezTo>
                    <a:pt x="57" y="36"/>
                    <a:pt x="56" y="36"/>
                    <a:pt x="56" y="36"/>
                  </a:cubicBezTo>
                  <a:cubicBezTo>
                    <a:pt x="54" y="40"/>
                    <a:pt x="52" y="43"/>
                    <a:pt x="50" y="46"/>
                  </a:cubicBezTo>
                  <a:cubicBezTo>
                    <a:pt x="50" y="48"/>
                    <a:pt x="49" y="49"/>
                    <a:pt x="49" y="51"/>
                  </a:cubicBezTo>
                  <a:cubicBezTo>
                    <a:pt x="50" y="52"/>
                    <a:pt x="49" y="52"/>
                    <a:pt x="49" y="53"/>
                  </a:cubicBezTo>
                  <a:cubicBezTo>
                    <a:pt x="48" y="53"/>
                    <a:pt x="47" y="53"/>
                    <a:pt x="47" y="52"/>
                  </a:cubicBezTo>
                  <a:cubicBezTo>
                    <a:pt x="46" y="52"/>
                    <a:pt x="46" y="52"/>
                    <a:pt x="46" y="51"/>
                  </a:cubicBezTo>
                  <a:cubicBezTo>
                    <a:pt x="46" y="50"/>
                    <a:pt x="47" y="50"/>
                    <a:pt x="47" y="49"/>
                  </a:cubicBezTo>
                  <a:cubicBezTo>
                    <a:pt x="48" y="48"/>
                    <a:pt x="48" y="47"/>
                    <a:pt x="49" y="46"/>
                  </a:cubicBezTo>
                  <a:cubicBezTo>
                    <a:pt x="50" y="43"/>
                    <a:pt x="52" y="40"/>
                    <a:pt x="54" y="37"/>
                  </a:cubicBezTo>
                  <a:cubicBezTo>
                    <a:pt x="54" y="36"/>
                    <a:pt x="54" y="36"/>
                    <a:pt x="54" y="36"/>
                  </a:cubicBezTo>
                  <a:cubicBezTo>
                    <a:pt x="53" y="36"/>
                    <a:pt x="52" y="36"/>
                    <a:pt x="51" y="36"/>
                  </a:cubicBezTo>
                  <a:cubicBezTo>
                    <a:pt x="51" y="36"/>
                    <a:pt x="51" y="36"/>
                    <a:pt x="51" y="36"/>
                  </a:cubicBezTo>
                  <a:cubicBezTo>
                    <a:pt x="51" y="37"/>
                    <a:pt x="51" y="37"/>
                    <a:pt x="50" y="38"/>
                  </a:cubicBezTo>
                  <a:cubicBezTo>
                    <a:pt x="50" y="38"/>
                    <a:pt x="49" y="38"/>
                    <a:pt x="49" y="39"/>
                  </a:cubicBezTo>
                  <a:cubicBezTo>
                    <a:pt x="48" y="42"/>
                    <a:pt x="47" y="45"/>
                    <a:pt x="46" y="47"/>
                  </a:cubicBezTo>
                  <a:cubicBezTo>
                    <a:pt x="45" y="49"/>
                    <a:pt x="45" y="50"/>
                    <a:pt x="45" y="52"/>
                  </a:cubicBezTo>
                  <a:cubicBezTo>
                    <a:pt x="45" y="53"/>
                    <a:pt x="45" y="53"/>
                    <a:pt x="44" y="53"/>
                  </a:cubicBezTo>
                  <a:cubicBezTo>
                    <a:pt x="43" y="54"/>
                    <a:pt x="43" y="55"/>
                    <a:pt x="43" y="56"/>
                  </a:cubicBezTo>
                  <a:cubicBezTo>
                    <a:pt x="44" y="56"/>
                    <a:pt x="45" y="56"/>
                    <a:pt x="46" y="56"/>
                  </a:cubicBezTo>
                  <a:cubicBezTo>
                    <a:pt x="47" y="55"/>
                    <a:pt x="47" y="55"/>
                    <a:pt x="48" y="56"/>
                  </a:cubicBezTo>
                  <a:cubicBezTo>
                    <a:pt x="48" y="56"/>
                    <a:pt x="48" y="56"/>
                    <a:pt x="49" y="56"/>
                  </a:cubicBezTo>
                  <a:cubicBezTo>
                    <a:pt x="52" y="56"/>
                    <a:pt x="55" y="56"/>
                    <a:pt x="57" y="55"/>
                  </a:cubicBezTo>
                  <a:cubicBezTo>
                    <a:pt x="59" y="54"/>
                    <a:pt x="61" y="52"/>
                    <a:pt x="63" y="51"/>
                  </a:cubicBezTo>
                  <a:cubicBezTo>
                    <a:pt x="63" y="51"/>
                    <a:pt x="64" y="51"/>
                    <a:pt x="64" y="50"/>
                  </a:cubicBezTo>
                  <a:cubicBezTo>
                    <a:pt x="63" y="50"/>
                    <a:pt x="62" y="49"/>
                    <a:pt x="62" y="48"/>
                  </a:cubicBezTo>
                  <a:cubicBezTo>
                    <a:pt x="61" y="49"/>
                    <a:pt x="61" y="49"/>
                    <a:pt x="60" y="50"/>
                  </a:cubicBezTo>
                  <a:cubicBezTo>
                    <a:pt x="60" y="50"/>
                    <a:pt x="60" y="51"/>
                    <a:pt x="59" y="51"/>
                  </a:cubicBezTo>
                  <a:cubicBezTo>
                    <a:pt x="59" y="51"/>
                    <a:pt x="58" y="51"/>
                    <a:pt x="58" y="51"/>
                  </a:cubicBezTo>
                  <a:cubicBezTo>
                    <a:pt x="58" y="51"/>
                    <a:pt x="57" y="50"/>
                    <a:pt x="58" y="50"/>
                  </a:cubicBezTo>
                  <a:cubicBezTo>
                    <a:pt x="58" y="50"/>
                    <a:pt x="58" y="50"/>
                    <a:pt x="58" y="50"/>
                  </a:cubicBezTo>
                  <a:cubicBezTo>
                    <a:pt x="58" y="48"/>
                    <a:pt x="59" y="46"/>
                    <a:pt x="59" y="45"/>
                  </a:cubicBezTo>
                  <a:cubicBezTo>
                    <a:pt x="60" y="43"/>
                    <a:pt x="61" y="41"/>
                    <a:pt x="62" y="39"/>
                  </a:cubicBezTo>
                  <a:cubicBezTo>
                    <a:pt x="62" y="38"/>
                    <a:pt x="62" y="37"/>
                    <a:pt x="63" y="37"/>
                  </a:cubicBezTo>
                  <a:cubicBezTo>
                    <a:pt x="62" y="37"/>
                    <a:pt x="62" y="37"/>
                    <a:pt x="62" y="37"/>
                  </a:cubicBezTo>
                  <a:cubicBezTo>
                    <a:pt x="62" y="37"/>
                    <a:pt x="62" y="37"/>
                    <a:pt x="62" y="37"/>
                  </a:cubicBezTo>
                  <a:close/>
                  <a:moveTo>
                    <a:pt x="206" y="47"/>
                  </a:moveTo>
                  <a:cubicBezTo>
                    <a:pt x="205" y="47"/>
                    <a:pt x="205" y="48"/>
                    <a:pt x="205" y="48"/>
                  </a:cubicBezTo>
                  <a:cubicBezTo>
                    <a:pt x="205" y="49"/>
                    <a:pt x="205" y="49"/>
                    <a:pt x="205" y="50"/>
                  </a:cubicBezTo>
                  <a:cubicBezTo>
                    <a:pt x="205" y="51"/>
                    <a:pt x="205" y="52"/>
                    <a:pt x="205" y="54"/>
                  </a:cubicBezTo>
                  <a:cubicBezTo>
                    <a:pt x="205" y="59"/>
                    <a:pt x="205" y="63"/>
                    <a:pt x="205" y="68"/>
                  </a:cubicBezTo>
                  <a:cubicBezTo>
                    <a:pt x="205" y="75"/>
                    <a:pt x="205" y="82"/>
                    <a:pt x="206" y="89"/>
                  </a:cubicBezTo>
                  <a:cubicBezTo>
                    <a:pt x="206" y="91"/>
                    <a:pt x="207" y="92"/>
                    <a:pt x="207" y="94"/>
                  </a:cubicBezTo>
                  <a:cubicBezTo>
                    <a:pt x="208" y="94"/>
                    <a:pt x="209" y="94"/>
                    <a:pt x="209" y="94"/>
                  </a:cubicBezTo>
                  <a:cubicBezTo>
                    <a:pt x="210" y="93"/>
                    <a:pt x="210" y="91"/>
                    <a:pt x="210" y="90"/>
                  </a:cubicBezTo>
                  <a:cubicBezTo>
                    <a:pt x="209" y="87"/>
                    <a:pt x="209" y="84"/>
                    <a:pt x="209" y="82"/>
                  </a:cubicBezTo>
                  <a:cubicBezTo>
                    <a:pt x="209" y="76"/>
                    <a:pt x="209" y="71"/>
                    <a:pt x="209" y="66"/>
                  </a:cubicBezTo>
                  <a:cubicBezTo>
                    <a:pt x="209" y="60"/>
                    <a:pt x="209" y="54"/>
                    <a:pt x="209" y="48"/>
                  </a:cubicBezTo>
                  <a:cubicBezTo>
                    <a:pt x="209" y="47"/>
                    <a:pt x="209" y="46"/>
                    <a:pt x="208" y="46"/>
                  </a:cubicBezTo>
                  <a:cubicBezTo>
                    <a:pt x="207" y="46"/>
                    <a:pt x="207" y="46"/>
                    <a:pt x="206" y="46"/>
                  </a:cubicBezTo>
                  <a:cubicBezTo>
                    <a:pt x="206" y="46"/>
                    <a:pt x="206" y="46"/>
                    <a:pt x="206" y="47"/>
                  </a:cubicBezTo>
                  <a:close/>
                  <a:moveTo>
                    <a:pt x="34" y="98"/>
                  </a:moveTo>
                  <a:cubicBezTo>
                    <a:pt x="36" y="98"/>
                    <a:pt x="38" y="98"/>
                    <a:pt x="40" y="97"/>
                  </a:cubicBezTo>
                  <a:cubicBezTo>
                    <a:pt x="40" y="97"/>
                    <a:pt x="40" y="97"/>
                    <a:pt x="40" y="97"/>
                  </a:cubicBezTo>
                  <a:cubicBezTo>
                    <a:pt x="40" y="95"/>
                    <a:pt x="41" y="93"/>
                    <a:pt x="41" y="92"/>
                  </a:cubicBezTo>
                  <a:cubicBezTo>
                    <a:pt x="41" y="82"/>
                    <a:pt x="40" y="72"/>
                    <a:pt x="40" y="61"/>
                  </a:cubicBezTo>
                  <a:cubicBezTo>
                    <a:pt x="40" y="60"/>
                    <a:pt x="40" y="59"/>
                    <a:pt x="40" y="58"/>
                  </a:cubicBezTo>
                  <a:cubicBezTo>
                    <a:pt x="39" y="57"/>
                    <a:pt x="38" y="57"/>
                    <a:pt x="38" y="57"/>
                  </a:cubicBezTo>
                  <a:cubicBezTo>
                    <a:pt x="37" y="60"/>
                    <a:pt x="38" y="84"/>
                    <a:pt x="38" y="89"/>
                  </a:cubicBezTo>
                  <a:cubicBezTo>
                    <a:pt x="38" y="89"/>
                    <a:pt x="38" y="89"/>
                    <a:pt x="38" y="89"/>
                  </a:cubicBezTo>
                  <a:cubicBezTo>
                    <a:pt x="40" y="89"/>
                    <a:pt x="40" y="90"/>
                    <a:pt x="40" y="92"/>
                  </a:cubicBezTo>
                  <a:cubicBezTo>
                    <a:pt x="39" y="93"/>
                    <a:pt x="39" y="94"/>
                    <a:pt x="39" y="95"/>
                  </a:cubicBezTo>
                  <a:cubicBezTo>
                    <a:pt x="38" y="96"/>
                    <a:pt x="38" y="96"/>
                    <a:pt x="37" y="96"/>
                  </a:cubicBezTo>
                  <a:cubicBezTo>
                    <a:pt x="36" y="96"/>
                    <a:pt x="36" y="96"/>
                    <a:pt x="36" y="95"/>
                  </a:cubicBezTo>
                  <a:cubicBezTo>
                    <a:pt x="35" y="93"/>
                    <a:pt x="35" y="92"/>
                    <a:pt x="36" y="90"/>
                  </a:cubicBezTo>
                  <a:cubicBezTo>
                    <a:pt x="36" y="90"/>
                    <a:pt x="36" y="89"/>
                    <a:pt x="36" y="89"/>
                  </a:cubicBezTo>
                  <a:cubicBezTo>
                    <a:pt x="36" y="86"/>
                    <a:pt x="36" y="84"/>
                    <a:pt x="36" y="81"/>
                  </a:cubicBezTo>
                  <a:cubicBezTo>
                    <a:pt x="35" y="77"/>
                    <a:pt x="35" y="73"/>
                    <a:pt x="35" y="69"/>
                  </a:cubicBezTo>
                  <a:cubicBezTo>
                    <a:pt x="35" y="66"/>
                    <a:pt x="35" y="63"/>
                    <a:pt x="35" y="60"/>
                  </a:cubicBezTo>
                  <a:cubicBezTo>
                    <a:pt x="35" y="59"/>
                    <a:pt x="35" y="57"/>
                    <a:pt x="35" y="56"/>
                  </a:cubicBezTo>
                  <a:cubicBezTo>
                    <a:pt x="35" y="56"/>
                    <a:pt x="35" y="56"/>
                    <a:pt x="34" y="56"/>
                  </a:cubicBezTo>
                  <a:cubicBezTo>
                    <a:pt x="34" y="56"/>
                    <a:pt x="34" y="56"/>
                    <a:pt x="34" y="57"/>
                  </a:cubicBezTo>
                  <a:cubicBezTo>
                    <a:pt x="34" y="66"/>
                    <a:pt x="34" y="76"/>
                    <a:pt x="34" y="85"/>
                  </a:cubicBezTo>
                  <a:cubicBezTo>
                    <a:pt x="34" y="86"/>
                    <a:pt x="34" y="87"/>
                    <a:pt x="34" y="88"/>
                  </a:cubicBezTo>
                  <a:cubicBezTo>
                    <a:pt x="34" y="91"/>
                    <a:pt x="34" y="93"/>
                    <a:pt x="34" y="95"/>
                  </a:cubicBezTo>
                  <a:cubicBezTo>
                    <a:pt x="35" y="96"/>
                    <a:pt x="34" y="97"/>
                    <a:pt x="34" y="98"/>
                  </a:cubicBezTo>
                  <a:close/>
                  <a:moveTo>
                    <a:pt x="104" y="94"/>
                  </a:moveTo>
                  <a:cubicBezTo>
                    <a:pt x="105" y="92"/>
                    <a:pt x="106" y="90"/>
                    <a:pt x="106" y="87"/>
                  </a:cubicBezTo>
                  <a:cubicBezTo>
                    <a:pt x="106" y="84"/>
                    <a:pt x="106" y="80"/>
                    <a:pt x="106" y="76"/>
                  </a:cubicBezTo>
                  <a:cubicBezTo>
                    <a:pt x="106" y="76"/>
                    <a:pt x="106" y="75"/>
                    <a:pt x="106" y="74"/>
                  </a:cubicBezTo>
                  <a:cubicBezTo>
                    <a:pt x="106" y="73"/>
                    <a:pt x="105" y="73"/>
                    <a:pt x="106" y="72"/>
                  </a:cubicBezTo>
                  <a:cubicBezTo>
                    <a:pt x="103" y="72"/>
                    <a:pt x="100" y="72"/>
                    <a:pt x="96" y="71"/>
                  </a:cubicBezTo>
                  <a:cubicBezTo>
                    <a:pt x="96" y="72"/>
                    <a:pt x="96" y="72"/>
                    <a:pt x="96" y="73"/>
                  </a:cubicBezTo>
                  <a:cubicBezTo>
                    <a:pt x="96" y="76"/>
                    <a:pt x="97" y="80"/>
                    <a:pt x="96" y="83"/>
                  </a:cubicBezTo>
                  <a:cubicBezTo>
                    <a:pt x="96" y="86"/>
                    <a:pt x="96" y="89"/>
                    <a:pt x="97" y="92"/>
                  </a:cubicBezTo>
                  <a:cubicBezTo>
                    <a:pt x="97" y="92"/>
                    <a:pt x="97" y="93"/>
                    <a:pt x="97" y="94"/>
                  </a:cubicBezTo>
                  <a:cubicBezTo>
                    <a:pt x="97" y="94"/>
                    <a:pt x="98" y="94"/>
                    <a:pt x="98" y="94"/>
                  </a:cubicBezTo>
                  <a:cubicBezTo>
                    <a:pt x="99" y="94"/>
                    <a:pt x="99" y="94"/>
                    <a:pt x="100" y="94"/>
                  </a:cubicBezTo>
                  <a:cubicBezTo>
                    <a:pt x="100" y="92"/>
                    <a:pt x="100" y="91"/>
                    <a:pt x="100" y="89"/>
                  </a:cubicBezTo>
                  <a:cubicBezTo>
                    <a:pt x="100" y="86"/>
                    <a:pt x="100" y="82"/>
                    <a:pt x="100" y="78"/>
                  </a:cubicBezTo>
                  <a:cubicBezTo>
                    <a:pt x="100" y="77"/>
                    <a:pt x="100" y="77"/>
                    <a:pt x="100" y="76"/>
                  </a:cubicBezTo>
                  <a:cubicBezTo>
                    <a:pt x="100" y="76"/>
                    <a:pt x="99" y="76"/>
                    <a:pt x="99" y="77"/>
                  </a:cubicBezTo>
                  <a:cubicBezTo>
                    <a:pt x="98" y="76"/>
                    <a:pt x="98" y="75"/>
                    <a:pt x="98" y="74"/>
                  </a:cubicBezTo>
                  <a:cubicBezTo>
                    <a:pt x="99" y="73"/>
                    <a:pt x="100" y="73"/>
                    <a:pt x="101" y="73"/>
                  </a:cubicBezTo>
                  <a:cubicBezTo>
                    <a:pt x="101" y="73"/>
                    <a:pt x="101" y="74"/>
                    <a:pt x="101" y="74"/>
                  </a:cubicBezTo>
                  <a:cubicBezTo>
                    <a:pt x="102" y="74"/>
                    <a:pt x="102" y="75"/>
                    <a:pt x="102" y="75"/>
                  </a:cubicBezTo>
                  <a:cubicBezTo>
                    <a:pt x="102" y="76"/>
                    <a:pt x="102" y="77"/>
                    <a:pt x="102" y="79"/>
                  </a:cubicBezTo>
                  <a:cubicBezTo>
                    <a:pt x="102" y="82"/>
                    <a:pt x="102" y="85"/>
                    <a:pt x="102" y="89"/>
                  </a:cubicBezTo>
                  <a:cubicBezTo>
                    <a:pt x="102" y="91"/>
                    <a:pt x="103" y="92"/>
                    <a:pt x="103" y="94"/>
                  </a:cubicBezTo>
                  <a:cubicBezTo>
                    <a:pt x="103" y="94"/>
                    <a:pt x="104" y="94"/>
                    <a:pt x="104" y="94"/>
                  </a:cubicBezTo>
                  <a:close/>
                  <a:moveTo>
                    <a:pt x="107" y="56"/>
                  </a:moveTo>
                  <a:cubicBezTo>
                    <a:pt x="106" y="56"/>
                    <a:pt x="105" y="56"/>
                    <a:pt x="104" y="56"/>
                  </a:cubicBezTo>
                  <a:cubicBezTo>
                    <a:pt x="104" y="56"/>
                    <a:pt x="103" y="57"/>
                    <a:pt x="103" y="57"/>
                  </a:cubicBezTo>
                  <a:cubicBezTo>
                    <a:pt x="103" y="59"/>
                    <a:pt x="103" y="60"/>
                    <a:pt x="102" y="62"/>
                  </a:cubicBezTo>
                  <a:cubicBezTo>
                    <a:pt x="102" y="63"/>
                    <a:pt x="102" y="64"/>
                    <a:pt x="101" y="66"/>
                  </a:cubicBezTo>
                  <a:cubicBezTo>
                    <a:pt x="101" y="66"/>
                    <a:pt x="101" y="67"/>
                    <a:pt x="100" y="67"/>
                  </a:cubicBezTo>
                  <a:cubicBezTo>
                    <a:pt x="100" y="67"/>
                    <a:pt x="99" y="67"/>
                    <a:pt x="99" y="66"/>
                  </a:cubicBezTo>
                  <a:cubicBezTo>
                    <a:pt x="98" y="66"/>
                    <a:pt x="98" y="65"/>
                    <a:pt x="99" y="65"/>
                  </a:cubicBezTo>
                  <a:cubicBezTo>
                    <a:pt x="99" y="63"/>
                    <a:pt x="100" y="62"/>
                    <a:pt x="101" y="60"/>
                  </a:cubicBezTo>
                  <a:cubicBezTo>
                    <a:pt x="101" y="59"/>
                    <a:pt x="102" y="58"/>
                    <a:pt x="102" y="57"/>
                  </a:cubicBezTo>
                  <a:cubicBezTo>
                    <a:pt x="100" y="57"/>
                    <a:pt x="99" y="58"/>
                    <a:pt x="97" y="57"/>
                  </a:cubicBezTo>
                  <a:cubicBezTo>
                    <a:pt x="96" y="58"/>
                    <a:pt x="96" y="60"/>
                    <a:pt x="96" y="61"/>
                  </a:cubicBezTo>
                  <a:cubicBezTo>
                    <a:pt x="95" y="62"/>
                    <a:pt x="95" y="63"/>
                    <a:pt x="95" y="63"/>
                  </a:cubicBezTo>
                  <a:cubicBezTo>
                    <a:pt x="95" y="64"/>
                    <a:pt x="95" y="64"/>
                    <a:pt x="95" y="65"/>
                  </a:cubicBezTo>
                  <a:cubicBezTo>
                    <a:pt x="96" y="66"/>
                    <a:pt x="95" y="68"/>
                    <a:pt x="94" y="68"/>
                  </a:cubicBezTo>
                  <a:cubicBezTo>
                    <a:pt x="94" y="68"/>
                    <a:pt x="93" y="68"/>
                    <a:pt x="93" y="68"/>
                  </a:cubicBezTo>
                  <a:cubicBezTo>
                    <a:pt x="94" y="69"/>
                    <a:pt x="94" y="69"/>
                    <a:pt x="94" y="68"/>
                  </a:cubicBezTo>
                  <a:cubicBezTo>
                    <a:pt x="95" y="67"/>
                    <a:pt x="96" y="68"/>
                    <a:pt x="97" y="69"/>
                  </a:cubicBezTo>
                  <a:cubicBezTo>
                    <a:pt x="97" y="69"/>
                    <a:pt x="97" y="69"/>
                    <a:pt x="98" y="69"/>
                  </a:cubicBezTo>
                  <a:cubicBezTo>
                    <a:pt x="100" y="70"/>
                    <a:pt x="106" y="70"/>
                    <a:pt x="108" y="70"/>
                  </a:cubicBezTo>
                  <a:cubicBezTo>
                    <a:pt x="108" y="69"/>
                    <a:pt x="108" y="69"/>
                    <a:pt x="108" y="68"/>
                  </a:cubicBezTo>
                  <a:cubicBezTo>
                    <a:pt x="109" y="66"/>
                    <a:pt x="109" y="64"/>
                    <a:pt x="110" y="62"/>
                  </a:cubicBezTo>
                  <a:cubicBezTo>
                    <a:pt x="110" y="61"/>
                    <a:pt x="111" y="60"/>
                    <a:pt x="111" y="59"/>
                  </a:cubicBezTo>
                  <a:cubicBezTo>
                    <a:pt x="110" y="58"/>
                    <a:pt x="110" y="58"/>
                    <a:pt x="111" y="56"/>
                  </a:cubicBezTo>
                  <a:cubicBezTo>
                    <a:pt x="109" y="56"/>
                    <a:pt x="109" y="57"/>
                    <a:pt x="108" y="58"/>
                  </a:cubicBezTo>
                  <a:cubicBezTo>
                    <a:pt x="108" y="58"/>
                    <a:pt x="107" y="59"/>
                    <a:pt x="107" y="60"/>
                  </a:cubicBezTo>
                  <a:cubicBezTo>
                    <a:pt x="106" y="62"/>
                    <a:pt x="106" y="63"/>
                    <a:pt x="106" y="65"/>
                  </a:cubicBezTo>
                  <a:cubicBezTo>
                    <a:pt x="106" y="66"/>
                    <a:pt x="106" y="66"/>
                    <a:pt x="105" y="66"/>
                  </a:cubicBezTo>
                  <a:cubicBezTo>
                    <a:pt x="105" y="67"/>
                    <a:pt x="104" y="66"/>
                    <a:pt x="104" y="66"/>
                  </a:cubicBezTo>
                  <a:cubicBezTo>
                    <a:pt x="103" y="66"/>
                    <a:pt x="103" y="65"/>
                    <a:pt x="103" y="65"/>
                  </a:cubicBezTo>
                  <a:cubicBezTo>
                    <a:pt x="104" y="64"/>
                    <a:pt x="104" y="64"/>
                    <a:pt x="104" y="64"/>
                  </a:cubicBezTo>
                  <a:cubicBezTo>
                    <a:pt x="104" y="63"/>
                    <a:pt x="105" y="63"/>
                    <a:pt x="105" y="62"/>
                  </a:cubicBezTo>
                  <a:cubicBezTo>
                    <a:pt x="106" y="60"/>
                    <a:pt x="106" y="59"/>
                    <a:pt x="107" y="57"/>
                  </a:cubicBezTo>
                  <a:cubicBezTo>
                    <a:pt x="107" y="57"/>
                    <a:pt x="107" y="57"/>
                    <a:pt x="107" y="56"/>
                  </a:cubicBezTo>
                  <a:close/>
                  <a:moveTo>
                    <a:pt x="43" y="58"/>
                  </a:moveTo>
                  <a:cubicBezTo>
                    <a:pt x="43" y="59"/>
                    <a:pt x="42" y="60"/>
                    <a:pt x="42" y="62"/>
                  </a:cubicBezTo>
                  <a:cubicBezTo>
                    <a:pt x="42" y="64"/>
                    <a:pt x="43" y="67"/>
                    <a:pt x="43" y="69"/>
                  </a:cubicBezTo>
                  <a:cubicBezTo>
                    <a:pt x="43" y="77"/>
                    <a:pt x="43" y="84"/>
                    <a:pt x="43" y="92"/>
                  </a:cubicBezTo>
                  <a:cubicBezTo>
                    <a:pt x="43" y="93"/>
                    <a:pt x="43" y="95"/>
                    <a:pt x="43" y="96"/>
                  </a:cubicBezTo>
                  <a:cubicBezTo>
                    <a:pt x="43" y="97"/>
                    <a:pt x="44" y="97"/>
                    <a:pt x="44" y="97"/>
                  </a:cubicBezTo>
                  <a:cubicBezTo>
                    <a:pt x="45" y="97"/>
                    <a:pt x="45" y="97"/>
                    <a:pt x="46" y="97"/>
                  </a:cubicBezTo>
                  <a:cubicBezTo>
                    <a:pt x="46" y="96"/>
                    <a:pt x="46" y="96"/>
                    <a:pt x="46" y="96"/>
                  </a:cubicBezTo>
                  <a:cubicBezTo>
                    <a:pt x="46" y="94"/>
                    <a:pt x="47" y="92"/>
                    <a:pt x="47" y="90"/>
                  </a:cubicBezTo>
                  <a:cubicBezTo>
                    <a:pt x="47" y="81"/>
                    <a:pt x="47" y="72"/>
                    <a:pt x="46" y="63"/>
                  </a:cubicBezTo>
                  <a:cubicBezTo>
                    <a:pt x="46" y="62"/>
                    <a:pt x="46" y="61"/>
                    <a:pt x="46" y="60"/>
                  </a:cubicBezTo>
                  <a:cubicBezTo>
                    <a:pt x="46" y="59"/>
                    <a:pt x="45" y="59"/>
                    <a:pt x="45" y="58"/>
                  </a:cubicBezTo>
                  <a:cubicBezTo>
                    <a:pt x="44" y="58"/>
                    <a:pt x="44" y="58"/>
                    <a:pt x="43" y="58"/>
                  </a:cubicBezTo>
                  <a:close/>
                  <a:moveTo>
                    <a:pt x="49" y="58"/>
                  </a:moveTo>
                  <a:cubicBezTo>
                    <a:pt x="49" y="60"/>
                    <a:pt x="48" y="61"/>
                    <a:pt x="48" y="63"/>
                  </a:cubicBezTo>
                  <a:cubicBezTo>
                    <a:pt x="48" y="71"/>
                    <a:pt x="49" y="79"/>
                    <a:pt x="49" y="87"/>
                  </a:cubicBezTo>
                  <a:cubicBezTo>
                    <a:pt x="49" y="89"/>
                    <a:pt x="49" y="91"/>
                    <a:pt x="49" y="93"/>
                  </a:cubicBezTo>
                  <a:cubicBezTo>
                    <a:pt x="49" y="95"/>
                    <a:pt x="50" y="95"/>
                    <a:pt x="50" y="96"/>
                  </a:cubicBezTo>
                  <a:cubicBezTo>
                    <a:pt x="50" y="96"/>
                    <a:pt x="51" y="95"/>
                    <a:pt x="51" y="94"/>
                  </a:cubicBezTo>
                  <a:cubicBezTo>
                    <a:pt x="52" y="90"/>
                    <a:pt x="52" y="86"/>
                    <a:pt x="52" y="82"/>
                  </a:cubicBezTo>
                  <a:cubicBezTo>
                    <a:pt x="52" y="75"/>
                    <a:pt x="53" y="69"/>
                    <a:pt x="53" y="62"/>
                  </a:cubicBezTo>
                  <a:cubicBezTo>
                    <a:pt x="53" y="61"/>
                    <a:pt x="52" y="60"/>
                    <a:pt x="52" y="59"/>
                  </a:cubicBezTo>
                  <a:cubicBezTo>
                    <a:pt x="52" y="58"/>
                    <a:pt x="51" y="58"/>
                    <a:pt x="51" y="58"/>
                  </a:cubicBezTo>
                  <a:cubicBezTo>
                    <a:pt x="50" y="58"/>
                    <a:pt x="50" y="58"/>
                    <a:pt x="49" y="58"/>
                  </a:cubicBezTo>
                  <a:close/>
                  <a:moveTo>
                    <a:pt x="211" y="42"/>
                  </a:moveTo>
                  <a:cubicBezTo>
                    <a:pt x="211" y="42"/>
                    <a:pt x="211" y="42"/>
                    <a:pt x="211" y="41"/>
                  </a:cubicBezTo>
                  <a:cubicBezTo>
                    <a:pt x="212" y="41"/>
                    <a:pt x="212" y="40"/>
                    <a:pt x="213" y="39"/>
                  </a:cubicBezTo>
                  <a:cubicBezTo>
                    <a:pt x="213" y="38"/>
                    <a:pt x="214" y="37"/>
                    <a:pt x="214" y="35"/>
                  </a:cubicBezTo>
                  <a:cubicBezTo>
                    <a:pt x="214" y="35"/>
                    <a:pt x="214" y="35"/>
                    <a:pt x="215" y="34"/>
                  </a:cubicBezTo>
                  <a:cubicBezTo>
                    <a:pt x="214" y="34"/>
                    <a:pt x="214" y="34"/>
                    <a:pt x="214" y="34"/>
                  </a:cubicBezTo>
                  <a:cubicBezTo>
                    <a:pt x="214" y="33"/>
                    <a:pt x="215" y="33"/>
                    <a:pt x="215" y="33"/>
                  </a:cubicBezTo>
                  <a:cubicBezTo>
                    <a:pt x="216" y="33"/>
                    <a:pt x="217" y="33"/>
                    <a:pt x="217" y="34"/>
                  </a:cubicBezTo>
                  <a:cubicBezTo>
                    <a:pt x="216" y="34"/>
                    <a:pt x="216" y="35"/>
                    <a:pt x="216" y="35"/>
                  </a:cubicBezTo>
                  <a:cubicBezTo>
                    <a:pt x="215" y="37"/>
                    <a:pt x="215" y="39"/>
                    <a:pt x="214" y="40"/>
                  </a:cubicBezTo>
                  <a:cubicBezTo>
                    <a:pt x="214" y="41"/>
                    <a:pt x="214" y="41"/>
                    <a:pt x="214" y="41"/>
                  </a:cubicBezTo>
                  <a:cubicBezTo>
                    <a:pt x="214" y="42"/>
                    <a:pt x="215" y="42"/>
                    <a:pt x="216" y="42"/>
                  </a:cubicBezTo>
                  <a:cubicBezTo>
                    <a:pt x="216" y="42"/>
                    <a:pt x="216" y="42"/>
                    <a:pt x="217" y="42"/>
                  </a:cubicBezTo>
                  <a:cubicBezTo>
                    <a:pt x="220" y="41"/>
                    <a:pt x="223" y="41"/>
                    <a:pt x="226" y="39"/>
                  </a:cubicBezTo>
                  <a:cubicBezTo>
                    <a:pt x="225" y="38"/>
                    <a:pt x="225" y="38"/>
                    <a:pt x="226" y="37"/>
                  </a:cubicBezTo>
                  <a:cubicBezTo>
                    <a:pt x="226" y="37"/>
                    <a:pt x="227" y="36"/>
                    <a:pt x="227" y="35"/>
                  </a:cubicBezTo>
                  <a:cubicBezTo>
                    <a:pt x="227" y="34"/>
                    <a:pt x="227" y="33"/>
                    <a:pt x="227" y="32"/>
                  </a:cubicBezTo>
                  <a:cubicBezTo>
                    <a:pt x="226" y="32"/>
                    <a:pt x="225" y="32"/>
                    <a:pt x="224" y="32"/>
                  </a:cubicBezTo>
                  <a:cubicBezTo>
                    <a:pt x="221" y="31"/>
                    <a:pt x="217" y="31"/>
                    <a:pt x="213" y="31"/>
                  </a:cubicBezTo>
                  <a:cubicBezTo>
                    <a:pt x="213" y="31"/>
                    <a:pt x="212" y="32"/>
                    <a:pt x="212" y="32"/>
                  </a:cubicBezTo>
                  <a:cubicBezTo>
                    <a:pt x="212" y="34"/>
                    <a:pt x="211" y="35"/>
                    <a:pt x="211" y="36"/>
                  </a:cubicBezTo>
                  <a:cubicBezTo>
                    <a:pt x="210" y="37"/>
                    <a:pt x="210" y="38"/>
                    <a:pt x="210" y="39"/>
                  </a:cubicBezTo>
                  <a:cubicBezTo>
                    <a:pt x="209" y="40"/>
                    <a:pt x="209" y="41"/>
                    <a:pt x="209" y="42"/>
                  </a:cubicBezTo>
                  <a:cubicBezTo>
                    <a:pt x="210" y="42"/>
                    <a:pt x="210" y="42"/>
                    <a:pt x="211" y="42"/>
                  </a:cubicBezTo>
                  <a:close/>
                  <a:moveTo>
                    <a:pt x="202" y="94"/>
                  </a:moveTo>
                  <a:cubicBezTo>
                    <a:pt x="202" y="94"/>
                    <a:pt x="202" y="93"/>
                    <a:pt x="203" y="93"/>
                  </a:cubicBezTo>
                  <a:cubicBezTo>
                    <a:pt x="203" y="92"/>
                    <a:pt x="203" y="91"/>
                    <a:pt x="203" y="90"/>
                  </a:cubicBezTo>
                  <a:cubicBezTo>
                    <a:pt x="203" y="87"/>
                    <a:pt x="204" y="84"/>
                    <a:pt x="203" y="81"/>
                  </a:cubicBezTo>
                  <a:cubicBezTo>
                    <a:pt x="203" y="75"/>
                    <a:pt x="203" y="69"/>
                    <a:pt x="203" y="63"/>
                  </a:cubicBezTo>
                  <a:cubicBezTo>
                    <a:pt x="203" y="58"/>
                    <a:pt x="203" y="54"/>
                    <a:pt x="203" y="50"/>
                  </a:cubicBezTo>
                  <a:cubicBezTo>
                    <a:pt x="203" y="49"/>
                    <a:pt x="202" y="47"/>
                    <a:pt x="201" y="46"/>
                  </a:cubicBezTo>
                  <a:cubicBezTo>
                    <a:pt x="201" y="46"/>
                    <a:pt x="201" y="46"/>
                    <a:pt x="201" y="45"/>
                  </a:cubicBezTo>
                  <a:cubicBezTo>
                    <a:pt x="201" y="45"/>
                    <a:pt x="200" y="45"/>
                    <a:pt x="200" y="46"/>
                  </a:cubicBezTo>
                  <a:cubicBezTo>
                    <a:pt x="200" y="46"/>
                    <a:pt x="200" y="46"/>
                    <a:pt x="200" y="47"/>
                  </a:cubicBezTo>
                  <a:cubicBezTo>
                    <a:pt x="200" y="55"/>
                    <a:pt x="200" y="63"/>
                    <a:pt x="201" y="71"/>
                  </a:cubicBezTo>
                  <a:cubicBezTo>
                    <a:pt x="201" y="77"/>
                    <a:pt x="201" y="83"/>
                    <a:pt x="201" y="90"/>
                  </a:cubicBezTo>
                  <a:cubicBezTo>
                    <a:pt x="201" y="91"/>
                    <a:pt x="201" y="92"/>
                    <a:pt x="202" y="94"/>
                  </a:cubicBezTo>
                  <a:cubicBezTo>
                    <a:pt x="202" y="94"/>
                    <a:pt x="202" y="94"/>
                    <a:pt x="202" y="94"/>
                  </a:cubicBezTo>
                  <a:close/>
                  <a:moveTo>
                    <a:pt x="214" y="94"/>
                  </a:moveTo>
                  <a:cubicBezTo>
                    <a:pt x="214" y="93"/>
                    <a:pt x="214" y="93"/>
                    <a:pt x="214" y="92"/>
                  </a:cubicBezTo>
                  <a:cubicBezTo>
                    <a:pt x="214" y="88"/>
                    <a:pt x="214" y="83"/>
                    <a:pt x="214" y="79"/>
                  </a:cubicBezTo>
                  <a:cubicBezTo>
                    <a:pt x="214" y="73"/>
                    <a:pt x="214" y="67"/>
                    <a:pt x="214" y="62"/>
                  </a:cubicBezTo>
                  <a:cubicBezTo>
                    <a:pt x="214" y="58"/>
                    <a:pt x="213" y="53"/>
                    <a:pt x="213" y="49"/>
                  </a:cubicBezTo>
                  <a:cubicBezTo>
                    <a:pt x="213" y="48"/>
                    <a:pt x="213" y="47"/>
                    <a:pt x="212" y="45"/>
                  </a:cubicBezTo>
                  <a:cubicBezTo>
                    <a:pt x="212" y="45"/>
                    <a:pt x="211" y="45"/>
                    <a:pt x="211" y="46"/>
                  </a:cubicBezTo>
                  <a:cubicBezTo>
                    <a:pt x="211" y="48"/>
                    <a:pt x="211" y="50"/>
                    <a:pt x="211" y="51"/>
                  </a:cubicBezTo>
                  <a:cubicBezTo>
                    <a:pt x="211" y="61"/>
                    <a:pt x="211" y="70"/>
                    <a:pt x="211" y="79"/>
                  </a:cubicBezTo>
                  <a:cubicBezTo>
                    <a:pt x="211" y="83"/>
                    <a:pt x="212" y="87"/>
                    <a:pt x="212" y="91"/>
                  </a:cubicBezTo>
                  <a:cubicBezTo>
                    <a:pt x="212" y="92"/>
                    <a:pt x="212" y="93"/>
                    <a:pt x="212" y="94"/>
                  </a:cubicBezTo>
                  <a:cubicBezTo>
                    <a:pt x="213" y="94"/>
                    <a:pt x="213" y="94"/>
                    <a:pt x="214" y="94"/>
                  </a:cubicBezTo>
                  <a:close/>
                  <a:moveTo>
                    <a:pt x="57" y="96"/>
                  </a:moveTo>
                  <a:cubicBezTo>
                    <a:pt x="57" y="96"/>
                    <a:pt x="57" y="96"/>
                    <a:pt x="57" y="95"/>
                  </a:cubicBezTo>
                  <a:cubicBezTo>
                    <a:pt x="57" y="92"/>
                    <a:pt x="58" y="89"/>
                    <a:pt x="58" y="87"/>
                  </a:cubicBezTo>
                  <a:cubicBezTo>
                    <a:pt x="58" y="84"/>
                    <a:pt x="58" y="82"/>
                    <a:pt x="58" y="80"/>
                  </a:cubicBezTo>
                  <a:cubicBezTo>
                    <a:pt x="58" y="74"/>
                    <a:pt x="58" y="68"/>
                    <a:pt x="58" y="62"/>
                  </a:cubicBezTo>
                  <a:cubicBezTo>
                    <a:pt x="58" y="61"/>
                    <a:pt x="57" y="60"/>
                    <a:pt x="57" y="59"/>
                  </a:cubicBezTo>
                  <a:cubicBezTo>
                    <a:pt x="57" y="58"/>
                    <a:pt x="56" y="58"/>
                    <a:pt x="56" y="57"/>
                  </a:cubicBezTo>
                  <a:cubicBezTo>
                    <a:pt x="56" y="57"/>
                    <a:pt x="56" y="58"/>
                    <a:pt x="56" y="58"/>
                  </a:cubicBezTo>
                  <a:cubicBezTo>
                    <a:pt x="56" y="58"/>
                    <a:pt x="56" y="58"/>
                    <a:pt x="56" y="59"/>
                  </a:cubicBezTo>
                  <a:cubicBezTo>
                    <a:pt x="55" y="59"/>
                    <a:pt x="55" y="59"/>
                    <a:pt x="55" y="60"/>
                  </a:cubicBezTo>
                  <a:cubicBezTo>
                    <a:pt x="55" y="60"/>
                    <a:pt x="55" y="61"/>
                    <a:pt x="55" y="62"/>
                  </a:cubicBezTo>
                  <a:cubicBezTo>
                    <a:pt x="55" y="69"/>
                    <a:pt x="55" y="76"/>
                    <a:pt x="54" y="83"/>
                  </a:cubicBezTo>
                  <a:cubicBezTo>
                    <a:pt x="54" y="87"/>
                    <a:pt x="54" y="90"/>
                    <a:pt x="55" y="94"/>
                  </a:cubicBezTo>
                  <a:cubicBezTo>
                    <a:pt x="55" y="95"/>
                    <a:pt x="55" y="96"/>
                    <a:pt x="55" y="96"/>
                  </a:cubicBezTo>
                  <a:cubicBezTo>
                    <a:pt x="55" y="96"/>
                    <a:pt x="56" y="96"/>
                    <a:pt x="57" y="96"/>
                  </a:cubicBezTo>
                  <a:close/>
                  <a:moveTo>
                    <a:pt x="197" y="94"/>
                  </a:moveTo>
                  <a:cubicBezTo>
                    <a:pt x="198" y="94"/>
                    <a:pt x="198" y="94"/>
                    <a:pt x="198" y="93"/>
                  </a:cubicBezTo>
                  <a:cubicBezTo>
                    <a:pt x="198" y="92"/>
                    <a:pt x="199" y="91"/>
                    <a:pt x="199" y="89"/>
                  </a:cubicBezTo>
                  <a:cubicBezTo>
                    <a:pt x="198" y="82"/>
                    <a:pt x="198" y="74"/>
                    <a:pt x="198" y="66"/>
                  </a:cubicBezTo>
                  <a:cubicBezTo>
                    <a:pt x="198" y="60"/>
                    <a:pt x="198" y="54"/>
                    <a:pt x="198" y="48"/>
                  </a:cubicBezTo>
                  <a:cubicBezTo>
                    <a:pt x="198" y="48"/>
                    <a:pt x="198" y="47"/>
                    <a:pt x="198" y="47"/>
                  </a:cubicBezTo>
                  <a:cubicBezTo>
                    <a:pt x="197" y="46"/>
                    <a:pt x="197" y="46"/>
                    <a:pt x="197" y="46"/>
                  </a:cubicBezTo>
                  <a:cubicBezTo>
                    <a:pt x="196" y="45"/>
                    <a:pt x="196" y="45"/>
                    <a:pt x="196" y="44"/>
                  </a:cubicBezTo>
                  <a:cubicBezTo>
                    <a:pt x="195" y="45"/>
                    <a:pt x="195" y="46"/>
                    <a:pt x="195" y="47"/>
                  </a:cubicBezTo>
                  <a:cubicBezTo>
                    <a:pt x="195" y="51"/>
                    <a:pt x="195" y="56"/>
                    <a:pt x="196" y="61"/>
                  </a:cubicBezTo>
                  <a:cubicBezTo>
                    <a:pt x="196" y="67"/>
                    <a:pt x="196" y="72"/>
                    <a:pt x="196" y="78"/>
                  </a:cubicBezTo>
                  <a:cubicBezTo>
                    <a:pt x="197" y="83"/>
                    <a:pt x="197" y="88"/>
                    <a:pt x="197" y="93"/>
                  </a:cubicBezTo>
                  <a:cubicBezTo>
                    <a:pt x="197" y="93"/>
                    <a:pt x="197" y="93"/>
                    <a:pt x="197" y="94"/>
                  </a:cubicBezTo>
                  <a:close/>
                  <a:moveTo>
                    <a:pt x="116" y="72"/>
                  </a:moveTo>
                  <a:cubicBezTo>
                    <a:pt x="116" y="74"/>
                    <a:pt x="116" y="75"/>
                    <a:pt x="116" y="77"/>
                  </a:cubicBezTo>
                  <a:cubicBezTo>
                    <a:pt x="116" y="81"/>
                    <a:pt x="116" y="86"/>
                    <a:pt x="116" y="90"/>
                  </a:cubicBezTo>
                  <a:cubicBezTo>
                    <a:pt x="116" y="91"/>
                    <a:pt x="116" y="92"/>
                    <a:pt x="116" y="93"/>
                  </a:cubicBezTo>
                  <a:cubicBezTo>
                    <a:pt x="116" y="93"/>
                    <a:pt x="116" y="93"/>
                    <a:pt x="116" y="93"/>
                  </a:cubicBezTo>
                  <a:cubicBezTo>
                    <a:pt x="116" y="93"/>
                    <a:pt x="117" y="93"/>
                    <a:pt x="117" y="93"/>
                  </a:cubicBezTo>
                  <a:cubicBezTo>
                    <a:pt x="117" y="90"/>
                    <a:pt x="118" y="88"/>
                    <a:pt x="119" y="85"/>
                  </a:cubicBezTo>
                  <a:cubicBezTo>
                    <a:pt x="120" y="83"/>
                    <a:pt x="120" y="80"/>
                    <a:pt x="120" y="77"/>
                  </a:cubicBezTo>
                  <a:cubicBezTo>
                    <a:pt x="120" y="76"/>
                    <a:pt x="120" y="76"/>
                    <a:pt x="119" y="75"/>
                  </a:cubicBezTo>
                  <a:cubicBezTo>
                    <a:pt x="120" y="74"/>
                    <a:pt x="120" y="74"/>
                    <a:pt x="121" y="74"/>
                  </a:cubicBezTo>
                  <a:cubicBezTo>
                    <a:pt x="121" y="74"/>
                    <a:pt x="122" y="74"/>
                    <a:pt x="123" y="75"/>
                  </a:cubicBezTo>
                  <a:cubicBezTo>
                    <a:pt x="123" y="73"/>
                    <a:pt x="123" y="72"/>
                    <a:pt x="123" y="70"/>
                  </a:cubicBezTo>
                  <a:cubicBezTo>
                    <a:pt x="122" y="71"/>
                    <a:pt x="121" y="71"/>
                    <a:pt x="120" y="72"/>
                  </a:cubicBezTo>
                  <a:cubicBezTo>
                    <a:pt x="118" y="72"/>
                    <a:pt x="117" y="72"/>
                    <a:pt x="116" y="72"/>
                  </a:cubicBezTo>
                  <a:close/>
                  <a:moveTo>
                    <a:pt x="224" y="90"/>
                  </a:moveTo>
                  <a:cubicBezTo>
                    <a:pt x="224" y="90"/>
                    <a:pt x="224" y="90"/>
                    <a:pt x="224" y="90"/>
                  </a:cubicBezTo>
                  <a:cubicBezTo>
                    <a:pt x="224" y="89"/>
                    <a:pt x="224" y="89"/>
                    <a:pt x="224" y="89"/>
                  </a:cubicBezTo>
                  <a:cubicBezTo>
                    <a:pt x="224" y="87"/>
                    <a:pt x="224" y="84"/>
                    <a:pt x="224" y="82"/>
                  </a:cubicBezTo>
                  <a:cubicBezTo>
                    <a:pt x="224" y="72"/>
                    <a:pt x="224" y="63"/>
                    <a:pt x="224" y="54"/>
                  </a:cubicBezTo>
                  <a:cubicBezTo>
                    <a:pt x="223" y="51"/>
                    <a:pt x="223" y="49"/>
                    <a:pt x="223" y="47"/>
                  </a:cubicBezTo>
                  <a:cubicBezTo>
                    <a:pt x="223" y="47"/>
                    <a:pt x="223" y="47"/>
                    <a:pt x="223" y="46"/>
                  </a:cubicBezTo>
                  <a:cubicBezTo>
                    <a:pt x="222" y="47"/>
                    <a:pt x="222" y="48"/>
                    <a:pt x="222" y="49"/>
                  </a:cubicBezTo>
                  <a:cubicBezTo>
                    <a:pt x="222" y="51"/>
                    <a:pt x="222" y="54"/>
                    <a:pt x="222" y="56"/>
                  </a:cubicBezTo>
                  <a:cubicBezTo>
                    <a:pt x="222" y="61"/>
                    <a:pt x="222" y="66"/>
                    <a:pt x="222" y="71"/>
                  </a:cubicBezTo>
                  <a:cubicBezTo>
                    <a:pt x="222" y="75"/>
                    <a:pt x="223" y="79"/>
                    <a:pt x="223" y="84"/>
                  </a:cubicBezTo>
                  <a:cubicBezTo>
                    <a:pt x="223" y="86"/>
                    <a:pt x="223" y="88"/>
                    <a:pt x="224" y="90"/>
                  </a:cubicBezTo>
                  <a:close/>
                  <a:moveTo>
                    <a:pt x="61" y="58"/>
                  </a:moveTo>
                  <a:cubicBezTo>
                    <a:pt x="61" y="59"/>
                    <a:pt x="60" y="59"/>
                    <a:pt x="60" y="60"/>
                  </a:cubicBezTo>
                  <a:cubicBezTo>
                    <a:pt x="60" y="61"/>
                    <a:pt x="60" y="61"/>
                    <a:pt x="60" y="62"/>
                  </a:cubicBezTo>
                  <a:cubicBezTo>
                    <a:pt x="60" y="71"/>
                    <a:pt x="60" y="79"/>
                    <a:pt x="60" y="88"/>
                  </a:cubicBezTo>
                  <a:cubicBezTo>
                    <a:pt x="60" y="88"/>
                    <a:pt x="60" y="89"/>
                    <a:pt x="60" y="89"/>
                  </a:cubicBezTo>
                  <a:cubicBezTo>
                    <a:pt x="60" y="87"/>
                    <a:pt x="60" y="86"/>
                    <a:pt x="61" y="84"/>
                  </a:cubicBezTo>
                  <a:cubicBezTo>
                    <a:pt x="61" y="80"/>
                    <a:pt x="62" y="76"/>
                    <a:pt x="62" y="71"/>
                  </a:cubicBezTo>
                  <a:cubicBezTo>
                    <a:pt x="63" y="66"/>
                    <a:pt x="63" y="62"/>
                    <a:pt x="63" y="57"/>
                  </a:cubicBezTo>
                  <a:cubicBezTo>
                    <a:pt x="63" y="56"/>
                    <a:pt x="63" y="55"/>
                    <a:pt x="62" y="54"/>
                  </a:cubicBezTo>
                  <a:cubicBezTo>
                    <a:pt x="61" y="55"/>
                    <a:pt x="60" y="55"/>
                    <a:pt x="60" y="56"/>
                  </a:cubicBezTo>
                  <a:cubicBezTo>
                    <a:pt x="61" y="57"/>
                    <a:pt x="61" y="57"/>
                    <a:pt x="61" y="58"/>
                  </a:cubicBezTo>
                  <a:close/>
                  <a:moveTo>
                    <a:pt x="85" y="95"/>
                  </a:moveTo>
                  <a:cubicBezTo>
                    <a:pt x="86" y="95"/>
                    <a:pt x="87" y="94"/>
                    <a:pt x="87" y="93"/>
                  </a:cubicBezTo>
                  <a:cubicBezTo>
                    <a:pt x="87" y="92"/>
                    <a:pt x="88" y="90"/>
                    <a:pt x="88" y="89"/>
                  </a:cubicBezTo>
                  <a:cubicBezTo>
                    <a:pt x="88" y="86"/>
                    <a:pt x="88" y="84"/>
                    <a:pt x="88" y="82"/>
                  </a:cubicBezTo>
                  <a:cubicBezTo>
                    <a:pt x="88" y="78"/>
                    <a:pt x="88" y="73"/>
                    <a:pt x="88" y="69"/>
                  </a:cubicBezTo>
                  <a:cubicBezTo>
                    <a:pt x="88" y="68"/>
                    <a:pt x="88" y="68"/>
                    <a:pt x="88" y="68"/>
                  </a:cubicBezTo>
                  <a:cubicBezTo>
                    <a:pt x="87" y="67"/>
                    <a:pt x="87" y="66"/>
                    <a:pt x="86" y="66"/>
                  </a:cubicBezTo>
                  <a:cubicBezTo>
                    <a:pt x="86" y="66"/>
                    <a:pt x="86" y="66"/>
                    <a:pt x="86" y="66"/>
                  </a:cubicBezTo>
                  <a:cubicBezTo>
                    <a:pt x="86" y="70"/>
                    <a:pt x="86" y="74"/>
                    <a:pt x="86" y="78"/>
                  </a:cubicBezTo>
                  <a:cubicBezTo>
                    <a:pt x="86" y="79"/>
                    <a:pt x="86" y="80"/>
                    <a:pt x="86" y="81"/>
                  </a:cubicBezTo>
                  <a:cubicBezTo>
                    <a:pt x="85" y="84"/>
                    <a:pt x="85" y="87"/>
                    <a:pt x="85" y="91"/>
                  </a:cubicBezTo>
                  <a:cubicBezTo>
                    <a:pt x="85" y="92"/>
                    <a:pt x="85" y="93"/>
                    <a:pt x="85" y="95"/>
                  </a:cubicBezTo>
                  <a:close/>
                  <a:moveTo>
                    <a:pt x="48" y="36"/>
                  </a:moveTo>
                  <a:cubicBezTo>
                    <a:pt x="47" y="36"/>
                    <a:pt x="46" y="36"/>
                    <a:pt x="45" y="36"/>
                  </a:cubicBezTo>
                  <a:cubicBezTo>
                    <a:pt x="44" y="36"/>
                    <a:pt x="44" y="36"/>
                    <a:pt x="44" y="37"/>
                  </a:cubicBezTo>
                  <a:cubicBezTo>
                    <a:pt x="43" y="38"/>
                    <a:pt x="43" y="40"/>
                    <a:pt x="42" y="41"/>
                  </a:cubicBezTo>
                  <a:cubicBezTo>
                    <a:pt x="41" y="43"/>
                    <a:pt x="41" y="45"/>
                    <a:pt x="40" y="47"/>
                  </a:cubicBezTo>
                  <a:cubicBezTo>
                    <a:pt x="40" y="49"/>
                    <a:pt x="40" y="50"/>
                    <a:pt x="40" y="52"/>
                  </a:cubicBezTo>
                  <a:cubicBezTo>
                    <a:pt x="40" y="52"/>
                    <a:pt x="41" y="52"/>
                    <a:pt x="41" y="52"/>
                  </a:cubicBezTo>
                  <a:cubicBezTo>
                    <a:pt x="41" y="52"/>
                    <a:pt x="42" y="52"/>
                    <a:pt x="42" y="51"/>
                  </a:cubicBezTo>
                  <a:cubicBezTo>
                    <a:pt x="43" y="50"/>
                    <a:pt x="44" y="49"/>
                    <a:pt x="44" y="47"/>
                  </a:cubicBezTo>
                  <a:cubicBezTo>
                    <a:pt x="45" y="44"/>
                    <a:pt x="46" y="41"/>
                    <a:pt x="47" y="38"/>
                  </a:cubicBezTo>
                  <a:cubicBezTo>
                    <a:pt x="48" y="37"/>
                    <a:pt x="48" y="37"/>
                    <a:pt x="48" y="36"/>
                  </a:cubicBezTo>
                  <a:close/>
                  <a:moveTo>
                    <a:pt x="92" y="70"/>
                  </a:moveTo>
                  <a:cubicBezTo>
                    <a:pt x="92" y="71"/>
                    <a:pt x="92" y="72"/>
                    <a:pt x="92" y="73"/>
                  </a:cubicBezTo>
                  <a:cubicBezTo>
                    <a:pt x="92" y="74"/>
                    <a:pt x="92" y="75"/>
                    <a:pt x="92" y="76"/>
                  </a:cubicBezTo>
                  <a:cubicBezTo>
                    <a:pt x="92" y="81"/>
                    <a:pt x="92" y="86"/>
                    <a:pt x="92" y="91"/>
                  </a:cubicBezTo>
                  <a:cubicBezTo>
                    <a:pt x="92" y="91"/>
                    <a:pt x="92" y="92"/>
                    <a:pt x="92" y="92"/>
                  </a:cubicBezTo>
                  <a:cubicBezTo>
                    <a:pt x="92" y="93"/>
                    <a:pt x="92" y="93"/>
                    <a:pt x="91" y="94"/>
                  </a:cubicBezTo>
                  <a:cubicBezTo>
                    <a:pt x="91" y="94"/>
                    <a:pt x="91" y="94"/>
                    <a:pt x="90" y="94"/>
                  </a:cubicBezTo>
                  <a:cubicBezTo>
                    <a:pt x="91" y="94"/>
                    <a:pt x="92" y="94"/>
                    <a:pt x="93" y="94"/>
                  </a:cubicBezTo>
                  <a:cubicBezTo>
                    <a:pt x="93" y="93"/>
                    <a:pt x="93" y="92"/>
                    <a:pt x="93" y="91"/>
                  </a:cubicBezTo>
                  <a:cubicBezTo>
                    <a:pt x="94" y="90"/>
                    <a:pt x="94" y="88"/>
                    <a:pt x="94" y="86"/>
                  </a:cubicBezTo>
                  <a:cubicBezTo>
                    <a:pt x="95" y="81"/>
                    <a:pt x="95" y="77"/>
                    <a:pt x="95" y="72"/>
                  </a:cubicBezTo>
                  <a:cubicBezTo>
                    <a:pt x="95" y="72"/>
                    <a:pt x="95" y="72"/>
                    <a:pt x="95" y="72"/>
                  </a:cubicBezTo>
                  <a:cubicBezTo>
                    <a:pt x="95" y="71"/>
                    <a:pt x="94" y="71"/>
                    <a:pt x="94" y="71"/>
                  </a:cubicBezTo>
                  <a:cubicBezTo>
                    <a:pt x="93" y="71"/>
                    <a:pt x="93" y="71"/>
                    <a:pt x="92" y="70"/>
                  </a:cubicBezTo>
                  <a:close/>
                  <a:moveTo>
                    <a:pt x="37" y="53"/>
                  </a:moveTo>
                  <a:cubicBezTo>
                    <a:pt x="38" y="50"/>
                    <a:pt x="38" y="48"/>
                    <a:pt x="39" y="45"/>
                  </a:cubicBezTo>
                  <a:cubicBezTo>
                    <a:pt x="40" y="42"/>
                    <a:pt x="41" y="40"/>
                    <a:pt x="42" y="37"/>
                  </a:cubicBezTo>
                  <a:cubicBezTo>
                    <a:pt x="41" y="37"/>
                    <a:pt x="41" y="37"/>
                    <a:pt x="41" y="37"/>
                  </a:cubicBezTo>
                  <a:cubicBezTo>
                    <a:pt x="39" y="38"/>
                    <a:pt x="38" y="39"/>
                    <a:pt x="37" y="41"/>
                  </a:cubicBezTo>
                  <a:cubicBezTo>
                    <a:pt x="37" y="42"/>
                    <a:pt x="36" y="44"/>
                    <a:pt x="36" y="45"/>
                  </a:cubicBezTo>
                  <a:cubicBezTo>
                    <a:pt x="36" y="46"/>
                    <a:pt x="35" y="47"/>
                    <a:pt x="35" y="48"/>
                  </a:cubicBezTo>
                  <a:cubicBezTo>
                    <a:pt x="36" y="50"/>
                    <a:pt x="36" y="51"/>
                    <a:pt x="35" y="52"/>
                  </a:cubicBezTo>
                  <a:cubicBezTo>
                    <a:pt x="35" y="53"/>
                    <a:pt x="35" y="53"/>
                    <a:pt x="37" y="53"/>
                  </a:cubicBezTo>
                  <a:close/>
                  <a:moveTo>
                    <a:pt x="205" y="34"/>
                  </a:moveTo>
                  <a:cubicBezTo>
                    <a:pt x="205" y="34"/>
                    <a:pt x="205" y="35"/>
                    <a:pt x="205" y="36"/>
                  </a:cubicBezTo>
                  <a:cubicBezTo>
                    <a:pt x="205" y="37"/>
                    <a:pt x="205" y="39"/>
                    <a:pt x="204" y="41"/>
                  </a:cubicBezTo>
                  <a:cubicBezTo>
                    <a:pt x="204" y="42"/>
                    <a:pt x="203" y="42"/>
                    <a:pt x="202" y="42"/>
                  </a:cubicBezTo>
                  <a:cubicBezTo>
                    <a:pt x="201" y="42"/>
                    <a:pt x="200" y="42"/>
                    <a:pt x="200" y="41"/>
                  </a:cubicBezTo>
                  <a:cubicBezTo>
                    <a:pt x="200" y="40"/>
                    <a:pt x="200" y="40"/>
                    <a:pt x="200" y="40"/>
                  </a:cubicBezTo>
                  <a:cubicBezTo>
                    <a:pt x="199" y="40"/>
                    <a:pt x="199" y="40"/>
                    <a:pt x="198" y="41"/>
                  </a:cubicBezTo>
                  <a:cubicBezTo>
                    <a:pt x="198" y="41"/>
                    <a:pt x="197" y="41"/>
                    <a:pt x="197" y="42"/>
                  </a:cubicBezTo>
                  <a:cubicBezTo>
                    <a:pt x="198" y="42"/>
                    <a:pt x="198" y="42"/>
                    <a:pt x="198" y="42"/>
                  </a:cubicBezTo>
                  <a:cubicBezTo>
                    <a:pt x="199" y="42"/>
                    <a:pt x="199" y="42"/>
                    <a:pt x="200" y="42"/>
                  </a:cubicBezTo>
                  <a:cubicBezTo>
                    <a:pt x="200" y="42"/>
                    <a:pt x="200" y="43"/>
                    <a:pt x="200" y="43"/>
                  </a:cubicBezTo>
                  <a:cubicBezTo>
                    <a:pt x="202" y="43"/>
                    <a:pt x="204" y="43"/>
                    <a:pt x="206" y="43"/>
                  </a:cubicBezTo>
                  <a:cubicBezTo>
                    <a:pt x="206" y="43"/>
                    <a:pt x="206" y="42"/>
                    <a:pt x="207" y="42"/>
                  </a:cubicBezTo>
                  <a:cubicBezTo>
                    <a:pt x="208" y="39"/>
                    <a:pt x="209" y="36"/>
                    <a:pt x="211" y="33"/>
                  </a:cubicBezTo>
                  <a:cubicBezTo>
                    <a:pt x="211" y="33"/>
                    <a:pt x="211" y="32"/>
                    <a:pt x="211" y="32"/>
                  </a:cubicBezTo>
                  <a:cubicBezTo>
                    <a:pt x="210" y="32"/>
                    <a:pt x="210" y="32"/>
                    <a:pt x="210" y="33"/>
                  </a:cubicBezTo>
                  <a:cubicBezTo>
                    <a:pt x="210" y="34"/>
                    <a:pt x="209" y="34"/>
                    <a:pt x="207" y="34"/>
                  </a:cubicBezTo>
                  <a:cubicBezTo>
                    <a:pt x="207" y="33"/>
                    <a:pt x="206" y="33"/>
                    <a:pt x="206" y="34"/>
                  </a:cubicBezTo>
                  <a:cubicBezTo>
                    <a:pt x="206" y="34"/>
                    <a:pt x="205" y="34"/>
                    <a:pt x="205" y="34"/>
                  </a:cubicBezTo>
                  <a:close/>
                  <a:moveTo>
                    <a:pt x="66" y="54"/>
                  </a:moveTo>
                  <a:cubicBezTo>
                    <a:pt x="65" y="55"/>
                    <a:pt x="65" y="56"/>
                    <a:pt x="65" y="57"/>
                  </a:cubicBezTo>
                  <a:cubicBezTo>
                    <a:pt x="65" y="59"/>
                    <a:pt x="65" y="61"/>
                    <a:pt x="65" y="63"/>
                  </a:cubicBezTo>
                  <a:cubicBezTo>
                    <a:pt x="65" y="66"/>
                    <a:pt x="65" y="68"/>
                    <a:pt x="64" y="71"/>
                  </a:cubicBezTo>
                  <a:cubicBezTo>
                    <a:pt x="64" y="76"/>
                    <a:pt x="63" y="81"/>
                    <a:pt x="63" y="86"/>
                  </a:cubicBezTo>
                  <a:cubicBezTo>
                    <a:pt x="63" y="86"/>
                    <a:pt x="63" y="87"/>
                    <a:pt x="63" y="88"/>
                  </a:cubicBezTo>
                  <a:cubicBezTo>
                    <a:pt x="64" y="87"/>
                    <a:pt x="64" y="87"/>
                    <a:pt x="64" y="87"/>
                  </a:cubicBezTo>
                  <a:cubicBezTo>
                    <a:pt x="64" y="84"/>
                    <a:pt x="64" y="81"/>
                    <a:pt x="65" y="78"/>
                  </a:cubicBezTo>
                  <a:cubicBezTo>
                    <a:pt x="66" y="73"/>
                    <a:pt x="66" y="67"/>
                    <a:pt x="66" y="62"/>
                  </a:cubicBezTo>
                  <a:cubicBezTo>
                    <a:pt x="67" y="58"/>
                    <a:pt x="67" y="55"/>
                    <a:pt x="67" y="52"/>
                  </a:cubicBezTo>
                  <a:cubicBezTo>
                    <a:pt x="67" y="51"/>
                    <a:pt x="67" y="51"/>
                    <a:pt x="67" y="51"/>
                  </a:cubicBezTo>
                  <a:cubicBezTo>
                    <a:pt x="66" y="52"/>
                    <a:pt x="66" y="52"/>
                    <a:pt x="65" y="52"/>
                  </a:cubicBezTo>
                  <a:cubicBezTo>
                    <a:pt x="65" y="53"/>
                    <a:pt x="66" y="53"/>
                    <a:pt x="66" y="53"/>
                  </a:cubicBezTo>
                  <a:cubicBezTo>
                    <a:pt x="66" y="53"/>
                    <a:pt x="66" y="54"/>
                    <a:pt x="66" y="54"/>
                  </a:cubicBezTo>
                  <a:close/>
                  <a:moveTo>
                    <a:pt x="112" y="74"/>
                  </a:moveTo>
                  <a:cubicBezTo>
                    <a:pt x="112" y="75"/>
                    <a:pt x="112" y="75"/>
                    <a:pt x="112" y="76"/>
                  </a:cubicBezTo>
                  <a:cubicBezTo>
                    <a:pt x="112" y="80"/>
                    <a:pt x="112" y="85"/>
                    <a:pt x="112" y="90"/>
                  </a:cubicBezTo>
                  <a:cubicBezTo>
                    <a:pt x="112" y="91"/>
                    <a:pt x="112" y="92"/>
                    <a:pt x="112" y="94"/>
                  </a:cubicBezTo>
                  <a:cubicBezTo>
                    <a:pt x="113" y="94"/>
                    <a:pt x="113" y="94"/>
                    <a:pt x="114" y="94"/>
                  </a:cubicBezTo>
                  <a:cubicBezTo>
                    <a:pt x="114" y="92"/>
                    <a:pt x="114" y="91"/>
                    <a:pt x="114" y="90"/>
                  </a:cubicBezTo>
                  <a:cubicBezTo>
                    <a:pt x="115" y="86"/>
                    <a:pt x="114" y="81"/>
                    <a:pt x="114" y="77"/>
                  </a:cubicBezTo>
                  <a:cubicBezTo>
                    <a:pt x="114" y="75"/>
                    <a:pt x="114" y="75"/>
                    <a:pt x="112" y="74"/>
                  </a:cubicBezTo>
                  <a:cubicBezTo>
                    <a:pt x="112" y="74"/>
                    <a:pt x="112" y="74"/>
                    <a:pt x="112" y="74"/>
                  </a:cubicBezTo>
                  <a:close/>
                  <a:moveTo>
                    <a:pt x="110" y="74"/>
                  </a:moveTo>
                  <a:cubicBezTo>
                    <a:pt x="109" y="74"/>
                    <a:pt x="108" y="75"/>
                    <a:pt x="108" y="76"/>
                  </a:cubicBezTo>
                  <a:cubicBezTo>
                    <a:pt x="108" y="82"/>
                    <a:pt x="108" y="87"/>
                    <a:pt x="108" y="93"/>
                  </a:cubicBezTo>
                  <a:cubicBezTo>
                    <a:pt x="108" y="93"/>
                    <a:pt x="108" y="93"/>
                    <a:pt x="108" y="94"/>
                  </a:cubicBezTo>
                  <a:cubicBezTo>
                    <a:pt x="109" y="94"/>
                    <a:pt x="109" y="94"/>
                    <a:pt x="109" y="93"/>
                  </a:cubicBezTo>
                  <a:cubicBezTo>
                    <a:pt x="110" y="91"/>
                    <a:pt x="110" y="90"/>
                    <a:pt x="110" y="88"/>
                  </a:cubicBezTo>
                  <a:cubicBezTo>
                    <a:pt x="110" y="84"/>
                    <a:pt x="110" y="80"/>
                    <a:pt x="110" y="76"/>
                  </a:cubicBezTo>
                  <a:cubicBezTo>
                    <a:pt x="110" y="75"/>
                    <a:pt x="110" y="75"/>
                    <a:pt x="110" y="74"/>
                  </a:cubicBezTo>
                  <a:close/>
                  <a:moveTo>
                    <a:pt x="255" y="215"/>
                  </a:moveTo>
                  <a:cubicBezTo>
                    <a:pt x="256" y="215"/>
                    <a:pt x="256" y="215"/>
                    <a:pt x="256" y="215"/>
                  </a:cubicBezTo>
                  <a:cubicBezTo>
                    <a:pt x="259" y="215"/>
                    <a:pt x="262" y="215"/>
                    <a:pt x="265" y="214"/>
                  </a:cubicBezTo>
                  <a:cubicBezTo>
                    <a:pt x="266" y="214"/>
                    <a:pt x="267" y="213"/>
                    <a:pt x="268" y="213"/>
                  </a:cubicBezTo>
                  <a:cubicBezTo>
                    <a:pt x="270" y="212"/>
                    <a:pt x="271" y="210"/>
                    <a:pt x="272" y="209"/>
                  </a:cubicBezTo>
                  <a:cubicBezTo>
                    <a:pt x="274" y="206"/>
                    <a:pt x="274" y="203"/>
                    <a:pt x="275" y="200"/>
                  </a:cubicBezTo>
                  <a:cubicBezTo>
                    <a:pt x="274" y="201"/>
                    <a:pt x="274" y="201"/>
                    <a:pt x="274" y="201"/>
                  </a:cubicBezTo>
                  <a:cubicBezTo>
                    <a:pt x="273" y="203"/>
                    <a:pt x="273" y="204"/>
                    <a:pt x="272" y="205"/>
                  </a:cubicBezTo>
                  <a:cubicBezTo>
                    <a:pt x="270" y="209"/>
                    <a:pt x="267" y="211"/>
                    <a:pt x="263" y="212"/>
                  </a:cubicBezTo>
                  <a:cubicBezTo>
                    <a:pt x="260" y="213"/>
                    <a:pt x="258" y="214"/>
                    <a:pt x="255" y="215"/>
                  </a:cubicBezTo>
                  <a:close/>
                  <a:moveTo>
                    <a:pt x="124" y="67"/>
                  </a:moveTo>
                  <a:cubicBezTo>
                    <a:pt x="124" y="67"/>
                    <a:pt x="124" y="67"/>
                    <a:pt x="124" y="67"/>
                  </a:cubicBezTo>
                  <a:cubicBezTo>
                    <a:pt x="124" y="67"/>
                    <a:pt x="124" y="67"/>
                    <a:pt x="124" y="66"/>
                  </a:cubicBezTo>
                  <a:cubicBezTo>
                    <a:pt x="124" y="65"/>
                    <a:pt x="124" y="63"/>
                    <a:pt x="124" y="61"/>
                  </a:cubicBezTo>
                  <a:cubicBezTo>
                    <a:pt x="125" y="61"/>
                    <a:pt x="124" y="60"/>
                    <a:pt x="124" y="60"/>
                  </a:cubicBezTo>
                  <a:cubicBezTo>
                    <a:pt x="121" y="59"/>
                    <a:pt x="118" y="57"/>
                    <a:pt x="115" y="57"/>
                  </a:cubicBezTo>
                  <a:cubicBezTo>
                    <a:pt x="115" y="57"/>
                    <a:pt x="115" y="57"/>
                    <a:pt x="114" y="56"/>
                  </a:cubicBezTo>
                  <a:cubicBezTo>
                    <a:pt x="114" y="57"/>
                    <a:pt x="115" y="58"/>
                    <a:pt x="115" y="58"/>
                  </a:cubicBezTo>
                  <a:cubicBezTo>
                    <a:pt x="116" y="57"/>
                    <a:pt x="117" y="58"/>
                    <a:pt x="117" y="60"/>
                  </a:cubicBezTo>
                  <a:cubicBezTo>
                    <a:pt x="117" y="60"/>
                    <a:pt x="117" y="60"/>
                    <a:pt x="117" y="60"/>
                  </a:cubicBezTo>
                  <a:cubicBezTo>
                    <a:pt x="117" y="61"/>
                    <a:pt x="117" y="62"/>
                    <a:pt x="117" y="63"/>
                  </a:cubicBezTo>
                  <a:cubicBezTo>
                    <a:pt x="117" y="63"/>
                    <a:pt x="117" y="64"/>
                    <a:pt x="117" y="64"/>
                  </a:cubicBezTo>
                  <a:cubicBezTo>
                    <a:pt x="117" y="64"/>
                    <a:pt x="117" y="64"/>
                    <a:pt x="117" y="64"/>
                  </a:cubicBezTo>
                  <a:cubicBezTo>
                    <a:pt x="118" y="63"/>
                    <a:pt x="118" y="62"/>
                    <a:pt x="119" y="62"/>
                  </a:cubicBezTo>
                  <a:cubicBezTo>
                    <a:pt x="120" y="61"/>
                    <a:pt x="121" y="61"/>
                    <a:pt x="122" y="62"/>
                  </a:cubicBezTo>
                  <a:cubicBezTo>
                    <a:pt x="122" y="62"/>
                    <a:pt x="122" y="63"/>
                    <a:pt x="122" y="63"/>
                  </a:cubicBezTo>
                  <a:cubicBezTo>
                    <a:pt x="123" y="65"/>
                    <a:pt x="123" y="66"/>
                    <a:pt x="124" y="67"/>
                  </a:cubicBezTo>
                  <a:close/>
                  <a:moveTo>
                    <a:pt x="231" y="72"/>
                  </a:moveTo>
                  <a:cubicBezTo>
                    <a:pt x="231" y="72"/>
                    <a:pt x="231" y="72"/>
                    <a:pt x="231" y="72"/>
                  </a:cubicBezTo>
                  <a:cubicBezTo>
                    <a:pt x="231" y="72"/>
                    <a:pt x="231" y="72"/>
                    <a:pt x="231" y="71"/>
                  </a:cubicBezTo>
                  <a:cubicBezTo>
                    <a:pt x="231" y="69"/>
                    <a:pt x="231" y="67"/>
                    <a:pt x="231" y="65"/>
                  </a:cubicBezTo>
                  <a:cubicBezTo>
                    <a:pt x="231" y="57"/>
                    <a:pt x="230" y="49"/>
                    <a:pt x="230" y="41"/>
                  </a:cubicBezTo>
                  <a:cubicBezTo>
                    <a:pt x="229" y="40"/>
                    <a:pt x="229" y="40"/>
                    <a:pt x="229" y="40"/>
                  </a:cubicBezTo>
                  <a:cubicBezTo>
                    <a:pt x="229" y="40"/>
                    <a:pt x="229" y="40"/>
                    <a:pt x="229" y="40"/>
                  </a:cubicBezTo>
                  <a:cubicBezTo>
                    <a:pt x="229" y="40"/>
                    <a:pt x="229" y="41"/>
                    <a:pt x="229" y="41"/>
                  </a:cubicBezTo>
                  <a:cubicBezTo>
                    <a:pt x="229" y="47"/>
                    <a:pt x="229" y="53"/>
                    <a:pt x="229" y="59"/>
                  </a:cubicBezTo>
                  <a:cubicBezTo>
                    <a:pt x="229" y="62"/>
                    <a:pt x="229" y="65"/>
                    <a:pt x="230" y="68"/>
                  </a:cubicBezTo>
                  <a:cubicBezTo>
                    <a:pt x="230" y="69"/>
                    <a:pt x="230" y="71"/>
                    <a:pt x="231" y="72"/>
                  </a:cubicBezTo>
                  <a:close/>
                  <a:moveTo>
                    <a:pt x="13" y="107"/>
                  </a:moveTo>
                  <a:cubicBezTo>
                    <a:pt x="8" y="108"/>
                    <a:pt x="4" y="113"/>
                    <a:pt x="4" y="117"/>
                  </a:cubicBezTo>
                  <a:cubicBezTo>
                    <a:pt x="5" y="117"/>
                    <a:pt x="5" y="117"/>
                    <a:pt x="5" y="117"/>
                  </a:cubicBezTo>
                  <a:cubicBezTo>
                    <a:pt x="5" y="117"/>
                    <a:pt x="6" y="117"/>
                    <a:pt x="6" y="117"/>
                  </a:cubicBezTo>
                  <a:cubicBezTo>
                    <a:pt x="8" y="113"/>
                    <a:pt x="11" y="111"/>
                    <a:pt x="14" y="107"/>
                  </a:cubicBezTo>
                  <a:cubicBezTo>
                    <a:pt x="14" y="107"/>
                    <a:pt x="14" y="107"/>
                    <a:pt x="13" y="107"/>
                  </a:cubicBezTo>
                  <a:close/>
                  <a:moveTo>
                    <a:pt x="226" y="251"/>
                  </a:moveTo>
                  <a:cubicBezTo>
                    <a:pt x="222" y="251"/>
                    <a:pt x="218" y="251"/>
                    <a:pt x="213" y="251"/>
                  </a:cubicBezTo>
                  <a:cubicBezTo>
                    <a:pt x="213" y="252"/>
                    <a:pt x="212" y="253"/>
                    <a:pt x="211" y="253"/>
                  </a:cubicBezTo>
                  <a:cubicBezTo>
                    <a:pt x="211" y="253"/>
                    <a:pt x="210" y="253"/>
                    <a:pt x="210" y="252"/>
                  </a:cubicBezTo>
                  <a:cubicBezTo>
                    <a:pt x="210" y="252"/>
                    <a:pt x="210" y="252"/>
                    <a:pt x="210" y="252"/>
                  </a:cubicBezTo>
                  <a:cubicBezTo>
                    <a:pt x="208" y="251"/>
                    <a:pt x="207" y="251"/>
                    <a:pt x="205" y="252"/>
                  </a:cubicBezTo>
                  <a:cubicBezTo>
                    <a:pt x="206" y="252"/>
                    <a:pt x="206" y="253"/>
                    <a:pt x="207" y="253"/>
                  </a:cubicBezTo>
                  <a:cubicBezTo>
                    <a:pt x="208" y="254"/>
                    <a:pt x="209" y="254"/>
                    <a:pt x="210" y="254"/>
                  </a:cubicBezTo>
                  <a:cubicBezTo>
                    <a:pt x="214" y="253"/>
                    <a:pt x="218" y="253"/>
                    <a:pt x="222" y="252"/>
                  </a:cubicBezTo>
                  <a:cubicBezTo>
                    <a:pt x="223" y="252"/>
                    <a:pt x="225" y="252"/>
                    <a:pt x="226" y="251"/>
                  </a:cubicBezTo>
                  <a:close/>
                  <a:moveTo>
                    <a:pt x="128" y="39"/>
                  </a:moveTo>
                  <a:cubicBezTo>
                    <a:pt x="128" y="39"/>
                    <a:pt x="128" y="39"/>
                    <a:pt x="128" y="39"/>
                  </a:cubicBezTo>
                  <a:cubicBezTo>
                    <a:pt x="129" y="36"/>
                    <a:pt x="129" y="33"/>
                    <a:pt x="130" y="29"/>
                  </a:cubicBezTo>
                  <a:cubicBezTo>
                    <a:pt x="130" y="26"/>
                    <a:pt x="131" y="22"/>
                    <a:pt x="132" y="19"/>
                  </a:cubicBezTo>
                  <a:cubicBezTo>
                    <a:pt x="132" y="18"/>
                    <a:pt x="132" y="17"/>
                    <a:pt x="132" y="17"/>
                  </a:cubicBezTo>
                  <a:cubicBezTo>
                    <a:pt x="131" y="17"/>
                    <a:pt x="131" y="17"/>
                    <a:pt x="131" y="18"/>
                  </a:cubicBezTo>
                  <a:cubicBezTo>
                    <a:pt x="130" y="19"/>
                    <a:pt x="130" y="20"/>
                    <a:pt x="129" y="22"/>
                  </a:cubicBezTo>
                  <a:cubicBezTo>
                    <a:pt x="129" y="26"/>
                    <a:pt x="129" y="31"/>
                    <a:pt x="128" y="36"/>
                  </a:cubicBezTo>
                  <a:cubicBezTo>
                    <a:pt x="128" y="37"/>
                    <a:pt x="128" y="38"/>
                    <a:pt x="128" y="39"/>
                  </a:cubicBezTo>
                  <a:close/>
                  <a:moveTo>
                    <a:pt x="115" y="62"/>
                  </a:moveTo>
                  <a:cubicBezTo>
                    <a:pt x="115" y="62"/>
                    <a:pt x="115" y="62"/>
                    <a:pt x="115" y="62"/>
                  </a:cubicBezTo>
                  <a:cubicBezTo>
                    <a:pt x="113" y="65"/>
                    <a:pt x="111" y="67"/>
                    <a:pt x="110" y="70"/>
                  </a:cubicBezTo>
                  <a:cubicBezTo>
                    <a:pt x="113" y="70"/>
                    <a:pt x="117" y="70"/>
                    <a:pt x="120" y="69"/>
                  </a:cubicBezTo>
                  <a:cubicBezTo>
                    <a:pt x="120" y="69"/>
                    <a:pt x="120" y="69"/>
                    <a:pt x="120" y="69"/>
                  </a:cubicBezTo>
                  <a:cubicBezTo>
                    <a:pt x="119" y="68"/>
                    <a:pt x="119" y="67"/>
                    <a:pt x="119" y="66"/>
                  </a:cubicBezTo>
                  <a:cubicBezTo>
                    <a:pt x="119" y="66"/>
                    <a:pt x="119" y="65"/>
                    <a:pt x="119" y="65"/>
                  </a:cubicBezTo>
                  <a:cubicBezTo>
                    <a:pt x="119" y="65"/>
                    <a:pt x="119" y="65"/>
                    <a:pt x="119" y="65"/>
                  </a:cubicBezTo>
                  <a:cubicBezTo>
                    <a:pt x="119" y="66"/>
                    <a:pt x="118" y="66"/>
                    <a:pt x="118" y="67"/>
                  </a:cubicBezTo>
                  <a:cubicBezTo>
                    <a:pt x="117" y="68"/>
                    <a:pt x="116" y="68"/>
                    <a:pt x="116" y="69"/>
                  </a:cubicBezTo>
                  <a:cubicBezTo>
                    <a:pt x="115" y="70"/>
                    <a:pt x="115" y="70"/>
                    <a:pt x="114" y="69"/>
                  </a:cubicBezTo>
                  <a:cubicBezTo>
                    <a:pt x="114" y="69"/>
                    <a:pt x="114" y="69"/>
                    <a:pt x="114" y="68"/>
                  </a:cubicBezTo>
                  <a:cubicBezTo>
                    <a:pt x="114" y="68"/>
                    <a:pt x="114" y="68"/>
                    <a:pt x="114" y="67"/>
                  </a:cubicBezTo>
                  <a:cubicBezTo>
                    <a:pt x="114" y="66"/>
                    <a:pt x="114" y="64"/>
                    <a:pt x="115" y="62"/>
                  </a:cubicBezTo>
                  <a:close/>
                  <a:moveTo>
                    <a:pt x="83" y="235"/>
                  </a:moveTo>
                  <a:cubicBezTo>
                    <a:pt x="83" y="236"/>
                    <a:pt x="82" y="236"/>
                    <a:pt x="82" y="236"/>
                  </a:cubicBezTo>
                  <a:cubicBezTo>
                    <a:pt x="82" y="238"/>
                    <a:pt x="82" y="240"/>
                    <a:pt x="82" y="242"/>
                  </a:cubicBezTo>
                  <a:cubicBezTo>
                    <a:pt x="81" y="245"/>
                    <a:pt x="81" y="248"/>
                    <a:pt x="81" y="251"/>
                  </a:cubicBezTo>
                  <a:cubicBezTo>
                    <a:pt x="81" y="252"/>
                    <a:pt x="81" y="254"/>
                    <a:pt x="80" y="255"/>
                  </a:cubicBezTo>
                  <a:cubicBezTo>
                    <a:pt x="80" y="255"/>
                    <a:pt x="80" y="255"/>
                    <a:pt x="80" y="255"/>
                  </a:cubicBezTo>
                  <a:cubicBezTo>
                    <a:pt x="80" y="255"/>
                    <a:pt x="80" y="255"/>
                    <a:pt x="80" y="255"/>
                  </a:cubicBezTo>
                  <a:cubicBezTo>
                    <a:pt x="80" y="255"/>
                    <a:pt x="81" y="255"/>
                    <a:pt x="81" y="254"/>
                  </a:cubicBezTo>
                  <a:cubicBezTo>
                    <a:pt x="82" y="253"/>
                    <a:pt x="82" y="253"/>
                    <a:pt x="82" y="252"/>
                  </a:cubicBezTo>
                  <a:cubicBezTo>
                    <a:pt x="83" y="249"/>
                    <a:pt x="84" y="245"/>
                    <a:pt x="83" y="242"/>
                  </a:cubicBezTo>
                  <a:cubicBezTo>
                    <a:pt x="83" y="242"/>
                    <a:pt x="83" y="242"/>
                    <a:pt x="83" y="242"/>
                  </a:cubicBezTo>
                  <a:cubicBezTo>
                    <a:pt x="83" y="240"/>
                    <a:pt x="83" y="238"/>
                    <a:pt x="83" y="235"/>
                  </a:cubicBezTo>
                  <a:close/>
                  <a:moveTo>
                    <a:pt x="30" y="17"/>
                  </a:moveTo>
                  <a:cubicBezTo>
                    <a:pt x="30" y="19"/>
                    <a:pt x="30" y="20"/>
                    <a:pt x="30" y="21"/>
                  </a:cubicBezTo>
                  <a:cubicBezTo>
                    <a:pt x="30" y="27"/>
                    <a:pt x="30" y="32"/>
                    <a:pt x="31" y="38"/>
                  </a:cubicBezTo>
                  <a:cubicBezTo>
                    <a:pt x="31" y="38"/>
                    <a:pt x="31" y="38"/>
                    <a:pt x="31" y="38"/>
                  </a:cubicBezTo>
                  <a:cubicBezTo>
                    <a:pt x="31" y="38"/>
                    <a:pt x="32" y="38"/>
                    <a:pt x="32" y="37"/>
                  </a:cubicBezTo>
                  <a:cubicBezTo>
                    <a:pt x="32" y="35"/>
                    <a:pt x="32" y="34"/>
                    <a:pt x="32" y="32"/>
                  </a:cubicBezTo>
                  <a:cubicBezTo>
                    <a:pt x="31" y="28"/>
                    <a:pt x="31" y="23"/>
                    <a:pt x="31" y="19"/>
                  </a:cubicBezTo>
                  <a:cubicBezTo>
                    <a:pt x="31" y="18"/>
                    <a:pt x="30" y="18"/>
                    <a:pt x="30" y="17"/>
                  </a:cubicBezTo>
                  <a:close/>
                  <a:moveTo>
                    <a:pt x="193" y="39"/>
                  </a:moveTo>
                  <a:cubicBezTo>
                    <a:pt x="194" y="39"/>
                    <a:pt x="195" y="39"/>
                    <a:pt x="196" y="39"/>
                  </a:cubicBezTo>
                  <a:cubicBezTo>
                    <a:pt x="196" y="37"/>
                    <a:pt x="198" y="35"/>
                    <a:pt x="198" y="33"/>
                  </a:cubicBezTo>
                  <a:cubicBezTo>
                    <a:pt x="196" y="33"/>
                    <a:pt x="195" y="34"/>
                    <a:pt x="194" y="36"/>
                  </a:cubicBezTo>
                  <a:cubicBezTo>
                    <a:pt x="193" y="37"/>
                    <a:pt x="193" y="38"/>
                    <a:pt x="193" y="39"/>
                  </a:cubicBezTo>
                  <a:close/>
                  <a:moveTo>
                    <a:pt x="137" y="224"/>
                  </a:moveTo>
                  <a:cubicBezTo>
                    <a:pt x="137" y="224"/>
                    <a:pt x="137" y="224"/>
                    <a:pt x="137" y="224"/>
                  </a:cubicBezTo>
                  <a:cubicBezTo>
                    <a:pt x="138" y="224"/>
                    <a:pt x="139" y="224"/>
                    <a:pt x="140" y="224"/>
                  </a:cubicBezTo>
                  <a:cubicBezTo>
                    <a:pt x="149" y="224"/>
                    <a:pt x="157" y="224"/>
                    <a:pt x="165" y="224"/>
                  </a:cubicBezTo>
                  <a:cubicBezTo>
                    <a:pt x="169" y="224"/>
                    <a:pt x="172" y="224"/>
                    <a:pt x="175" y="224"/>
                  </a:cubicBezTo>
                  <a:cubicBezTo>
                    <a:pt x="175" y="224"/>
                    <a:pt x="174" y="224"/>
                    <a:pt x="173" y="224"/>
                  </a:cubicBezTo>
                  <a:cubicBezTo>
                    <a:pt x="168" y="224"/>
                    <a:pt x="162" y="224"/>
                    <a:pt x="156" y="223"/>
                  </a:cubicBezTo>
                  <a:cubicBezTo>
                    <a:pt x="151" y="223"/>
                    <a:pt x="145" y="223"/>
                    <a:pt x="139" y="224"/>
                  </a:cubicBezTo>
                  <a:cubicBezTo>
                    <a:pt x="139" y="224"/>
                    <a:pt x="138" y="224"/>
                    <a:pt x="137" y="224"/>
                  </a:cubicBezTo>
                  <a:close/>
                  <a:moveTo>
                    <a:pt x="31" y="89"/>
                  </a:moveTo>
                  <a:cubicBezTo>
                    <a:pt x="32" y="89"/>
                    <a:pt x="32" y="89"/>
                    <a:pt x="32" y="89"/>
                  </a:cubicBezTo>
                  <a:cubicBezTo>
                    <a:pt x="32" y="88"/>
                    <a:pt x="32" y="87"/>
                    <a:pt x="32" y="86"/>
                  </a:cubicBezTo>
                  <a:cubicBezTo>
                    <a:pt x="32" y="75"/>
                    <a:pt x="32" y="64"/>
                    <a:pt x="32" y="53"/>
                  </a:cubicBezTo>
                  <a:cubicBezTo>
                    <a:pt x="32" y="53"/>
                    <a:pt x="32" y="53"/>
                    <a:pt x="32" y="52"/>
                  </a:cubicBezTo>
                  <a:cubicBezTo>
                    <a:pt x="32" y="52"/>
                    <a:pt x="32" y="52"/>
                    <a:pt x="31" y="52"/>
                  </a:cubicBezTo>
                  <a:cubicBezTo>
                    <a:pt x="31" y="52"/>
                    <a:pt x="31" y="52"/>
                    <a:pt x="31" y="52"/>
                  </a:cubicBezTo>
                  <a:cubicBezTo>
                    <a:pt x="31" y="64"/>
                    <a:pt x="31" y="77"/>
                    <a:pt x="31" y="89"/>
                  </a:cubicBezTo>
                  <a:close/>
                  <a:moveTo>
                    <a:pt x="39" y="20"/>
                  </a:moveTo>
                  <a:cubicBezTo>
                    <a:pt x="39" y="20"/>
                    <a:pt x="39" y="20"/>
                    <a:pt x="39" y="20"/>
                  </a:cubicBezTo>
                  <a:cubicBezTo>
                    <a:pt x="40" y="20"/>
                    <a:pt x="40" y="20"/>
                    <a:pt x="41" y="20"/>
                  </a:cubicBezTo>
                  <a:cubicBezTo>
                    <a:pt x="45" y="21"/>
                    <a:pt x="49" y="21"/>
                    <a:pt x="54" y="21"/>
                  </a:cubicBezTo>
                  <a:cubicBezTo>
                    <a:pt x="56" y="21"/>
                    <a:pt x="58" y="21"/>
                    <a:pt x="61" y="21"/>
                  </a:cubicBezTo>
                  <a:cubicBezTo>
                    <a:pt x="61" y="20"/>
                    <a:pt x="62" y="20"/>
                    <a:pt x="62" y="20"/>
                  </a:cubicBezTo>
                  <a:cubicBezTo>
                    <a:pt x="58" y="20"/>
                    <a:pt x="55" y="20"/>
                    <a:pt x="51" y="20"/>
                  </a:cubicBezTo>
                  <a:cubicBezTo>
                    <a:pt x="47" y="20"/>
                    <a:pt x="43" y="20"/>
                    <a:pt x="39" y="20"/>
                  </a:cubicBezTo>
                  <a:close/>
                  <a:moveTo>
                    <a:pt x="106" y="224"/>
                  </a:moveTo>
                  <a:cubicBezTo>
                    <a:pt x="106" y="224"/>
                    <a:pt x="106" y="224"/>
                    <a:pt x="106" y="224"/>
                  </a:cubicBezTo>
                  <a:cubicBezTo>
                    <a:pt x="113" y="224"/>
                    <a:pt x="121" y="224"/>
                    <a:pt x="128" y="224"/>
                  </a:cubicBezTo>
                  <a:cubicBezTo>
                    <a:pt x="127" y="223"/>
                    <a:pt x="127" y="223"/>
                    <a:pt x="127" y="223"/>
                  </a:cubicBezTo>
                  <a:cubicBezTo>
                    <a:pt x="122" y="223"/>
                    <a:pt x="118" y="223"/>
                    <a:pt x="114" y="223"/>
                  </a:cubicBezTo>
                  <a:cubicBezTo>
                    <a:pt x="111" y="223"/>
                    <a:pt x="109" y="224"/>
                    <a:pt x="106" y="224"/>
                  </a:cubicBezTo>
                  <a:close/>
                  <a:moveTo>
                    <a:pt x="89" y="34"/>
                  </a:moveTo>
                  <a:cubicBezTo>
                    <a:pt x="88" y="41"/>
                    <a:pt x="88" y="49"/>
                    <a:pt x="87" y="57"/>
                  </a:cubicBezTo>
                  <a:cubicBezTo>
                    <a:pt x="88" y="56"/>
                    <a:pt x="88" y="56"/>
                    <a:pt x="88" y="55"/>
                  </a:cubicBezTo>
                  <a:cubicBezTo>
                    <a:pt x="88" y="53"/>
                    <a:pt x="88" y="52"/>
                    <a:pt x="88" y="50"/>
                  </a:cubicBezTo>
                  <a:cubicBezTo>
                    <a:pt x="89" y="46"/>
                    <a:pt x="89" y="42"/>
                    <a:pt x="89" y="37"/>
                  </a:cubicBezTo>
                  <a:cubicBezTo>
                    <a:pt x="89" y="36"/>
                    <a:pt x="89" y="35"/>
                    <a:pt x="89" y="34"/>
                  </a:cubicBezTo>
                  <a:close/>
                  <a:moveTo>
                    <a:pt x="273" y="177"/>
                  </a:moveTo>
                  <a:cubicBezTo>
                    <a:pt x="273" y="177"/>
                    <a:pt x="273" y="177"/>
                    <a:pt x="273" y="177"/>
                  </a:cubicBezTo>
                  <a:cubicBezTo>
                    <a:pt x="273" y="183"/>
                    <a:pt x="273" y="189"/>
                    <a:pt x="273" y="196"/>
                  </a:cubicBezTo>
                  <a:cubicBezTo>
                    <a:pt x="274" y="194"/>
                    <a:pt x="274" y="192"/>
                    <a:pt x="274" y="191"/>
                  </a:cubicBezTo>
                  <a:cubicBezTo>
                    <a:pt x="274" y="188"/>
                    <a:pt x="274" y="186"/>
                    <a:pt x="274" y="183"/>
                  </a:cubicBezTo>
                  <a:cubicBezTo>
                    <a:pt x="274" y="181"/>
                    <a:pt x="274" y="179"/>
                    <a:pt x="273" y="177"/>
                  </a:cubicBezTo>
                  <a:close/>
                  <a:moveTo>
                    <a:pt x="250" y="98"/>
                  </a:moveTo>
                  <a:cubicBezTo>
                    <a:pt x="245" y="97"/>
                    <a:pt x="240" y="97"/>
                    <a:pt x="235" y="97"/>
                  </a:cubicBezTo>
                  <a:cubicBezTo>
                    <a:pt x="236" y="98"/>
                    <a:pt x="236" y="98"/>
                    <a:pt x="237" y="98"/>
                  </a:cubicBezTo>
                  <a:cubicBezTo>
                    <a:pt x="241" y="98"/>
                    <a:pt x="245" y="98"/>
                    <a:pt x="249" y="98"/>
                  </a:cubicBezTo>
                  <a:cubicBezTo>
                    <a:pt x="249" y="98"/>
                    <a:pt x="249" y="98"/>
                    <a:pt x="250" y="98"/>
                  </a:cubicBezTo>
                  <a:close/>
                  <a:moveTo>
                    <a:pt x="274" y="162"/>
                  </a:moveTo>
                  <a:cubicBezTo>
                    <a:pt x="274" y="168"/>
                    <a:pt x="275" y="173"/>
                    <a:pt x="276" y="178"/>
                  </a:cubicBezTo>
                  <a:cubicBezTo>
                    <a:pt x="276" y="174"/>
                    <a:pt x="276" y="167"/>
                    <a:pt x="274" y="162"/>
                  </a:cubicBezTo>
                  <a:close/>
                  <a:moveTo>
                    <a:pt x="213" y="249"/>
                  </a:moveTo>
                  <a:cubicBezTo>
                    <a:pt x="213" y="249"/>
                    <a:pt x="213" y="249"/>
                    <a:pt x="213" y="249"/>
                  </a:cubicBezTo>
                  <a:cubicBezTo>
                    <a:pt x="214" y="249"/>
                    <a:pt x="215" y="249"/>
                    <a:pt x="216" y="249"/>
                  </a:cubicBezTo>
                  <a:cubicBezTo>
                    <a:pt x="219" y="249"/>
                    <a:pt x="221" y="249"/>
                    <a:pt x="223" y="249"/>
                  </a:cubicBezTo>
                  <a:cubicBezTo>
                    <a:pt x="225" y="249"/>
                    <a:pt x="226" y="248"/>
                    <a:pt x="227" y="248"/>
                  </a:cubicBezTo>
                  <a:cubicBezTo>
                    <a:pt x="228" y="248"/>
                    <a:pt x="229" y="248"/>
                    <a:pt x="229" y="247"/>
                  </a:cubicBezTo>
                  <a:cubicBezTo>
                    <a:pt x="229" y="247"/>
                    <a:pt x="229" y="247"/>
                    <a:pt x="229" y="247"/>
                  </a:cubicBezTo>
                  <a:cubicBezTo>
                    <a:pt x="229" y="247"/>
                    <a:pt x="229" y="247"/>
                    <a:pt x="228" y="247"/>
                  </a:cubicBezTo>
                  <a:cubicBezTo>
                    <a:pt x="226" y="248"/>
                    <a:pt x="224" y="248"/>
                    <a:pt x="222" y="248"/>
                  </a:cubicBezTo>
                  <a:cubicBezTo>
                    <a:pt x="221" y="248"/>
                    <a:pt x="219" y="248"/>
                    <a:pt x="218" y="249"/>
                  </a:cubicBezTo>
                  <a:cubicBezTo>
                    <a:pt x="216" y="249"/>
                    <a:pt x="215" y="249"/>
                    <a:pt x="213" y="249"/>
                  </a:cubicBezTo>
                  <a:close/>
                  <a:moveTo>
                    <a:pt x="67" y="46"/>
                  </a:moveTo>
                  <a:cubicBezTo>
                    <a:pt x="67" y="44"/>
                    <a:pt x="67" y="41"/>
                    <a:pt x="67" y="40"/>
                  </a:cubicBezTo>
                  <a:cubicBezTo>
                    <a:pt x="67" y="39"/>
                    <a:pt x="67" y="39"/>
                    <a:pt x="66" y="39"/>
                  </a:cubicBezTo>
                  <a:cubicBezTo>
                    <a:pt x="66" y="39"/>
                    <a:pt x="66" y="39"/>
                    <a:pt x="66" y="39"/>
                  </a:cubicBezTo>
                  <a:cubicBezTo>
                    <a:pt x="66" y="40"/>
                    <a:pt x="65" y="41"/>
                    <a:pt x="64" y="41"/>
                  </a:cubicBezTo>
                  <a:cubicBezTo>
                    <a:pt x="63" y="41"/>
                    <a:pt x="63" y="41"/>
                    <a:pt x="63" y="42"/>
                  </a:cubicBezTo>
                  <a:cubicBezTo>
                    <a:pt x="63" y="42"/>
                    <a:pt x="63" y="42"/>
                    <a:pt x="63" y="42"/>
                  </a:cubicBezTo>
                  <a:cubicBezTo>
                    <a:pt x="64" y="41"/>
                    <a:pt x="65" y="41"/>
                    <a:pt x="66" y="42"/>
                  </a:cubicBezTo>
                  <a:cubicBezTo>
                    <a:pt x="66" y="42"/>
                    <a:pt x="66" y="43"/>
                    <a:pt x="66" y="43"/>
                  </a:cubicBezTo>
                  <a:cubicBezTo>
                    <a:pt x="67" y="44"/>
                    <a:pt x="67" y="45"/>
                    <a:pt x="67" y="46"/>
                  </a:cubicBezTo>
                  <a:close/>
                  <a:moveTo>
                    <a:pt x="123" y="82"/>
                  </a:moveTo>
                  <a:cubicBezTo>
                    <a:pt x="122" y="83"/>
                    <a:pt x="122" y="84"/>
                    <a:pt x="122" y="86"/>
                  </a:cubicBezTo>
                  <a:cubicBezTo>
                    <a:pt x="122" y="87"/>
                    <a:pt x="122" y="89"/>
                    <a:pt x="122" y="90"/>
                  </a:cubicBezTo>
                  <a:cubicBezTo>
                    <a:pt x="122" y="91"/>
                    <a:pt x="122" y="92"/>
                    <a:pt x="121" y="92"/>
                  </a:cubicBezTo>
                  <a:cubicBezTo>
                    <a:pt x="121" y="93"/>
                    <a:pt x="121" y="93"/>
                    <a:pt x="121" y="94"/>
                  </a:cubicBezTo>
                  <a:cubicBezTo>
                    <a:pt x="121" y="94"/>
                    <a:pt x="121" y="94"/>
                    <a:pt x="122" y="94"/>
                  </a:cubicBezTo>
                  <a:cubicBezTo>
                    <a:pt x="123" y="90"/>
                    <a:pt x="122" y="86"/>
                    <a:pt x="123" y="82"/>
                  </a:cubicBezTo>
                  <a:close/>
                  <a:moveTo>
                    <a:pt x="5" y="126"/>
                  </a:moveTo>
                  <a:cubicBezTo>
                    <a:pt x="6" y="126"/>
                    <a:pt x="6" y="125"/>
                    <a:pt x="6" y="125"/>
                  </a:cubicBezTo>
                  <a:cubicBezTo>
                    <a:pt x="7" y="120"/>
                    <a:pt x="10" y="115"/>
                    <a:pt x="13" y="112"/>
                  </a:cubicBezTo>
                  <a:cubicBezTo>
                    <a:pt x="14" y="111"/>
                    <a:pt x="15" y="110"/>
                    <a:pt x="16" y="110"/>
                  </a:cubicBezTo>
                  <a:cubicBezTo>
                    <a:pt x="16" y="109"/>
                    <a:pt x="16" y="109"/>
                    <a:pt x="17" y="109"/>
                  </a:cubicBezTo>
                  <a:cubicBezTo>
                    <a:pt x="16" y="109"/>
                    <a:pt x="15" y="109"/>
                    <a:pt x="15" y="110"/>
                  </a:cubicBezTo>
                  <a:cubicBezTo>
                    <a:pt x="13" y="112"/>
                    <a:pt x="11" y="114"/>
                    <a:pt x="9" y="116"/>
                  </a:cubicBezTo>
                  <a:cubicBezTo>
                    <a:pt x="8" y="117"/>
                    <a:pt x="8" y="118"/>
                    <a:pt x="7" y="119"/>
                  </a:cubicBezTo>
                  <a:cubicBezTo>
                    <a:pt x="7" y="120"/>
                    <a:pt x="6" y="122"/>
                    <a:pt x="6" y="123"/>
                  </a:cubicBezTo>
                  <a:cubicBezTo>
                    <a:pt x="6" y="124"/>
                    <a:pt x="5" y="125"/>
                    <a:pt x="5" y="126"/>
                  </a:cubicBezTo>
                  <a:close/>
                  <a:moveTo>
                    <a:pt x="235" y="237"/>
                  </a:moveTo>
                  <a:cubicBezTo>
                    <a:pt x="235" y="237"/>
                    <a:pt x="235" y="237"/>
                    <a:pt x="235" y="237"/>
                  </a:cubicBezTo>
                  <a:cubicBezTo>
                    <a:pt x="235" y="233"/>
                    <a:pt x="235" y="228"/>
                    <a:pt x="235" y="223"/>
                  </a:cubicBezTo>
                  <a:cubicBezTo>
                    <a:pt x="234" y="228"/>
                    <a:pt x="234" y="233"/>
                    <a:pt x="235" y="237"/>
                  </a:cubicBezTo>
                  <a:close/>
                  <a:moveTo>
                    <a:pt x="219" y="98"/>
                  </a:moveTo>
                  <a:cubicBezTo>
                    <a:pt x="221" y="99"/>
                    <a:pt x="227" y="99"/>
                    <a:pt x="229" y="97"/>
                  </a:cubicBezTo>
                  <a:cubicBezTo>
                    <a:pt x="229" y="97"/>
                    <a:pt x="229" y="97"/>
                    <a:pt x="229" y="97"/>
                  </a:cubicBezTo>
                  <a:cubicBezTo>
                    <a:pt x="226" y="98"/>
                    <a:pt x="223" y="98"/>
                    <a:pt x="219" y="98"/>
                  </a:cubicBezTo>
                  <a:cubicBezTo>
                    <a:pt x="219" y="98"/>
                    <a:pt x="219" y="98"/>
                    <a:pt x="219" y="98"/>
                  </a:cubicBezTo>
                  <a:close/>
                  <a:moveTo>
                    <a:pt x="95" y="54"/>
                  </a:moveTo>
                  <a:cubicBezTo>
                    <a:pt x="95" y="55"/>
                    <a:pt x="95" y="55"/>
                    <a:pt x="95" y="55"/>
                  </a:cubicBezTo>
                  <a:cubicBezTo>
                    <a:pt x="95" y="56"/>
                    <a:pt x="95" y="56"/>
                    <a:pt x="94" y="57"/>
                  </a:cubicBezTo>
                  <a:cubicBezTo>
                    <a:pt x="94" y="57"/>
                    <a:pt x="94" y="57"/>
                    <a:pt x="93" y="57"/>
                  </a:cubicBezTo>
                  <a:cubicBezTo>
                    <a:pt x="93" y="58"/>
                    <a:pt x="92" y="59"/>
                    <a:pt x="92" y="60"/>
                  </a:cubicBezTo>
                  <a:cubicBezTo>
                    <a:pt x="91" y="60"/>
                    <a:pt x="91" y="61"/>
                    <a:pt x="91" y="62"/>
                  </a:cubicBezTo>
                  <a:cubicBezTo>
                    <a:pt x="91" y="62"/>
                    <a:pt x="91" y="62"/>
                    <a:pt x="91" y="61"/>
                  </a:cubicBezTo>
                  <a:cubicBezTo>
                    <a:pt x="92" y="60"/>
                    <a:pt x="94" y="58"/>
                    <a:pt x="95" y="57"/>
                  </a:cubicBezTo>
                  <a:cubicBezTo>
                    <a:pt x="95" y="56"/>
                    <a:pt x="96" y="55"/>
                    <a:pt x="97" y="56"/>
                  </a:cubicBezTo>
                  <a:cubicBezTo>
                    <a:pt x="97" y="55"/>
                    <a:pt x="97" y="54"/>
                    <a:pt x="97" y="54"/>
                  </a:cubicBezTo>
                  <a:cubicBezTo>
                    <a:pt x="96" y="54"/>
                    <a:pt x="95" y="54"/>
                    <a:pt x="95" y="54"/>
                  </a:cubicBezTo>
                  <a:close/>
                  <a:moveTo>
                    <a:pt x="3" y="200"/>
                  </a:moveTo>
                  <a:cubicBezTo>
                    <a:pt x="3" y="203"/>
                    <a:pt x="5" y="208"/>
                    <a:pt x="7" y="209"/>
                  </a:cubicBezTo>
                  <a:cubicBezTo>
                    <a:pt x="5" y="206"/>
                    <a:pt x="4" y="203"/>
                    <a:pt x="3" y="200"/>
                  </a:cubicBezTo>
                  <a:close/>
                  <a:moveTo>
                    <a:pt x="198" y="4"/>
                  </a:moveTo>
                  <a:cubicBezTo>
                    <a:pt x="195" y="5"/>
                    <a:pt x="192" y="5"/>
                    <a:pt x="190" y="8"/>
                  </a:cubicBezTo>
                  <a:cubicBezTo>
                    <a:pt x="193" y="6"/>
                    <a:pt x="195" y="5"/>
                    <a:pt x="198" y="4"/>
                  </a:cubicBezTo>
                  <a:close/>
                  <a:moveTo>
                    <a:pt x="229" y="20"/>
                  </a:moveTo>
                  <a:cubicBezTo>
                    <a:pt x="229" y="20"/>
                    <a:pt x="229" y="20"/>
                    <a:pt x="229" y="20"/>
                  </a:cubicBezTo>
                  <a:cubicBezTo>
                    <a:pt x="229" y="20"/>
                    <a:pt x="229" y="21"/>
                    <a:pt x="229" y="21"/>
                  </a:cubicBezTo>
                  <a:cubicBezTo>
                    <a:pt x="229" y="24"/>
                    <a:pt x="229" y="27"/>
                    <a:pt x="229" y="30"/>
                  </a:cubicBezTo>
                  <a:cubicBezTo>
                    <a:pt x="229" y="30"/>
                    <a:pt x="229" y="30"/>
                    <a:pt x="229" y="31"/>
                  </a:cubicBezTo>
                  <a:cubicBezTo>
                    <a:pt x="229" y="31"/>
                    <a:pt x="229" y="31"/>
                    <a:pt x="229" y="31"/>
                  </a:cubicBezTo>
                  <a:cubicBezTo>
                    <a:pt x="229" y="31"/>
                    <a:pt x="229" y="31"/>
                    <a:pt x="229" y="31"/>
                  </a:cubicBezTo>
                  <a:cubicBezTo>
                    <a:pt x="229" y="27"/>
                    <a:pt x="229" y="24"/>
                    <a:pt x="229" y="20"/>
                  </a:cubicBezTo>
                  <a:close/>
                  <a:moveTo>
                    <a:pt x="229" y="80"/>
                  </a:moveTo>
                  <a:cubicBezTo>
                    <a:pt x="229" y="80"/>
                    <a:pt x="229" y="80"/>
                    <a:pt x="229" y="80"/>
                  </a:cubicBezTo>
                  <a:cubicBezTo>
                    <a:pt x="230" y="82"/>
                    <a:pt x="230" y="85"/>
                    <a:pt x="230" y="88"/>
                  </a:cubicBezTo>
                  <a:cubicBezTo>
                    <a:pt x="231" y="85"/>
                    <a:pt x="230" y="82"/>
                    <a:pt x="229" y="80"/>
                  </a:cubicBezTo>
                  <a:close/>
                  <a:moveTo>
                    <a:pt x="63" y="96"/>
                  </a:moveTo>
                  <a:cubicBezTo>
                    <a:pt x="63" y="96"/>
                    <a:pt x="62" y="96"/>
                    <a:pt x="62" y="95"/>
                  </a:cubicBezTo>
                  <a:cubicBezTo>
                    <a:pt x="61" y="95"/>
                    <a:pt x="61" y="95"/>
                    <a:pt x="60" y="95"/>
                  </a:cubicBezTo>
                  <a:cubicBezTo>
                    <a:pt x="60" y="95"/>
                    <a:pt x="60" y="96"/>
                    <a:pt x="60" y="96"/>
                  </a:cubicBezTo>
                  <a:cubicBezTo>
                    <a:pt x="61" y="96"/>
                    <a:pt x="62" y="96"/>
                    <a:pt x="63" y="96"/>
                  </a:cubicBezTo>
                  <a:close/>
                  <a:moveTo>
                    <a:pt x="227" y="72"/>
                  </a:moveTo>
                  <a:cubicBezTo>
                    <a:pt x="227" y="72"/>
                    <a:pt x="227" y="72"/>
                    <a:pt x="227" y="72"/>
                  </a:cubicBezTo>
                  <a:cubicBezTo>
                    <a:pt x="227" y="76"/>
                    <a:pt x="227" y="79"/>
                    <a:pt x="227" y="82"/>
                  </a:cubicBezTo>
                  <a:cubicBezTo>
                    <a:pt x="227" y="82"/>
                    <a:pt x="227" y="82"/>
                    <a:pt x="227" y="82"/>
                  </a:cubicBezTo>
                  <a:cubicBezTo>
                    <a:pt x="227" y="79"/>
                    <a:pt x="227" y="76"/>
                    <a:pt x="227" y="72"/>
                  </a:cubicBezTo>
                  <a:close/>
                  <a:moveTo>
                    <a:pt x="265" y="105"/>
                  </a:moveTo>
                  <a:cubicBezTo>
                    <a:pt x="266" y="107"/>
                    <a:pt x="267" y="110"/>
                    <a:pt x="268" y="112"/>
                  </a:cubicBezTo>
                  <a:cubicBezTo>
                    <a:pt x="268" y="109"/>
                    <a:pt x="267" y="107"/>
                    <a:pt x="265" y="105"/>
                  </a:cubicBezTo>
                  <a:close/>
                  <a:moveTo>
                    <a:pt x="36" y="40"/>
                  </a:moveTo>
                  <a:cubicBezTo>
                    <a:pt x="35" y="40"/>
                    <a:pt x="35" y="40"/>
                    <a:pt x="35" y="40"/>
                  </a:cubicBezTo>
                  <a:cubicBezTo>
                    <a:pt x="35" y="41"/>
                    <a:pt x="34" y="41"/>
                    <a:pt x="34" y="42"/>
                  </a:cubicBezTo>
                  <a:cubicBezTo>
                    <a:pt x="34" y="42"/>
                    <a:pt x="34" y="44"/>
                    <a:pt x="34" y="44"/>
                  </a:cubicBezTo>
                  <a:cubicBezTo>
                    <a:pt x="35" y="43"/>
                    <a:pt x="35" y="42"/>
                    <a:pt x="36" y="40"/>
                  </a:cubicBezTo>
                  <a:close/>
                  <a:moveTo>
                    <a:pt x="226" y="44"/>
                  </a:moveTo>
                  <a:cubicBezTo>
                    <a:pt x="225" y="46"/>
                    <a:pt x="225" y="49"/>
                    <a:pt x="226" y="50"/>
                  </a:cubicBezTo>
                  <a:cubicBezTo>
                    <a:pt x="226" y="49"/>
                    <a:pt x="226" y="46"/>
                    <a:pt x="226" y="44"/>
                  </a:cubicBezTo>
                  <a:close/>
                  <a:moveTo>
                    <a:pt x="92" y="68"/>
                  </a:moveTo>
                  <a:cubicBezTo>
                    <a:pt x="92" y="68"/>
                    <a:pt x="92" y="68"/>
                    <a:pt x="92" y="68"/>
                  </a:cubicBezTo>
                  <a:cubicBezTo>
                    <a:pt x="91" y="67"/>
                    <a:pt x="91" y="66"/>
                    <a:pt x="91" y="65"/>
                  </a:cubicBezTo>
                  <a:cubicBezTo>
                    <a:pt x="90" y="66"/>
                    <a:pt x="90" y="66"/>
                    <a:pt x="90" y="67"/>
                  </a:cubicBezTo>
                  <a:cubicBezTo>
                    <a:pt x="91" y="67"/>
                    <a:pt x="91" y="67"/>
                    <a:pt x="92" y="68"/>
                  </a:cubicBezTo>
                  <a:close/>
                  <a:moveTo>
                    <a:pt x="229" y="37"/>
                  </a:moveTo>
                  <a:cubicBezTo>
                    <a:pt x="230" y="36"/>
                    <a:pt x="229" y="34"/>
                    <a:pt x="229" y="34"/>
                  </a:cubicBezTo>
                  <a:cubicBezTo>
                    <a:pt x="229" y="35"/>
                    <a:pt x="229" y="36"/>
                    <a:pt x="229" y="37"/>
                  </a:cubicBezTo>
                  <a:close/>
                  <a:moveTo>
                    <a:pt x="199" y="229"/>
                  </a:moveTo>
                  <a:cubicBezTo>
                    <a:pt x="199" y="229"/>
                    <a:pt x="199" y="229"/>
                    <a:pt x="198" y="229"/>
                  </a:cubicBezTo>
                  <a:cubicBezTo>
                    <a:pt x="199" y="230"/>
                    <a:pt x="199" y="231"/>
                    <a:pt x="199" y="232"/>
                  </a:cubicBezTo>
                  <a:cubicBezTo>
                    <a:pt x="199" y="232"/>
                    <a:pt x="199" y="232"/>
                    <a:pt x="199" y="232"/>
                  </a:cubicBezTo>
                  <a:cubicBezTo>
                    <a:pt x="199" y="231"/>
                    <a:pt x="199" y="230"/>
                    <a:pt x="199" y="229"/>
                  </a:cubicBezTo>
                  <a:close/>
                  <a:moveTo>
                    <a:pt x="34" y="11"/>
                  </a:moveTo>
                  <a:cubicBezTo>
                    <a:pt x="34" y="11"/>
                    <a:pt x="34" y="11"/>
                    <a:pt x="34" y="11"/>
                  </a:cubicBezTo>
                  <a:cubicBezTo>
                    <a:pt x="33" y="11"/>
                    <a:pt x="33" y="11"/>
                    <a:pt x="33" y="11"/>
                  </a:cubicBezTo>
                  <a:cubicBezTo>
                    <a:pt x="33" y="12"/>
                    <a:pt x="33" y="12"/>
                    <a:pt x="33" y="12"/>
                  </a:cubicBezTo>
                  <a:cubicBezTo>
                    <a:pt x="34" y="11"/>
                    <a:pt x="34" y="11"/>
                    <a:pt x="34" y="11"/>
                  </a:cubicBezTo>
                  <a:close/>
                  <a:moveTo>
                    <a:pt x="122" y="77"/>
                  </a:moveTo>
                  <a:cubicBezTo>
                    <a:pt x="122" y="76"/>
                    <a:pt x="122" y="76"/>
                    <a:pt x="122" y="76"/>
                  </a:cubicBezTo>
                  <a:cubicBezTo>
                    <a:pt x="122" y="76"/>
                    <a:pt x="122" y="76"/>
                    <a:pt x="122" y="77"/>
                  </a:cubicBezTo>
                  <a:close/>
                  <a:moveTo>
                    <a:pt x="35" y="7"/>
                  </a:moveTo>
                  <a:cubicBezTo>
                    <a:pt x="35" y="7"/>
                    <a:pt x="35" y="7"/>
                    <a:pt x="35" y="8"/>
                  </a:cubicBezTo>
                  <a:cubicBezTo>
                    <a:pt x="35" y="7"/>
                    <a:pt x="36" y="7"/>
                    <a:pt x="36" y="7"/>
                  </a:cubicBezTo>
                  <a:cubicBezTo>
                    <a:pt x="36" y="7"/>
                    <a:pt x="36" y="7"/>
                    <a:pt x="36" y="7"/>
                  </a:cubicBezTo>
                  <a:cubicBezTo>
                    <a:pt x="36" y="7"/>
                    <a:pt x="35" y="7"/>
                    <a:pt x="35" y="7"/>
                  </a:cubicBezTo>
                  <a:close/>
                  <a:moveTo>
                    <a:pt x="88" y="63"/>
                  </a:moveTo>
                  <a:cubicBezTo>
                    <a:pt x="88" y="63"/>
                    <a:pt x="88" y="63"/>
                    <a:pt x="88" y="63"/>
                  </a:cubicBezTo>
                  <a:cubicBezTo>
                    <a:pt x="88" y="62"/>
                    <a:pt x="88" y="62"/>
                    <a:pt x="88" y="61"/>
                  </a:cubicBezTo>
                  <a:cubicBezTo>
                    <a:pt x="88" y="61"/>
                    <a:pt x="88" y="61"/>
                    <a:pt x="88" y="61"/>
                  </a:cubicBezTo>
                  <a:cubicBezTo>
                    <a:pt x="88" y="62"/>
                    <a:pt x="88" y="62"/>
                    <a:pt x="88" y="63"/>
                  </a:cubicBezTo>
                  <a:close/>
                  <a:moveTo>
                    <a:pt x="52" y="100"/>
                  </a:moveTo>
                  <a:cubicBezTo>
                    <a:pt x="52" y="100"/>
                    <a:pt x="52" y="100"/>
                    <a:pt x="52" y="100"/>
                  </a:cubicBezTo>
                  <a:cubicBezTo>
                    <a:pt x="53" y="100"/>
                    <a:pt x="53" y="100"/>
                    <a:pt x="53" y="100"/>
                  </a:cubicBezTo>
                  <a:cubicBezTo>
                    <a:pt x="53" y="100"/>
                    <a:pt x="53" y="100"/>
                    <a:pt x="53" y="100"/>
                  </a:cubicBezTo>
                  <a:cubicBezTo>
                    <a:pt x="53" y="100"/>
                    <a:pt x="53" y="100"/>
                    <a:pt x="52" y="100"/>
                  </a:cubicBezTo>
                  <a:close/>
                  <a:moveTo>
                    <a:pt x="178" y="7"/>
                  </a:moveTo>
                  <a:cubicBezTo>
                    <a:pt x="178" y="7"/>
                    <a:pt x="177" y="7"/>
                    <a:pt x="177" y="7"/>
                  </a:cubicBezTo>
                  <a:cubicBezTo>
                    <a:pt x="178" y="7"/>
                    <a:pt x="178" y="7"/>
                    <a:pt x="178" y="7"/>
                  </a:cubicBezTo>
                  <a:cubicBezTo>
                    <a:pt x="178" y="7"/>
                    <a:pt x="178" y="7"/>
                    <a:pt x="178" y="7"/>
                  </a:cubicBezTo>
                  <a:cubicBezTo>
                    <a:pt x="178" y="7"/>
                    <a:pt x="178" y="7"/>
                    <a:pt x="178" y="7"/>
                  </a:cubicBezTo>
                  <a:close/>
                  <a:moveTo>
                    <a:pt x="194" y="67"/>
                  </a:moveTo>
                  <a:cubicBezTo>
                    <a:pt x="194" y="67"/>
                    <a:pt x="194" y="67"/>
                    <a:pt x="194" y="67"/>
                  </a:cubicBezTo>
                  <a:cubicBezTo>
                    <a:pt x="194" y="67"/>
                    <a:pt x="194" y="67"/>
                    <a:pt x="194" y="68"/>
                  </a:cubicBezTo>
                  <a:cubicBezTo>
                    <a:pt x="194" y="68"/>
                    <a:pt x="194" y="68"/>
                    <a:pt x="194" y="68"/>
                  </a:cubicBezTo>
                  <a:cubicBezTo>
                    <a:pt x="194" y="67"/>
                    <a:pt x="194" y="67"/>
                    <a:pt x="194" y="67"/>
                  </a:cubicBezTo>
                  <a:close/>
                  <a:moveTo>
                    <a:pt x="194" y="70"/>
                  </a:moveTo>
                  <a:cubicBezTo>
                    <a:pt x="194" y="70"/>
                    <a:pt x="194" y="70"/>
                    <a:pt x="194" y="70"/>
                  </a:cubicBezTo>
                  <a:cubicBezTo>
                    <a:pt x="194" y="70"/>
                    <a:pt x="194" y="71"/>
                    <a:pt x="194" y="71"/>
                  </a:cubicBezTo>
                  <a:cubicBezTo>
                    <a:pt x="194" y="71"/>
                    <a:pt x="194" y="71"/>
                    <a:pt x="194" y="71"/>
                  </a:cubicBezTo>
                  <a:cubicBezTo>
                    <a:pt x="194" y="71"/>
                    <a:pt x="194" y="70"/>
                    <a:pt x="194" y="70"/>
                  </a:cubicBezTo>
                  <a:close/>
                  <a:moveTo>
                    <a:pt x="18" y="108"/>
                  </a:moveTo>
                  <a:cubicBezTo>
                    <a:pt x="18" y="108"/>
                    <a:pt x="18" y="108"/>
                    <a:pt x="18" y="108"/>
                  </a:cubicBezTo>
                  <a:cubicBezTo>
                    <a:pt x="18" y="108"/>
                    <a:pt x="17" y="108"/>
                    <a:pt x="17" y="108"/>
                  </a:cubicBezTo>
                  <a:cubicBezTo>
                    <a:pt x="17" y="108"/>
                    <a:pt x="17" y="108"/>
                    <a:pt x="17" y="108"/>
                  </a:cubicBezTo>
                  <a:cubicBezTo>
                    <a:pt x="17" y="108"/>
                    <a:pt x="18" y="108"/>
                    <a:pt x="18" y="10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105"/>
            <p:cNvSpPr>
              <a:spLocks noEditPoints="1"/>
            </p:cNvSpPr>
            <p:nvPr/>
          </p:nvSpPr>
          <p:spPr bwMode="auto">
            <a:xfrm>
              <a:off x="5296280" y="3292096"/>
              <a:ext cx="608448" cy="239951"/>
            </a:xfrm>
            <a:custGeom>
              <a:avLst/>
              <a:gdLst>
                <a:gd name="T0" fmla="*/ 222 w 234"/>
                <a:gd name="T1" fmla="*/ 82 h 92"/>
                <a:gd name="T2" fmla="*/ 1 w 234"/>
                <a:gd name="T3" fmla="*/ 27 h 92"/>
                <a:gd name="T4" fmla="*/ 39 w 234"/>
                <a:gd name="T5" fmla="*/ 67 h 92"/>
                <a:gd name="T6" fmla="*/ 76 w 234"/>
                <a:gd name="T7" fmla="*/ 41 h 92"/>
                <a:gd name="T8" fmla="*/ 75 w 234"/>
                <a:gd name="T9" fmla="*/ 14 h 92"/>
                <a:gd name="T10" fmla="*/ 22 w 234"/>
                <a:gd name="T11" fmla="*/ 75 h 92"/>
                <a:gd name="T12" fmla="*/ 41 w 234"/>
                <a:gd name="T13" fmla="*/ 85 h 92"/>
                <a:gd name="T14" fmla="*/ 221 w 234"/>
                <a:gd name="T15" fmla="*/ 18 h 92"/>
                <a:gd name="T16" fmla="*/ 172 w 234"/>
                <a:gd name="T17" fmla="*/ 47 h 92"/>
                <a:gd name="T18" fmla="*/ 143 w 234"/>
                <a:gd name="T19" fmla="*/ 63 h 92"/>
                <a:gd name="T20" fmla="*/ 119 w 234"/>
                <a:gd name="T21" fmla="*/ 7 h 92"/>
                <a:gd name="T22" fmla="*/ 66 w 234"/>
                <a:gd name="T23" fmla="*/ 68 h 92"/>
                <a:gd name="T24" fmla="*/ 131 w 234"/>
                <a:gd name="T25" fmla="*/ 19 h 92"/>
                <a:gd name="T26" fmla="*/ 112 w 234"/>
                <a:gd name="T27" fmla="*/ 89 h 92"/>
                <a:gd name="T28" fmla="*/ 10 w 234"/>
                <a:gd name="T29" fmla="*/ 82 h 92"/>
                <a:gd name="T30" fmla="*/ 15 w 234"/>
                <a:gd name="T31" fmla="*/ 21 h 92"/>
                <a:gd name="T32" fmla="*/ 87 w 234"/>
                <a:gd name="T33" fmla="*/ 28 h 92"/>
                <a:gd name="T34" fmla="*/ 147 w 234"/>
                <a:gd name="T35" fmla="*/ 23 h 92"/>
                <a:gd name="T36" fmla="*/ 138 w 234"/>
                <a:gd name="T37" fmla="*/ 25 h 92"/>
                <a:gd name="T38" fmla="*/ 207 w 234"/>
                <a:gd name="T39" fmla="*/ 21 h 92"/>
                <a:gd name="T40" fmla="*/ 21 w 234"/>
                <a:gd name="T41" fmla="*/ 46 h 92"/>
                <a:gd name="T42" fmla="*/ 177 w 234"/>
                <a:gd name="T43" fmla="*/ 39 h 92"/>
                <a:gd name="T44" fmla="*/ 199 w 234"/>
                <a:gd name="T45" fmla="*/ 10 h 92"/>
                <a:gd name="T46" fmla="*/ 82 w 234"/>
                <a:gd name="T47" fmla="*/ 8 h 92"/>
                <a:gd name="T48" fmla="*/ 39 w 234"/>
                <a:gd name="T49" fmla="*/ 55 h 92"/>
                <a:gd name="T50" fmla="*/ 213 w 234"/>
                <a:gd name="T51" fmla="*/ 8 h 92"/>
                <a:gd name="T52" fmla="*/ 179 w 234"/>
                <a:gd name="T53" fmla="*/ 39 h 92"/>
                <a:gd name="T54" fmla="*/ 37 w 234"/>
                <a:gd name="T55" fmla="*/ 30 h 92"/>
                <a:gd name="T56" fmla="*/ 204 w 234"/>
                <a:gd name="T57" fmla="*/ 33 h 92"/>
                <a:gd name="T58" fmla="*/ 126 w 234"/>
                <a:gd name="T59" fmla="*/ 61 h 92"/>
                <a:gd name="T60" fmla="*/ 28 w 234"/>
                <a:gd name="T61" fmla="*/ 43 h 92"/>
                <a:gd name="T62" fmla="*/ 197 w 234"/>
                <a:gd name="T63" fmla="*/ 39 h 92"/>
                <a:gd name="T64" fmla="*/ 92 w 234"/>
                <a:gd name="T65" fmla="*/ 60 h 92"/>
                <a:gd name="T66" fmla="*/ 23 w 234"/>
                <a:gd name="T67" fmla="*/ 67 h 92"/>
                <a:gd name="T68" fmla="*/ 179 w 234"/>
                <a:gd name="T69" fmla="*/ 42 h 92"/>
                <a:gd name="T70" fmla="*/ 79 w 234"/>
                <a:gd name="T71" fmla="*/ 56 h 92"/>
                <a:gd name="T72" fmla="*/ 135 w 234"/>
                <a:gd name="T73" fmla="*/ 57 h 92"/>
                <a:gd name="T74" fmla="*/ 231 w 234"/>
                <a:gd name="T75" fmla="*/ 59 h 92"/>
                <a:gd name="T76" fmla="*/ 45 w 234"/>
                <a:gd name="T77" fmla="*/ 3 h 92"/>
                <a:gd name="T78" fmla="*/ 41 w 234"/>
                <a:gd name="T79" fmla="*/ 43 h 92"/>
                <a:gd name="T80" fmla="*/ 154 w 234"/>
                <a:gd name="T81" fmla="*/ 30 h 92"/>
                <a:gd name="T82" fmla="*/ 144 w 234"/>
                <a:gd name="T83" fmla="*/ 20 h 92"/>
                <a:gd name="T84" fmla="*/ 145 w 234"/>
                <a:gd name="T85" fmla="*/ 57 h 92"/>
                <a:gd name="T86" fmla="*/ 76 w 234"/>
                <a:gd name="T87" fmla="*/ 62 h 92"/>
                <a:gd name="T88" fmla="*/ 143 w 234"/>
                <a:gd name="T89" fmla="*/ 50 h 92"/>
                <a:gd name="T90" fmla="*/ 123 w 234"/>
                <a:gd name="T91" fmla="*/ 7 h 92"/>
                <a:gd name="T92" fmla="*/ 85 w 234"/>
                <a:gd name="T93" fmla="*/ 56 h 92"/>
                <a:gd name="T94" fmla="*/ 6 w 234"/>
                <a:gd name="T95" fmla="*/ 27 h 92"/>
                <a:gd name="T96" fmla="*/ 194 w 234"/>
                <a:gd name="T97" fmla="*/ 37 h 92"/>
                <a:gd name="T98" fmla="*/ 138 w 234"/>
                <a:gd name="T99" fmla="*/ 49 h 92"/>
                <a:gd name="T100" fmla="*/ 62 w 234"/>
                <a:gd name="T101" fmla="*/ 59 h 92"/>
                <a:gd name="T102" fmla="*/ 160 w 234"/>
                <a:gd name="T103" fmla="*/ 5 h 92"/>
                <a:gd name="T104" fmla="*/ 183 w 234"/>
                <a:gd name="T105" fmla="*/ 8 h 92"/>
                <a:gd name="T106" fmla="*/ 65 w 234"/>
                <a:gd name="T107" fmla="*/ 58 h 92"/>
                <a:gd name="T108" fmla="*/ 14 w 234"/>
                <a:gd name="T109" fmla="*/ 66 h 92"/>
                <a:gd name="T110" fmla="*/ 68 w 234"/>
                <a:gd name="T111" fmla="*/ 65 h 92"/>
                <a:gd name="T112" fmla="*/ 177 w 234"/>
                <a:gd name="T113" fmla="*/ 57 h 92"/>
                <a:gd name="T114" fmla="*/ 150 w 234"/>
                <a:gd name="T115" fmla="*/ 56 h 92"/>
                <a:gd name="T116" fmla="*/ 126 w 234"/>
                <a:gd name="T117" fmla="*/ 55 h 92"/>
                <a:gd name="T118" fmla="*/ 184 w 234"/>
                <a:gd name="T119" fmla="*/ 25 h 92"/>
                <a:gd name="T120" fmla="*/ 16 w 234"/>
                <a:gd name="T121" fmla="*/ 13 h 92"/>
                <a:gd name="T122" fmla="*/ 128 w 234"/>
                <a:gd name="T123" fmla="*/ 56 h 92"/>
                <a:gd name="T124" fmla="*/ 23 w 234"/>
                <a:gd name="T125" fmla="*/ 1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 h="92">
                  <a:moveTo>
                    <a:pt x="163" y="3"/>
                  </a:moveTo>
                  <a:cubicBezTo>
                    <a:pt x="163" y="3"/>
                    <a:pt x="163" y="3"/>
                    <a:pt x="164" y="3"/>
                  </a:cubicBezTo>
                  <a:cubicBezTo>
                    <a:pt x="167" y="3"/>
                    <a:pt x="170" y="3"/>
                    <a:pt x="173" y="3"/>
                  </a:cubicBezTo>
                  <a:cubicBezTo>
                    <a:pt x="177" y="3"/>
                    <a:pt x="182" y="3"/>
                    <a:pt x="186" y="3"/>
                  </a:cubicBezTo>
                  <a:cubicBezTo>
                    <a:pt x="191" y="3"/>
                    <a:pt x="195" y="3"/>
                    <a:pt x="200" y="3"/>
                  </a:cubicBezTo>
                  <a:cubicBezTo>
                    <a:pt x="203" y="3"/>
                    <a:pt x="206" y="3"/>
                    <a:pt x="210" y="4"/>
                  </a:cubicBezTo>
                  <a:cubicBezTo>
                    <a:pt x="211" y="4"/>
                    <a:pt x="212" y="5"/>
                    <a:pt x="214" y="5"/>
                  </a:cubicBezTo>
                  <a:cubicBezTo>
                    <a:pt x="214" y="5"/>
                    <a:pt x="215" y="5"/>
                    <a:pt x="215" y="6"/>
                  </a:cubicBezTo>
                  <a:cubicBezTo>
                    <a:pt x="219" y="7"/>
                    <a:pt x="222" y="8"/>
                    <a:pt x="225" y="12"/>
                  </a:cubicBezTo>
                  <a:cubicBezTo>
                    <a:pt x="225" y="13"/>
                    <a:pt x="226" y="14"/>
                    <a:pt x="226" y="15"/>
                  </a:cubicBezTo>
                  <a:cubicBezTo>
                    <a:pt x="227" y="16"/>
                    <a:pt x="227" y="17"/>
                    <a:pt x="228" y="19"/>
                  </a:cubicBezTo>
                  <a:cubicBezTo>
                    <a:pt x="230" y="23"/>
                    <a:pt x="231" y="28"/>
                    <a:pt x="232" y="32"/>
                  </a:cubicBezTo>
                  <a:cubicBezTo>
                    <a:pt x="233" y="35"/>
                    <a:pt x="233" y="38"/>
                    <a:pt x="233" y="42"/>
                  </a:cubicBezTo>
                  <a:cubicBezTo>
                    <a:pt x="234" y="45"/>
                    <a:pt x="234" y="49"/>
                    <a:pt x="234" y="52"/>
                  </a:cubicBezTo>
                  <a:cubicBezTo>
                    <a:pt x="234" y="57"/>
                    <a:pt x="234" y="61"/>
                    <a:pt x="234" y="65"/>
                  </a:cubicBezTo>
                  <a:cubicBezTo>
                    <a:pt x="233" y="67"/>
                    <a:pt x="233" y="69"/>
                    <a:pt x="232" y="71"/>
                  </a:cubicBezTo>
                  <a:cubicBezTo>
                    <a:pt x="231" y="73"/>
                    <a:pt x="230" y="74"/>
                    <a:pt x="229" y="75"/>
                  </a:cubicBezTo>
                  <a:cubicBezTo>
                    <a:pt x="229" y="76"/>
                    <a:pt x="228" y="76"/>
                    <a:pt x="228" y="77"/>
                  </a:cubicBezTo>
                  <a:cubicBezTo>
                    <a:pt x="226" y="79"/>
                    <a:pt x="224" y="81"/>
                    <a:pt x="222" y="82"/>
                  </a:cubicBezTo>
                  <a:cubicBezTo>
                    <a:pt x="222" y="82"/>
                    <a:pt x="221" y="83"/>
                    <a:pt x="221" y="83"/>
                  </a:cubicBezTo>
                  <a:cubicBezTo>
                    <a:pt x="217" y="86"/>
                    <a:pt x="213" y="88"/>
                    <a:pt x="209" y="89"/>
                  </a:cubicBezTo>
                  <a:cubicBezTo>
                    <a:pt x="205" y="90"/>
                    <a:pt x="202" y="90"/>
                    <a:pt x="198" y="90"/>
                  </a:cubicBezTo>
                  <a:cubicBezTo>
                    <a:pt x="194" y="90"/>
                    <a:pt x="190" y="91"/>
                    <a:pt x="186" y="91"/>
                  </a:cubicBezTo>
                  <a:cubicBezTo>
                    <a:pt x="181" y="91"/>
                    <a:pt x="175" y="92"/>
                    <a:pt x="170" y="92"/>
                  </a:cubicBezTo>
                  <a:cubicBezTo>
                    <a:pt x="157" y="92"/>
                    <a:pt x="143" y="92"/>
                    <a:pt x="130" y="92"/>
                  </a:cubicBezTo>
                  <a:cubicBezTo>
                    <a:pt x="121" y="91"/>
                    <a:pt x="112" y="91"/>
                    <a:pt x="103" y="91"/>
                  </a:cubicBezTo>
                  <a:cubicBezTo>
                    <a:pt x="98" y="91"/>
                    <a:pt x="93" y="90"/>
                    <a:pt x="88" y="90"/>
                  </a:cubicBezTo>
                  <a:cubicBezTo>
                    <a:pt x="86" y="90"/>
                    <a:pt x="84" y="90"/>
                    <a:pt x="82" y="90"/>
                  </a:cubicBezTo>
                  <a:cubicBezTo>
                    <a:pt x="70" y="90"/>
                    <a:pt x="58" y="90"/>
                    <a:pt x="46" y="90"/>
                  </a:cubicBezTo>
                  <a:cubicBezTo>
                    <a:pt x="38" y="90"/>
                    <a:pt x="31" y="90"/>
                    <a:pt x="23" y="90"/>
                  </a:cubicBezTo>
                  <a:cubicBezTo>
                    <a:pt x="20" y="90"/>
                    <a:pt x="17" y="90"/>
                    <a:pt x="14" y="89"/>
                  </a:cubicBezTo>
                  <a:cubicBezTo>
                    <a:pt x="10" y="88"/>
                    <a:pt x="7" y="87"/>
                    <a:pt x="4" y="85"/>
                  </a:cubicBezTo>
                  <a:cubicBezTo>
                    <a:pt x="2" y="83"/>
                    <a:pt x="1" y="80"/>
                    <a:pt x="0" y="77"/>
                  </a:cubicBezTo>
                  <a:cubicBezTo>
                    <a:pt x="0" y="74"/>
                    <a:pt x="0" y="72"/>
                    <a:pt x="0" y="69"/>
                  </a:cubicBezTo>
                  <a:cubicBezTo>
                    <a:pt x="0" y="64"/>
                    <a:pt x="0" y="59"/>
                    <a:pt x="0" y="54"/>
                  </a:cubicBezTo>
                  <a:cubicBezTo>
                    <a:pt x="0" y="50"/>
                    <a:pt x="0" y="47"/>
                    <a:pt x="0" y="44"/>
                  </a:cubicBezTo>
                  <a:cubicBezTo>
                    <a:pt x="0" y="43"/>
                    <a:pt x="0" y="42"/>
                    <a:pt x="0" y="41"/>
                  </a:cubicBezTo>
                  <a:cubicBezTo>
                    <a:pt x="0" y="36"/>
                    <a:pt x="0" y="32"/>
                    <a:pt x="1" y="27"/>
                  </a:cubicBezTo>
                  <a:cubicBezTo>
                    <a:pt x="1" y="25"/>
                    <a:pt x="2" y="23"/>
                    <a:pt x="3" y="22"/>
                  </a:cubicBezTo>
                  <a:cubicBezTo>
                    <a:pt x="4" y="20"/>
                    <a:pt x="5" y="19"/>
                    <a:pt x="6" y="17"/>
                  </a:cubicBezTo>
                  <a:cubicBezTo>
                    <a:pt x="8" y="15"/>
                    <a:pt x="9" y="14"/>
                    <a:pt x="11" y="12"/>
                  </a:cubicBezTo>
                  <a:cubicBezTo>
                    <a:pt x="16" y="9"/>
                    <a:pt x="21" y="7"/>
                    <a:pt x="26" y="5"/>
                  </a:cubicBezTo>
                  <a:cubicBezTo>
                    <a:pt x="30" y="4"/>
                    <a:pt x="34" y="3"/>
                    <a:pt x="38" y="2"/>
                  </a:cubicBezTo>
                  <a:cubicBezTo>
                    <a:pt x="43" y="1"/>
                    <a:pt x="48" y="1"/>
                    <a:pt x="53" y="0"/>
                  </a:cubicBezTo>
                  <a:cubicBezTo>
                    <a:pt x="56" y="0"/>
                    <a:pt x="58" y="0"/>
                    <a:pt x="61" y="0"/>
                  </a:cubicBezTo>
                  <a:cubicBezTo>
                    <a:pt x="70" y="0"/>
                    <a:pt x="80" y="0"/>
                    <a:pt x="90" y="1"/>
                  </a:cubicBezTo>
                  <a:cubicBezTo>
                    <a:pt x="94" y="1"/>
                    <a:pt x="98" y="1"/>
                    <a:pt x="102" y="1"/>
                  </a:cubicBezTo>
                  <a:cubicBezTo>
                    <a:pt x="106" y="1"/>
                    <a:pt x="109" y="2"/>
                    <a:pt x="113" y="2"/>
                  </a:cubicBezTo>
                  <a:cubicBezTo>
                    <a:pt x="126" y="2"/>
                    <a:pt x="139" y="2"/>
                    <a:pt x="153" y="2"/>
                  </a:cubicBezTo>
                  <a:cubicBezTo>
                    <a:pt x="155" y="2"/>
                    <a:pt x="157" y="2"/>
                    <a:pt x="158" y="2"/>
                  </a:cubicBezTo>
                  <a:cubicBezTo>
                    <a:pt x="159" y="2"/>
                    <a:pt x="159" y="1"/>
                    <a:pt x="160" y="1"/>
                  </a:cubicBezTo>
                  <a:cubicBezTo>
                    <a:pt x="161" y="1"/>
                    <a:pt x="162" y="1"/>
                    <a:pt x="162" y="2"/>
                  </a:cubicBezTo>
                  <a:cubicBezTo>
                    <a:pt x="162" y="2"/>
                    <a:pt x="163" y="2"/>
                    <a:pt x="163" y="3"/>
                  </a:cubicBezTo>
                  <a:close/>
                  <a:moveTo>
                    <a:pt x="37" y="71"/>
                  </a:moveTo>
                  <a:cubicBezTo>
                    <a:pt x="38" y="70"/>
                    <a:pt x="39" y="69"/>
                    <a:pt x="39" y="68"/>
                  </a:cubicBezTo>
                  <a:cubicBezTo>
                    <a:pt x="39" y="68"/>
                    <a:pt x="39" y="67"/>
                    <a:pt x="39" y="67"/>
                  </a:cubicBezTo>
                  <a:cubicBezTo>
                    <a:pt x="39" y="67"/>
                    <a:pt x="39" y="67"/>
                    <a:pt x="39" y="67"/>
                  </a:cubicBezTo>
                  <a:cubicBezTo>
                    <a:pt x="39" y="67"/>
                    <a:pt x="39" y="68"/>
                    <a:pt x="39" y="68"/>
                  </a:cubicBezTo>
                  <a:cubicBezTo>
                    <a:pt x="38" y="69"/>
                    <a:pt x="38" y="70"/>
                    <a:pt x="37" y="71"/>
                  </a:cubicBezTo>
                  <a:cubicBezTo>
                    <a:pt x="37" y="71"/>
                    <a:pt x="37" y="71"/>
                    <a:pt x="36" y="71"/>
                  </a:cubicBezTo>
                  <a:cubicBezTo>
                    <a:pt x="36" y="71"/>
                    <a:pt x="36" y="72"/>
                    <a:pt x="36" y="72"/>
                  </a:cubicBezTo>
                  <a:cubicBezTo>
                    <a:pt x="37" y="71"/>
                    <a:pt x="37" y="71"/>
                    <a:pt x="37" y="71"/>
                  </a:cubicBezTo>
                  <a:close/>
                  <a:moveTo>
                    <a:pt x="18" y="56"/>
                  </a:moveTo>
                  <a:cubicBezTo>
                    <a:pt x="18" y="56"/>
                    <a:pt x="18" y="57"/>
                    <a:pt x="18" y="57"/>
                  </a:cubicBezTo>
                  <a:cubicBezTo>
                    <a:pt x="18" y="58"/>
                    <a:pt x="17" y="60"/>
                    <a:pt x="17" y="61"/>
                  </a:cubicBezTo>
                  <a:cubicBezTo>
                    <a:pt x="17" y="61"/>
                    <a:pt x="17" y="61"/>
                    <a:pt x="17" y="61"/>
                  </a:cubicBezTo>
                  <a:cubicBezTo>
                    <a:pt x="18" y="61"/>
                    <a:pt x="18" y="61"/>
                    <a:pt x="18" y="61"/>
                  </a:cubicBezTo>
                  <a:cubicBezTo>
                    <a:pt x="18" y="60"/>
                    <a:pt x="18" y="58"/>
                    <a:pt x="18" y="56"/>
                  </a:cubicBezTo>
                  <a:cubicBezTo>
                    <a:pt x="18" y="56"/>
                    <a:pt x="18" y="56"/>
                    <a:pt x="18" y="55"/>
                  </a:cubicBezTo>
                  <a:cubicBezTo>
                    <a:pt x="18" y="55"/>
                    <a:pt x="18" y="55"/>
                    <a:pt x="18" y="55"/>
                  </a:cubicBezTo>
                  <a:cubicBezTo>
                    <a:pt x="18" y="56"/>
                    <a:pt x="18" y="56"/>
                    <a:pt x="18" y="56"/>
                  </a:cubicBezTo>
                  <a:close/>
                  <a:moveTo>
                    <a:pt x="78" y="9"/>
                  </a:moveTo>
                  <a:cubicBezTo>
                    <a:pt x="77" y="10"/>
                    <a:pt x="77" y="12"/>
                    <a:pt x="77" y="14"/>
                  </a:cubicBezTo>
                  <a:cubicBezTo>
                    <a:pt x="77" y="22"/>
                    <a:pt x="76" y="29"/>
                    <a:pt x="75" y="37"/>
                  </a:cubicBezTo>
                  <a:cubicBezTo>
                    <a:pt x="75" y="38"/>
                    <a:pt x="75" y="39"/>
                    <a:pt x="75" y="40"/>
                  </a:cubicBezTo>
                  <a:cubicBezTo>
                    <a:pt x="76" y="40"/>
                    <a:pt x="76" y="41"/>
                    <a:pt x="76" y="41"/>
                  </a:cubicBezTo>
                  <a:cubicBezTo>
                    <a:pt x="76" y="42"/>
                    <a:pt x="77" y="43"/>
                    <a:pt x="77" y="43"/>
                  </a:cubicBezTo>
                  <a:cubicBezTo>
                    <a:pt x="77" y="42"/>
                    <a:pt x="78" y="42"/>
                    <a:pt x="78" y="42"/>
                  </a:cubicBezTo>
                  <a:cubicBezTo>
                    <a:pt x="78" y="38"/>
                    <a:pt x="78" y="35"/>
                    <a:pt x="79" y="32"/>
                  </a:cubicBezTo>
                  <a:cubicBezTo>
                    <a:pt x="80" y="25"/>
                    <a:pt x="80" y="18"/>
                    <a:pt x="80" y="11"/>
                  </a:cubicBezTo>
                  <a:cubicBezTo>
                    <a:pt x="80" y="10"/>
                    <a:pt x="79" y="10"/>
                    <a:pt x="79" y="10"/>
                  </a:cubicBezTo>
                  <a:cubicBezTo>
                    <a:pt x="79" y="10"/>
                    <a:pt x="78" y="9"/>
                    <a:pt x="78" y="9"/>
                  </a:cubicBezTo>
                  <a:cubicBezTo>
                    <a:pt x="78" y="8"/>
                    <a:pt x="78" y="7"/>
                    <a:pt x="78" y="7"/>
                  </a:cubicBezTo>
                  <a:cubicBezTo>
                    <a:pt x="76" y="7"/>
                    <a:pt x="74" y="7"/>
                    <a:pt x="71" y="7"/>
                  </a:cubicBezTo>
                  <a:cubicBezTo>
                    <a:pt x="71" y="8"/>
                    <a:pt x="71" y="9"/>
                    <a:pt x="71" y="10"/>
                  </a:cubicBezTo>
                  <a:cubicBezTo>
                    <a:pt x="71" y="13"/>
                    <a:pt x="71" y="15"/>
                    <a:pt x="71" y="17"/>
                  </a:cubicBezTo>
                  <a:cubicBezTo>
                    <a:pt x="72" y="25"/>
                    <a:pt x="71" y="33"/>
                    <a:pt x="70" y="40"/>
                  </a:cubicBezTo>
                  <a:cubicBezTo>
                    <a:pt x="69" y="43"/>
                    <a:pt x="69" y="46"/>
                    <a:pt x="68" y="49"/>
                  </a:cubicBezTo>
                  <a:cubicBezTo>
                    <a:pt x="68" y="49"/>
                    <a:pt x="68" y="50"/>
                    <a:pt x="68" y="51"/>
                  </a:cubicBezTo>
                  <a:cubicBezTo>
                    <a:pt x="69" y="50"/>
                    <a:pt x="70" y="50"/>
                    <a:pt x="70" y="51"/>
                  </a:cubicBezTo>
                  <a:cubicBezTo>
                    <a:pt x="71" y="51"/>
                    <a:pt x="71" y="52"/>
                    <a:pt x="72" y="52"/>
                  </a:cubicBezTo>
                  <a:cubicBezTo>
                    <a:pt x="72" y="52"/>
                    <a:pt x="72" y="51"/>
                    <a:pt x="72" y="51"/>
                  </a:cubicBezTo>
                  <a:cubicBezTo>
                    <a:pt x="72" y="49"/>
                    <a:pt x="72" y="47"/>
                    <a:pt x="73" y="45"/>
                  </a:cubicBezTo>
                  <a:cubicBezTo>
                    <a:pt x="73" y="40"/>
                    <a:pt x="73" y="34"/>
                    <a:pt x="74" y="29"/>
                  </a:cubicBezTo>
                  <a:cubicBezTo>
                    <a:pt x="74" y="24"/>
                    <a:pt x="75" y="19"/>
                    <a:pt x="75" y="14"/>
                  </a:cubicBezTo>
                  <a:cubicBezTo>
                    <a:pt x="75" y="12"/>
                    <a:pt x="74" y="11"/>
                    <a:pt x="74" y="9"/>
                  </a:cubicBezTo>
                  <a:cubicBezTo>
                    <a:pt x="73" y="9"/>
                    <a:pt x="73" y="9"/>
                    <a:pt x="74" y="8"/>
                  </a:cubicBezTo>
                  <a:cubicBezTo>
                    <a:pt x="74" y="7"/>
                    <a:pt x="76" y="6"/>
                    <a:pt x="78" y="8"/>
                  </a:cubicBezTo>
                  <a:cubicBezTo>
                    <a:pt x="78" y="8"/>
                    <a:pt x="78" y="8"/>
                    <a:pt x="78" y="9"/>
                  </a:cubicBezTo>
                  <a:close/>
                  <a:moveTo>
                    <a:pt x="47" y="9"/>
                  </a:moveTo>
                  <a:cubicBezTo>
                    <a:pt x="46" y="10"/>
                    <a:pt x="46" y="11"/>
                    <a:pt x="46" y="12"/>
                  </a:cubicBezTo>
                  <a:cubicBezTo>
                    <a:pt x="46" y="16"/>
                    <a:pt x="45" y="20"/>
                    <a:pt x="45" y="23"/>
                  </a:cubicBezTo>
                  <a:cubicBezTo>
                    <a:pt x="45" y="25"/>
                    <a:pt x="45" y="26"/>
                    <a:pt x="45" y="28"/>
                  </a:cubicBezTo>
                  <a:cubicBezTo>
                    <a:pt x="44" y="32"/>
                    <a:pt x="44" y="37"/>
                    <a:pt x="44" y="41"/>
                  </a:cubicBezTo>
                  <a:cubicBezTo>
                    <a:pt x="44" y="43"/>
                    <a:pt x="44" y="46"/>
                    <a:pt x="43" y="48"/>
                  </a:cubicBezTo>
                  <a:cubicBezTo>
                    <a:pt x="43" y="50"/>
                    <a:pt x="43" y="53"/>
                    <a:pt x="43" y="56"/>
                  </a:cubicBezTo>
                  <a:cubicBezTo>
                    <a:pt x="43" y="58"/>
                    <a:pt x="43" y="60"/>
                    <a:pt x="42" y="62"/>
                  </a:cubicBezTo>
                  <a:cubicBezTo>
                    <a:pt x="42" y="65"/>
                    <a:pt x="41" y="67"/>
                    <a:pt x="41" y="69"/>
                  </a:cubicBezTo>
                  <a:cubicBezTo>
                    <a:pt x="40" y="72"/>
                    <a:pt x="38" y="73"/>
                    <a:pt x="36" y="75"/>
                  </a:cubicBezTo>
                  <a:cubicBezTo>
                    <a:pt x="36" y="75"/>
                    <a:pt x="35" y="75"/>
                    <a:pt x="35" y="75"/>
                  </a:cubicBezTo>
                  <a:cubicBezTo>
                    <a:pt x="34" y="76"/>
                    <a:pt x="33" y="76"/>
                    <a:pt x="32" y="76"/>
                  </a:cubicBezTo>
                  <a:cubicBezTo>
                    <a:pt x="32" y="76"/>
                    <a:pt x="32" y="76"/>
                    <a:pt x="31" y="76"/>
                  </a:cubicBezTo>
                  <a:cubicBezTo>
                    <a:pt x="29" y="76"/>
                    <a:pt x="26" y="75"/>
                    <a:pt x="24" y="75"/>
                  </a:cubicBezTo>
                  <a:cubicBezTo>
                    <a:pt x="23" y="75"/>
                    <a:pt x="23" y="75"/>
                    <a:pt x="22" y="75"/>
                  </a:cubicBezTo>
                  <a:cubicBezTo>
                    <a:pt x="22" y="75"/>
                    <a:pt x="22" y="75"/>
                    <a:pt x="21" y="75"/>
                  </a:cubicBezTo>
                  <a:cubicBezTo>
                    <a:pt x="21" y="74"/>
                    <a:pt x="20" y="74"/>
                    <a:pt x="20" y="74"/>
                  </a:cubicBezTo>
                  <a:cubicBezTo>
                    <a:pt x="17" y="74"/>
                    <a:pt x="14" y="73"/>
                    <a:pt x="12" y="71"/>
                  </a:cubicBezTo>
                  <a:cubicBezTo>
                    <a:pt x="12" y="70"/>
                    <a:pt x="11" y="69"/>
                    <a:pt x="11" y="69"/>
                  </a:cubicBezTo>
                  <a:cubicBezTo>
                    <a:pt x="11" y="67"/>
                    <a:pt x="10" y="66"/>
                    <a:pt x="10" y="64"/>
                  </a:cubicBezTo>
                  <a:cubicBezTo>
                    <a:pt x="10" y="62"/>
                    <a:pt x="10" y="60"/>
                    <a:pt x="10" y="57"/>
                  </a:cubicBezTo>
                  <a:cubicBezTo>
                    <a:pt x="10" y="49"/>
                    <a:pt x="10" y="41"/>
                    <a:pt x="11" y="33"/>
                  </a:cubicBezTo>
                  <a:cubicBezTo>
                    <a:pt x="11" y="29"/>
                    <a:pt x="11" y="26"/>
                    <a:pt x="12" y="22"/>
                  </a:cubicBezTo>
                  <a:cubicBezTo>
                    <a:pt x="12" y="22"/>
                    <a:pt x="12" y="22"/>
                    <a:pt x="12" y="22"/>
                  </a:cubicBezTo>
                  <a:cubicBezTo>
                    <a:pt x="11" y="23"/>
                    <a:pt x="10" y="24"/>
                    <a:pt x="10" y="25"/>
                  </a:cubicBezTo>
                  <a:cubicBezTo>
                    <a:pt x="9" y="27"/>
                    <a:pt x="8" y="29"/>
                    <a:pt x="7" y="31"/>
                  </a:cubicBezTo>
                  <a:cubicBezTo>
                    <a:pt x="5" y="35"/>
                    <a:pt x="4" y="39"/>
                    <a:pt x="3" y="43"/>
                  </a:cubicBezTo>
                  <a:cubicBezTo>
                    <a:pt x="3" y="44"/>
                    <a:pt x="3" y="45"/>
                    <a:pt x="3" y="47"/>
                  </a:cubicBezTo>
                  <a:cubicBezTo>
                    <a:pt x="3" y="47"/>
                    <a:pt x="3" y="48"/>
                    <a:pt x="3" y="48"/>
                  </a:cubicBezTo>
                  <a:cubicBezTo>
                    <a:pt x="4" y="52"/>
                    <a:pt x="4" y="55"/>
                    <a:pt x="4" y="59"/>
                  </a:cubicBezTo>
                  <a:cubicBezTo>
                    <a:pt x="5" y="61"/>
                    <a:pt x="5" y="64"/>
                    <a:pt x="7" y="66"/>
                  </a:cubicBezTo>
                  <a:cubicBezTo>
                    <a:pt x="10" y="70"/>
                    <a:pt x="14" y="74"/>
                    <a:pt x="18" y="76"/>
                  </a:cubicBezTo>
                  <a:cubicBezTo>
                    <a:pt x="22" y="79"/>
                    <a:pt x="27" y="81"/>
                    <a:pt x="31" y="83"/>
                  </a:cubicBezTo>
                  <a:cubicBezTo>
                    <a:pt x="34" y="84"/>
                    <a:pt x="37" y="85"/>
                    <a:pt x="41" y="85"/>
                  </a:cubicBezTo>
                  <a:cubicBezTo>
                    <a:pt x="45" y="86"/>
                    <a:pt x="49" y="86"/>
                    <a:pt x="54" y="86"/>
                  </a:cubicBezTo>
                  <a:cubicBezTo>
                    <a:pt x="56" y="86"/>
                    <a:pt x="59" y="87"/>
                    <a:pt x="61" y="87"/>
                  </a:cubicBezTo>
                  <a:cubicBezTo>
                    <a:pt x="64" y="87"/>
                    <a:pt x="67" y="87"/>
                    <a:pt x="70" y="87"/>
                  </a:cubicBezTo>
                  <a:cubicBezTo>
                    <a:pt x="78" y="86"/>
                    <a:pt x="86" y="86"/>
                    <a:pt x="94" y="85"/>
                  </a:cubicBezTo>
                  <a:cubicBezTo>
                    <a:pt x="94" y="85"/>
                    <a:pt x="95" y="85"/>
                    <a:pt x="95" y="85"/>
                  </a:cubicBezTo>
                  <a:cubicBezTo>
                    <a:pt x="96" y="85"/>
                    <a:pt x="96" y="85"/>
                    <a:pt x="97" y="85"/>
                  </a:cubicBezTo>
                  <a:cubicBezTo>
                    <a:pt x="99" y="85"/>
                    <a:pt x="101" y="85"/>
                    <a:pt x="102" y="85"/>
                  </a:cubicBezTo>
                  <a:cubicBezTo>
                    <a:pt x="107" y="84"/>
                    <a:pt x="111" y="84"/>
                    <a:pt x="115" y="84"/>
                  </a:cubicBezTo>
                  <a:cubicBezTo>
                    <a:pt x="127" y="84"/>
                    <a:pt x="140" y="84"/>
                    <a:pt x="153" y="84"/>
                  </a:cubicBezTo>
                  <a:cubicBezTo>
                    <a:pt x="165" y="84"/>
                    <a:pt x="178" y="84"/>
                    <a:pt x="190" y="83"/>
                  </a:cubicBezTo>
                  <a:cubicBezTo>
                    <a:pt x="192" y="83"/>
                    <a:pt x="195" y="83"/>
                    <a:pt x="197" y="83"/>
                  </a:cubicBezTo>
                  <a:cubicBezTo>
                    <a:pt x="202" y="82"/>
                    <a:pt x="207" y="81"/>
                    <a:pt x="213" y="80"/>
                  </a:cubicBezTo>
                  <a:cubicBezTo>
                    <a:pt x="215" y="79"/>
                    <a:pt x="218" y="79"/>
                    <a:pt x="221" y="78"/>
                  </a:cubicBezTo>
                  <a:cubicBezTo>
                    <a:pt x="222" y="78"/>
                    <a:pt x="223" y="77"/>
                    <a:pt x="224" y="76"/>
                  </a:cubicBezTo>
                  <a:cubicBezTo>
                    <a:pt x="226" y="73"/>
                    <a:pt x="228" y="69"/>
                    <a:pt x="228" y="65"/>
                  </a:cubicBezTo>
                  <a:cubicBezTo>
                    <a:pt x="228" y="61"/>
                    <a:pt x="228" y="57"/>
                    <a:pt x="228" y="52"/>
                  </a:cubicBezTo>
                  <a:cubicBezTo>
                    <a:pt x="228" y="51"/>
                    <a:pt x="228" y="50"/>
                    <a:pt x="228" y="49"/>
                  </a:cubicBezTo>
                  <a:cubicBezTo>
                    <a:pt x="227" y="44"/>
                    <a:pt x="227" y="39"/>
                    <a:pt x="226" y="34"/>
                  </a:cubicBezTo>
                  <a:cubicBezTo>
                    <a:pt x="225" y="29"/>
                    <a:pt x="224" y="23"/>
                    <a:pt x="221" y="18"/>
                  </a:cubicBezTo>
                  <a:cubicBezTo>
                    <a:pt x="221" y="17"/>
                    <a:pt x="221" y="17"/>
                    <a:pt x="220" y="17"/>
                  </a:cubicBezTo>
                  <a:cubicBezTo>
                    <a:pt x="218" y="15"/>
                    <a:pt x="216" y="15"/>
                    <a:pt x="214" y="14"/>
                  </a:cubicBezTo>
                  <a:cubicBezTo>
                    <a:pt x="214" y="14"/>
                    <a:pt x="213" y="13"/>
                    <a:pt x="213" y="13"/>
                  </a:cubicBezTo>
                  <a:cubicBezTo>
                    <a:pt x="212" y="15"/>
                    <a:pt x="212" y="21"/>
                    <a:pt x="212" y="24"/>
                  </a:cubicBezTo>
                  <a:cubicBezTo>
                    <a:pt x="212" y="27"/>
                    <a:pt x="213" y="30"/>
                    <a:pt x="213" y="33"/>
                  </a:cubicBezTo>
                  <a:cubicBezTo>
                    <a:pt x="213" y="36"/>
                    <a:pt x="212" y="38"/>
                    <a:pt x="212" y="41"/>
                  </a:cubicBezTo>
                  <a:cubicBezTo>
                    <a:pt x="212" y="42"/>
                    <a:pt x="212" y="43"/>
                    <a:pt x="213" y="44"/>
                  </a:cubicBezTo>
                  <a:cubicBezTo>
                    <a:pt x="213" y="46"/>
                    <a:pt x="213" y="48"/>
                    <a:pt x="213" y="50"/>
                  </a:cubicBezTo>
                  <a:cubicBezTo>
                    <a:pt x="213" y="52"/>
                    <a:pt x="213" y="53"/>
                    <a:pt x="213" y="55"/>
                  </a:cubicBezTo>
                  <a:cubicBezTo>
                    <a:pt x="212" y="57"/>
                    <a:pt x="210" y="59"/>
                    <a:pt x="207" y="60"/>
                  </a:cubicBezTo>
                  <a:cubicBezTo>
                    <a:pt x="206" y="60"/>
                    <a:pt x="205" y="61"/>
                    <a:pt x="205" y="62"/>
                  </a:cubicBezTo>
                  <a:cubicBezTo>
                    <a:pt x="203" y="64"/>
                    <a:pt x="201" y="64"/>
                    <a:pt x="198" y="65"/>
                  </a:cubicBezTo>
                  <a:cubicBezTo>
                    <a:pt x="196" y="65"/>
                    <a:pt x="193" y="65"/>
                    <a:pt x="191" y="65"/>
                  </a:cubicBezTo>
                  <a:cubicBezTo>
                    <a:pt x="189" y="65"/>
                    <a:pt x="188" y="65"/>
                    <a:pt x="186" y="65"/>
                  </a:cubicBezTo>
                  <a:cubicBezTo>
                    <a:pt x="185" y="65"/>
                    <a:pt x="185" y="65"/>
                    <a:pt x="185" y="65"/>
                  </a:cubicBezTo>
                  <a:cubicBezTo>
                    <a:pt x="184" y="66"/>
                    <a:pt x="183" y="66"/>
                    <a:pt x="183" y="65"/>
                  </a:cubicBezTo>
                  <a:cubicBezTo>
                    <a:pt x="182" y="65"/>
                    <a:pt x="182" y="65"/>
                    <a:pt x="181" y="65"/>
                  </a:cubicBezTo>
                  <a:cubicBezTo>
                    <a:pt x="177" y="64"/>
                    <a:pt x="173" y="61"/>
                    <a:pt x="173" y="56"/>
                  </a:cubicBezTo>
                  <a:cubicBezTo>
                    <a:pt x="173" y="53"/>
                    <a:pt x="172" y="50"/>
                    <a:pt x="172" y="47"/>
                  </a:cubicBezTo>
                  <a:cubicBezTo>
                    <a:pt x="172" y="40"/>
                    <a:pt x="172" y="34"/>
                    <a:pt x="172" y="27"/>
                  </a:cubicBezTo>
                  <a:cubicBezTo>
                    <a:pt x="172" y="22"/>
                    <a:pt x="172" y="17"/>
                    <a:pt x="172" y="12"/>
                  </a:cubicBezTo>
                  <a:cubicBezTo>
                    <a:pt x="172" y="11"/>
                    <a:pt x="172" y="10"/>
                    <a:pt x="172" y="9"/>
                  </a:cubicBezTo>
                  <a:cubicBezTo>
                    <a:pt x="171" y="8"/>
                    <a:pt x="171" y="8"/>
                    <a:pt x="170" y="8"/>
                  </a:cubicBezTo>
                  <a:cubicBezTo>
                    <a:pt x="166" y="8"/>
                    <a:pt x="163" y="8"/>
                    <a:pt x="159" y="8"/>
                  </a:cubicBezTo>
                  <a:cubicBezTo>
                    <a:pt x="159" y="8"/>
                    <a:pt x="158" y="8"/>
                    <a:pt x="158" y="8"/>
                  </a:cubicBezTo>
                  <a:cubicBezTo>
                    <a:pt x="158" y="10"/>
                    <a:pt x="158" y="12"/>
                    <a:pt x="158" y="14"/>
                  </a:cubicBezTo>
                  <a:cubicBezTo>
                    <a:pt x="158" y="16"/>
                    <a:pt x="158" y="18"/>
                    <a:pt x="158" y="20"/>
                  </a:cubicBezTo>
                  <a:cubicBezTo>
                    <a:pt x="158" y="20"/>
                    <a:pt x="158" y="21"/>
                    <a:pt x="158" y="21"/>
                  </a:cubicBezTo>
                  <a:cubicBezTo>
                    <a:pt x="159" y="22"/>
                    <a:pt x="159" y="23"/>
                    <a:pt x="159" y="25"/>
                  </a:cubicBezTo>
                  <a:cubicBezTo>
                    <a:pt x="158" y="25"/>
                    <a:pt x="158" y="25"/>
                    <a:pt x="158" y="26"/>
                  </a:cubicBezTo>
                  <a:cubicBezTo>
                    <a:pt x="158" y="26"/>
                    <a:pt x="158" y="27"/>
                    <a:pt x="158" y="27"/>
                  </a:cubicBezTo>
                  <a:cubicBezTo>
                    <a:pt x="158" y="32"/>
                    <a:pt x="159" y="36"/>
                    <a:pt x="159" y="41"/>
                  </a:cubicBezTo>
                  <a:cubicBezTo>
                    <a:pt x="160" y="44"/>
                    <a:pt x="161" y="48"/>
                    <a:pt x="160" y="51"/>
                  </a:cubicBezTo>
                  <a:cubicBezTo>
                    <a:pt x="160" y="54"/>
                    <a:pt x="160" y="56"/>
                    <a:pt x="158" y="58"/>
                  </a:cubicBezTo>
                  <a:cubicBezTo>
                    <a:pt x="157" y="58"/>
                    <a:pt x="157" y="59"/>
                    <a:pt x="157" y="59"/>
                  </a:cubicBezTo>
                  <a:cubicBezTo>
                    <a:pt x="156" y="61"/>
                    <a:pt x="155" y="62"/>
                    <a:pt x="153" y="63"/>
                  </a:cubicBezTo>
                  <a:cubicBezTo>
                    <a:pt x="152" y="63"/>
                    <a:pt x="151" y="63"/>
                    <a:pt x="150" y="63"/>
                  </a:cubicBezTo>
                  <a:cubicBezTo>
                    <a:pt x="147" y="63"/>
                    <a:pt x="145" y="63"/>
                    <a:pt x="143" y="63"/>
                  </a:cubicBezTo>
                  <a:cubicBezTo>
                    <a:pt x="139" y="63"/>
                    <a:pt x="134" y="63"/>
                    <a:pt x="130" y="64"/>
                  </a:cubicBezTo>
                  <a:cubicBezTo>
                    <a:pt x="130" y="64"/>
                    <a:pt x="130" y="64"/>
                    <a:pt x="129" y="64"/>
                  </a:cubicBezTo>
                  <a:cubicBezTo>
                    <a:pt x="129" y="66"/>
                    <a:pt x="128" y="67"/>
                    <a:pt x="127" y="66"/>
                  </a:cubicBezTo>
                  <a:cubicBezTo>
                    <a:pt x="126" y="66"/>
                    <a:pt x="126" y="66"/>
                    <a:pt x="125" y="66"/>
                  </a:cubicBezTo>
                  <a:cubicBezTo>
                    <a:pt x="125" y="65"/>
                    <a:pt x="125" y="64"/>
                    <a:pt x="125" y="63"/>
                  </a:cubicBezTo>
                  <a:cubicBezTo>
                    <a:pt x="125" y="63"/>
                    <a:pt x="125" y="63"/>
                    <a:pt x="125" y="63"/>
                  </a:cubicBezTo>
                  <a:cubicBezTo>
                    <a:pt x="125" y="63"/>
                    <a:pt x="125" y="63"/>
                    <a:pt x="124" y="63"/>
                  </a:cubicBezTo>
                  <a:cubicBezTo>
                    <a:pt x="122" y="62"/>
                    <a:pt x="121" y="61"/>
                    <a:pt x="120" y="59"/>
                  </a:cubicBezTo>
                  <a:cubicBezTo>
                    <a:pt x="119" y="57"/>
                    <a:pt x="119" y="56"/>
                    <a:pt x="119" y="54"/>
                  </a:cubicBezTo>
                  <a:cubicBezTo>
                    <a:pt x="119" y="52"/>
                    <a:pt x="120" y="49"/>
                    <a:pt x="120" y="47"/>
                  </a:cubicBezTo>
                  <a:cubicBezTo>
                    <a:pt x="120" y="42"/>
                    <a:pt x="120" y="37"/>
                    <a:pt x="120" y="32"/>
                  </a:cubicBezTo>
                  <a:cubicBezTo>
                    <a:pt x="120" y="31"/>
                    <a:pt x="120" y="30"/>
                    <a:pt x="120" y="29"/>
                  </a:cubicBezTo>
                  <a:cubicBezTo>
                    <a:pt x="120" y="28"/>
                    <a:pt x="120" y="28"/>
                    <a:pt x="120" y="27"/>
                  </a:cubicBezTo>
                  <a:cubicBezTo>
                    <a:pt x="120" y="27"/>
                    <a:pt x="120" y="26"/>
                    <a:pt x="120" y="26"/>
                  </a:cubicBezTo>
                  <a:cubicBezTo>
                    <a:pt x="120" y="25"/>
                    <a:pt x="120" y="23"/>
                    <a:pt x="120" y="22"/>
                  </a:cubicBezTo>
                  <a:cubicBezTo>
                    <a:pt x="121" y="19"/>
                    <a:pt x="121" y="15"/>
                    <a:pt x="121" y="12"/>
                  </a:cubicBezTo>
                  <a:cubicBezTo>
                    <a:pt x="121" y="11"/>
                    <a:pt x="120" y="10"/>
                    <a:pt x="120" y="10"/>
                  </a:cubicBezTo>
                  <a:cubicBezTo>
                    <a:pt x="120" y="9"/>
                    <a:pt x="120" y="9"/>
                    <a:pt x="119" y="9"/>
                  </a:cubicBezTo>
                  <a:cubicBezTo>
                    <a:pt x="119" y="9"/>
                    <a:pt x="119" y="8"/>
                    <a:pt x="119" y="7"/>
                  </a:cubicBezTo>
                  <a:cubicBezTo>
                    <a:pt x="119" y="7"/>
                    <a:pt x="119" y="7"/>
                    <a:pt x="119" y="7"/>
                  </a:cubicBezTo>
                  <a:cubicBezTo>
                    <a:pt x="113" y="7"/>
                    <a:pt x="108" y="7"/>
                    <a:pt x="103" y="7"/>
                  </a:cubicBezTo>
                  <a:cubicBezTo>
                    <a:pt x="103" y="7"/>
                    <a:pt x="103" y="8"/>
                    <a:pt x="102" y="8"/>
                  </a:cubicBezTo>
                  <a:cubicBezTo>
                    <a:pt x="101" y="9"/>
                    <a:pt x="101" y="9"/>
                    <a:pt x="101" y="10"/>
                  </a:cubicBezTo>
                  <a:cubicBezTo>
                    <a:pt x="101" y="12"/>
                    <a:pt x="101" y="14"/>
                    <a:pt x="101" y="16"/>
                  </a:cubicBezTo>
                  <a:cubicBezTo>
                    <a:pt x="101" y="18"/>
                    <a:pt x="101" y="21"/>
                    <a:pt x="101" y="24"/>
                  </a:cubicBezTo>
                  <a:cubicBezTo>
                    <a:pt x="100" y="28"/>
                    <a:pt x="100" y="32"/>
                    <a:pt x="100" y="36"/>
                  </a:cubicBezTo>
                  <a:cubicBezTo>
                    <a:pt x="100" y="43"/>
                    <a:pt x="100" y="50"/>
                    <a:pt x="100" y="57"/>
                  </a:cubicBezTo>
                  <a:cubicBezTo>
                    <a:pt x="100" y="59"/>
                    <a:pt x="99" y="62"/>
                    <a:pt x="99" y="64"/>
                  </a:cubicBezTo>
                  <a:cubicBezTo>
                    <a:pt x="98" y="66"/>
                    <a:pt x="97" y="67"/>
                    <a:pt x="95" y="68"/>
                  </a:cubicBezTo>
                  <a:cubicBezTo>
                    <a:pt x="93" y="69"/>
                    <a:pt x="91" y="69"/>
                    <a:pt x="89" y="69"/>
                  </a:cubicBezTo>
                  <a:cubicBezTo>
                    <a:pt x="85" y="69"/>
                    <a:pt x="82" y="69"/>
                    <a:pt x="79" y="70"/>
                  </a:cubicBezTo>
                  <a:cubicBezTo>
                    <a:pt x="79" y="70"/>
                    <a:pt x="79" y="70"/>
                    <a:pt x="78" y="70"/>
                  </a:cubicBezTo>
                  <a:cubicBezTo>
                    <a:pt x="78" y="70"/>
                    <a:pt x="77" y="70"/>
                    <a:pt x="76" y="69"/>
                  </a:cubicBezTo>
                  <a:cubicBezTo>
                    <a:pt x="75" y="69"/>
                    <a:pt x="74" y="69"/>
                    <a:pt x="74" y="70"/>
                  </a:cubicBezTo>
                  <a:cubicBezTo>
                    <a:pt x="73" y="70"/>
                    <a:pt x="72" y="70"/>
                    <a:pt x="71" y="69"/>
                  </a:cubicBezTo>
                  <a:cubicBezTo>
                    <a:pt x="71" y="69"/>
                    <a:pt x="70" y="69"/>
                    <a:pt x="70" y="68"/>
                  </a:cubicBezTo>
                  <a:cubicBezTo>
                    <a:pt x="69" y="68"/>
                    <a:pt x="68" y="68"/>
                    <a:pt x="68" y="68"/>
                  </a:cubicBezTo>
                  <a:cubicBezTo>
                    <a:pt x="67" y="68"/>
                    <a:pt x="67" y="68"/>
                    <a:pt x="66" y="68"/>
                  </a:cubicBezTo>
                  <a:cubicBezTo>
                    <a:pt x="65" y="68"/>
                    <a:pt x="64" y="68"/>
                    <a:pt x="64" y="67"/>
                  </a:cubicBezTo>
                  <a:cubicBezTo>
                    <a:pt x="64" y="66"/>
                    <a:pt x="63" y="65"/>
                    <a:pt x="62" y="65"/>
                  </a:cubicBezTo>
                  <a:cubicBezTo>
                    <a:pt x="62" y="64"/>
                    <a:pt x="61" y="63"/>
                    <a:pt x="61" y="63"/>
                  </a:cubicBezTo>
                  <a:cubicBezTo>
                    <a:pt x="60" y="60"/>
                    <a:pt x="60" y="58"/>
                    <a:pt x="60" y="56"/>
                  </a:cubicBezTo>
                  <a:cubicBezTo>
                    <a:pt x="60" y="50"/>
                    <a:pt x="60" y="44"/>
                    <a:pt x="61" y="38"/>
                  </a:cubicBezTo>
                  <a:cubicBezTo>
                    <a:pt x="61" y="35"/>
                    <a:pt x="61" y="32"/>
                    <a:pt x="62" y="28"/>
                  </a:cubicBezTo>
                  <a:cubicBezTo>
                    <a:pt x="62" y="22"/>
                    <a:pt x="62" y="17"/>
                    <a:pt x="62" y="11"/>
                  </a:cubicBezTo>
                  <a:cubicBezTo>
                    <a:pt x="62" y="10"/>
                    <a:pt x="62" y="9"/>
                    <a:pt x="61" y="8"/>
                  </a:cubicBezTo>
                  <a:cubicBezTo>
                    <a:pt x="61" y="7"/>
                    <a:pt x="61" y="7"/>
                    <a:pt x="60" y="7"/>
                  </a:cubicBezTo>
                  <a:cubicBezTo>
                    <a:pt x="56" y="7"/>
                    <a:pt x="52" y="8"/>
                    <a:pt x="48" y="8"/>
                  </a:cubicBezTo>
                  <a:cubicBezTo>
                    <a:pt x="48" y="8"/>
                    <a:pt x="47" y="9"/>
                    <a:pt x="47" y="9"/>
                  </a:cubicBezTo>
                  <a:close/>
                  <a:moveTo>
                    <a:pt x="154" y="8"/>
                  </a:moveTo>
                  <a:cubicBezTo>
                    <a:pt x="150" y="8"/>
                    <a:pt x="145" y="8"/>
                    <a:pt x="140" y="8"/>
                  </a:cubicBezTo>
                  <a:cubicBezTo>
                    <a:pt x="135" y="7"/>
                    <a:pt x="131" y="7"/>
                    <a:pt x="126" y="7"/>
                  </a:cubicBezTo>
                  <a:cubicBezTo>
                    <a:pt x="125" y="12"/>
                    <a:pt x="125" y="17"/>
                    <a:pt x="125" y="22"/>
                  </a:cubicBezTo>
                  <a:cubicBezTo>
                    <a:pt x="126" y="21"/>
                    <a:pt x="127" y="21"/>
                    <a:pt x="127" y="21"/>
                  </a:cubicBezTo>
                  <a:cubicBezTo>
                    <a:pt x="127" y="21"/>
                    <a:pt x="127" y="21"/>
                    <a:pt x="128" y="20"/>
                  </a:cubicBezTo>
                  <a:cubicBezTo>
                    <a:pt x="128" y="19"/>
                    <a:pt x="129" y="19"/>
                    <a:pt x="130" y="19"/>
                  </a:cubicBezTo>
                  <a:cubicBezTo>
                    <a:pt x="130" y="19"/>
                    <a:pt x="131" y="19"/>
                    <a:pt x="131" y="19"/>
                  </a:cubicBezTo>
                  <a:cubicBezTo>
                    <a:pt x="133" y="19"/>
                    <a:pt x="134" y="18"/>
                    <a:pt x="135" y="18"/>
                  </a:cubicBezTo>
                  <a:cubicBezTo>
                    <a:pt x="138" y="17"/>
                    <a:pt x="140" y="17"/>
                    <a:pt x="143" y="17"/>
                  </a:cubicBezTo>
                  <a:cubicBezTo>
                    <a:pt x="145" y="17"/>
                    <a:pt x="147" y="17"/>
                    <a:pt x="149" y="17"/>
                  </a:cubicBezTo>
                  <a:cubicBezTo>
                    <a:pt x="149" y="17"/>
                    <a:pt x="150" y="17"/>
                    <a:pt x="150" y="17"/>
                  </a:cubicBezTo>
                  <a:cubicBezTo>
                    <a:pt x="151" y="17"/>
                    <a:pt x="152" y="17"/>
                    <a:pt x="153" y="16"/>
                  </a:cubicBezTo>
                  <a:cubicBezTo>
                    <a:pt x="153" y="16"/>
                    <a:pt x="153" y="16"/>
                    <a:pt x="153" y="16"/>
                  </a:cubicBezTo>
                  <a:cubicBezTo>
                    <a:pt x="153" y="14"/>
                    <a:pt x="153" y="13"/>
                    <a:pt x="153" y="12"/>
                  </a:cubicBezTo>
                  <a:cubicBezTo>
                    <a:pt x="153" y="11"/>
                    <a:pt x="153" y="10"/>
                    <a:pt x="154" y="10"/>
                  </a:cubicBezTo>
                  <a:cubicBezTo>
                    <a:pt x="154" y="10"/>
                    <a:pt x="155" y="9"/>
                    <a:pt x="155" y="9"/>
                  </a:cubicBezTo>
                  <a:cubicBezTo>
                    <a:pt x="155" y="9"/>
                    <a:pt x="155" y="8"/>
                    <a:pt x="154" y="8"/>
                  </a:cubicBezTo>
                  <a:close/>
                  <a:moveTo>
                    <a:pt x="214" y="85"/>
                  </a:moveTo>
                  <a:cubicBezTo>
                    <a:pt x="214" y="84"/>
                    <a:pt x="214" y="84"/>
                    <a:pt x="214" y="84"/>
                  </a:cubicBezTo>
                  <a:cubicBezTo>
                    <a:pt x="212" y="84"/>
                    <a:pt x="210" y="85"/>
                    <a:pt x="208" y="85"/>
                  </a:cubicBezTo>
                  <a:cubicBezTo>
                    <a:pt x="203" y="85"/>
                    <a:pt x="198" y="86"/>
                    <a:pt x="193" y="86"/>
                  </a:cubicBezTo>
                  <a:cubicBezTo>
                    <a:pt x="184" y="87"/>
                    <a:pt x="176" y="87"/>
                    <a:pt x="167" y="87"/>
                  </a:cubicBezTo>
                  <a:cubicBezTo>
                    <a:pt x="165" y="87"/>
                    <a:pt x="162" y="87"/>
                    <a:pt x="159" y="87"/>
                  </a:cubicBezTo>
                  <a:cubicBezTo>
                    <a:pt x="153" y="87"/>
                    <a:pt x="148" y="88"/>
                    <a:pt x="142" y="88"/>
                  </a:cubicBezTo>
                  <a:cubicBezTo>
                    <a:pt x="135" y="88"/>
                    <a:pt x="129" y="88"/>
                    <a:pt x="122" y="89"/>
                  </a:cubicBezTo>
                  <a:cubicBezTo>
                    <a:pt x="119" y="89"/>
                    <a:pt x="115" y="89"/>
                    <a:pt x="112" y="89"/>
                  </a:cubicBezTo>
                  <a:cubicBezTo>
                    <a:pt x="114" y="89"/>
                    <a:pt x="116" y="89"/>
                    <a:pt x="118" y="89"/>
                  </a:cubicBezTo>
                  <a:cubicBezTo>
                    <a:pt x="124" y="89"/>
                    <a:pt x="130" y="90"/>
                    <a:pt x="136" y="90"/>
                  </a:cubicBezTo>
                  <a:cubicBezTo>
                    <a:pt x="145" y="90"/>
                    <a:pt x="155" y="90"/>
                    <a:pt x="164" y="90"/>
                  </a:cubicBezTo>
                  <a:cubicBezTo>
                    <a:pt x="170" y="90"/>
                    <a:pt x="177" y="90"/>
                    <a:pt x="183" y="89"/>
                  </a:cubicBezTo>
                  <a:cubicBezTo>
                    <a:pt x="186" y="89"/>
                    <a:pt x="188" y="89"/>
                    <a:pt x="191" y="88"/>
                  </a:cubicBezTo>
                  <a:cubicBezTo>
                    <a:pt x="194" y="88"/>
                    <a:pt x="197" y="88"/>
                    <a:pt x="200" y="88"/>
                  </a:cubicBezTo>
                  <a:cubicBezTo>
                    <a:pt x="205" y="88"/>
                    <a:pt x="209" y="87"/>
                    <a:pt x="214" y="85"/>
                  </a:cubicBezTo>
                  <a:cubicBezTo>
                    <a:pt x="214" y="85"/>
                    <a:pt x="214" y="85"/>
                    <a:pt x="214" y="85"/>
                  </a:cubicBezTo>
                  <a:close/>
                  <a:moveTo>
                    <a:pt x="39" y="87"/>
                  </a:moveTo>
                  <a:cubicBezTo>
                    <a:pt x="39" y="87"/>
                    <a:pt x="39" y="87"/>
                    <a:pt x="39" y="87"/>
                  </a:cubicBezTo>
                  <a:cubicBezTo>
                    <a:pt x="38" y="87"/>
                    <a:pt x="38" y="87"/>
                    <a:pt x="38" y="87"/>
                  </a:cubicBezTo>
                  <a:cubicBezTo>
                    <a:pt x="36" y="86"/>
                    <a:pt x="34" y="86"/>
                    <a:pt x="32" y="85"/>
                  </a:cubicBezTo>
                  <a:cubicBezTo>
                    <a:pt x="30" y="85"/>
                    <a:pt x="28" y="84"/>
                    <a:pt x="26" y="83"/>
                  </a:cubicBezTo>
                  <a:cubicBezTo>
                    <a:pt x="22" y="81"/>
                    <a:pt x="19" y="80"/>
                    <a:pt x="16" y="78"/>
                  </a:cubicBezTo>
                  <a:cubicBezTo>
                    <a:pt x="12" y="75"/>
                    <a:pt x="9" y="72"/>
                    <a:pt x="6" y="69"/>
                  </a:cubicBezTo>
                  <a:cubicBezTo>
                    <a:pt x="6" y="69"/>
                    <a:pt x="6" y="69"/>
                    <a:pt x="6" y="69"/>
                  </a:cubicBezTo>
                  <a:cubicBezTo>
                    <a:pt x="6" y="70"/>
                    <a:pt x="6" y="72"/>
                    <a:pt x="7" y="73"/>
                  </a:cubicBezTo>
                  <a:cubicBezTo>
                    <a:pt x="7" y="75"/>
                    <a:pt x="7" y="77"/>
                    <a:pt x="8" y="79"/>
                  </a:cubicBezTo>
                  <a:cubicBezTo>
                    <a:pt x="8" y="81"/>
                    <a:pt x="9" y="82"/>
                    <a:pt x="10" y="82"/>
                  </a:cubicBezTo>
                  <a:cubicBezTo>
                    <a:pt x="11" y="83"/>
                    <a:pt x="13" y="84"/>
                    <a:pt x="14" y="85"/>
                  </a:cubicBezTo>
                  <a:cubicBezTo>
                    <a:pt x="17" y="86"/>
                    <a:pt x="21" y="86"/>
                    <a:pt x="24" y="87"/>
                  </a:cubicBezTo>
                  <a:cubicBezTo>
                    <a:pt x="29" y="87"/>
                    <a:pt x="33" y="87"/>
                    <a:pt x="38" y="87"/>
                  </a:cubicBezTo>
                  <a:cubicBezTo>
                    <a:pt x="38" y="87"/>
                    <a:pt x="38" y="87"/>
                    <a:pt x="39" y="87"/>
                  </a:cubicBezTo>
                  <a:close/>
                  <a:moveTo>
                    <a:pt x="67" y="7"/>
                  </a:moveTo>
                  <a:cubicBezTo>
                    <a:pt x="67" y="8"/>
                    <a:pt x="67" y="8"/>
                    <a:pt x="67" y="9"/>
                  </a:cubicBezTo>
                  <a:cubicBezTo>
                    <a:pt x="67" y="12"/>
                    <a:pt x="66" y="15"/>
                    <a:pt x="66" y="18"/>
                  </a:cubicBezTo>
                  <a:cubicBezTo>
                    <a:pt x="66" y="21"/>
                    <a:pt x="66" y="24"/>
                    <a:pt x="65" y="27"/>
                  </a:cubicBezTo>
                  <a:cubicBezTo>
                    <a:pt x="65" y="31"/>
                    <a:pt x="65" y="35"/>
                    <a:pt x="65" y="39"/>
                  </a:cubicBezTo>
                  <a:cubicBezTo>
                    <a:pt x="65" y="41"/>
                    <a:pt x="65" y="43"/>
                    <a:pt x="65" y="45"/>
                  </a:cubicBezTo>
                  <a:cubicBezTo>
                    <a:pt x="66" y="46"/>
                    <a:pt x="66" y="48"/>
                    <a:pt x="66" y="49"/>
                  </a:cubicBezTo>
                  <a:cubicBezTo>
                    <a:pt x="66" y="48"/>
                    <a:pt x="66" y="47"/>
                    <a:pt x="67" y="47"/>
                  </a:cubicBezTo>
                  <a:cubicBezTo>
                    <a:pt x="67" y="42"/>
                    <a:pt x="68" y="38"/>
                    <a:pt x="69" y="34"/>
                  </a:cubicBezTo>
                  <a:cubicBezTo>
                    <a:pt x="69" y="31"/>
                    <a:pt x="69" y="27"/>
                    <a:pt x="69" y="24"/>
                  </a:cubicBezTo>
                  <a:cubicBezTo>
                    <a:pt x="69" y="21"/>
                    <a:pt x="69" y="18"/>
                    <a:pt x="69" y="15"/>
                  </a:cubicBezTo>
                  <a:cubicBezTo>
                    <a:pt x="69" y="13"/>
                    <a:pt x="69" y="10"/>
                    <a:pt x="68" y="8"/>
                  </a:cubicBezTo>
                  <a:cubicBezTo>
                    <a:pt x="68" y="8"/>
                    <a:pt x="68" y="7"/>
                    <a:pt x="67" y="7"/>
                  </a:cubicBezTo>
                  <a:close/>
                  <a:moveTo>
                    <a:pt x="15" y="20"/>
                  </a:moveTo>
                  <a:cubicBezTo>
                    <a:pt x="15" y="20"/>
                    <a:pt x="15" y="20"/>
                    <a:pt x="15" y="21"/>
                  </a:cubicBezTo>
                  <a:cubicBezTo>
                    <a:pt x="15" y="21"/>
                    <a:pt x="15" y="22"/>
                    <a:pt x="15" y="22"/>
                  </a:cubicBezTo>
                  <a:cubicBezTo>
                    <a:pt x="15" y="24"/>
                    <a:pt x="15" y="26"/>
                    <a:pt x="15" y="28"/>
                  </a:cubicBezTo>
                  <a:cubicBezTo>
                    <a:pt x="14" y="33"/>
                    <a:pt x="14" y="37"/>
                    <a:pt x="14" y="42"/>
                  </a:cubicBezTo>
                  <a:cubicBezTo>
                    <a:pt x="13" y="47"/>
                    <a:pt x="13" y="52"/>
                    <a:pt x="13" y="57"/>
                  </a:cubicBezTo>
                  <a:cubicBezTo>
                    <a:pt x="13" y="57"/>
                    <a:pt x="13" y="57"/>
                    <a:pt x="13" y="58"/>
                  </a:cubicBezTo>
                  <a:cubicBezTo>
                    <a:pt x="14" y="58"/>
                    <a:pt x="14" y="58"/>
                    <a:pt x="14" y="59"/>
                  </a:cubicBezTo>
                  <a:cubicBezTo>
                    <a:pt x="14" y="60"/>
                    <a:pt x="15" y="60"/>
                    <a:pt x="15" y="61"/>
                  </a:cubicBezTo>
                  <a:cubicBezTo>
                    <a:pt x="17" y="46"/>
                    <a:pt x="17" y="31"/>
                    <a:pt x="17" y="17"/>
                  </a:cubicBezTo>
                  <a:cubicBezTo>
                    <a:pt x="16" y="17"/>
                    <a:pt x="15" y="18"/>
                    <a:pt x="14" y="18"/>
                  </a:cubicBezTo>
                  <a:cubicBezTo>
                    <a:pt x="15" y="19"/>
                    <a:pt x="15" y="19"/>
                    <a:pt x="15" y="20"/>
                  </a:cubicBezTo>
                  <a:close/>
                  <a:moveTo>
                    <a:pt x="90" y="29"/>
                  </a:moveTo>
                  <a:cubicBezTo>
                    <a:pt x="91" y="28"/>
                    <a:pt x="92" y="27"/>
                    <a:pt x="93" y="27"/>
                  </a:cubicBezTo>
                  <a:cubicBezTo>
                    <a:pt x="93" y="27"/>
                    <a:pt x="93" y="27"/>
                    <a:pt x="93" y="26"/>
                  </a:cubicBezTo>
                  <a:cubicBezTo>
                    <a:pt x="93" y="21"/>
                    <a:pt x="93" y="16"/>
                    <a:pt x="93" y="10"/>
                  </a:cubicBezTo>
                  <a:cubicBezTo>
                    <a:pt x="93" y="9"/>
                    <a:pt x="93" y="8"/>
                    <a:pt x="93" y="7"/>
                  </a:cubicBezTo>
                  <a:cubicBezTo>
                    <a:pt x="91" y="7"/>
                    <a:pt x="89" y="7"/>
                    <a:pt x="87" y="7"/>
                  </a:cubicBezTo>
                  <a:cubicBezTo>
                    <a:pt x="86" y="8"/>
                    <a:pt x="86" y="9"/>
                    <a:pt x="86" y="11"/>
                  </a:cubicBezTo>
                  <a:cubicBezTo>
                    <a:pt x="86" y="12"/>
                    <a:pt x="86" y="13"/>
                    <a:pt x="86" y="14"/>
                  </a:cubicBezTo>
                  <a:cubicBezTo>
                    <a:pt x="86" y="19"/>
                    <a:pt x="87" y="24"/>
                    <a:pt x="87" y="28"/>
                  </a:cubicBezTo>
                  <a:cubicBezTo>
                    <a:pt x="87" y="29"/>
                    <a:pt x="87" y="29"/>
                    <a:pt x="87" y="29"/>
                  </a:cubicBezTo>
                  <a:cubicBezTo>
                    <a:pt x="87" y="29"/>
                    <a:pt x="88" y="29"/>
                    <a:pt x="88" y="29"/>
                  </a:cubicBezTo>
                  <a:cubicBezTo>
                    <a:pt x="88" y="29"/>
                    <a:pt x="88" y="29"/>
                    <a:pt x="88" y="29"/>
                  </a:cubicBezTo>
                  <a:cubicBezTo>
                    <a:pt x="88" y="25"/>
                    <a:pt x="88" y="20"/>
                    <a:pt x="88" y="16"/>
                  </a:cubicBezTo>
                  <a:cubicBezTo>
                    <a:pt x="88" y="15"/>
                    <a:pt x="88" y="14"/>
                    <a:pt x="87" y="13"/>
                  </a:cubicBezTo>
                  <a:cubicBezTo>
                    <a:pt x="87" y="12"/>
                    <a:pt x="88" y="11"/>
                    <a:pt x="89" y="11"/>
                  </a:cubicBezTo>
                  <a:cubicBezTo>
                    <a:pt x="90" y="11"/>
                    <a:pt x="91" y="12"/>
                    <a:pt x="92" y="13"/>
                  </a:cubicBezTo>
                  <a:cubicBezTo>
                    <a:pt x="91" y="14"/>
                    <a:pt x="90" y="15"/>
                    <a:pt x="90" y="16"/>
                  </a:cubicBezTo>
                  <a:cubicBezTo>
                    <a:pt x="90" y="20"/>
                    <a:pt x="90" y="24"/>
                    <a:pt x="90" y="28"/>
                  </a:cubicBezTo>
                  <a:cubicBezTo>
                    <a:pt x="90" y="28"/>
                    <a:pt x="90" y="28"/>
                    <a:pt x="90" y="29"/>
                  </a:cubicBezTo>
                  <a:close/>
                  <a:moveTo>
                    <a:pt x="150" y="30"/>
                  </a:moveTo>
                  <a:cubicBezTo>
                    <a:pt x="150" y="29"/>
                    <a:pt x="150" y="29"/>
                    <a:pt x="150" y="28"/>
                  </a:cubicBezTo>
                  <a:cubicBezTo>
                    <a:pt x="149" y="29"/>
                    <a:pt x="149" y="29"/>
                    <a:pt x="148" y="30"/>
                  </a:cubicBezTo>
                  <a:cubicBezTo>
                    <a:pt x="148" y="30"/>
                    <a:pt x="148" y="30"/>
                    <a:pt x="147" y="30"/>
                  </a:cubicBezTo>
                  <a:cubicBezTo>
                    <a:pt x="147" y="30"/>
                    <a:pt x="146" y="29"/>
                    <a:pt x="146" y="29"/>
                  </a:cubicBezTo>
                  <a:cubicBezTo>
                    <a:pt x="146" y="29"/>
                    <a:pt x="146" y="29"/>
                    <a:pt x="146" y="28"/>
                  </a:cubicBezTo>
                  <a:cubicBezTo>
                    <a:pt x="147" y="27"/>
                    <a:pt x="147" y="26"/>
                    <a:pt x="147" y="25"/>
                  </a:cubicBezTo>
                  <a:cubicBezTo>
                    <a:pt x="147" y="24"/>
                    <a:pt x="147" y="24"/>
                    <a:pt x="147" y="23"/>
                  </a:cubicBezTo>
                  <a:cubicBezTo>
                    <a:pt x="147" y="23"/>
                    <a:pt x="147" y="23"/>
                    <a:pt x="147" y="23"/>
                  </a:cubicBezTo>
                  <a:cubicBezTo>
                    <a:pt x="147" y="24"/>
                    <a:pt x="146" y="24"/>
                    <a:pt x="146" y="24"/>
                  </a:cubicBezTo>
                  <a:cubicBezTo>
                    <a:pt x="145" y="26"/>
                    <a:pt x="144" y="27"/>
                    <a:pt x="143" y="29"/>
                  </a:cubicBezTo>
                  <a:cubicBezTo>
                    <a:pt x="143" y="29"/>
                    <a:pt x="143" y="30"/>
                    <a:pt x="142" y="30"/>
                  </a:cubicBezTo>
                  <a:cubicBezTo>
                    <a:pt x="142" y="31"/>
                    <a:pt x="141" y="31"/>
                    <a:pt x="141" y="31"/>
                  </a:cubicBezTo>
                  <a:cubicBezTo>
                    <a:pt x="140" y="30"/>
                    <a:pt x="140" y="30"/>
                    <a:pt x="140" y="29"/>
                  </a:cubicBezTo>
                  <a:cubicBezTo>
                    <a:pt x="140" y="29"/>
                    <a:pt x="140" y="29"/>
                    <a:pt x="140" y="28"/>
                  </a:cubicBezTo>
                  <a:cubicBezTo>
                    <a:pt x="141" y="27"/>
                    <a:pt x="141" y="26"/>
                    <a:pt x="141" y="24"/>
                  </a:cubicBezTo>
                  <a:cubicBezTo>
                    <a:pt x="141" y="23"/>
                    <a:pt x="141" y="21"/>
                    <a:pt x="141" y="20"/>
                  </a:cubicBezTo>
                  <a:cubicBezTo>
                    <a:pt x="141" y="19"/>
                    <a:pt x="140" y="19"/>
                    <a:pt x="140" y="19"/>
                  </a:cubicBezTo>
                  <a:cubicBezTo>
                    <a:pt x="138" y="20"/>
                    <a:pt x="137" y="20"/>
                    <a:pt x="135" y="20"/>
                  </a:cubicBezTo>
                  <a:cubicBezTo>
                    <a:pt x="134" y="20"/>
                    <a:pt x="133" y="21"/>
                    <a:pt x="132" y="21"/>
                  </a:cubicBezTo>
                  <a:cubicBezTo>
                    <a:pt x="132" y="21"/>
                    <a:pt x="132" y="22"/>
                    <a:pt x="132" y="22"/>
                  </a:cubicBezTo>
                  <a:cubicBezTo>
                    <a:pt x="134" y="23"/>
                    <a:pt x="133" y="24"/>
                    <a:pt x="133" y="25"/>
                  </a:cubicBezTo>
                  <a:cubicBezTo>
                    <a:pt x="133" y="25"/>
                    <a:pt x="133" y="25"/>
                    <a:pt x="134" y="25"/>
                  </a:cubicBezTo>
                  <a:cubicBezTo>
                    <a:pt x="134" y="24"/>
                    <a:pt x="135" y="23"/>
                    <a:pt x="135" y="22"/>
                  </a:cubicBezTo>
                  <a:cubicBezTo>
                    <a:pt x="135" y="22"/>
                    <a:pt x="136" y="21"/>
                    <a:pt x="136" y="21"/>
                  </a:cubicBezTo>
                  <a:cubicBezTo>
                    <a:pt x="137" y="20"/>
                    <a:pt x="138" y="20"/>
                    <a:pt x="138" y="21"/>
                  </a:cubicBezTo>
                  <a:cubicBezTo>
                    <a:pt x="138" y="22"/>
                    <a:pt x="138" y="22"/>
                    <a:pt x="138" y="22"/>
                  </a:cubicBezTo>
                  <a:cubicBezTo>
                    <a:pt x="138" y="23"/>
                    <a:pt x="138" y="24"/>
                    <a:pt x="138" y="25"/>
                  </a:cubicBezTo>
                  <a:cubicBezTo>
                    <a:pt x="138" y="26"/>
                    <a:pt x="138" y="27"/>
                    <a:pt x="138" y="29"/>
                  </a:cubicBezTo>
                  <a:cubicBezTo>
                    <a:pt x="138" y="30"/>
                    <a:pt x="138" y="31"/>
                    <a:pt x="137" y="31"/>
                  </a:cubicBezTo>
                  <a:cubicBezTo>
                    <a:pt x="137" y="31"/>
                    <a:pt x="137" y="31"/>
                    <a:pt x="136" y="31"/>
                  </a:cubicBezTo>
                  <a:cubicBezTo>
                    <a:pt x="137" y="33"/>
                    <a:pt x="137" y="33"/>
                    <a:pt x="138" y="33"/>
                  </a:cubicBezTo>
                  <a:cubicBezTo>
                    <a:pt x="139" y="33"/>
                    <a:pt x="140" y="33"/>
                    <a:pt x="141" y="33"/>
                  </a:cubicBezTo>
                  <a:cubicBezTo>
                    <a:pt x="142" y="33"/>
                    <a:pt x="143" y="32"/>
                    <a:pt x="144" y="32"/>
                  </a:cubicBezTo>
                  <a:cubicBezTo>
                    <a:pt x="146" y="32"/>
                    <a:pt x="148" y="31"/>
                    <a:pt x="150" y="30"/>
                  </a:cubicBezTo>
                  <a:close/>
                  <a:moveTo>
                    <a:pt x="208" y="53"/>
                  </a:moveTo>
                  <a:cubicBezTo>
                    <a:pt x="208" y="53"/>
                    <a:pt x="208" y="53"/>
                    <a:pt x="208" y="53"/>
                  </a:cubicBezTo>
                  <a:cubicBezTo>
                    <a:pt x="208" y="53"/>
                    <a:pt x="208" y="52"/>
                    <a:pt x="208" y="52"/>
                  </a:cubicBezTo>
                  <a:cubicBezTo>
                    <a:pt x="209" y="52"/>
                    <a:pt x="209" y="51"/>
                    <a:pt x="209" y="51"/>
                  </a:cubicBezTo>
                  <a:cubicBezTo>
                    <a:pt x="210" y="47"/>
                    <a:pt x="210" y="43"/>
                    <a:pt x="210" y="39"/>
                  </a:cubicBezTo>
                  <a:cubicBezTo>
                    <a:pt x="210" y="36"/>
                    <a:pt x="209" y="32"/>
                    <a:pt x="209" y="28"/>
                  </a:cubicBezTo>
                  <a:cubicBezTo>
                    <a:pt x="209" y="24"/>
                    <a:pt x="208" y="20"/>
                    <a:pt x="208" y="16"/>
                  </a:cubicBezTo>
                  <a:cubicBezTo>
                    <a:pt x="208" y="14"/>
                    <a:pt x="207" y="13"/>
                    <a:pt x="207" y="12"/>
                  </a:cubicBezTo>
                  <a:cubicBezTo>
                    <a:pt x="207" y="12"/>
                    <a:pt x="207" y="12"/>
                    <a:pt x="207" y="12"/>
                  </a:cubicBezTo>
                  <a:cubicBezTo>
                    <a:pt x="207" y="12"/>
                    <a:pt x="207" y="12"/>
                    <a:pt x="207" y="12"/>
                  </a:cubicBezTo>
                  <a:cubicBezTo>
                    <a:pt x="207" y="13"/>
                    <a:pt x="207" y="13"/>
                    <a:pt x="207" y="13"/>
                  </a:cubicBezTo>
                  <a:cubicBezTo>
                    <a:pt x="206" y="16"/>
                    <a:pt x="207" y="18"/>
                    <a:pt x="207" y="21"/>
                  </a:cubicBezTo>
                  <a:cubicBezTo>
                    <a:pt x="207" y="25"/>
                    <a:pt x="207" y="28"/>
                    <a:pt x="207" y="32"/>
                  </a:cubicBezTo>
                  <a:cubicBezTo>
                    <a:pt x="207" y="37"/>
                    <a:pt x="207" y="42"/>
                    <a:pt x="207" y="47"/>
                  </a:cubicBezTo>
                  <a:cubicBezTo>
                    <a:pt x="208" y="49"/>
                    <a:pt x="208" y="51"/>
                    <a:pt x="208" y="53"/>
                  </a:cubicBezTo>
                  <a:close/>
                  <a:moveTo>
                    <a:pt x="31" y="10"/>
                  </a:moveTo>
                  <a:cubicBezTo>
                    <a:pt x="31" y="11"/>
                    <a:pt x="31" y="11"/>
                    <a:pt x="30" y="11"/>
                  </a:cubicBezTo>
                  <a:cubicBezTo>
                    <a:pt x="30" y="13"/>
                    <a:pt x="29" y="14"/>
                    <a:pt x="29" y="15"/>
                  </a:cubicBezTo>
                  <a:cubicBezTo>
                    <a:pt x="29" y="22"/>
                    <a:pt x="30" y="29"/>
                    <a:pt x="30" y="37"/>
                  </a:cubicBezTo>
                  <a:cubicBezTo>
                    <a:pt x="30" y="38"/>
                    <a:pt x="30" y="38"/>
                    <a:pt x="31" y="38"/>
                  </a:cubicBezTo>
                  <a:cubicBezTo>
                    <a:pt x="31" y="36"/>
                    <a:pt x="32" y="33"/>
                    <a:pt x="32" y="31"/>
                  </a:cubicBezTo>
                  <a:cubicBezTo>
                    <a:pt x="32" y="31"/>
                    <a:pt x="32" y="30"/>
                    <a:pt x="32" y="30"/>
                  </a:cubicBezTo>
                  <a:cubicBezTo>
                    <a:pt x="31" y="30"/>
                    <a:pt x="31" y="29"/>
                    <a:pt x="32" y="29"/>
                  </a:cubicBezTo>
                  <a:cubicBezTo>
                    <a:pt x="32" y="29"/>
                    <a:pt x="32" y="28"/>
                    <a:pt x="32" y="28"/>
                  </a:cubicBezTo>
                  <a:cubicBezTo>
                    <a:pt x="33" y="24"/>
                    <a:pt x="33" y="19"/>
                    <a:pt x="33" y="15"/>
                  </a:cubicBezTo>
                  <a:cubicBezTo>
                    <a:pt x="33" y="13"/>
                    <a:pt x="33" y="12"/>
                    <a:pt x="33" y="10"/>
                  </a:cubicBezTo>
                  <a:cubicBezTo>
                    <a:pt x="33" y="10"/>
                    <a:pt x="33" y="10"/>
                    <a:pt x="32" y="10"/>
                  </a:cubicBezTo>
                  <a:cubicBezTo>
                    <a:pt x="32" y="10"/>
                    <a:pt x="31" y="10"/>
                    <a:pt x="31" y="10"/>
                  </a:cubicBezTo>
                  <a:close/>
                  <a:moveTo>
                    <a:pt x="22" y="16"/>
                  </a:moveTo>
                  <a:cubicBezTo>
                    <a:pt x="22" y="18"/>
                    <a:pt x="22" y="18"/>
                    <a:pt x="22" y="21"/>
                  </a:cubicBezTo>
                  <a:cubicBezTo>
                    <a:pt x="21" y="29"/>
                    <a:pt x="21" y="37"/>
                    <a:pt x="21" y="46"/>
                  </a:cubicBezTo>
                  <a:cubicBezTo>
                    <a:pt x="21" y="47"/>
                    <a:pt x="21" y="47"/>
                    <a:pt x="21" y="48"/>
                  </a:cubicBezTo>
                  <a:cubicBezTo>
                    <a:pt x="21" y="48"/>
                    <a:pt x="22" y="48"/>
                    <a:pt x="22" y="48"/>
                  </a:cubicBezTo>
                  <a:cubicBezTo>
                    <a:pt x="24" y="37"/>
                    <a:pt x="25" y="26"/>
                    <a:pt x="24" y="15"/>
                  </a:cubicBezTo>
                  <a:cubicBezTo>
                    <a:pt x="24" y="16"/>
                    <a:pt x="24" y="16"/>
                    <a:pt x="24" y="16"/>
                  </a:cubicBezTo>
                  <a:cubicBezTo>
                    <a:pt x="23" y="16"/>
                    <a:pt x="23" y="16"/>
                    <a:pt x="23" y="17"/>
                  </a:cubicBezTo>
                  <a:cubicBezTo>
                    <a:pt x="23" y="17"/>
                    <a:pt x="23" y="16"/>
                    <a:pt x="22" y="16"/>
                  </a:cubicBezTo>
                  <a:close/>
                  <a:moveTo>
                    <a:pt x="42" y="37"/>
                  </a:moveTo>
                  <a:cubicBezTo>
                    <a:pt x="42" y="28"/>
                    <a:pt x="42" y="20"/>
                    <a:pt x="41" y="11"/>
                  </a:cubicBezTo>
                  <a:cubicBezTo>
                    <a:pt x="41" y="11"/>
                    <a:pt x="40" y="11"/>
                    <a:pt x="40" y="12"/>
                  </a:cubicBezTo>
                  <a:cubicBezTo>
                    <a:pt x="40" y="13"/>
                    <a:pt x="40" y="14"/>
                    <a:pt x="40" y="15"/>
                  </a:cubicBezTo>
                  <a:cubicBezTo>
                    <a:pt x="40" y="17"/>
                    <a:pt x="40" y="20"/>
                    <a:pt x="39" y="22"/>
                  </a:cubicBezTo>
                  <a:cubicBezTo>
                    <a:pt x="39" y="25"/>
                    <a:pt x="39" y="27"/>
                    <a:pt x="39" y="29"/>
                  </a:cubicBezTo>
                  <a:cubicBezTo>
                    <a:pt x="40" y="30"/>
                    <a:pt x="40" y="31"/>
                    <a:pt x="39" y="31"/>
                  </a:cubicBezTo>
                  <a:cubicBezTo>
                    <a:pt x="38" y="34"/>
                    <a:pt x="38" y="36"/>
                    <a:pt x="38" y="39"/>
                  </a:cubicBezTo>
                  <a:cubicBezTo>
                    <a:pt x="39" y="39"/>
                    <a:pt x="39" y="39"/>
                    <a:pt x="40" y="38"/>
                  </a:cubicBezTo>
                  <a:cubicBezTo>
                    <a:pt x="40" y="37"/>
                    <a:pt x="41" y="37"/>
                    <a:pt x="42" y="37"/>
                  </a:cubicBezTo>
                  <a:close/>
                  <a:moveTo>
                    <a:pt x="177" y="50"/>
                  </a:moveTo>
                  <a:cubicBezTo>
                    <a:pt x="177" y="50"/>
                    <a:pt x="177" y="49"/>
                    <a:pt x="177" y="49"/>
                  </a:cubicBezTo>
                  <a:cubicBezTo>
                    <a:pt x="177" y="46"/>
                    <a:pt x="177" y="42"/>
                    <a:pt x="177" y="39"/>
                  </a:cubicBezTo>
                  <a:cubicBezTo>
                    <a:pt x="177" y="39"/>
                    <a:pt x="177" y="38"/>
                    <a:pt x="177" y="38"/>
                  </a:cubicBezTo>
                  <a:cubicBezTo>
                    <a:pt x="176" y="37"/>
                    <a:pt x="176" y="37"/>
                    <a:pt x="177" y="36"/>
                  </a:cubicBezTo>
                  <a:cubicBezTo>
                    <a:pt x="177" y="36"/>
                    <a:pt x="177" y="36"/>
                    <a:pt x="177" y="35"/>
                  </a:cubicBezTo>
                  <a:cubicBezTo>
                    <a:pt x="177" y="27"/>
                    <a:pt x="177" y="19"/>
                    <a:pt x="177" y="11"/>
                  </a:cubicBezTo>
                  <a:cubicBezTo>
                    <a:pt x="177" y="10"/>
                    <a:pt x="177" y="10"/>
                    <a:pt x="177" y="9"/>
                  </a:cubicBezTo>
                  <a:cubicBezTo>
                    <a:pt x="177" y="9"/>
                    <a:pt x="176" y="8"/>
                    <a:pt x="176" y="8"/>
                  </a:cubicBezTo>
                  <a:cubicBezTo>
                    <a:pt x="176" y="8"/>
                    <a:pt x="176" y="9"/>
                    <a:pt x="176" y="9"/>
                  </a:cubicBezTo>
                  <a:cubicBezTo>
                    <a:pt x="176" y="10"/>
                    <a:pt x="175" y="11"/>
                    <a:pt x="175" y="12"/>
                  </a:cubicBezTo>
                  <a:cubicBezTo>
                    <a:pt x="175" y="24"/>
                    <a:pt x="175" y="36"/>
                    <a:pt x="175" y="48"/>
                  </a:cubicBezTo>
                  <a:cubicBezTo>
                    <a:pt x="175" y="48"/>
                    <a:pt x="175" y="49"/>
                    <a:pt x="175" y="49"/>
                  </a:cubicBezTo>
                  <a:cubicBezTo>
                    <a:pt x="176" y="49"/>
                    <a:pt x="176" y="49"/>
                    <a:pt x="177" y="50"/>
                  </a:cubicBezTo>
                  <a:close/>
                  <a:moveTo>
                    <a:pt x="201" y="30"/>
                  </a:moveTo>
                  <a:cubicBezTo>
                    <a:pt x="201" y="29"/>
                    <a:pt x="201" y="29"/>
                    <a:pt x="201" y="29"/>
                  </a:cubicBezTo>
                  <a:cubicBezTo>
                    <a:pt x="201" y="25"/>
                    <a:pt x="201" y="21"/>
                    <a:pt x="201" y="17"/>
                  </a:cubicBezTo>
                  <a:cubicBezTo>
                    <a:pt x="201" y="16"/>
                    <a:pt x="200" y="15"/>
                    <a:pt x="200" y="14"/>
                  </a:cubicBezTo>
                  <a:cubicBezTo>
                    <a:pt x="200" y="14"/>
                    <a:pt x="199" y="14"/>
                    <a:pt x="199" y="14"/>
                  </a:cubicBezTo>
                  <a:cubicBezTo>
                    <a:pt x="199" y="14"/>
                    <a:pt x="198" y="13"/>
                    <a:pt x="198" y="13"/>
                  </a:cubicBezTo>
                  <a:cubicBezTo>
                    <a:pt x="198" y="12"/>
                    <a:pt x="198" y="11"/>
                    <a:pt x="199" y="10"/>
                  </a:cubicBezTo>
                  <a:cubicBezTo>
                    <a:pt x="199" y="10"/>
                    <a:pt x="199" y="10"/>
                    <a:pt x="199" y="10"/>
                  </a:cubicBezTo>
                  <a:cubicBezTo>
                    <a:pt x="199" y="10"/>
                    <a:pt x="198" y="10"/>
                    <a:pt x="198" y="10"/>
                  </a:cubicBezTo>
                  <a:cubicBezTo>
                    <a:pt x="198" y="11"/>
                    <a:pt x="197" y="13"/>
                    <a:pt x="197" y="14"/>
                  </a:cubicBezTo>
                  <a:cubicBezTo>
                    <a:pt x="197" y="18"/>
                    <a:pt x="197" y="22"/>
                    <a:pt x="197" y="25"/>
                  </a:cubicBezTo>
                  <a:cubicBezTo>
                    <a:pt x="197" y="26"/>
                    <a:pt x="197" y="26"/>
                    <a:pt x="197" y="26"/>
                  </a:cubicBezTo>
                  <a:cubicBezTo>
                    <a:pt x="198" y="26"/>
                    <a:pt x="198" y="26"/>
                    <a:pt x="198" y="26"/>
                  </a:cubicBezTo>
                  <a:cubicBezTo>
                    <a:pt x="199" y="26"/>
                    <a:pt x="200" y="26"/>
                    <a:pt x="200" y="27"/>
                  </a:cubicBezTo>
                  <a:cubicBezTo>
                    <a:pt x="200" y="27"/>
                    <a:pt x="200" y="28"/>
                    <a:pt x="199" y="28"/>
                  </a:cubicBezTo>
                  <a:cubicBezTo>
                    <a:pt x="199" y="29"/>
                    <a:pt x="198" y="29"/>
                    <a:pt x="197" y="29"/>
                  </a:cubicBezTo>
                  <a:cubicBezTo>
                    <a:pt x="197" y="30"/>
                    <a:pt x="197" y="31"/>
                    <a:pt x="197" y="32"/>
                  </a:cubicBezTo>
                  <a:cubicBezTo>
                    <a:pt x="198" y="32"/>
                    <a:pt x="199" y="32"/>
                    <a:pt x="199" y="32"/>
                  </a:cubicBezTo>
                  <a:cubicBezTo>
                    <a:pt x="200" y="32"/>
                    <a:pt x="200" y="32"/>
                    <a:pt x="200" y="31"/>
                  </a:cubicBezTo>
                  <a:cubicBezTo>
                    <a:pt x="200" y="30"/>
                    <a:pt x="201" y="30"/>
                    <a:pt x="201" y="30"/>
                  </a:cubicBezTo>
                  <a:close/>
                  <a:moveTo>
                    <a:pt x="84" y="45"/>
                  </a:moveTo>
                  <a:cubicBezTo>
                    <a:pt x="84" y="40"/>
                    <a:pt x="85" y="35"/>
                    <a:pt x="85" y="30"/>
                  </a:cubicBezTo>
                  <a:cubicBezTo>
                    <a:pt x="83" y="30"/>
                    <a:pt x="82" y="30"/>
                    <a:pt x="81" y="30"/>
                  </a:cubicBezTo>
                  <a:cubicBezTo>
                    <a:pt x="81" y="35"/>
                    <a:pt x="80" y="39"/>
                    <a:pt x="80" y="44"/>
                  </a:cubicBezTo>
                  <a:cubicBezTo>
                    <a:pt x="81" y="44"/>
                    <a:pt x="82" y="45"/>
                    <a:pt x="84" y="45"/>
                  </a:cubicBezTo>
                  <a:close/>
                  <a:moveTo>
                    <a:pt x="82" y="7"/>
                  </a:moveTo>
                  <a:cubicBezTo>
                    <a:pt x="82" y="7"/>
                    <a:pt x="82" y="7"/>
                    <a:pt x="82" y="8"/>
                  </a:cubicBezTo>
                  <a:cubicBezTo>
                    <a:pt x="82" y="8"/>
                    <a:pt x="82" y="9"/>
                    <a:pt x="82" y="9"/>
                  </a:cubicBezTo>
                  <a:cubicBezTo>
                    <a:pt x="82" y="10"/>
                    <a:pt x="82" y="10"/>
                    <a:pt x="82" y="11"/>
                  </a:cubicBezTo>
                  <a:cubicBezTo>
                    <a:pt x="82" y="16"/>
                    <a:pt x="82" y="21"/>
                    <a:pt x="81" y="27"/>
                  </a:cubicBezTo>
                  <a:cubicBezTo>
                    <a:pt x="81" y="27"/>
                    <a:pt x="81" y="27"/>
                    <a:pt x="81" y="28"/>
                  </a:cubicBezTo>
                  <a:cubicBezTo>
                    <a:pt x="82" y="27"/>
                    <a:pt x="83" y="27"/>
                    <a:pt x="83" y="28"/>
                  </a:cubicBezTo>
                  <a:cubicBezTo>
                    <a:pt x="83" y="29"/>
                    <a:pt x="84" y="29"/>
                    <a:pt x="85" y="29"/>
                  </a:cubicBezTo>
                  <a:cubicBezTo>
                    <a:pt x="85" y="29"/>
                    <a:pt x="85" y="28"/>
                    <a:pt x="85" y="28"/>
                  </a:cubicBezTo>
                  <a:cubicBezTo>
                    <a:pt x="84" y="23"/>
                    <a:pt x="84" y="19"/>
                    <a:pt x="84" y="14"/>
                  </a:cubicBezTo>
                  <a:cubicBezTo>
                    <a:pt x="84" y="12"/>
                    <a:pt x="84" y="10"/>
                    <a:pt x="83" y="8"/>
                  </a:cubicBezTo>
                  <a:cubicBezTo>
                    <a:pt x="83" y="8"/>
                    <a:pt x="83" y="7"/>
                    <a:pt x="83" y="7"/>
                  </a:cubicBezTo>
                  <a:cubicBezTo>
                    <a:pt x="82" y="7"/>
                    <a:pt x="82" y="7"/>
                    <a:pt x="82" y="7"/>
                  </a:cubicBezTo>
                  <a:close/>
                  <a:moveTo>
                    <a:pt x="35" y="69"/>
                  </a:moveTo>
                  <a:cubicBezTo>
                    <a:pt x="39" y="62"/>
                    <a:pt x="41" y="54"/>
                    <a:pt x="41" y="46"/>
                  </a:cubicBezTo>
                  <a:cubicBezTo>
                    <a:pt x="39" y="47"/>
                    <a:pt x="38" y="47"/>
                    <a:pt x="37" y="47"/>
                  </a:cubicBezTo>
                  <a:cubicBezTo>
                    <a:pt x="36" y="49"/>
                    <a:pt x="36" y="52"/>
                    <a:pt x="36" y="55"/>
                  </a:cubicBezTo>
                  <a:cubicBezTo>
                    <a:pt x="36" y="54"/>
                    <a:pt x="37" y="54"/>
                    <a:pt x="37" y="54"/>
                  </a:cubicBezTo>
                  <a:cubicBezTo>
                    <a:pt x="37" y="53"/>
                    <a:pt x="38" y="53"/>
                    <a:pt x="38" y="53"/>
                  </a:cubicBezTo>
                  <a:cubicBezTo>
                    <a:pt x="39" y="52"/>
                    <a:pt x="39" y="53"/>
                    <a:pt x="40" y="53"/>
                  </a:cubicBezTo>
                  <a:cubicBezTo>
                    <a:pt x="40" y="54"/>
                    <a:pt x="40" y="55"/>
                    <a:pt x="39" y="55"/>
                  </a:cubicBezTo>
                  <a:cubicBezTo>
                    <a:pt x="39" y="55"/>
                    <a:pt x="39" y="56"/>
                    <a:pt x="39" y="56"/>
                  </a:cubicBezTo>
                  <a:cubicBezTo>
                    <a:pt x="39" y="57"/>
                    <a:pt x="39" y="58"/>
                    <a:pt x="38" y="59"/>
                  </a:cubicBezTo>
                  <a:cubicBezTo>
                    <a:pt x="38" y="59"/>
                    <a:pt x="38" y="59"/>
                    <a:pt x="37" y="60"/>
                  </a:cubicBezTo>
                  <a:cubicBezTo>
                    <a:pt x="37" y="60"/>
                    <a:pt x="36" y="60"/>
                    <a:pt x="35" y="60"/>
                  </a:cubicBezTo>
                  <a:cubicBezTo>
                    <a:pt x="35" y="62"/>
                    <a:pt x="35" y="63"/>
                    <a:pt x="35" y="65"/>
                  </a:cubicBezTo>
                  <a:cubicBezTo>
                    <a:pt x="35" y="66"/>
                    <a:pt x="35" y="67"/>
                    <a:pt x="35" y="69"/>
                  </a:cubicBezTo>
                  <a:close/>
                  <a:moveTo>
                    <a:pt x="192" y="7"/>
                  </a:moveTo>
                  <a:cubicBezTo>
                    <a:pt x="192" y="7"/>
                    <a:pt x="192" y="7"/>
                    <a:pt x="192" y="7"/>
                  </a:cubicBezTo>
                  <a:cubicBezTo>
                    <a:pt x="192" y="7"/>
                    <a:pt x="193" y="7"/>
                    <a:pt x="193" y="7"/>
                  </a:cubicBezTo>
                  <a:cubicBezTo>
                    <a:pt x="195" y="8"/>
                    <a:pt x="197" y="7"/>
                    <a:pt x="198" y="8"/>
                  </a:cubicBezTo>
                  <a:cubicBezTo>
                    <a:pt x="199" y="8"/>
                    <a:pt x="199" y="8"/>
                    <a:pt x="199" y="8"/>
                  </a:cubicBezTo>
                  <a:cubicBezTo>
                    <a:pt x="202" y="8"/>
                    <a:pt x="205" y="9"/>
                    <a:pt x="208" y="10"/>
                  </a:cubicBezTo>
                  <a:cubicBezTo>
                    <a:pt x="208" y="10"/>
                    <a:pt x="209" y="10"/>
                    <a:pt x="209" y="9"/>
                  </a:cubicBezTo>
                  <a:cubicBezTo>
                    <a:pt x="210" y="8"/>
                    <a:pt x="212" y="9"/>
                    <a:pt x="212" y="10"/>
                  </a:cubicBezTo>
                  <a:cubicBezTo>
                    <a:pt x="213" y="11"/>
                    <a:pt x="213" y="11"/>
                    <a:pt x="213" y="11"/>
                  </a:cubicBezTo>
                  <a:cubicBezTo>
                    <a:pt x="215" y="12"/>
                    <a:pt x="217" y="12"/>
                    <a:pt x="218" y="13"/>
                  </a:cubicBezTo>
                  <a:cubicBezTo>
                    <a:pt x="218" y="13"/>
                    <a:pt x="219" y="13"/>
                    <a:pt x="219" y="13"/>
                  </a:cubicBezTo>
                  <a:cubicBezTo>
                    <a:pt x="218" y="11"/>
                    <a:pt x="217" y="9"/>
                    <a:pt x="214" y="8"/>
                  </a:cubicBezTo>
                  <a:cubicBezTo>
                    <a:pt x="214" y="8"/>
                    <a:pt x="214" y="8"/>
                    <a:pt x="213" y="8"/>
                  </a:cubicBezTo>
                  <a:cubicBezTo>
                    <a:pt x="212" y="7"/>
                    <a:pt x="210" y="7"/>
                    <a:pt x="208" y="7"/>
                  </a:cubicBezTo>
                  <a:cubicBezTo>
                    <a:pt x="203" y="7"/>
                    <a:pt x="197" y="7"/>
                    <a:pt x="192" y="7"/>
                  </a:cubicBezTo>
                  <a:close/>
                  <a:moveTo>
                    <a:pt x="13" y="87"/>
                  </a:moveTo>
                  <a:cubicBezTo>
                    <a:pt x="13" y="87"/>
                    <a:pt x="13" y="86"/>
                    <a:pt x="12" y="86"/>
                  </a:cubicBezTo>
                  <a:cubicBezTo>
                    <a:pt x="11" y="85"/>
                    <a:pt x="10" y="85"/>
                    <a:pt x="8" y="84"/>
                  </a:cubicBezTo>
                  <a:cubicBezTo>
                    <a:pt x="7" y="83"/>
                    <a:pt x="6" y="82"/>
                    <a:pt x="6" y="80"/>
                  </a:cubicBezTo>
                  <a:cubicBezTo>
                    <a:pt x="5" y="78"/>
                    <a:pt x="5" y="76"/>
                    <a:pt x="4" y="74"/>
                  </a:cubicBezTo>
                  <a:cubicBezTo>
                    <a:pt x="4" y="71"/>
                    <a:pt x="4" y="67"/>
                    <a:pt x="3" y="64"/>
                  </a:cubicBezTo>
                  <a:cubicBezTo>
                    <a:pt x="3" y="63"/>
                    <a:pt x="3" y="62"/>
                    <a:pt x="2" y="61"/>
                  </a:cubicBezTo>
                  <a:cubicBezTo>
                    <a:pt x="2" y="64"/>
                    <a:pt x="2" y="67"/>
                    <a:pt x="2" y="70"/>
                  </a:cubicBezTo>
                  <a:cubicBezTo>
                    <a:pt x="2" y="72"/>
                    <a:pt x="2" y="74"/>
                    <a:pt x="2" y="76"/>
                  </a:cubicBezTo>
                  <a:cubicBezTo>
                    <a:pt x="3" y="78"/>
                    <a:pt x="3" y="79"/>
                    <a:pt x="4" y="81"/>
                  </a:cubicBezTo>
                  <a:cubicBezTo>
                    <a:pt x="6" y="84"/>
                    <a:pt x="9" y="86"/>
                    <a:pt x="13" y="87"/>
                  </a:cubicBezTo>
                  <a:close/>
                  <a:moveTo>
                    <a:pt x="180" y="10"/>
                  </a:moveTo>
                  <a:cubicBezTo>
                    <a:pt x="179" y="10"/>
                    <a:pt x="179" y="10"/>
                    <a:pt x="179" y="10"/>
                  </a:cubicBezTo>
                  <a:cubicBezTo>
                    <a:pt x="179" y="10"/>
                    <a:pt x="179" y="11"/>
                    <a:pt x="179" y="11"/>
                  </a:cubicBezTo>
                  <a:cubicBezTo>
                    <a:pt x="179" y="18"/>
                    <a:pt x="179" y="24"/>
                    <a:pt x="179" y="31"/>
                  </a:cubicBezTo>
                  <a:cubicBezTo>
                    <a:pt x="179" y="33"/>
                    <a:pt x="179" y="35"/>
                    <a:pt x="179" y="38"/>
                  </a:cubicBezTo>
                  <a:cubicBezTo>
                    <a:pt x="179" y="38"/>
                    <a:pt x="179" y="38"/>
                    <a:pt x="179" y="39"/>
                  </a:cubicBezTo>
                  <a:cubicBezTo>
                    <a:pt x="180" y="39"/>
                    <a:pt x="181" y="40"/>
                    <a:pt x="181" y="40"/>
                  </a:cubicBezTo>
                  <a:cubicBezTo>
                    <a:pt x="181" y="41"/>
                    <a:pt x="181" y="40"/>
                    <a:pt x="181" y="40"/>
                  </a:cubicBezTo>
                  <a:cubicBezTo>
                    <a:pt x="181" y="39"/>
                    <a:pt x="182" y="37"/>
                    <a:pt x="181" y="36"/>
                  </a:cubicBezTo>
                  <a:cubicBezTo>
                    <a:pt x="181" y="35"/>
                    <a:pt x="181" y="35"/>
                    <a:pt x="181" y="34"/>
                  </a:cubicBezTo>
                  <a:cubicBezTo>
                    <a:pt x="181" y="34"/>
                    <a:pt x="181" y="33"/>
                    <a:pt x="181" y="33"/>
                  </a:cubicBezTo>
                  <a:cubicBezTo>
                    <a:pt x="181" y="33"/>
                    <a:pt x="181" y="32"/>
                    <a:pt x="181" y="32"/>
                  </a:cubicBezTo>
                  <a:cubicBezTo>
                    <a:pt x="181" y="31"/>
                    <a:pt x="181" y="29"/>
                    <a:pt x="181" y="28"/>
                  </a:cubicBezTo>
                  <a:cubicBezTo>
                    <a:pt x="181" y="27"/>
                    <a:pt x="181" y="27"/>
                    <a:pt x="181" y="27"/>
                  </a:cubicBezTo>
                  <a:cubicBezTo>
                    <a:pt x="181" y="26"/>
                    <a:pt x="181" y="26"/>
                    <a:pt x="181" y="25"/>
                  </a:cubicBezTo>
                  <a:cubicBezTo>
                    <a:pt x="181" y="24"/>
                    <a:pt x="181" y="23"/>
                    <a:pt x="181" y="23"/>
                  </a:cubicBezTo>
                  <a:cubicBezTo>
                    <a:pt x="180" y="22"/>
                    <a:pt x="180" y="21"/>
                    <a:pt x="180" y="20"/>
                  </a:cubicBezTo>
                  <a:cubicBezTo>
                    <a:pt x="180" y="19"/>
                    <a:pt x="180" y="19"/>
                    <a:pt x="180" y="19"/>
                  </a:cubicBezTo>
                  <a:cubicBezTo>
                    <a:pt x="180" y="19"/>
                    <a:pt x="181" y="19"/>
                    <a:pt x="181" y="18"/>
                  </a:cubicBezTo>
                  <a:cubicBezTo>
                    <a:pt x="181" y="17"/>
                    <a:pt x="181" y="16"/>
                    <a:pt x="181" y="16"/>
                  </a:cubicBezTo>
                  <a:cubicBezTo>
                    <a:pt x="181" y="15"/>
                    <a:pt x="181" y="15"/>
                    <a:pt x="180" y="14"/>
                  </a:cubicBezTo>
                  <a:cubicBezTo>
                    <a:pt x="179" y="14"/>
                    <a:pt x="179" y="14"/>
                    <a:pt x="180" y="13"/>
                  </a:cubicBezTo>
                  <a:cubicBezTo>
                    <a:pt x="180" y="13"/>
                    <a:pt x="180" y="13"/>
                    <a:pt x="180" y="12"/>
                  </a:cubicBezTo>
                  <a:cubicBezTo>
                    <a:pt x="180" y="12"/>
                    <a:pt x="180" y="11"/>
                    <a:pt x="180" y="10"/>
                  </a:cubicBezTo>
                  <a:close/>
                  <a:moveTo>
                    <a:pt x="37" y="30"/>
                  </a:moveTo>
                  <a:cubicBezTo>
                    <a:pt x="37" y="28"/>
                    <a:pt x="37" y="25"/>
                    <a:pt x="37" y="23"/>
                  </a:cubicBezTo>
                  <a:cubicBezTo>
                    <a:pt x="37" y="20"/>
                    <a:pt x="38" y="18"/>
                    <a:pt x="38" y="15"/>
                  </a:cubicBezTo>
                  <a:cubicBezTo>
                    <a:pt x="38" y="13"/>
                    <a:pt x="37" y="11"/>
                    <a:pt x="37" y="8"/>
                  </a:cubicBezTo>
                  <a:cubicBezTo>
                    <a:pt x="37" y="8"/>
                    <a:pt x="36" y="8"/>
                    <a:pt x="36" y="9"/>
                  </a:cubicBezTo>
                  <a:cubicBezTo>
                    <a:pt x="36" y="9"/>
                    <a:pt x="37" y="10"/>
                    <a:pt x="37" y="10"/>
                  </a:cubicBezTo>
                  <a:cubicBezTo>
                    <a:pt x="37" y="11"/>
                    <a:pt x="37" y="11"/>
                    <a:pt x="36" y="12"/>
                  </a:cubicBezTo>
                  <a:cubicBezTo>
                    <a:pt x="36" y="12"/>
                    <a:pt x="36" y="12"/>
                    <a:pt x="36" y="13"/>
                  </a:cubicBezTo>
                  <a:cubicBezTo>
                    <a:pt x="35" y="13"/>
                    <a:pt x="35" y="14"/>
                    <a:pt x="35" y="15"/>
                  </a:cubicBezTo>
                  <a:cubicBezTo>
                    <a:pt x="35" y="19"/>
                    <a:pt x="35" y="24"/>
                    <a:pt x="34" y="29"/>
                  </a:cubicBezTo>
                  <a:cubicBezTo>
                    <a:pt x="34" y="29"/>
                    <a:pt x="34" y="30"/>
                    <a:pt x="34" y="30"/>
                  </a:cubicBezTo>
                  <a:cubicBezTo>
                    <a:pt x="35" y="30"/>
                    <a:pt x="36" y="30"/>
                    <a:pt x="37" y="30"/>
                  </a:cubicBezTo>
                  <a:close/>
                  <a:moveTo>
                    <a:pt x="205" y="44"/>
                  </a:moveTo>
                  <a:cubicBezTo>
                    <a:pt x="205" y="43"/>
                    <a:pt x="205" y="43"/>
                    <a:pt x="205" y="43"/>
                  </a:cubicBezTo>
                  <a:cubicBezTo>
                    <a:pt x="205" y="39"/>
                    <a:pt x="205" y="35"/>
                    <a:pt x="205" y="32"/>
                  </a:cubicBezTo>
                  <a:cubicBezTo>
                    <a:pt x="205" y="27"/>
                    <a:pt x="205" y="22"/>
                    <a:pt x="204" y="16"/>
                  </a:cubicBezTo>
                  <a:cubicBezTo>
                    <a:pt x="204" y="16"/>
                    <a:pt x="204" y="15"/>
                    <a:pt x="204" y="14"/>
                  </a:cubicBezTo>
                  <a:cubicBezTo>
                    <a:pt x="203" y="14"/>
                    <a:pt x="203" y="14"/>
                    <a:pt x="203" y="14"/>
                  </a:cubicBezTo>
                  <a:cubicBezTo>
                    <a:pt x="203" y="15"/>
                    <a:pt x="203" y="16"/>
                    <a:pt x="203" y="17"/>
                  </a:cubicBezTo>
                  <a:cubicBezTo>
                    <a:pt x="203" y="22"/>
                    <a:pt x="203" y="28"/>
                    <a:pt x="204" y="33"/>
                  </a:cubicBezTo>
                  <a:cubicBezTo>
                    <a:pt x="204" y="36"/>
                    <a:pt x="204" y="39"/>
                    <a:pt x="204" y="42"/>
                  </a:cubicBezTo>
                  <a:cubicBezTo>
                    <a:pt x="204" y="43"/>
                    <a:pt x="204" y="43"/>
                    <a:pt x="204" y="43"/>
                  </a:cubicBezTo>
                  <a:cubicBezTo>
                    <a:pt x="204" y="43"/>
                    <a:pt x="205" y="44"/>
                    <a:pt x="205" y="44"/>
                  </a:cubicBezTo>
                  <a:close/>
                  <a:moveTo>
                    <a:pt x="197" y="47"/>
                  </a:moveTo>
                  <a:cubicBezTo>
                    <a:pt x="197" y="48"/>
                    <a:pt x="197" y="48"/>
                    <a:pt x="197" y="48"/>
                  </a:cubicBezTo>
                  <a:cubicBezTo>
                    <a:pt x="198" y="50"/>
                    <a:pt x="198" y="52"/>
                    <a:pt x="198" y="54"/>
                  </a:cubicBezTo>
                  <a:cubicBezTo>
                    <a:pt x="198" y="55"/>
                    <a:pt x="198" y="56"/>
                    <a:pt x="199" y="57"/>
                  </a:cubicBezTo>
                  <a:cubicBezTo>
                    <a:pt x="200" y="57"/>
                    <a:pt x="201" y="57"/>
                    <a:pt x="202" y="56"/>
                  </a:cubicBezTo>
                  <a:cubicBezTo>
                    <a:pt x="202" y="53"/>
                    <a:pt x="202" y="50"/>
                    <a:pt x="202" y="47"/>
                  </a:cubicBezTo>
                  <a:cubicBezTo>
                    <a:pt x="200" y="47"/>
                    <a:pt x="199" y="47"/>
                    <a:pt x="197" y="47"/>
                  </a:cubicBezTo>
                  <a:close/>
                  <a:moveTo>
                    <a:pt x="154" y="35"/>
                  </a:moveTo>
                  <a:cubicBezTo>
                    <a:pt x="153" y="35"/>
                    <a:pt x="153" y="35"/>
                    <a:pt x="153" y="36"/>
                  </a:cubicBezTo>
                  <a:cubicBezTo>
                    <a:pt x="153" y="37"/>
                    <a:pt x="153" y="38"/>
                    <a:pt x="153" y="39"/>
                  </a:cubicBezTo>
                  <a:cubicBezTo>
                    <a:pt x="153" y="45"/>
                    <a:pt x="153" y="51"/>
                    <a:pt x="154" y="57"/>
                  </a:cubicBezTo>
                  <a:cubicBezTo>
                    <a:pt x="154" y="57"/>
                    <a:pt x="154" y="57"/>
                    <a:pt x="154" y="58"/>
                  </a:cubicBezTo>
                  <a:cubicBezTo>
                    <a:pt x="155" y="57"/>
                    <a:pt x="155" y="57"/>
                    <a:pt x="155" y="57"/>
                  </a:cubicBezTo>
                  <a:cubicBezTo>
                    <a:pt x="155" y="53"/>
                    <a:pt x="155" y="50"/>
                    <a:pt x="155" y="46"/>
                  </a:cubicBezTo>
                  <a:cubicBezTo>
                    <a:pt x="155" y="43"/>
                    <a:pt x="154" y="39"/>
                    <a:pt x="154" y="35"/>
                  </a:cubicBezTo>
                  <a:close/>
                  <a:moveTo>
                    <a:pt x="126" y="61"/>
                  </a:moveTo>
                  <a:cubicBezTo>
                    <a:pt x="126" y="60"/>
                    <a:pt x="126" y="60"/>
                    <a:pt x="125" y="60"/>
                  </a:cubicBezTo>
                  <a:cubicBezTo>
                    <a:pt x="125" y="59"/>
                    <a:pt x="124" y="59"/>
                    <a:pt x="124" y="58"/>
                  </a:cubicBezTo>
                  <a:cubicBezTo>
                    <a:pt x="123" y="57"/>
                    <a:pt x="123" y="56"/>
                    <a:pt x="123" y="56"/>
                  </a:cubicBezTo>
                  <a:cubicBezTo>
                    <a:pt x="123" y="48"/>
                    <a:pt x="123" y="41"/>
                    <a:pt x="123" y="34"/>
                  </a:cubicBezTo>
                  <a:cubicBezTo>
                    <a:pt x="123" y="33"/>
                    <a:pt x="123" y="33"/>
                    <a:pt x="123" y="33"/>
                  </a:cubicBezTo>
                  <a:cubicBezTo>
                    <a:pt x="123" y="32"/>
                    <a:pt x="123" y="32"/>
                    <a:pt x="123" y="32"/>
                  </a:cubicBezTo>
                  <a:cubicBezTo>
                    <a:pt x="123" y="32"/>
                    <a:pt x="123" y="33"/>
                    <a:pt x="123" y="33"/>
                  </a:cubicBezTo>
                  <a:cubicBezTo>
                    <a:pt x="122" y="37"/>
                    <a:pt x="122" y="41"/>
                    <a:pt x="122" y="45"/>
                  </a:cubicBezTo>
                  <a:cubicBezTo>
                    <a:pt x="122" y="47"/>
                    <a:pt x="122" y="49"/>
                    <a:pt x="122" y="51"/>
                  </a:cubicBezTo>
                  <a:cubicBezTo>
                    <a:pt x="122" y="53"/>
                    <a:pt x="121" y="54"/>
                    <a:pt x="121" y="56"/>
                  </a:cubicBezTo>
                  <a:cubicBezTo>
                    <a:pt x="122" y="59"/>
                    <a:pt x="124" y="61"/>
                    <a:pt x="126" y="61"/>
                  </a:cubicBezTo>
                  <a:close/>
                  <a:moveTo>
                    <a:pt x="83" y="55"/>
                  </a:moveTo>
                  <a:cubicBezTo>
                    <a:pt x="83" y="52"/>
                    <a:pt x="83" y="49"/>
                    <a:pt x="84" y="46"/>
                  </a:cubicBezTo>
                  <a:cubicBezTo>
                    <a:pt x="82" y="46"/>
                    <a:pt x="81" y="46"/>
                    <a:pt x="79" y="46"/>
                  </a:cubicBezTo>
                  <a:cubicBezTo>
                    <a:pt x="79" y="48"/>
                    <a:pt x="79" y="51"/>
                    <a:pt x="79" y="54"/>
                  </a:cubicBezTo>
                  <a:cubicBezTo>
                    <a:pt x="80" y="54"/>
                    <a:pt x="81" y="54"/>
                    <a:pt x="83" y="55"/>
                  </a:cubicBezTo>
                  <a:close/>
                  <a:moveTo>
                    <a:pt x="27" y="54"/>
                  </a:moveTo>
                  <a:cubicBezTo>
                    <a:pt x="28" y="54"/>
                    <a:pt x="28" y="54"/>
                    <a:pt x="28" y="54"/>
                  </a:cubicBezTo>
                  <a:cubicBezTo>
                    <a:pt x="28" y="50"/>
                    <a:pt x="28" y="47"/>
                    <a:pt x="28" y="43"/>
                  </a:cubicBezTo>
                  <a:cubicBezTo>
                    <a:pt x="28" y="43"/>
                    <a:pt x="28" y="43"/>
                    <a:pt x="27" y="43"/>
                  </a:cubicBezTo>
                  <a:cubicBezTo>
                    <a:pt x="27" y="42"/>
                    <a:pt x="26" y="41"/>
                    <a:pt x="25" y="41"/>
                  </a:cubicBezTo>
                  <a:cubicBezTo>
                    <a:pt x="25" y="42"/>
                    <a:pt x="25" y="44"/>
                    <a:pt x="25" y="45"/>
                  </a:cubicBezTo>
                  <a:cubicBezTo>
                    <a:pt x="25" y="47"/>
                    <a:pt x="24" y="49"/>
                    <a:pt x="24" y="51"/>
                  </a:cubicBezTo>
                  <a:cubicBezTo>
                    <a:pt x="24" y="52"/>
                    <a:pt x="24" y="52"/>
                    <a:pt x="25" y="53"/>
                  </a:cubicBezTo>
                  <a:cubicBezTo>
                    <a:pt x="26" y="53"/>
                    <a:pt x="26" y="54"/>
                    <a:pt x="27" y="54"/>
                  </a:cubicBezTo>
                  <a:close/>
                  <a:moveTo>
                    <a:pt x="187" y="49"/>
                  </a:moveTo>
                  <a:cubicBezTo>
                    <a:pt x="187" y="52"/>
                    <a:pt x="187" y="54"/>
                    <a:pt x="187" y="57"/>
                  </a:cubicBezTo>
                  <a:cubicBezTo>
                    <a:pt x="188" y="57"/>
                    <a:pt x="190" y="58"/>
                    <a:pt x="191" y="58"/>
                  </a:cubicBezTo>
                  <a:cubicBezTo>
                    <a:pt x="191" y="56"/>
                    <a:pt x="191" y="50"/>
                    <a:pt x="191" y="50"/>
                  </a:cubicBezTo>
                  <a:cubicBezTo>
                    <a:pt x="190" y="49"/>
                    <a:pt x="188" y="49"/>
                    <a:pt x="187" y="49"/>
                  </a:cubicBezTo>
                  <a:close/>
                  <a:moveTo>
                    <a:pt x="134" y="35"/>
                  </a:moveTo>
                  <a:cubicBezTo>
                    <a:pt x="133" y="34"/>
                    <a:pt x="132" y="35"/>
                    <a:pt x="132" y="35"/>
                  </a:cubicBezTo>
                  <a:cubicBezTo>
                    <a:pt x="132" y="36"/>
                    <a:pt x="132" y="36"/>
                    <a:pt x="132" y="37"/>
                  </a:cubicBezTo>
                  <a:cubicBezTo>
                    <a:pt x="132" y="39"/>
                    <a:pt x="131" y="42"/>
                    <a:pt x="131" y="44"/>
                  </a:cubicBezTo>
                  <a:cubicBezTo>
                    <a:pt x="131" y="45"/>
                    <a:pt x="131" y="46"/>
                    <a:pt x="131" y="47"/>
                  </a:cubicBezTo>
                  <a:cubicBezTo>
                    <a:pt x="132" y="48"/>
                    <a:pt x="134" y="48"/>
                    <a:pt x="135" y="48"/>
                  </a:cubicBezTo>
                  <a:cubicBezTo>
                    <a:pt x="134" y="44"/>
                    <a:pt x="134" y="39"/>
                    <a:pt x="134" y="35"/>
                  </a:cubicBezTo>
                  <a:close/>
                  <a:moveTo>
                    <a:pt x="197" y="39"/>
                  </a:moveTo>
                  <a:cubicBezTo>
                    <a:pt x="197" y="41"/>
                    <a:pt x="197" y="43"/>
                    <a:pt x="197" y="44"/>
                  </a:cubicBezTo>
                  <a:cubicBezTo>
                    <a:pt x="198" y="44"/>
                    <a:pt x="199" y="44"/>
                    <a:pt x="200" y="43"/>
                  </a:cubicBezTo>
                  <a:cubicBezTo>
                    <a:pt x="200" y="43"/>
                    <a:pt x="201" y="42"/>
                    <a:pt x="201" y="42"/>
                  </a:cubicBezTo>
                  <a:cubicBezTo>
                    <a:pt x="201" y="42"/>
                    <a:pt x="202" y="41"/>
                    <a:pt x="202" y="41"/>
                  </a:cubicBezTo>
                  <a:cubicBezTo>
                    <a:pt x="201" y="39"/>
                    <a:pt x="201" y="37"/>
                    <a:pt x="201" y="34"/>
                  </a:cubicBezTo>
                  <a:cubicBezTo>
                    <a:pt x="201" y="34"/>
                    <a:pt x="201" y="34"/>
                    <a:pt x="201" y="34"/>
                  </a:cubicBezTo>
                  <a:cubicBezTo>
                    <a:pt x="200" y="34"/>
                    <a:pt x="199" y="34"/>
                    <a:pt x="197" y="34"/>
                  </a:cubicBezTo>
                  <a:cubicBezTo>
                    <a:pt x="197" y="35"/>
                    <a:pt x="197" y="36"/>
                    <a:pt x="197" y="37"/>
                  </a:cubicBezTo>
                  <a:cubicBezTo>
                    <a:pt x="199" y="36"/>
                    <a:pt x="199" y="37"/>
                    <a:pt x="200" y="38"/>
                  </a:cubicBezTo>
                  <a:cubicBezTo>
                    <a:pt x="200" y="38"/>
                    <a:pt x="199" y="39"/>
                    <a:pt x="197" y="39"/>
                  </a:cubicBezTo>
                  <a:close/>
                  <a:moveTo>
                    <a:pt x="90" y="31"/>
                  </a:moveTo>
                  <a:cubicBezTo>
                    <a:pt x="90" y="32"/>
                    <a:pt x="90" y="33"/>
                    <a:pt x="90" y="35"/>
                  </a:cubicBezTo>
                  <a:cubicBezTo>
                    <a:pt x="90" y="36"/>
                    <a:pt x="90" y="37"/>
                    <a:pt x="90" y="39"/>
                  </a:cubicBezTo>
                  <a:cubicBezTo>
                    <a:pt x="90" y="40"/>
                    <a:pt x="90" y="41"/>
                    <a:pt x="90" y="43"/>
                  </a:cubicBezTo>
                  <a:cubicBezTo>
                    <a:pt x="91" y="42"/>
                    <a:pt x="91" y="41"/>
                    <a:pt x="92" y="41"/>
                  </a:cubicBezTo>
                  <a:cubicBezTo>
                    <a:pt x="92" y="41"/>
                    <a:pt x="93" y="41"/>
                    <a:pt x="93" y="41"/>
                  </a:cubicBezTo>
                  <a:cubicBezTo>
                    <a:pt x="93" y="37"/>
                    <a:pt x="93" y="33"/>
                    <a:pt x="93" y="30"/>
                  </a:cubicBezTo>
                  <a:cubicBezTo>
                    <a:pt x="92" y="30"/>
                    <a:pt x="91" y="30"/>
                    <a:pt x="90" y="31"/>
                  </a:cubicBezTo>
                  <a:close/>
                  <a:moveTo>
                    <a:pt x="92" y="60"/>
                  </a:moveTo>
                  <a:cubicBezTo>
                    <a:pt x="92" y="55"/>
                    <a:pt x="93" y="50"/>
                    <a:pt x="93" y="44"/>
                  </a:cubicBezTo>
                  <a:cubicBezTo>
                    <a:pt x="92" y="45"/>
                    <a:pt x="91" y="45"/>
                    <a:pt x="91" y="45"/>
                  </a:cubicBezTo>
                  <a:cubicBezTo>
                    <a:pt x="90" y="46"/>
                    <a:pt x="90" y="46"/>
                    <a:pt x="90" y="46"/>
                  </a:cubicBezTo>
                  <a:cubicBezTo>
                    <a:pt x="90" y="48"/>
                    <a:pt x="90" y="49"/>
                    <a:pt x="90" y="51"/>
                  </a:cubicBezTo>
                  <a:cubicBezTo>
                    <a:pt x="90" y="51"/>
                    <a:pt x="90" y="51"/>
                    <a:pt x="91" y="51"/>
                  </a:cubicBezTo>
                  <a:cubicBezTo>
                    <a:pt x="91" y="51"/>
                    <a:pt x="92" y="52"/>
                    <a:pt x="92" y="53"/>
                  </a:cubicBezTo>
                  <a:cubicBezTo>
                    <a:pt x="92" y="53"/>
                    <a:pt x="92" y="54"/>
                    <a:pt x="91" y="54"/>
                  </a:cubicBezTo>
                  <a:cubicBezTo>
                    <a:pt x="90" y="54"/>
                    <a:pt x="90" y="55"/>
                    <a:pt x="90" y="55"/>
                  </a:cubicBezTo>
                  <a:cubicBezTo>
                    <a:pt x="90" y="57"/>
                    <a:pt x="89" y="59"/>
                    <a:pt x="90" y="61"/>
                  </a:cubicBezTo>
                  <a:cubicBezTo>
                    <a:pt x="90" y="61"/>
                    <a:pt x="91" y="60"/>
                    <a:pt x="92" y="60"/>
                  </a:cubicBezTo>
                  <a:close/>
                  <a:moveTo>
                    <a:pt x="187" y="43"/>
                  </a:moveTo>
                  <a:cubicBezTo>
                    <a:pt x="188" y="44"/>
                    <a:pt x="190" y="44"/>
                    <a:pt x="191" y="44"/>
                  </a:cubicBezTo>
                  <a:cubicBezTo>
                    <a:pt x="191" y="42"/>
                    <a:pt x="191" y="39"/>
                    <a:pt x="191" y="37"/>
                  </a:cubicBezTo>
                  <a:cubicBezTo>
                    <a:pt x="190" y="36"/>
                    <a:pt x="188" y="36"/>
                    <a:pt x="187" y="36"/>
                  </a:cubicBezTo>
                  <a:cubicBezTo>
                    <a:pt x="187" y="38"/>
                    <a:pt x="187" y="41"/>
                    <a:pt x="187" y="43"/>
                  </a:cubicBezTo>
                  <a:close/>
                  <a:moveTo>
                    <a:pt x="27" y="68"/>
                  </a:moveTo>
                  <a:cubicBezTo>
                    <a:pt x="27" y="65"/>
                    <a:pt x="27" y="62"/>
                    <a:pt x="27" y="60"/>
                  </a:cubicBezTo>
                  <a:cubicBezTo>
                    <a:pt x="26" y="59"/>
                    <a:pt x="25" y="59"/>
                    <a:pt x="23" y="59"/>
                  </a:cubicBezTo>
                  <a:cubicBezTo>
                    <a:pt x="23" y="61"/>
                    <a:pt x="23" y="64"/>
                    <a:pt x="23" y="67"/>
                  </a:cubicBezTo>
                  <a:cubicBezTo>
                    <a:pt x="24" y="67"/>
                    <a:pt x="26" y="67"/>
                    <a:pt x="27" y="68"/>
                  </a:cubicBezTo>
                  <a:close/>
                  <a:moveTo>
                    <a:pt x="27" y="13"/>
                  </a:moveTo>
                  <a:cubicBezTo>
                    <a:pt x="26" y="14"/>
                    <a:pt x="26" y="15"/>
                    <a:pt x="26" y="16"/>
                  </a:cubicBezTo>
                  <a:cubicBezTo>
                    <a:pt x="26" y="21"/>
                    <a:pt x="26" y="26"/>
                    <a:pt x="26" y="30"/>
                  </a:cubicBezTo>
                  <a:cubicBezTo>
                    <a:pt x="26" y="33"/>
                    <a:pt x="26" y="35"/>
                    <a:pt x="26" y="38"/>
                  </a:cubicBezTo>
                  <a:cubicBezTo>
                    <a:pt x="26" y="38"/>
                    <a:pt x="27" y="38"/>
                    <a:pt x="27" y="39"/>
                  </a:cubicBezTo>
                  <a:cubicBezTo>
                    <a:pt x="27" y="40"/>
                    <a:pt x="27" y="40"/>
                    <a:pt x="28" y="41"/>
                  </a:cubicBezTo>
                  <a:cubicBezTo>
                    <a:pt x="28" y="39"/>
                    <a:pt x="28" y="38"/>
                    <a:pt x="28" y="36"/>
                  </a:cubicBezTo>
                  <a:cubicBezTo>
                    <a:pt x="27" y="29"/>
                    <a:pt x="27" y="22"/>
                    <a:pt x="27" y="15"/>
                  </a:cubicBezTo>
                  <a:cubicBezTo>
                    <a:pt x="27" y="14"/>
                    <a:pt x="27" y="14"/>
                    <a:pt x="27" y="13"/>
                  </a:cubicBezTo>
                  <a:close/>
                  <a:moveTo>
                    <a:pt x="179" y="42"/>
                  </a:moveTo>
                  <a:cubicBezTo>
                    <a:pt x="179" y="44"/>
                    <a:pt x="179" y="46"/>
                    <a:pt x="179" y="48"/>
                  </a:cubicBezTo>
                  <a:cubicBezTo>
                    <a:pt x="179" y="50"/>
                    <a:pt x="179" y="52"/>
                    <a:pt x="180" y="54"/>
                  </a:cubicBezTo>
                  <a:cubicBezTo>
                    <a:pt x="180" y="55"/>
                    <a:pt x="180" y="55"/>
                    <a:pt x="180" y="55"/>
                  </a:cubicBezTo>
                  <a:cubicBezTo>
                    <a:pt x="180" y="55"/>
                    <a:pt x="181" y="56"/>
                    <a:pt x="182" y="56"/>
                  </a:cubicBezTo>
                  <a:cubicBezTo>
                    <a:pt x="182" y="53"/>
                    <a:pt x="182" y="50"/>
                    <a:pt x="182" y="47"/>
                  </a:cubicBezTo>
                  <a:cubicBezTo>
                    <a:pt x="181" y="47"/>
                    <a:pt x="181" y="46"/>
                    <a:pt x="182" y="46"/>
                  </a:cubicBezTo>
                  <a:cubicBezTo>
                    <a:pt x="182" y="44"/>
                    <a:pt x="182" y="44"/>
                    <a:pt x="180" y="43"/>
                  </a:cubicBezTo>
                  <a:cubicBezTo>
                    <a:pt x="180" y="43"/>
                    <a:pt x="180" y="43"/>
                    <a:pt x="179" y="42"/>
                  </a:cubicBezTo>
                  <a:close/>
                  <a:moveTo>
                    <a:pt x="191" y="26"/>
                  </a:moveTo>
                  <a:cubicBezTo>
                    <a:pt x="191" y="23"/>
                    <a:pt x="190" y="21"/>
                    <a:pt x="190" y="19"/>
                  </a:cubicBezTo>
                  <a:cubicBezTo>
                    <a:pt x="189" y="18"/>
                    <a:pt x="188" y="18"/>
                    <a:pt x="186" y="18"/>
                  </a:cubicBezTo>
                  <a:cubicBezTo>
                    <a:pt x="187" y="20"/>
                    <a:pt x="187" y="22"/>
                    <a:pt x="187" y="25"/>
                  </a:cubicBezTo>
                  <a:cubicBezTo>
                    <a:pt x="188" y="25"/>
                    <a:pt x="189" y="26"/>
                    <a:pt x="191" y="26"/>
                  </a:cubicBezTo>
                  <a:close/>
                  <a:moveTo>
                    <a:pt x="146" y="35"/>
                  </a:moveTo>
                  <a:cubicBezTo>
                    <a:pt x="145" y="35"/>
                    <a:pt x="145" y="36"/>
                    <a:pt x="145" y="37"/>
                  </a:cubicBezTo>
                  <a:cubicBezTo>
                    <a:pt x="145" y="39"/>
                    <a:pt x="145" y="41"/>
                    <a:pt x="145" y="43"/>
                  </a:cubicBezTo>
                  <a:cubicBezTo>
                    <a:pt x="145" y="43"/>
                    <a:pt x="145" y="44"/>
                    <a:pt x="145" y="44"/>
                  </a:cubicBezTo>
                  <a:cubicBezTo>
                    <a:pt x="146" y="44"/>
                    <a:pt x="147" y="44"/>
                    <a:pt x="148" y="43"/>
                  </a:cubicBezTo>
                  <a:cubicBezTo>
                    <a:pt x="148" y="41"/>
                    <a:pt x="148" y="39"/>
                    <a:pt x="148" y="37"/>
                  </a:cubicBezTo>
                  <a:cubicBezTo>
                    <a:pt x="148" y="36"/>
                    <a:pt x="147" y="35"/>
                    <a:pt x="146" y="35"/>
                  </a:cubicBezTo>
                  <a:cubicBezTo>
                    <a:pt x="146" y="35"/>
                    <a:pt x="146" y="35"/>
                    <a:pt x="146" y="35"/>
                  </a:cubicBezTo>
                  <a:close/>
                  <a:moveTo>
                    <a:pt x="88" y="45"/>
                  </a:moveTo>
                  <a:cubicBezTo>
                    <a:pt x="88" y="43"/>
                    <a:pt x="88" y="32"/>
                    <a:pt x="88" y="31"/>
                  </a:cubicBezTo>
                  <a:cubicBezTo>
                    <a:pt x="88" y="31"/>
                    <a:pt x="87" y="31"/>
                    <a:pt x="87" y="31"/>
                  </a:cubicBezTo>
                  <a:cubicBezTo>
                    <a:pt x="87" y="35"/>
                    <a:pt x="86" y="40"/>
                    <a:pt x="86" y="45"/>
                  </a:cubicBezTo>
                  <a:cubicBezTo>
                    <a:pt x="87" y="45"/>
                    <a:pt x="87" y="45"/>
                    <a:pt x="88" y="45"/>
                  </a:cubicBezTo>
                  <a:close/>
                  <a:moveTo>
                    <a:pt x="79" y="56"/>
                  </a:moveTo>
                  <a:cubicBezTo>
                    <a:pt x="78" y="57"/>
                    <a:pt x="78" y="61"/>
                    <a:pt x="79" y="63"/>
                  </a:cubicBezTo>
                  <a:cubicBezTo>
                    <a:pt x="80" y="63"/>
                    <a:pt x="81" y="63"/>
                    <a:pt x="82" y="63"/>
                  </a:cubicBezTo>
                  <a:cubicBezTo>
                    <a:pt x="82" y="62"/>
                    <a:pt x="82" y="62"/>
                    <a:pt x="82" y="62"/>
                  </a:cubicBezTo>
                  <a:cubicBezTo>
                    <a:pt x="82" y="60"/>
                    <a:pt x="82" y="58"/>
                    <a:pt x="83" y="57"/>
                  </a:cubicBezTo>
                  <a:cubicBezTo>
                    <a:pt x="83" y="57"/>
                    <a:pt x="83" y="56"/>
                    <a:pt x="83" y="56"/>
                  </a:cubicBezTo>
                  <a:cubicBezTo>
                    <a:pt x="81" y="56"/>
                    <a:pt x="80" y="56"/>
                    <a:pt x="79" y="56"/>
                  </a:cubicBezTo>
                  <a:close/>
                  <a:moveTo>
                    <a:pt x="186" y="17"/>
                  </a:moveTo>
                  <a:cubicBezTo>
                    <a:pt x="188" y="17"/>
                    <a:pt x="189" y="17"/>
                    <a:pt x="190" y="18"/>
                  </a:cubicBezTo>
                  <a:cubicBezTo>
                    <a:pt x="190" y="16"/>
                    <a:pt x="190" y="15"/>
                    <a:pt x="190" y="13"/>
                  </a:cubicBezTo>
                  <a:cubicBezTo>
                    <a:pt x="190" y="12"/>
                    <a:pt x="190" y="11"/>
                    <a:pt x="189" y="11"/>
                  </a:cubicBezTo>
                  <a:cubicBezTo>
                    <a:pt x="189" y="10"/>
                    <a:pt x="189" y="10"/>
                    <a:pt x="189" y="9"/>
                  </a:cubicBezTo>
                  <a:cubicBezTo>
                    <a:pt x="188" y="9"/>
                    <a:pt x="187" y="9"/>
                    <a:pt x="186" y="9"/>
                  </a:cubicBezTo>
                  <a:cubicBezTo>
                    <a:pt x="187" y="9"/>
                    <a:pt x="187" y="9"/>
                    <a:pt x="187" y="9"/>
                  </a:cubicBezTo>
                  <a:cubicBezTo>
                    <a:pt x="188" y="10"/>
                    <a:pt x="188" y="11"/>
                    <a:pt x="187" y="11"/>
                  </a:cubicBezTo>
                  <a:cubicBezTo>
                    <a:pt x="187" y="13"/>
                    <a:pt x="186" y="15"/>
                    <a:pt x="186" y="17"/>
                  </a:cubicBezTo>
                  <a:close/>
                  <a:moveTo>
                    <a:pt x="131" y="49"/>
                  </a:moveTo>
                  <a:cubicBezTo>
                    <a:pt x="131" y="51"/>
                    <a:pt x="131" y="53"/>
                    <a:pt x="132" y="55"/>
                  </a:cubicBezTo>
                  <a:cubicBezTo>
                    <a:pt x="132" y="55"/>
                    <a:pt x="132" y="56"/>
                    <a:pt x="132" y="56"/>
                  </a:cubicBezTo>
                  <a:cubicBezTo>
                    <a:pt x="133" y="56"/>
                    <a:pt x="134" y="57"/>
                    <a:pt x="135" y="57"/>
                  </a:cubicBezTo>
                  <a:cubicBezTo>
                    <a:pt x="135" y="55"/>
                    <a:pt x="135" y="52"/>
                    <a:pt x="135" y="50"/>
                  </a:cubicBezTo>
                  <a:cubicBezTo>
                    <a:pt x="134" y="50"/>
                    <a:pt x="133" y="49"/>
                    <a:pt x="131" y="49"/>
                  </a:cubicBezTo>
                  <a:close/>
                  <a:moveTo>
                    <a:pt x="143" y="44"/>
                  </a:moveTo>
                  <a:cubicBezTo>
                    <a:pt x="143" y="44"/>
                    <a:pt x="143" y="44"/>
                    <a:pt x="143" y="44"/>
                  </a:cubicBezTo>
                  <a:cubicBezTo>
                    <a:pt x="143" y="41"/>
                    <a:pt x="143" y="39"/>
                    <a:pt x="143" y="36"/>
                  </a:cubicBezTo>
                  <a:cubicBezTo>
                    <a:pt x="143" y="35"/>
                    <a:pt x="142" y="35"/>
                    <a:pt x="141" y="35"/>
                  </a:cubicBezTo>
                  <a:cubicBezTo>
                    <a:pt x="140" y="36"/>
                    <a:pt x="140" y="37"/>
                    <a:pt x="140" y="38"/>
                  </a:cubicBezTo>
                  <a:cubicBezTo>
                    <a:pt x="140" y="39"/>
                    <a:pt x="140" y="40"/>
                    <a:pt x="140" y="42"/>
                  </a:cubicBezTo>
                  <a:cubicBezTo>
                    <a:pt x="140" y="42"/>
                    <a:pt x="140" y="43"/>
                    <a:pt x="140" y="44"/>
                  </a:cubicBezTo>
                  <a:cubicBezTo>
                    <a:pt x="141" y="44"/>
                    <a:pt x="142" y="44"/>
                    <a:pt x="143" y="44"/>
                  </a:cubicBezTo>
                  <a:close/>
                  <a:moveTo>
                    <a:pt x="231" y="67"/>
                  </a:moveTo>
                  <a:cubicBezTo>
                    <a:pt x="231" y="67"/>
                    <a:pt x="231" y="67"/>
                    <a:pt x="231" y="68"/>
                  </a:cubicBezTo>
                  <a:cubicBezTo>
                    <a:pt x="231" y="66"/>
                    <a:pt x="231" y="65"/>
                    <a:pt x="231" y="64"/>
                  </a:cubicBezTo>
                  <a:cubicBezTo>
                    <a:pt x="232" y="61"/>
                    <a:pt x="232" y="57"/>
                    <a:pt x="232" y="53"/>
                  </a:cubicBezTo>
                  <a:cubicBezTo>
                    <a:pt x="232" y="49"/>
                    <a:pt x="231" y="44"/>
                    <a:pt x="231" y="40"/>
                  </a:cubicBezTo>
                  <a:cubicBezTo>
                    <a:pt x="231" y="38"/>
                    <a:pt x="231" y="37"/>
                    <a:pt x="230" y="35"/>
                  </a:cubicBezTo>
                  <a:cubicBezTo>
                    <a:pt x="230" y="35"/>
                    <a:pt x="230" y="36"/>
                    <a:pt x="230" y="37"/>
                  </a:cubicBezTo>
                  <a:cubicBezTo>
                    <a:pt x="231" y="40"/>
                    <a:pt x="231" y="44"/>
                    <a:pt x="231" y="47"/>
                  </a:cubicBezTo>
                  <a:cubicBezTo>
                    <a:pt x="231" y="51"/>
                    <a:pt x="231" y="55"/>
                    <a:pt x="231" y="59"/>
                  </a:cubicBezTo>
                  <a:cubicBezTo>
                    <a:pt x="231" y="60"/>
                    <a:pt x="231" y="62"/>
                    <a:pt x="231" y="63"/>
                  </a:cubicBezTo>
                  <a:cubicBezTo>
                    <a:pt x="231" y="65"/>
                    <a:pt x="231" y="66"/>
                    <a:pt x="231" y="67"/>
                  </a:cubicBezTo>
                  <a:close/>
                  <a:moveTo>
                    <a:pt x="75" y="43"/>
                  </a:moveTo>
                  <a:cubicBezTo>
                    <a:pt x="74" y="47"/>
                    <a:pt x="74" y="50"/>
                    <a:pt x="74" y="53"/>
                  </a:cubicBezTo>
                  <a:cubicBezTo>
                    <a:pt x="75" y="53"/>
                    <a:pt x="76" y="53"/>
                    <a:pt x="76" y="54"/>
                  </a:cubicBezTo>
                  <a:cubicBezTo>
                    <a:pt x="77" y="51"/>
                    <a:pt x="77" y="48"/>
                    <a:pt x="77" y="45"/>
                  </a:cubicBezTo>
                  <a:cubicBezTo>
                    <a:pt x="76" y="44"/>
                    <a:pt x="76" y="44"/>
                    <a:pt x="75" y="43"/>
                  </a:cubicBezTo>
                  <a:close/>
                  <a:moveTo>
                    <a:pt x="192" y="18"/>
                  </a:moveTo>
                  <a:cubicBezTo>
                    <a:pt x="193" y="18"/>
                    <a:pt x="194" y="18"/>
                    <a:pt x="195" y="18"/>
                  </a:cubicBezTo>
                  <a:cubicBezTo>
                    <a:pt x="195" y="16"/>
                    <a:pt x="195" y="15"/>
                    <a:pt x="195" y="13"/>
                  </a:cubicBezTo>
                  <a:cubicBezTo>
                    <a:pt x="195" y="12"/>
                    <a:pt x="195" y="11"/>
                    <a:pt x="195" y="11"/>
                  </a:cubicBezTo>
                  <a:cubicBezTo>
                    <a:pt x="195" y="10"/>
                    <a:pt x="194" y="10"/>
                    <a:pt x="194" y="10"/>
                  </a:cubicBezTo>
                  <a:cubicBezTo>
                    <a:pt x="192" y="12"/>
                    <a:pt x="192" y="15"/>
                    <a:pt x="192" y="18"/>
                  </a:cubicBezTo>
                  <a:close/>
                  <a:moveTo>
                    <a:pt x="35" y="39"/>
                  </a:moveTo>
                  <a:cubicBezTo>
                    <a:pt x="36" y="36"/>
                    <a:pt x="36" y="34"/>
                    <a:pt x="37" y="31"/>
                  </a:cubicBezTo>
                  <a:cubicBezTo>
                    <a:pt x="36" y="31"/>
                    <a:pt x="35" y="31"/>
                    <a:pt x="34" y="31"/>
                  </a:cubicBezTo>
                  <a:cubicBezTo>
                    <a:pt x="34" y="33"/>
                    <a:pt x="34" y="36"/>
                    <a:pt x="33" y="39"/>
                  </a:cubicBezTo>
                  <a:cubicBezTo>
                    <a:pt x="34" y="39"/>
                    <a:pt x="35" y="39"/>
                    <a:pt x="35" y="39"/>
                  </a:cubicBezTo>
                  <a:close/>
                  <a:moveTo>
                    <a:pt x="45" y="3"/>
                  </a:moveTo>
                  <a:cubicBezTo>
                    <a:pt x="45" y="4"/>
                    <a:pt x="46" y="4"/>
                    <a:pt x="46" y="4"/>
                  </a:cubicBezTo>
                  <a:cubicBezTo>
                    <a:pt x="48" y="4"/>
                    <a:pt x="50" y="4"/>
                    <a:pt x="52" y="4"/>
                  </a:cubicBezTo>
                  <a:cubicBezTo>
                    <a:pt x="56" y="4"/>
                    <a:pt x="60" y="3"/>
                    <a:pt x="64" y="3"/>
                  </a:cubicBezTo>
                  <a:cubicBezTo>
                    <a:pt x="64" y="3"/>
                    <a:pt x="64" y="3"/>
                    <a:pt x="65" y="3"/>
                  </a:cubicBezTo>
                  <a:cubicBezTo>
                    <a:pt x="65" y="2"/>
                    <a:pt x="65" y="2"/>
                    <a:pt x="65" y="2"/>
                  </a:cubicBezTo>
                  <a:cubicBezTo>
                    <a:pt x="58" y="2"/>
                    <a:pt x="52" y="2"/>
                    <a:pt x="45" y="3"/>
                  </a:cubicBezTo>
                  <a:close/>
                  <a:moveTo>
                    <a:pt x="72" y="54"/>
                  </a:moveTo>
                  <a:cubicBezTo>
                    <a:pt x="71" y="54"/>
                    <a:pt x="71" y="54"/>
                    <a:pt x="70" y="54"/>
                  </a:cubicBezTo>
                  <a:cubicBezTo>
                    <a:pt x="69" y="54"/>
                    <a:pt x="69" y="54"/>
                    <a:pt x="68" y="53"/>
                  </a:cubicBezTo>
                  <a:cubicBezTo>
                    <a:pt x="68" y="54"/>
                    <a:pt x="68" y="54"/>
                    <a:pt x="68" y="54"/>
                  </a:cubicBezTo>
                  <a:cubicBezTo>
                    <a:pt x="68" y="55"/>
                    <a:pt x="69" y="56"/>
                    <a:pt x="69" y="56"/>
                  </a:cubicBezTo>
                  <a:cubicBezTo>
                    <a:pt x="69" y="58"/>
                    <a:pt x="70" y="59"/>
                    <a:pt x="72" y="60"/>
                  </a:cubicBezTo>
                  <a:cubicBezTo>
                    <a:pt x="72" y="58"/>
                    <a:pt x="72" y="56"/>
                    <a:pt x="72" y="54"/>
                  </a:cubicBezTo>
                  <a:close/>
                  <a:moveTo>
                    <a:pt x="41" y="43"/>
                  </a:moveTo>
                  <a:cubicBezTo>
                    <a:pt x="41" y="42"/>
                    <a:pt x="42" y="41"/>
                    <a:pt x="42" y="39"/>
                  </a:cubicBezTo>
                  <a:cubicBezTo>
                    <a:pt x="40" y="40"/>
                    <a:pt x="39" y="40"/>
                    <a:pt x="37" y="40"/>
                  </a:cubicBezTo>
                  <a:cubicBezTo>
                    <a:pt x="37" y="42"/>
                    <a:pt x="37" y="44"/>
                    <a:pt x="37" y="45"/>
                  </a:cubicBezTo>
                  <a:cubicBezTo>
                    <a:pt x="38" y="45"/>
                    <a:pt x="39" y="45"/>
                    <a:pt x="39" y="44"/>
                  </a:cubicBezTo>
                  <a:cubicBezTo>
                    <a:pt x="40" y="43"/>
                    <a:pt x="40" y="43"/>
                    <a:pt x="41" y="43"/>
                  </a:cubicBezTo>
                  <a:close/>
                  <a:moveTo>
                    <a:pt x="141" y="58"/>
                  </a:moveTo>
                  <a:cubicBezTo>
                    <a:pt x="142" y="58"/>
                    <a:pt x="142" y="58"/>
                    <a:pt x="143" y="56"/>
                  </a:cubicBezTo>
                  <a:cubicBezTo>
                    <a:pt x="143" y="56"/>
                    <a:pt x="143" y="56"/>
                    <a:pt x="143" y="56"/>
                  </a:cubicBezTo>
                  <a:cubicBezTo>
                    <a:pt x="143" y="54"/>
                    <a:pt x="143" y="53"/>
                    <a:pt x="143" y="51"/>
                  </a:cubicBezTo>
                  <a:cubicBezTo>
                    <a:pt x="142" y="51"/>
                    <a:pt x="141" y="51"/>
                    <a:pt x="140" y="51"/>
                  </a:cubicBezTo>
                  <a:cubicBezTo>
                    <a:pt x="140" y="53"/>
                    <a:pt x="140" y="56"/>
                    <a:pt x="141" y="58"/>
                  </a:cubicBezTo>
                  <a:close/>
                  <a:moveTo>
                    <a:pt x="85" y="54"/>
                  </a:moveTo>
                  <a:cubicBezTo>
                    <a:pt x="86" y="54"/>
                    <a:pt x="86" y="54"/>
                    <a:pt x="87" y="53"/>
                  </a:cubicBezTo>
                  <a:cubicBezTo>
                    <a:pt x="87" y="53"/>
                    <a:pt x="88" y="52"/>
                    <a:pt x="88" y="52"/>
                  </a:cubicBezTo>
                  <a:cubicBezTo>
                    <a:pt x="88" y="50"/>
                    <a:pt x="88" y="49"/>
                    <a:pt x="88" y="47"/>
                  </a:cubicBezTo>
                  <a:cubicBezTo>
                    <a:pt x="88" y="47"/>
                    <a:pt x="88" y="47"/>
                    <a:pt x="88" y="46"/>
                  </a:cubicBezTo>
                  <a:cubicBezTo>
                    <a:pt x="87" y="46"/>
                    <a:pt x="86" y="46"/>
                    <a:pt x="86" y="47"/>
                  </a:cubicBezTo>
                  <a:cubicBezTo>
                    <a:pt x="86" y="49"/>
                    <a:pt x="85" y="51"/>
                    <a:pt x="85" y="54"/>
                  </a:cubicBezTo>
                  <a:close/>
                  <a:moveTo>
                    <a:pt x="195" y="20"/>
                  </a:moveTo>
                  <a:cubicBezTo>
                    <a:pt x="194" y="20"/>
                    <a:pt x="193" y="20"/>
                    <a:pt x="192" y="20"/>
                  </a:cubicBezTo>
                  <a:cubicBezTo>
                    <a:pt x="193" y="22"/>
                    <a:pt x="193" y="24"/>
                    <a:pt x="193" y="26"/>
                  </a:cubicBezTo>
                  <a:cubicBezTo>
                    <a:pt x="194" y="26"/>
                    <a:pt x="194" y="26"/>
                    <a:pt x="195" y="26"/>
                  </a:cubicBezTo>
                  <a:cubicBezTo>
                    <a:pt x="195" y="24"/>
                    <a:pt x="195" y="22"/>
                    <a:pt x="195" y="20"/>
                  </a:cubicBezTo>
                  <a:close/>
                  <a:moveTo>
                    <a:pt x="154" y="30"/>
                  </a:moveTo>
                  <a:cubicBezTo>
                    <a:pt x="153" y="31"/>
                    <a:pt x="151" y="32"/>
                    <a:pt x="150" y="33"/>
                  </a:cubicBezTo>
                  <a:cubicBezTo>
                    <a:pt x="150" y="34"/>
                    <a:pt x="150" y="35"/>
                    <a:pt x="150" y="37"/>
                  </a:cubicBezTo>
                  <a:cubicBezTo>
                    <a:pt x="150" y="38"/>
                    <a:pt x="150" y="40"/>
                    <a:pt x="150" y="42"/>
                  </a:cubicBezTo>
                  <a:cubicBezTo>
                    <a:pt x="150" y="43"/>
                    <a:pt x="150" y="44"/>
                    <a:pt x="150" y="45"/>
                  </a:cubicBezTo>
                  <a:cubicBezTo>
                    <a:pt x="150" y="46"/>
                    <a:pt x="150" y="47"/>
                    <a:pt x="150" y="48"/>
                  </a:cubicBezTo>
                  <a:cubicBezTo>
                    <a:pt x="151" y="48"/>
                    <a:pt x="151" y="48"/>
                    <a:pt x="151" y="48"/>
                  </a:cubicBezTo>
                  <a:cubicBezTo>
                    <a:pt x="151" y="47"/>
                    <a:pt x="151" y="47"/>
                    <a:pt x="151" y="46"/>
                  </a:cubicBezTo>
                  <a:cubicBezTo>
                    <a:pt x="151" y="43"/>
                    <a:pt x="151" y="40"/>
                    <a:pt x="151" y="37"/>
                  </a:cubicBezTo>
                  <a:cubicBezTo>
                    <a:pt x="151" y="36"/>
                    <a:pt x="151" y="35"/>
                    <a:pt x="151" y="34"/>
                  </a:cubicBezTo>
                  <a:cubicBezTo>
                    <a:pt x="151" y="33"/>
                    <a:pt x="151" y="33"/>
                    <a:pt x="151" y="32"/>
                  </a:cubicBezTo>
                  <a:cubicBezTo>
                    <a:pt x="152" y="32"/>
                    <a:pt x="153" y="32"/>
                    <a:pt x="154" y="33"/>
                  </a:cubicBezTo>
                  <a:cubicBezTo>
                    <a:pt x="154" y="33"/>
                    <a:pt x="154" y="33"/>
                    <a:pt x="154" y="33"/>
                  </a:cubicBezTo>
                  <a:cubicBezTo>
                    <a:pt x="154" y="32"/>
                    <a:pt x="154" y="31"/>
                    <a:pt x="154" y="30"/>
                  </a:cubicBezTo>
                  <a:close/>
                  <a:moveTo>
                    <a:pt x="149" y="25"/>
                  </a:moveTo>
                  <a:cubicBezTo>
                    <a:pt x="149" y="25"/>
                    <a:pt x="149" y="25"/>
                    <a:pt x="149" y="25"/>
                  </a:cubicBezTo>
                  <a:cubicBezTo>
                    <a:pt x="150" y="24"/>
                    <a:pt x="151" y="23"/>
                    <a:pt x="152" y="22"/>
                  </a:cubicBezTo>
                  <a:cubicBezTo>
                    <a:pt x="151" y="22"/>
                    <a:pt x="150" y="21"/>
                    <a:pt x="149" y="19"/>
                  </a:cubicBezTo>
                  <a:cubicBezTo>
                    <a:pt x="148" y="19"/>
                    <a:pt x="147" y="19"/>
                    <a:pt x="145" y="19"/>
                  </a:cubicBezTo>
                  <a:cubicBezTo>
                    <a:pt x="145" y="19"/>
                    <a:pt x="145" y="20"/>
                    <a:pt x="144" y="20"/>
                  </a:cubicBezTo>
                  <a:cubicBezTo>
                    <a:pt x="144" y="21"/>
                    <a:pt x="144" y="22"/>
                    <a:pt x="143" y="23"/>
                  </a:cubicBezTo>
                  <a:cubicBezTo>
                    <a:pt x="143" y="24"/>
                    <a:pt x="143" y="24"/>
                    <a:pt x="143" y="24"/>
                  </a:cubicBezTo>
                  <a:cubicBezTo>
                    <a:pt x="144" y="24"/>
                    <a:pt x="144" y="24"/>
                    <a:pt x="144" y="24"/>
                  </a:cubicBezTo>
                  <a:cubicBezTo>
                    <a:pt x="145" y="23"/>
                    <a:pt x="146" y="22"/>
                    <a:pt x="146" y="21"/>
                  </a:cubicBezTo>
                  <a:cubicBezTo>
                    <a:pt x="147" y="20"/>
                    <a:pt x="149" y="20"/>
                    <a:pt x="149" y="21"/>
                  </a:cubicBezTo>
                  <a:cubicBezTo>
                    <a:pt x="149" y="22"/>
                    <a:pt x="149" y="23"/>
                    <a:pt x="149" y="24"/>
                  </a:cubicBezTo>
                  <a:cubicBezTo>
                    <a:pt x="149" y="24"/>
                    <a:pt x="149" y="25"/>
                    <a:pt x="149" y="25"/>
                  </a:cubicBezTo>
                  <a:close/>
                  <a:moveTo>
                    <a:pt x="148" y="50"/>
                  </a:moveTo>
                  <a:cubicBezTo>
                    <a:pt x="148" y="48"/>
                    <a:pt x="148" y="47"/>
                    <a:pt x="148" y="45"/>
                  </a:cubicBezTo>
                  <a:cubicBezTo>
                    <a:pt x="147" y="45"/>
                    <a:pt x="146" y="45"/>
                    <a:pt x="145" y="45"/>
                  </a:cubicBezTo>
                  <a:cubicBezTo>
                    <a:pt x="145" y="47"/>
                    <a:pt x="145" y="48"/>
                    <a:pt x="145" y="50"/>
                  </a:cubicBezTo>
                  <a:cubicBezTo>
                    <a:pt x="146" y="50"/>
                    <a:pt x="147" y="50"/>
                    <a:pt x="148" y="50"/>
                  </a:cubicBezTo>
                  <a:close/>
                  <a:moveTo>
                    <a:pt x="138" y="43"/>
                  </a:moveTo>
                  <a:cubicBezTo>
                    <a:pt x="138" y="40"/>
                    <a:pt x="139" y="37"/>
                    <a:pt x="138" y="35"/>
                  </a:cubicBezTo>
                  <a:cubicBezTo>
                    <a:pt x="137" y="35"/>
                    <a:pt x="136" y="35"/>
                    <a:pt x="136" y="35"/>
                  </a:cubicBezTo>
                  <a:cubicBezTo>
                    <a:pt x="136" y="37"/>
                    <a:pt x="136" y="39"/>
                    <a:pt x="136" y="41"/>
                  </a:cubicBezTo>
                  <a:cubicBezTo>
                    <a:pt x="136" y="41"/>
                    <a:pt x="137" y="41"/>
                    <a:pt x="137" y="41"/>
                  </a:cubicBezTo>
                  <a:cubicBezTo>
                    <a:pt x="137" y="43"/>
                    <a:pt x="137" y="43"/>
                    <a:pt x="138" y="43"/>
                  </a:cubicBezTo>
                  <a:close/>
                  <a:moveTo>
                    <a:pt x="145" y="57"/>
                  </a:moveTo>
                  <a:cubicBezTo>
                    <a:pt x="146" y="56"/>
                    <a:pt x="146" y="56"/>
                    <a:pt x="147" y="56"/>
                  </a:cubicBezTo>
                  <a:cubicBezTo>
                    <a:pt x="147" y="56"/>
                    <a:pt x="148" y="56"/>
                    <a:pt x="148" y="55"/>
                  </a:cubicBezTo>
                  <a:cubicBezTo>
                    <a:pt x="148" y="54"/>
                    <a:pt x="148" y="53"/>
                    <a:pt x="148" y="52"/>
                  </a:cubicBezTo>
                  <a:cubicBezTo>
                    <a:pt x="147" y="52"/>
                    <a:pt x="146" y="51"/>
                    <a:pt x="145" y="51"/>
                  </a:cubicBezTo>
                  <a:cubicBezTo>
                    <a:pt x="145" y="53"/>
                    <a:pt x="145" y="55"/>
                    <a:pt x="145" y="57"/>
                  </a:cubicBezTo>
                  <a:close/>
                  <a:moveTo>
                    <a:pt x="191" y="32"/>
                  </a:moveTo>
                  <a:cubicBezTo>
                    <a:pt x="189" y="32"/>
                    <a:pt x="188" y="31"/>
                    <a:pt x="187" y="30"/>
                  </a:cubicBezTo>
                  <a:cubicBezTo>
                    <a:pt x="187" y="32"/>
                    <a:pt x="187" y="33"/>
                    <a:pt x="187" y="34"/>
                  </a:cubicBezTo>
                  <a:cubicBezTo>
                    <a:pt x="188" y="35"/>
                    <a:pt x="189" y="35"/>
                    <a:pt x="191" y="36"/>
                  </a:cubicBezTo>
                  <a:cubicBezTo>
                    <a:pt x="191" y="35"/>
                    <a:pt x="191" y="34"/>
                    <a:pt x="191" y="33"/>
                  </a:cubicBezTo>
                  <a:cubicBezTo>
                    <a:pt x="191" y="33"/>
                    <a:pt x="191" y="33"/>
                    <a:pt x="191" y="32"/>
                  </a:cubicBezTo>
                  <a:close/>
                  <a:moveTo>
                    <a:pt x="97" y="18"/>
                  </a:moveTo>
                  <a:cubicBezTo>
                    <a:pt x="97" y="30"/>
                    <a:pt x="97" y="42"/>
                    <a:pt x="96" y="53"/>
                  </a:cubicBezTo>
                  <a:cubicBezTo>
                    <a:pt x="97" y="48"/>
                    <a:pt x="97" y="42"/>
                    <a:pt x="97" y="36"/>
                  </a:cubicBezTo>
                  <a:cubicBezTo>
                    <a:pt x="97" y="30"/>
                    <a:pt x="98" y="24"/>
                    <a:pt x="97" y="18"/>
                  </a:cubicBezTo>
                  <a:close/>
                  <a:moveTo>
                    <a:pt x="74" y="55"/>
                  </a:moveTo>
                  <a:cubicBezTo>
                    <a:pt x="74" y="57"/>
                    <a:pt x="74" y="59"/>
                    <a:pt x="74" y="61"/>
                  </a:cubicBezTo>
                  <a:cubicBezTo>
                    <a:pt x="74" y="61"/>
                    <a:pt x="74" y="62"/>
                    <a:pt x="75" y="62"/>
                  </a:cubicBezTo>
                  <a:cubicBezTo>
                    <a:pt x="75" y="62"/>
                    <a:pt x="75" y="62"/>
                    <a:pt x="76" y="62"/>
                  </a:cubicBezTo>
                  <a:cubicBezTo>
                    <a:pt x="76" y="60"/>
                    <a:pt x="76" y="58"/>
                    <a:pt x="76" y="55"/>
                  </a:cubicBezTo>
                  <a:cubicBezTo>
                    <a:pt x="76" y="55"/>
                    <a:pt x="75" y="55"/>
                    <a:pt x="74" y="55"/>
                  </a:cubicBezTo>
                  <a:close/>
                  <a:moveTo>
                    <a:pt x="128" y="34"/>
                  </a:moveTo>
                  <a:cubicBezTo>
                    <a:pt x="128" y="38"/>
                    <a:pt x="128" y="41"/>
                    <a:pt x="128" y="45"/>
                  </a:cubicBezTo>
                  <a:cubicBezTo>
                    <a:pt x="129" y="45"/>
                    <a:pt x="129" y="45"/>
                    <a:pt x="129" y="45"/>
                  </a:cubicBezTo>
                  <a:cubicBezTo>
                    <a:pt x="129" y="45"/>
                    <a:pt x="129" y="44"/>
                    <a:pt x="129" y="44"/>
                  </a:cubicBezTo>
                  <a:cubicBezTo>
                    <a:pt x="129" y="41"/>
                    <a:pt x="129" y="39"/>
                    <a:pt x="130" y="36"/>
                  </a:cubicBezTo>
                  <a:cubicBezTo>
                    <a:pt x="130" y="35"/>
                    <a:pt x="130" y="35"/>
                    <a:pt x="129" y="34"/>
                  </a:cubicBezTo>
                  <a:cubicBezTo>
                    <a:pt x="129" y="34"/>
                    <a:pt x="128" y="34"/>
                    <a:pt x="128" y="34"/>
                  </a:cubicBezTo>
                  <a:close/>
                  <a:moveTo>
                    <a:pt x="193" y="38"/>
                  </a:moveTo>
                  <a:cubicBezTo>
                    <a:pt x="193" y="40"/>
                    <a:pt x="193" y="42"/>
                    <a:pt x="193" y="45"/>
                  </a:cubicBezTo>
                  <a:cubicBezTo>
                    <a:pt x="194" y="45"/>
                    <a:pt x="195" y="45"/>
                    <a:pt x="195" y="45"/>
                  </a:cubicBezTo>
                  <a:cubicBezTo>
                    <a:pt x="195" y="43"/>
                    <a:pt x="195" y="40"/>
                    <a:pt x="195" y="38"/>
                  </a:cubicBezTo>
                  <a:cubicBezTo>
                    <a:pt x="195" y="38"/>
                    <a:pt x="194" y="38"/>
                    <a:pt x="193" y="38"/>
                  </a:cubicBezTo>
                  <a:close/>
                  <a:moveTo>
                    <a:pt x="143" y="50"/>
                  </a:moveTo>
                  <a:cubicBezTo>
                    <a:pt x="143" y="48"/>
                    <a:pt x="143" y="47"/>
                    <a:pt x="143" y="45"/>
                  </a:cubicBezTo>
                  <a:cubicBezTo>
                    <a:pt x="142" y="45"/>
                    <a:pt x="141" y="45"/>
                    <a:pt x="140" y="45"/>
                  </a:cubicBezTo>
                  <a:cubicBezTo>
                    <a:pt x="140" y="46"/>
                    <a:pt x="140" y="48"/>
                    <a:pt x="140" y="49"/>
                  </a:cubicBezTo>
                  <a:cubicBezTo>
                    <a:pt x="141" y="50"/>
                    <a:pt x="142" y="50"/>
                    <a:pt x="143" y="50"/>
                  </a:cubicBezTo>
                  <a:close/>
                  <a:moveTo>
                    <a:pt x="130" y="32"/>
                  </a:moveTo>
                  <a:cubicBezTo>
                    <a:pt x="130" y="30"/>
                    <a:pt x="130" y="28"/>
                    <a:pt x="131" y="26"/>
                  </a:cubicBezTo>
                  <a:cubicBezTo>
                    <a:pt x="130" y="26"/>
                    <a:pt x="130" y="26"/>
                    <a:pt x="130" y="26"/>
                  </a:cubicBezTo>
                  <a:cubicBezTo>
                    <a:pt x="129" y="27"/>
                    <a:pt x="128" y="29"/>
                    <a:pt x="127" y="30"/>
                  </a:cubicBezTo>
                  <a:cubicBezTo>
                    <a:pt x="127" y="30"/>
                    <a:pt x="126" y="31"/>
                    <a:pt x="126" y="31"/>
                  </a:cubicBezTo>
                  <a:cubicBezTo>
                    <a:pt x="126" y="31"/>
                    <a:pt x="126" y="31"/>
                    <a:pt x="125" y="31"/>
                  </a:cubicBezTo>
                  <a:cubicBezTo>
                    <a:pt x="126" y="31"/>
                    <a:pt x="128" y="32"/>
                    <a:pt x="130" y="32"/>
                  </a:cubicBezTo>
                  <a:close/>
                  <a:moveTo>
                    <a:pt x="33" y="46"/>
                  </a:moveTo>
                  <a:cubicBezTo>
                    <a:pt x="33" y="48"/>
                    <a:pt x="32" y="55"/>
                    <a:pt x="33" y="56"/>
                  </a:cubicBezTo>
                  <a:cubicBezTo>
                    <a:pt x="33" y="56"/>
                    <a:pt x="33" y="56"/>
                    <a:pt x="34" y="56"/>
                  </a:cubicBezTo>
                  <a:cubicBezTo>
                    <a:pt x="34" y="52"/>
                    <a:pt x="34" y="49"/>
                    <a:pt x="34" y="46"/>
                  </a:cubicBezTo>
                  <a:cubicBezTo>
                    <a:pt x="34" y="46"/>
                    <a:pt x="34" y="46"/>
                    <a:pt x="33" y="46"/>
                  </a:cubicBezTo>
                  <a:close/>
                  <a:moveTo>
                    <a:pt x="191" y="27"/>
                  </a:moveTo>
                  <a:cubicBezTo>
                    <a:pt x="189" y="27"/>
                    <a:pt x="188" y="27"/>
                    <a:pt x="187" y="26"/>
                  </a:cubicBezTo>
                  <a:cubicBezTo>
                    <a:pt x="187" y="27"/>
                    <a:pt x="187" y="28"/>
                    <a:pt x="187" y="28"/>
                  </a:cubicBezTo>
                  <a:cubicBezTo>
                    <a:pt x="187" y="28"/>
                    <a:pt x="187" y="29"/>
                    <a:pt x="187" y="29"/>
                  </a:cubicBezTo>
                  <a:cubicBezTo>
                    <a:pt x="188" y="29"/>
                    <a:pt x="189" y="30"/>
                    <a:pt x="191" y="31"/>
                  </a:cubicBezTo>
                  <a:cubicBezTo>
                    <a:pt x="191" y="29"/>
                    <a:pt x="191" y="28"/>
                    <a:pt x="191" y="27"/>
                  </a:cubicBezTo>
                  <a:close/>
                  <a:moveTo>
                    <a:pt x="123" y="7"/>
                  </a:moveTo>
                  <a:cubicBezTo>
                    <a:pt x="123" y="7"/>
                    <a:pt x="123" y="7"/>
                    <a:pt x="123" y="7"/>
                  </a:cubicBezTo>
                  <a:cubicBezTo>
                    <a:pt x="123" y="8"/>
                    <a:pt x="123" y="10"/>
                    <a:pt x="123" y="11"/>
                  </a:cubicBezTo>
                  <a:cubicBezTo>
                    <a:pt x="123" y="15"/>
                    <a:pt x="123" y="19"/>
                    <a:pt x="123" y="23"/>
                  </a:cubicBezTo>
                  <a:cubicBezTo>
                    <a:pt x="123" y="23"/>
                    <a:pt x="123" y="23"/>
                    <a:pt x="123" y="24"/>
                  </a:cubicBezTo>
                  <a:cubicBezTo>
                    <a:pt x="123" y="23"/>
                    <a:pt x="123" y="23"/>
                    <a:pt x="123" y="22"/>
                  </a:cubicBezTo>
                  <a:cubicBezTo>
                    <a:pt x="123" y="17"/>
                    <a:pt x="123" y="13"/>
                    <a:pt x="124" y="8"/>
                  </a:cubicBezTo>
                  <a:cubicBezTo>
                    <a:pt x="124" y="7"/>
                    <a:pt x="124" y="7"/>
                    <a:pt x="123" y="7"/>
                  </a:cubicBezTo>
                  <a:close/>
                  <a:moveTo>
                    <a:pt x="27" y="56"/>
                  </a:moveTo>
                  <a:cubicBezTo>
                    <a:pt x="26" y="55"/>
                    <a:pt x="25" y="55"/>
                    <a:pt x="24" y="54"/>
                  </a:cubicBezTo>
                  <a:cubicBezTo>
                    <a:pt x="24" y="55"/>
                    <a:pt x="24" y="56"/>
                    <a:pt x="24" y="57"/>
                  </a:cubicBezTo>
                  <a:cubicBezTo>
                    <a:pt x="25" y="58"/>
                    <a:pt x="26" y="58"/>
                    <a:pt x="27" y="58"/>
                  </a:cubicBezTo>
                  <a:cubicBezTo>
                    <a:pt x="27" y="57"/>
                    <a:pt x="27" y="57"/>
                    <a:pt x="27" y="56"/>
                  </a:cubicBezTo>
                  <a:close/>
                  <a:moveTo>
                    <a:pt x="20" y="57"/>
                  </a:moveTo>
                  <a:cubicBezTo>
                    <a:pt x="20" y="58"/>
                    <a:pt x="20" y="58"/>
                    <a:pt x="20" y="58"/>
                  </a:cubicBezTo>
                  <a:cubicBezTo>
                    <a:pt x="20" y="60"/>
                    <a:pt x="20" y="62"/>
                    <a:pt x="20" y="65"/>
                  </a:cubicBezTo>
                  <a:cubicBezTo>
                    <a:pt x="20" y="65"/>
                    <a:pt x="20" y="65"/>
                    <a:pt x="21" y="65"/>
                  </a:cubicBezTo>
                  <a:cubicBezTo>
                    <a:pt x="21" y="63"/>
                    <a:pt x="21" y="60"/>
                    <a:pt x="21" y="58"/>
                  </a:cubicBezTo>
                  <a:cubicBezTo>
                    <a:pt x="21" y="58"/>
                    <a:pt x="21" y="58"/>
                    <a:pt x="20" y="57"/>
                  </a:cubicBezTo>
                  <a:close/>
                  <a:moveTo>
                    <a:pt x="85" y="56"/>
                  </a:moveTo>
                  <a:cubicBezTo>
                    <a:pt x="86" y="57"/>
                    <a:pt x="86" y="59"/>
                    <a:pt x="86" y="60"/>
                  </a:cubicBezTo>
                  <a:cubicBezTo>
                    <a:pt x="86" y="61"/>
                    <a:pt x="86" y="62"/>
                    <a:pt x="87" y="62"/>
                  </a:cubicBezTo>
                  <a:cubicBezTo>
                    <a:pt x="87" y="60"/>
                    <a:pt x="87" y="58"/>
                    <a:pt x="87" y="56"/>
                  </a:cubicBezTo>
                  <a:cubicBezTo>
                    <a:pt x="87" y="56"/>
                    <a:pt x="86" y="56"/>
                    <a:pt x="85" y="56"/>
                  </a:cubicBezTo>
                  <a:close/>
                  <a:moveTo>
                    <a:pt x="193" y="47"/>
                  </a:moveTo>
                  <a:cubicBezTo>
                    <a:pt x="194" y="50"/>
                    <a:pt x="194" y="52"/>
                    <a:pt x="194" y="55"/>
                  </a:cubicBezTo>
                  <a:cubicBezTo>
                    <a:pt x="195" y="55"/>
                    <a:pt x="195" y="55"/>
                    <a:pt x="195" y="55"/>
                  </a:cubicBezTo>
                  <a:cubicBezTo>
                    <a:pt x="195" y="52"/>
                    <a:pt x="195" y="50"/>
                    <a:pt x="195" y="47"/>
                  </a:cubicBezTo>
                  <a:cubicBezTo>
                    <a:pt x="195" y="47"/>
                    <a:pt x="194" y="47"/>
                    <a:pt x="193" y="47"/>
                  </a:cubicBezTo>
                  <a:close/>
                  <a:moveTo>
                    <a:pt x="184" y="24"/>
                  </a:moveTo>
                  <a:cubicBezTo>
                    <a:pt x="184" y="23"/>
                    <a:pt x="184" y="23"/>
                    <a:pt x="184" y="22"/>
                  </a:cubicBezTo>
                  <a:cubicBezTo>
                    <a:pt x="184" y="21"/>
                    <a:pt x="184" y="19"/>
                    <a:pt x="184" y="18"/>
                  </a:cubicBezTo>
                  <a:cubicBezTo>
                    <a:pt x="184" y="17"/>
                    <a:pt x="184" y="17"/>
                    <a:pt x="183" y="16"/>
                  </a:cubicBezTo>
                  <a:cubicBezTo>
                    <a:pt x="183" y="16"/>
                    <a:pt x="183" y="17"/>
                    <a:pt x="183" y="17"/>
                  </a:cubicBezTo>
                  <a:cubicBezTo>
                    <a:pt x="183" y="18"/>
                    <a:pt x="183" y="20"/>
                    <a:pt x="183" y="22"/>
                  </a:cubicBezTo>
                  <a:cubicBezTo>
                    <a:pt x="183" y="23"/>
                    <a:pt x="183" y="23"/>
                    <a:pt x="184" y="24"/>
                  </a:cubicBezTo>
                  <a:close/>
                  <a:moveTo>
                    <a:pt x="11" y="17"/>
                  </a:moveTo>
                  <a:cubicBezTo>
                    <a:pt x="10" y="18"/>
                    <a:pt x="6" y="26"/>
                    <a:pt x="6" y="28"/>
                  </a:cubicBezTo>
                  <a:cubicBezTo>
                    <a:pt x="6" y="27"/>
                    <a:pt x="6" y="27"/>
                    <a:pt x="6" y="27"/>
                  </a:cubicBezTo>
                  <a:cubicBezTo>
                    <a:pt x="7" y="24"/>
                    <a:pt x="9" y="21"/>
                    <a:pt x="11" y="19"/>
                  </a:cubicBezTo>
                  <a:cubicBezTo>
                    <a:pt x="12" y="18"/>
                    <a:pt x="12" y="18"/>
                    <a:pt x="11" y="17"/>
                  </a:cubicBezTo>
                  <a:close/>
                  <a:moveTo>
                    <a:pt x="126" y="52"/>
                  </a:moveTo>
                  <a:cubicBezTo>
                    <a:pt x="126" y="51"/>
                    <a:pt x="126" y="51"/>
                    <a:pt x="126" y="51"/>
                  </a:cubicBezTo>
                  <a:cubicBezTo>
                    <a:pt x="126" y="47"/>
                    <a:pt x="126" y="42"/>
                    <a:pt x="126" y="38"/>
                  </a:cubicBezTo>
                  <a:cubicBezTo>
                    <a:pt x="126" y="37"/>
                    <a:pt x="126" y="37"/>
                    <a:pt x="126" y="37"/>
                  </a:cubicBezTo>
                  <a:cubicBezTo>
                    <a:pt x="125" y="37"/>
                    <a:pt x="125" y="37"/>
                    <a:pt x="125" y="37"/>
                  </a:cubicBezTo>
                  <a:cubicBezTo>
                    <a:pt x="125" y="42"/>
                    <a:pt x="125" y="46"/>
                    <a:pt x="125" y="51"/>
                  </a:cubicBezTo>
                  <a:cubicBezTo>
                    <a:pt x="125" y="51"/>
                    <a:pt x="125" y="51"/>
                    <a:pt x="125" y="51"/>
                  </a:cubicBezTo>
                  <a:cubicBezTo>
                    <a:pt x="126" y="51"/>
                    <a:pt x="126" y="51"/>
                    <a:pt x="126" y="52"/>
                  </a:cubicBezTo>
                  <a:close/>
                  <a:moveTo>
                    <a:pt x="195" y="28"/>
                  </a:moveTo>
                  <a:cubicBezTo>
                    <a:pt x="194" y="28"/>
                    <a:pt x="194" y="28"/>
                    <a:pt x="193" y="28"/>
                  </a:cubicBezTo>
                  <a:cubicBezTo>
                    <a:pt x="193" y="29"/>
                    <a:pt x="193" y="30"/>
                    <a:pt x="193" y="31"/>
                  </a:cubicBezTo>
                  <a:cubicBezTo>
                    <a:pt x="194" y="31"/>
                    <a:pt x="194" y="32"/>
                    <a:pt x="195" y="32"/>
                  </a:cubicBezTo>
                  <a:cubicBezTo>
                    <a:pt x="195" y="31"/>
                    <a:pt x="195" y="30"/>
                    <a:pt x="195" y="28"/>
                  </a:cubicBezTo>
                  <a:close/>
                  <a:moveTo>
                    <a:pt x="193" y="33"/>
                  </a:moveTo>
                  <a:cubicBezTo>
                    <a:pt x="193" y="33"/>
                    <a:pt x="193" y="33"/>
                    <a:pt x="193" y="33"/>
                  </a:cubicBezTo>
                  <a:cubicBezTo>
                    <a:pt x="193" y="34"/>
                    <a:pt x="193" y="35"/>
                    <a:pt x="193" y="35"/>
                  </a:cubicBezTo>
                  <a:cubicBezTo>
                    <a:pt x="193" y="36"/>
                    <a:pt x="193" y="36"/>
                    <a:pt x="194" y="37"/>
                  </a:cubicBezTo>
                  <a:cubicBezTo>
                    <a:pt x="195" y="37"/>
                    <a:pt x="195" y="37"/>
                    <a:pt x="195" y="37"/>
                  </a:cubicBezTo>
                  <a:cubicBezTo>
                    <a:pt x="195" y="36"/>
                    <a:pt x="195" y="34"/>
                    <a:pt x="195" y="33"/>
                  </a:cubicBezTo>
                  <a:cubicBezTo>
                    <a:pt x="194" y="33"/>
                    <a:pt x="194" y="33"/>
                    <a:pt x="193" y="33"/>
                  </a:cubicBezTo>
                  <a:close/>
                  <a:moveTo>
                    <a:pt x="30" y="44"/>
                  </a:moveTo>
                  <a:cubicBezTo>
                    <a:pt x="30" y="45"/>
                    <a:pt x="30" y="45"/>
                    <a:pt x="30" y="45"/>
                  </a:cubicBezTo>
                  <a:cubicBezTo>
                    <a:pt x="30" y="48"/>
                    <a:pt x="30" y="51"/>
                    <a:pt x="30" y="54"/>
                  </a:cubicBezTo>
                  <a:cubicBezTo>
                    <a:pt x="30" y="55"/>
                    <a:pt x="30" y="55"/>
                    <a:pt x="30" y="55"/>
                  </a:cubicBezTo>
                  <a:cubicBezTo>
                    <a:pt x="30" y="55"/>
                    <a:pt x="30" y="55"/>
                    <a:pt x="30" y="55"/>
                  </a:cubicBezTo>
                  <a:cubicBezTo>
                    <a:pt x="30" y="55"/>
                    <a:pt x="30" y="55"/>
                    <a:pt x="30" y="54"/>
                  </a:cubicBezTo>
                  <a:cubicBezTo>
                    <a:pt x="31" y="51"/>
                    <a:pt x="31" y="48"/>
                    <a:pt x="31" y="45"/>
                  </a:cubicBezTo>
                  <a:cubicBezTo>
                    <a:pt x="31" y="45"/>
                    <a:pt x="30" y="45"/>
                    <a:pt x="30" y="44"/>
                  </a:cubicBezTo>
                  <a:close/>
                  <a:moveTo>
                    <a:pt x="42" y="4"/>
                  </a:moveTo>
                  <a:cubicBezTo>
                    <a:pt x="38" y="4"/>
                    <a:pt x="34" y="5"/>
                    <a:pt x="31" y="6"/>
                  </a:cubicBezTo>
                  <a:cubicBezTo>
                    <a:pt x="34" y="6"/>
                    <a:pt x="38" y="5"/>
                    <a:pt x="41" y="5"/>
                  </a:cubicBezTo>
                  <a:cubicBezTo>
                    <a:pt x="41" y="5"/>
                    <a:pt x="41" y="4"/>
                    <a:pt x="42" y="4"/>
                  </a:cubicBezTo>
                  <a:close/>
                  <a:moveTo>
                    <a:pt x="136" y="43"/>
                  </a:moveTo>
                  <a:cubicBezTo>
                    <a:pt x="137" y="45"/>
                    <a:pt x="137" y="47"/>
                    <a:pt x="137" y="48"/>
                  </a:cubicBezTo>
                  <a:cubicBezTo>
                    <a:pt x="137" y="49"/>
                    <a:pt x="137" y="49"/>
                    <a:pt x="137" y="49"/>
                  </a:cubicBezTo>
                  <a:cubicBezTo>
                    <a:pt x="138" y="49"/>
                    <a:pt x="138" y="49"/>
                    <a:pt x="138" y="49"/>
                  </a:cubicBezTo>
                  <a:cubicBezTo>
                    <a:pt x="138" y="47"/>
                    <a:pt x="138" y="46"/>
                    <a:pt x="138" y="44"/>
                  </a:cubicBezTo>
                  <a:cubicBezTo>
                    <a:pt x="138" y="44"/>
                    <a:pt x="137" y="44"/>
                    <a:pt x="136" y="43"/>
                  </a:cubicBezTo>
                  <a:close/>
                  <a:moveTo>
                    <a:pt x="25" y="72"/>
                  </a:moveTo>
                  <a:cubicBezTo>
                    <a:pt x="26" y="72"/>
                    <a:pt x="26" y="71"/>
                    <a:pt x="26" y="70"/>
                  </a:cubicBezTo>
                  <a:cubicBezTo>
                    <a:pt x="26" y="70"/>
                    <a:pt x="26" y="70"/>
                    <a:pt x="27" y="69"/>
                  </a:cubicBezTo>
                  <a:cubicBezTo>
                    <a:pt x="26" y="69"/>
                    <a:pt x="25" y="69"/>
                    <a:pt x="24" y="68"/>
                  </a:cubicBezTo>
                  <a:cubicBezTo>
                    <a:pt x="23" y="70"/>
                    <a:pt x="24" y="71"/>
                    <a:pt x="25" y="72"/>
                  </a:cubicBezTo>
                  <a:cubicBezTo>
                    <a:pt x="25" y="72"/>
                    <a:pt x="25" y="72"/>
                    <a:pt x="25" y="72"/>
                  </a:cubicBezTo>
                  <a:close/>
                  <a:moveTo>
                    <a:pt x="187" y="48"/>
                  </a:moveTo>
                  <a:cubicBezTo>
                    <a:pt x="188" y="48"/>
                    <a:pt x="190" y="48"/>
                    <a:pt x="191" y="48"/>
                  </a:cubicBezTo>
                  <a:cubicBezTo>
                    <a:pt x="191" y="48"/>
                    <a:pt x="191" y="47"/>
                    <a:pt x="191" y="47"/>
                  </a:cubicBezTo>
                  <a:cubicBezTo>
                    <a:pt x="190" y="46"/>
                    <a:pt x="188" y="46"/>
                    <a:pt x="187" y="46"/>
                  </a:cubicBezTo>
                  <a:cubicBezTo>
                    <a:pt x="187" y="47"/>
                    <a:pt x="187" y="47"/>
                    <a:pt x="187" y="48"/>
                  </a:cubicBezTo>
                  <a:close/>
                  <a:moveTo>
                    <a:pt x="33" y="40"/>
                  </a:moveTo>
                  <a:cubicBezTo>
                    <a:pt x="33" y="41"/>
                    <a:pt x="33" y="43"/>
                    <a:pt x="33" y="44"/>
                  </a:cubicBezTo>
                  <a:cubicBezTo>
                    <a:pt x="34" y="44"/>
                    <a:pt x="34" y="44"/>
                    <a:pt x="35" y="45"/>
                  </a:cubicBezTo>
                  <a:cubicBezTo>
                    <a:pt x="35" y="43"/>
                    <a:pt x="35" y="42"/>
                    <a:pt x="35" y="40"/>
                  </a:cubicBezTo>
                  <a:cubicBezTo>
                    <a:pt x="35" y="40"/>
                    <a:pt x="34" y="40"/>
                    <a:pt x="33" y="40"/>
                  </a:cubicBezTo>
                  <a:close/>
                  <a:moveTo>
                    <a:pt x="62" y="59"/>
                  </a:moveTo>
                  <a:cubicBezTo>
                    <a:pt x="62" y="59"/>
                    <a:pt x="62" y="59"/>
                    <a:pt x="62" y="59"/>
                  </a:cubicBezTo>
                  <a:cubicBezTo>
                    <a:pt x="62" y="53"/>
                    <a:pt x="63" y="47"/>
                    <a:pt x="63" y="41"/>
                  </a:cubicBezTo>
                  <a:cubicBezTo>
                    <a:pt x="63" y="42"/>
                    <a:pt x="62" y="43"/>
                    <a:pt x="62" y="43"/>
                  </a:cubicBezTo>
                  <a:cubicBezTo>
                    <a:pt x="62" y="48"/>
                    <a:pt x="62" y="52"/>
                    <a:pt x="62" y="57"/>
                  </a:cubicBezTo>
                  <a:cubicBezTo>
                    <a:pt x="62" y="57"/>
                    <a:pt x="62" y="58"/>
                    <a:pt x="62" y="59"/>
                  </a:cubicBezTo>
                  <a:close/>
                  <a:moveTo>
                    <a:pt x="137" y="50"/>
                  </a:moveTo>
                  <a:cubicBezTo>
                    <a:pt x="137" y="52"/>
                    <a:pt x="137" y="55"/>
                    <a:pt x="138" y="57"/>
                  </a:cubicBezTo>
                  <a:cubicBezTo>
                    <a:pt x="138" y="55"/>
                    <a:pt x="138" y="53"/>
                    <a:pt x="138" y="51"/>
                  </a:cubicBezTo>
                  <a:cubicBezTo>
                    <a:pt x="138" y="50"/>
                    <a:pt x="137" y="50"/>
                    <a:pt x="137" y="50"/>
                  </a:cubicBezTo>
                  <a:close/>
                  <a:moveTo>
                    <a:pt x="184" y="35"/>
                  </a:moveTo>
                  <a:cubicBezTo>
                    <a:pt x="184" y="37"/>
                    <a:pt x="184" y="39"/>
                    <a:pt x="184" y="41"/>
                  </a:cubicBezTo>
                  <a:cubicBezTo>
                    <a:pt x="184" y="42"/>
                    <a:pt x="184" y="42"/>
                    <a:pt x="185" y="42"/>
                  </a:cubicBezTo>
                  <a:cubicBezTo>
                    <a:pt x="185" y="40"/>
                    <a:pt x="185" y="38"/>
                    <a:pt x="185" y="35"/>
                  </a:cubicBezTo>
                  <a:cubicBezTo>
                    <a:pt x="185" y="35"/>
                    <a:pt x="184" y="35"/>
                    <a:pt x="184" y="35"/>
                  </a:cubicBezTo>
                  <a:close/>
                  <a:moveTo>
                    <a:pt x="169" y="5"/>
                  </a:moveTo>
                  <a:cubicBezTo>
                    <a:pt x="169" y="5"/>
                    <a:pt x="169" y="5"/>
                    <a:pt x="169" y="5"/>
                  </a:cubicBezTo>
                  <a:cubicBezTo>
                    <a:pt x="167" y="5"/>
                    <a:pt x="165" y="5"/>
                    <a:pt x="163" y="5"/>
                  </a:cubicBezTo>
                  <a:cubicBezTo>
                    <a:pt x="162" y="5"/>
                    <a:pt x="162" y="5"/>
                    <a:pt x="161" y="5"/>
                  </a:cubicBezTo>
                  <a:cubicBezTo>
                    <a:pt x="161" y="6"/>
                    <a:pt x="161" y="6"/>
                    <a:pt x="160" y="5"/>
                  </a:cubicBezTo>
                  <a:cubicBezTo>
                    <a:pt x="160" y="5"/>
                    <a:pt x="159" y="5"/>
                    <a:pt x="159" y="5"/>
                  </a:cubicBezTo>
                  <a:cubicBezTo>
                    <a:pt x="158" y="5"/>
                    <a:pt x="158" y="5"/>
                    <a:pt x="158" y="6"/>
                  </a:cubicBezTo>
                  <a:cubicBezTo>
                    <a:pt x="158" y="6"/>
                    <a:pt x="158" y="6"/>
                    <a:pt x="159" y="6"/>
                  </a:cubicBezTo>
                  <a:cubicBezTo>
                    <a:pt x="162" y="6"/>
                    <a:pt x="165" y="6"/>
                    <a:pt x="168" y="6"/>
                  </a:cubicBezTo>
                  <a:cubicBezTo>
                    <a:pt x="168" y="6"/>
                    <a:pt x="169" y="6"/>
                    <a:pt x="169" y="6"/>
                  </a:cubicBezTo>
                  <a:cubicBezTo>
                    <a:pt x="169" y="6"/>
                    <a:pt x="169" y="6"/>
                    <a:pt x="169" y="5"/>
                  </a:cubicBezTo>
                  <a:close/>
                  <a:moveTo>
                    <a:pt x="189" y="62"/>
                  </a:moveTo>
                  <a:cubicBezTo>
                    <a:pt x="189" y="63"/>
                    <a:pt x="189" y="63"/>
                    <a:pt x="190" y="63"/>
                  </a:cubicBezTo>
                  <a:cubicBezTo>
                    <a:pt x="192" y="63"/>
                    <a:pt x="195" y="63"/>
                    <a:pt x="198" y="63"/>
                  </a:cubicBezTo>
                  <a:cubicBezTo>
                    <a:pt x="199" y="62"/>
                    <a:pt x="200" y="62"/>
                    <a:pt x="201" y="62"/>
                  </a:cubicBezTo>
                  <a:cubicBezTo>
                    <a:pt x="201" y="62"/>
                    <a:pt x="202" y="62"/>
                    <a:pt x="202" y="61"/>
                  </a:cubicBezTo>
                  <a:cubicBezTo>
                    <a:pt x="201" y="61"/>
                    <a:pt x="201" y="61"/>
                    <a:pt x="200" y="61"/>
                  </a:cubicBezTo>
                  <a:cubicBezTo>
                    <a:pt x="198" y="62"/>
                    <a:pt x="196" y="63"/>
                    <a:pt x="193" y="62"/>
                  </a:cubicBezTo>
                  <a:cubicBezTo>
                    <a:pt x="192" y="62"/>
                    <a:pt x="190" y="62"/>
                    <a:pt x="189" y="62"/>
                  </a:cubicBezTo>
                  <a:close/>
                  <a:moveTo>
                    <a:pt x="184" y="15"/>
                  </a:moveTo>
                  <a:cubicBezTo>
                    <a:pt x="184" y="14"/>
                    <a:pt x="184" y="12"/>
                    <a:pt x="183" y="11"/>
                  </a:cubicBezTo>
                  <a:cubicBezTo>
                    <a:pt x="183" y="11"/>
                    <a:pt x="183" y="10"/>
                    <a:pt x="183" y="10"/>
                  </a:cubicBezTo>
                  <a:cubicBezTo>
                    <a:pt x="184" y="9"/>
                    <a:pt x="184" y="9"/>
                    <a:pt x="184" y="9"/>
                  </a:cubicBezTo>
                  <a:cubicBezTo>
                    <a:pt x="184" y="9"/>
                    <a:pt x="183" y="9"/>
                    <a:pt x="183" y="8"/>
                  </a:cubicBezTo>
                  <a:cubicBezTo>
                    <a:pt x="183" y="10"/>
                    <a:pt x="183" y="12"/>
                    <a:pt x="183" y="14"/>
                  </a:cubicBezTo>
                  <a:cubicBezTo>
                    <a:pt x="183" y="15"/>
                    <a:pt x="183" y="15"/>
                    <a:pt x="184" y="15"/>
                  </a:cubicBezTo>
                  <a:close/>
                  <a:moveTo>
                    <a:pt x="97" y="59"/>
                  </a:moveTo>
                  <a:cubicBezTo>
                    <a:pt x="97" y="59"/>
                    <a:pt x="97" y="60"/>
                    <a:pt x="96" y="61"/>
                  </a:cubicBezTo>
                  <a:cubicBezTo>
                    <a:pt x="95" y="62"/>
                    <a:pt x="96" y="64"/>
                    <a:pt x="96" y="65"/>
                  </a:cubicBezTo>
                  <a:cubicBezTo>
                    <a:pt x="97" y="63"/>
                    <a:pt x="97" y="61"/>
                    <a:pt x="97" y="59"/>
                  </a:cubicBezTo>
                  <a:close/>
                  <a:moveTo>
                    <a:pt x="205" y="52"/>
                  </a:moveTo>
                  <a:cubicBezTo>
                    <a:pt x="205" y="50"/>
                    <a:pt x="205" y="48"/>
                    <a:pt x="205" y="46"/>
                  </a:cubicBezTo>
                  <a:cubicBezTo>
                    <a:pt x="205" y="46"/>
                    <a:pt x="204" y="46"/>
                    <a:pt x="204" y="47"/>
                  </a:cubicBezTo>
                  <a:cubicBezTo>
                    <a:pt x="204" y="48"/>
                    <a:pt x="204" y="50"/>
                    <a:pt x="205" y="52"/>
                  </a:cubicBezTo>
                  <a:close/>
                  <a:moveTo>
                    <a:pt x="128" y="48"/>
                  </a:moveTo>
                  <a:cubicBezTo>
                    <a:pt x="128" y="50"/>
                    <a:pt x="128" y="52"/>
                    <a:pt x="128" y="54"/>
                  </a:cubicBezTo>
                  <a:cubicBezTo>
                    <a:pt x="128" y="54"/>
                    <a:pt x="129" y="54"/>
                    <a:pt x="129" y="54"/>
                  </a:cubicBezTo>
                  <a:cubicBezTo>
                    <a:pt x="129" y="54"/>
                    <a:pt x="129" y="54"/>
                    <a:pt x="129" y="53"/>
                  </a:cubicBezTo>
                  <a:cubicBezTo>
                    <a:pt x="129" y="52"/>
                    <a:pt x="129" y="50"/>
                    <a:pt x="129" y="48"/>
                  </a:cubicBezTo>
                  <a:cubicBezTo>
                    <a:pt x="129" y="48"/>
                    <a:pt x="129" y="48"/>
                    <a:pt x="128" y="48"/>
                  </a:cubicBezTo>
                  <a:close/>
                  <a:moveTo>
                    <a:pt x="65" y="62"/>
                  </a:moveTo>
                  <a:cubicBezTo>
                    <a:pt x="65" y="62"/>
                    <a:pt x="65" y="62"/>
                    <a:pt x="65" y="62"/>
                  </a:cubicBezTo>
                  <a:cubicBezTo>
                    <a:pt x="65" y="60"/>
                    <a:pt x="65" y="59"/>
                    <a:pt x="65" y="58"/>
                  </a:cubicBezTo>
                  <a:cubicBezTo>
                    <a:pt x="65" y="57"/>
                    <a:pt x="65" y="57"/>
                    <a:pt x="65" y="57"/>
                  </a:cubicBezTo>
                  <a:cubicBezTo>
                    <a:pt x="65" y="56"/>
                    <a:pt x="65" y="56"/>
                    <a:pt x="65" y="55"/>
                  </a:cubicBezTo>
                  <a:cubicBezTo>
                    <a:pt x="65" y="54"/>
                    <a:pt x="65" y="54"/>
                    <a:pt x="65" y="53"/>
                  </a:cubicBezTo>
                  <a:cubicBezTo>
                    <a:pt x="65" y="56"/>
                    <a:pt x="65" y="59"/>
                    <a:pt x="65" y="62"/>
                  </a:cubicBezTo>
                  <a:close/>
                  <a:moveTo>
                    <a:pt x="185" y="33"/>
                  </a:moveTo>
                  <a:cubicBezTo>
                    <a:pt x="185" y="32"/>
                    <a:pt x="185" y="31"/>
                    <a:pt x="185" y="30"/>
                  </a:cubicBezTo>
                  <a:cubicBezTo>
                    <a:pt x="185" y="29"/>
                    <a:pt x="184" y="29"/>
                    <a:pt x="184" y="29"/>
                  </a:cubicBezTo>
                  <a:cubicBezTo>
                    <a:pt x="184" y="30"/>
                    <a:pt x="184" y="31"/>
                    <a:pt x="184" y="33"/>
                  </a:cubicBezTo>
                  <a:cubicBezTo>
                    <a:pt x="184" y="33"/>
                    <a:pt x="184" y="33"/>
                    <a:pt x="185" y="33"/>
                  </a:cubicBezTo>
                  <a:close/>
                  <a:moveTo>
                    <a:pt x="30" y="39"/>
                  </a:moveTo>
                  <a:cubicBezTo>
                    <a:pt x="30" y="40"/>
                    <a:pt x="30" y="41"/>
                    <a:pt x="30" y="42"/>
                  </a:cubicBezTo>
                  <a:cubicBezTo>
                    <a:pt x="30" y="43"/>
                    <a:pt x="30" y="43"/>
                    <a:pt x="31" y="43"/>
                  </a:cubicBezTo>
                  <a:cubicBezTo>
                    <a:pt x="31" y="42"/>
                    <a:pt x="31" y="41"/>
                    <a:pt x="31" y="39"/>
                  </a:cubicBezTo>
                  <a:cubicBezTo>
                    <a:pt x="31" y="39"/>
                    <a:pt x="30" y="39"/>
                    <a:pt x="30" y="39"/>
                  </a:cubicBezTo>
                  <a:close/>
                  <a:moveTo>
                    <a:pt x="184" y="55"/>
                  </a:moveTo>
                  <a:cubicBezTo>
                    <a:pt x="185" y="53"/>
                    <a:pt x="185" y="51"/>
                    <a:pt x="185" y="49"/>
                  </a:cubicBezTo>
                  <a:cubicBezTo>
                    <a:pt x="185" y="48"/>
                    <a:pt x="184" y="48"/>
                    <a:pt x="184" y="48"/>
                  </a:cubicBezTo>
                  <a:cubicBezTo>
                    <a:pt x="184" y="50"/>
                    <a:pt x="184" y="52"/>
                    <a:pt x="184" y="55"/>
                  </a:cubicBezTo>
                  <a:close/>
                  <a:moveTo>
                    <a:pt x="14" y="66"/>
                  </a:moveTo>
                  <a:cubicBezTo>
                    <a:pt x="14" y="65"/>
                    <a:pt x="15" y="64"/>
                    <a:pt x="15" y="63"/>
                  </a:cubicBezTo>
                  <a:cubicBezTo>
                    <a:pt x="15" y="63"/>
                    <a:pt x="15" y="63"/>
                    <a:pt x="15" y="63"/>
                  </a:cubicBezTo>
                  <a:cubicBezTo>
                    <a:pt x="14" y="62"/>
                    <a:pt x="14" y="62"/>
                    <a:pt x="13" y="62"/>
                  </a:cubicBezTo>
                  <a:cubicBezTo>
                    <a:pt x="13" y="62"/>
                    <a:pt x="13" y="62"/>
                    <a:pt x="13" y="62"/>
                  </a:cubicBezTo>
                  <a:cubicBezTo>
                    <a:pt x="13" y="63"/>
                    <a:pt x="13" y="65"/>
                    <a:pt x="14" y="66"/>
                  </a:cubicBezTo>
                  <a:close/>
                  <a:moveTo>
                    <a:pt x="30" y="60"/>
                  </a:moveTo>
                  <a:cubicBezTo>
                    <a:pt x="30" y="60"/>
                    <a:pt x="30" y="61"/>
                    <a:pt x="29" y="62"/>
                  </a:cubicBezTo>
                  <a:cubicBezTo>
                    <a:pt x="29" y="63"/>
                    <a:pt x="29" y="65"/>
                    <a:pt x="29" y="66"/>
                  </a:cubicBezTo>
                  <a:cubicBezTo>
                    <a:pt x="29" y="66"/>
                    <a:pt x="29" y="67"/>
                    <a:pt x="30" y="67"/>
                  </a:cubicBezTo>
                  <a:cubicBezTo>
                    <a:pt x="30" y="67"/>
                    <a:pt x="30" y="67"/>
                    <a:pt x="30" y="66"/>
                  </a:cubicBezTo>
                  <a:cubicBezTo>
                    <a:pt x="30" y="65"/>
                    <a:pt x="30" y="63"/>
                    <a:pt x="30" y="61"/>
                  </a:cubicBezTo>
                  <a:cubicBezTo>
                    <a:pt x="30" y="61"/>
                    <a:pt x="30" y="60"/>
                    <a:pt x="30" y="60"/>
                  </a:cubicBezTo>
                  <a:cubicBezTo>
                    <a:pt x="30" y="60"/>
                    <a:pt x="30" y="60"/>
                    <a:pt x="30" y="60"/>
                  </a:cubicBezTo>
                  <a:close/>
                  <a:moveTo>
                    <a:pt x="70" y="65"/>
                  </a:moveTo>
                  <a:cubicBezTo>
                    <a:pt x="70" y="65"/>
                    <a:pt x="70" y="65"/>
                    <a:pt x="70" y="65"/>
                  </a:cubicBezTo>
                  <a:cubicBezTo>
                    <a:pt x="70" y="65"/>
                    <a:pt x="70" y="64"/>
                    <a:pt x="69" y="64"/>
                  </a:cubicBezTo>
                  <a:cubicBezTo>
                    <a:pt x="68" y="64"/>
                    <a:pt x="68" y="63"/>
                    <a:pt x="68" y="63"/>
                  </a:cubicBezTo>
                  <a:cubicBezTo>
                    <a:pt x="68" y="62"/>
                    <a:pt x="68" y="61"/>
                    <a:pt x="68" y="61"/>
                  </a:cubicBezTo>
                  <a:cubicBezTo>
                    <a:pt x="68" y="62"/>
                    <a:pt x="68" y="64"/>
                    <a:pt x="68" y="65"/>
                  </a:cubicBezTo>
                  <a:cubicBezTo>
                    <a:pt x="68" y="65"/>
                    <a:pt x="69" y="65"/>
                    <a:pt x="70" y="65"/>
                  </a:cubicBezTo>
                  <a:close/>
                  <a:moveTo>
                    <a:pt x="22" y="55"/>
                  </a:moveTo>
                  <a:cubicBezTo>
                    <a:pt x="22" y="54"/>
                    <a:pt x="22" y="53"/>
                    <a:pt x="22" y="53"/>
                  </a:cubicBezTo>
                  <a:cubicBezTo>
                    <a:pt x="22" y="52"/>
                    <a:pt x="22" y="52"/>
                    <a:pt x="22" y="52"/>
                  </a:cubicBezTo>
                  <a:cubicBezTo>
                    <a:pt x="21" y="52"/>
                    <a:pt x="21" y="51"/>
                    <a:pt x="20" y="51"/>
                  </a:cubicBezTo>
                  <a:cubicBezTo>
                    <a:pt x="20" y="52"/>
                    <a:pt x="20" y="53"/>
                    <a:pt x="20" y="54"/>
                  </a:cubicBezTo>
                  <a:cubicBezTo>
                    <a:pt x="21" y="54"/>
                    <a:pt x="21" y="54"/>
                    <a:pt x="22" y="55"/>
                  </a:cubicBezTo>
                  <a:close/>
                  <a:moveTo>
                    <a:pt x="227" y="29"/>
                  </a:moveTo>
                  <a:cubicBezTo>
                    <a:pt x="227" y="26"/>
                    <a:pt x="227" y="23"/>
                    <a:pt x="225" y="21"/>
                  </a:cubicBezTo>
                  <a:cubicBezTo>
                    <a:pt x="226" y="24"/>
                    <a:pt x="226" y="26"/>
                    <a:pt x="227" y="29"/>
                  </a:cubicBezTo>
                  <a:close/>
                  <a:moveTo>
                    <a:pt x="127" y="23"/>
                  </a:moveTo>
                  <a:cubicBezTo>
                    <a:pt x="125" y="24"/>
                    <a:pt x="125" y="24"/>
                    <a:pt x="125" y="26"/>
                  </a:cubicBezTo>
                  <a:cubicBezTo>
                    <a:pt x="125" y="26"/>
                    <a:pt x="125" y="27"/>
                    <a:pt x="125" y="27"/>
                  </a:cubicBezTo>
                  <a:cubicBezTo>
                    <a:pt x="125" y="27"/>
                    <a:pt x="126" y="27"/>
                    <a:pt x="126" y="28"/>
                  </a:cubicBezTo>
                  <a:cubicBezTo>
                    <a:pt x="126" y="26"/>
                    <a:pt x="127" y="25"/>
                    <a:pt x="127" y="23"/>
                  </a:cubicBezTo>
                  <a:close/>
                  <a:moveTo>
                    <a:pt x="177" y="57"/>
                  </a:moveTo>
                  <a:cubicBezTo>
                    <a:pt x="177" y="57"/>
                    <a:pt x="177" y="56"/>
                    <a:pt x="177" y="56"/>
                  </a:cubicBezTo>
                  <a:cubicBezTo>
                    <a:pt x="177" y="55"/>
                    <a:pt x="177" y="54"/>
                    <a:pt x="175" y="54"/>
                  </a:cubicBezTo>
                  <a:cubicBezTo>
                    <a:pt x="175" y="56"/>
                    <a:pt x="176" y="57"/>
                    <a:pt x="177" y="57"/>
                  </a:cubicBezTo>
                  <a:close/>
                  <a:moveTo>
                    <a:pt x="154" y="6"/>
                  </a:moveTo>
                  <a:cubicBezTo>
                    <a:pt x="154" y="5"/>
                    <a:pt x="154" y="5"/>
                    <a:pt x="153" y="5"/>
                  </a:cubicBezTo>
                  <a:cubicBezTo>
                    <a:pt x="151" y="5"/>
                    <a:pt x="149" y="5"/>
                    <a:pt x="147" y="5"/>
                  </a:cubicBezTo>
                  <a:cubicBezTo>
                    <a:pt x="147" y="6"/>
                    <a:pt x="147" y="6"/>
                    <a:pt x="147" y="6"/>
                  </a:cubicBezTo>
                  <a:cubicBezTo>
                    <a:pt x="149" y="6"/>
                    <a:pt x="151" y="6"/>
                    <a:pt x="154" y="6"/>
                  </a:cubicBezTo>
                  <a:close/>
                  <a:moveTo>
                    <a:pt x="19" y="23"/>
                  </a:moveTo>
                  <a:cubicBezTo>
                    <a:pt x="19" y="23"/>
                    <a:pt x="19" y="23"/>
                    <a:pt x="19" y="23"/>
                  </a:cubicBezTo>
                  <a:cubicBezTo>
                    <a:pt x="19" y="20"/>
                    <a:pt x="20" y="18"/>
                    <a:pt x="19" y="15"/>
                  </a:cubicBezTo>
                  <a:cubicBezTo>
                    <a:pt x="19" y="15"/>
                    <a:pt x="19" y="15"/>
                    <a:pt x="19" y="15"/>
                  </a:cubicBezTo>
                  <a:cubicBezTo>
                    <a:pt x="19" y="18"/>
                    <a:pt x="19" y="20"/>
                    <a:pt x="19" y="23"/>
                  </a:cubicBezTo>
                  <a:close/>
                  <a:moveTo>
                    <a:pt x="224" y="16"/>
                  </a:moveTo>
                  <a:cubicBezTo>
                    <a:pt x="223" y="15"/>
                    <a:pt x="222" y="13"/>
                    <a:pt x="221" y="12"/>
                  </a:cubicBezTo>
                  <a:cubicBezTo>
                    <a:pt x="221" y="13"/>
                    <a:pt x="222" y="14"/>
                    <a:pt x="222" y="14"/>
                  </a:cubicBezTo>
                  <a:cubicBezTo>
                    <a:pt x="222" y="15"/>
                    <a:pt x="223" y="16"/>
                    <a:pt x="224" y="16"/>
                  </a:cubicBezTo>
                  <a:close/>
                  <a:moveTo>
                    <a:pt x="150" y="56"/>
                  </a:moveTo>
                  <a:cubicBezTo>
                    <a:pt x="150" y="56"/>
                    <a:pt x="151" y="56"/>
                    <a:pt x="151" y="56"/>
                  </a:cubicBezTo>
                  <a:cubicBezTo>
                    <a:pt x="151" y="54"/>
                    <a:pt x="151" y="53"/>
                    <a:pt x="151" y="51"/>
                  </a:cubicBezTo>
                  <a:cubicBezTo>
                    <a:pt x="150" y="51"/>
                    <a:pt x="150" y="52"/>
                    <a:pt x="150" y="52"/>
                  </a:cubicBezTo>
                  <a:cubicBezTo>
                    <a:pt x="150" y="53"/>
                    <a:pt x="150" y="54"/>
                    <a:pt x="150" y="56"/>
                  </a:cubicBezTo>
                  <a:close/>
                  <a:moveTo>
                    <a:pt x="133" y="32"/>
                  </a:moveTo>
                  <a:cubicBezTo>
                    <a:pt x="134" y="31"/>
                    <a:pt x="134" y="31"/>
                    <a:pt x="135" y="31"/>
                  </a:cubicBezTo>
                  <a:cubicBezTo>
                    <a:pt x="134" y="30"/>
                    <a:pt x="134" y="30"/>
                    <a:pt x="134" y="29"/>
                  </a:cubicBezTo>
                  <a:cubicBezTo>
                    <a:pt x="133" y="30"/>
                    <a:pt x="133" y="30"/>
                    <a:pt x="132" y="31"/>
                  </a:cubicBezTo>
                  <a:cubicBezTo>
                    <a:pt x="133" y="31"/>
                    <a:pt x="133" y="31"/>
                    <a:pt x="133" y="32"/>
                  </a:cubicBezTo>
                  <a:close/>
                  <a:moveTo>
                    <a:pt x="209" y="57"/>
                  </a:moveTo>
                  <a:cubicBezTo>
                    <a:pt x="210" y="56"/>
                    <a:pt x="210" y="55"/>
                    <a:pt x="210" y="54"/>
                  </a:cubicBezTo>
                  <a:cubicBezTo>
                    <a:pt x="210" y="55"/>
                    <a:pt x="209" y="56"/>
                    <a:pt x="209" y="57"/>
                  </a:cubicBezTo>
                  <a:cubicBezTo>
                    <a:pt x="209" y="57"/>
                    <a:pt x="209" y="57"/>
                    <a:pt x="209" y="57"/>
                  </a:cubicBezTo>
                  <a:close/>
                  <a:moveTo>
                    <a:pt x="19" y="13"/>
                  </a:moveTo>
                  <a:cubicBezTo>
                    <a:pt x="21" y="12"/>
                    <a:pt x="22" y="11"/>
                    <a:pt x="23" y="10"/>
                  </a:cubicBezTo>
                  <a:cubicBezTo>
                    <a:pt x="22" y="11"/>
                    <a:pt x="21" y="11"/>
                    <a:pt x="20" y="12"/>
                  </a:cubicBezTo>
                  <a:cubicBezTo>
                    <a:pt x="19" y="12"/>
                    <a:pt x="19" y="12"/>
                    <a:pt x="19" y="13"/>
                  </a:cubicBezTo>
                  <a:close/>
                  <a:moveTo>
                    <a:pt x="158" y="46"/>
                  </a:moveTo>
                  <a:cubicBezTo>
                    <a:pt x="158" y="48"/>
                    <a:pt x="158" y="50"/>
                    <a:pt x="158" y="53"/>
                  </a:cubicBezTo>
                  <a:cubicBezTo>
                    <a:pt x="158" y="50"/>
                    <a:pt x="158" y="48"/>
                    <a:pt x="158" y="46"/>
                  </a:cubicBezTo>
                  <a:close/>
                  <a:moveTo>
                    <a:pt x="125" y="54"/>
                  </a:moveTo>
                  <a:cubicBezTo>
                    <a:pt x="126" y="56"/>
                    <a:pt x="125" y="57"/>
                    <a:pt x="126" y="58"/>
                  </a:cubicBezTo>
                  <a:cubicBezTo>
                    <a:pt x="126" y="57"/>
                    <a:pt x="126" y="56"/>
                    <a:pt x="126" y="55"/>
                  </a:cubicBezTo>
                  <a:cubicBezTo>
                    <a:pt x="126" y="55"/>
                    <a:pt x="126" y="55"/>
                    <a:pt x="125" y="54"/>
                  </a:cubicBezTo>
                  <a:close/>
                  <a:moveTo>
                    <a:pt x="123" y="27"/>
                  </a:moveTo>
                  <a:cubicBezTo>
                    <a:pt x="123" y="27"/>
                    <a:pt x="123" y="27"/>
                    <a:pt x="123" y="28"/>
                  </a:cubicBezTo>
                  <a:cubicBezTo>
                    <a:pt x="123" y="29"/>
                    <a:pt x="123" y="29"/>
                    <a:pt x="123" y="29"/>
                  </a:cubicBezTo>
                  <a:cubicBezTo>
                    <a:pt x="123" y="28"/>
                    <a:pt x="123" y="28"/>
                    <a:pt x="123" y="27"/>
                  </a:cubicBezTo>
                  <a:close/>
                  <a:moveTo>
                    <a:pt x="184" y="45"/>
                  </a:moveTo>
                  <a:cubicBezTo>
                    <a:pt x="184" y="46"/>
                    <a:pt x="184" y="46"/>
                    <a:pt x="184" y="47"/>
                  </a:cubicBezTo>
                  <a:cubicBezTo>
                    <a:pt x="184" y="47"/>
                    <a:pt x="184" y="47"/>
                    <a:pt x="185" y="47"/>
                  </a:cubicBezTo>
                  <a:cubicBezTo>
                    <a:pt x="185" y="46"/>
                    <a:pt x="185" y="45"/>
                    <a:pt x="184" y="45"/>
                  </a:cubicBezTo>
                  <a:close/>
                  <a:moveTo>
                    <a:pt x="181" y="63"/>
                  </a:moveTo>
                  <a:cubicBezTo>
                    <a:pt x="181" y="62"/>
                    <a:pt x="181" y="61"/>
                    <a:pt x="181" y="61"/>
                  </a:cubicBezTo>
                  <a:cubicBezTo>
                    <a:pt x="180" y="61"/>
                    <a:pt x="180" y="62"/>
                    <a:pt x="180" y="62"/>
                  </a:cubicBezTo>
                  <a:cubicBezTo>
                    <a:pt x="180" y="62"/>
                    <a:pt x="181" y="62"/>
                    <a:pt x="181" y="63"/>
                  </a:cubicBezTo>
                  <a:close/>
                  <a:moveTo>
                    <a:pt x="180" y="57"/>
                  </a:moveTo>
                  <a:cubicBezTo>
                    <a:pt x="180" y="58"/>
                    <a:pt x="181" y="59"/>
                    <a:pt x="182" y="59"/>
                  </a:cubicBezTo>
                  <a:cubicBezTo>
                    <a:pt x="182" y="58"/>
                    <a:pt x="182" y="58"/>
                    <a:pt x="182" y="58"/>
                  </a:cubicBezTo>
                  <a:cubicBezTo>
                    <a:pt x="181" y="57"/>
                    <a:pt x="181" y="57"/>
                    <a:pt x="180" y="57"/>
                  </a:cubicBezTo>
                  <a:close/>
                  <a:moveTo>
                    <a:pt x="184" y="27"/>
                  </a:moveTo>
                  <a:cubicBezTo>
                    <a:pt x="185" y="25"/>
                    <a:pt x="185" y="25"/>
                    <a:pt x="184" y="25"/>
                  </a:cubicBezTo>
                  <a:cubicBezTo>
                    <a:pt x="183" y="26"/>
                    <a:pt x="183" y="27"/>
                    <a:pt x="184" y="27"/>
                  </a:cubicBezTo>
                  <a:close/>
                  <a:moveTo>
                    <a:pt x="86" y="65"/>
                  </a:moveTo>
                  <a:cubicBezTo>
                    <a:pt x="85" y="65"/>
                    <a:pt x="84" y="65"/>
                    <a:pt x="83" y="66"/>
                  </a:cubicBezTo>
                  <a:cubicBezTo>
                    <a:pt x="84" y="66"/>
                    <a:pt x="86" y="66"/>
                    <a:pt x="86" y="65"/>
                  </a:cubicBezTo>
                  <a:close/>
                  <a:moveTo>
                    <a:pt x="131" y="61"/>
                  </a:moveTo>
                  <a:cubicBezTo>
                    <a:pt x="133" y="61"/>
                    <a:pt x="134" y="61"/>
                    <a:pt x="135" y="61"/>
                  </a:cubicBezTo>
                  <a:cubicBezTo>
                    <a:pt x="134" y="61"/>
                    <a:pt x="132" y="61"/>
                    <a:pt x="131" y="61"/>
                  </a:cubicBezTo>
                  <a:close/>
                  <a:moveTo>
                    <a:pt x="32" y="60"/>
                  </a:moveTo>
                  <a:cubicBezTo>
                    <a:pt x="32" y="61"/>
                    <a:pt x="33" y="62"/>
                    <a:pt x="33" y="63"/>
                  </a:cubicBezTo>
                  <a:cubicBezTo>
                    <a:pt x="33" y="62"/>
                    <a:pt x="33" y="61"/>
                    <a:pt x="33" y="60"/>
                  </a:cubicBezTo>
                  <a:cubicBezTo>
                    <a:pt x="33" y="60"/>
                    <a:pt x="33" y="60"/>
                    <a:pt x="32" y="60"/>
                  </a:cubicBezTo>
                  <a:close/>
                  <a:moveTo>
                    <a:pt x="133" y="59"/>
                  </a:moveTo>
                  <a:cubicBezTo>
                    <a:pt x="133" y="59"/>
                    <a:pt x="134" y="59"/>
                    <a:pt x="135" y="59"/>
                  </a:cubicBezTo>
                  <a:cubicBezTo>
                    <a:pt x="134" y="58"/>
                    <a:pt x="133" y="58"/>
                    <a:pt x="132" y="58"/>
                  </a:cubicBezTo>
                  <a:cubicBezTo>
                    <a:pt x="133" y="58"/>
                    <a:pt x="133" y="59"/>
                    <a:pt x="133" y="59"/>
                  </a:cubicBezTo>
                  <a:close/>
                  <a:moveTo>
                    <a:pt x="15" y="14"/>
                  </a:moveTo>
                  <a:cubicBezTo>
                    <a:pt x="15" y="14"/>
                    <a:pt x="15" y="15"/>
                    <a:pt x="15" y="15"/>
                  </a:cubicBezTo>
                  <a:cubicBezTo>
                    <a:pt x="16" y="15"/>
                    <a:pt x="16" y="15"/>
                    <a:pt x="16" y="14"/>
                  </a:cubicBezTo>
                  <a:cubicBezTo>
                    <a:pt x="16" y="14"/>
                    <a:pt x="16" y="14"/>
                    <a:pt x="16" y="13"/>
                  </a:cubicBezTo>
                  <a:cubicBezTo>
                    <a:pt x="16" y="14"/>
                    <a:pt x="15" y="14"/>
                    <a:pt x="15" y="14"/>
                  </a:cubicBezTo>
                  <a:close/>
                  <a:moveTo>
                    <a:pt x="33" y="58"/>
                  </a:moveTo>
                  <a:cubicBezTo>
                    <a:pt x="33" y="58"/>
                    <a:pt x="33" y="58"/>
                    <a:pt x="33" y="57"/>
                  </a:cubicBezTo>
                  <a:cubicBezTo>
                    <a:pt x="33" y="57"/>
                    <a:pt x="33" y="57"/>
                    <a:pt x="33" y="57"/>
                  </a:cubicBezTo>
                  <a:cubicBezTo>
                    <a:pt x="33" y="57"/>
                    <a:pt x="33" y="58"/>
                    <a:pt x="33" y="58"/>
                  </a:cubicBezTo>
                  <a:cubicBezTo>
                    <a:pt x="33" y="58"/>
                    <a:pt x="33" y="58"/>
                    <a:pt x="33" y="58"/>
                  </a:cubicBezTo>
                  <a:close/>
                  <a:moveTo>
                    <a:pt x="30" y="57"/>
                  </a:moveTo>
                  <a:cubicBezTo>
                    <a:pt x="30" y="58"/>
                    <a:pt x="30" y="58"/>
                    <a:pt x="30" y="58"/>
                  </a:cubicBezTo>
                  <a:cubicBezTo>
                    <a:pt x="30" y="58"/>
                    <a:pt x="31" y="57"/>
                    <a:pt x="30" y="57"/>
                  </a:cubicBezTo>
                  <a:close/>
                  <a:moveTo>
                    <a:pt x="203" y="12"/>
                  </a:moveTo>
                  <a:cubicBezTo>
                    <a:pt x="203" y="12"/>
                    <a:pt x="203" y="11"/>
                    <a:pt x="203" y="11"/>
                  </a:cubicBezTo>
                  <a:cubicBezTo>
                    <a:pt x="203" y="11"/>
                    <a:pt x="203" y="11"/>
                    <a:pt x="202" y="11"/>
                  </a:cubicBezTo>
                  <a:cubicBezTo>
                    <a:pt x="202" y="11"/>
                    <a:pt x="202" y="12"/>
                    <a:pt x="203" y="12"/>
                  </a:cubicBezTo>
                  <a:close/>
                  <a:moveTo>
                    <a:pt x="41" y="8"/>
                  </a:moveTo>
                  <a:cubicBezTo>
                    <a:pt x="41" y="8"/>
                    <a:pt x="41" y="8"/>
                    <a:pt x="41" y="7"/>
                  </a:cubicBezTo>
                  <a:cubicBezTo>
                    <a:pt x="41" y="8"/>
                    <a:pt x="41" y="8"/>
                    <a:pt x="40" y="8"/>
                  </a:cubicBezTo>
                  <a:cubicBezTo>
                    <a:pt x="41" y="8"/>
                    <a:pt x="41" y="8"/>
                    <a:pt x="41" y="8"/>
                  </a:cubicBezTo>
                  <a:close/>
                  <a:moveTo>
                    <a:pt x="128" y="57"/>
                  </a:moveTo>
                  <a:cubicBezTo>
                    <a:pt x="129" y="56"/>
                    <a:pt x="129" y="56"/>
                    <a:pt x="128" y="56"/>
                  </a:cubicBezTo>
                  <a:cubicBezTo>
                    <a:pt x="128" y="56"/>
                    <a:pt x="128" y="57"/>
                    <a:pt x="128" y="57"/>
                  </a:cubicBezTo>
                  <a:close/>
                  <a:moveTo>
                    <a:pt x="75" y="64"/>
                  </a:moveTo>
                  <a:cubicBezTo>
                    <a:pt x="75" y="64"/>
                    <a:pt x="75" y="64"/>
                    <a:pt x="75" y="64"/>
                  </a:cubicBezTo>
                  <a:cubicBezTo>
                    <a:pt x="75" y="64"/>
                    <a:pt x="75" y="64"/>
                    <a:pt x="75" y="64"/>
                  </a:cubicBezTo>
                  <a:close/>
                  <a:moveTo>
                    <a:pt x="26" y="9"/>
                  </a:moveTo>
                  <a:cubicBezTo>
                    <a:pt x="26" y="10"/>
                    <a:pt x="26" y="10"/>
                    <a:pt x="26" y="10"/>
                  </a:cubicBezTo>
                  <a:cubicBezTo>
                    <a:pt x="26" y="10"/>
                    <a:pt x="27" y="10"/>
                    <a:pt x="27" y="9"/>
                  </a:cubicBezTo>
                  <a:cubicBezTo>
                    <a:pt x="27" y="9"/>
                    <a:pt x="27" y="9"/>
                    <a:pt x="27" y="9"/>
                  </a:cubicBezTo>
                  <a:cubicBezTo>
                    <a:pt x="27" y="9"/>
                    <a:pt x="26" y="9"/>
                    <a:pt x="26" y="9"/>
                  </a:cubicBezTo>
                  <a:close/>
                  <a:moveTo>
                    <a:pt x="129" y="61"/>
                  </a:moveTo>
                  <a:cubicBezTo>
                    <a:pt x="129" y="61"/>
                    <a:pt x="129" y="61"/>
                    <a:pt x="130" y="61"/>
                  </a:cubicBezTo>
                  <a:cubicBezTo>
                    <a:pt x="129" y="61"/>
                    <a:pt x="129" y="61"/>
                    <a:pt x="129" y="61"/>
                  </a:cubicBezTo>
                  <a:close/>
                  <a:moveTo>
                    <a:pt x="147" y="59"/>
                  </a:moveTo>
                  <a:cubicBezTo>
                    <a:pt x="147" y="59"/>
                    <a:pt x="147" y="59"/>
                    <a:pt x="147" y="59"/>
                  </a:cubicBezTo>
                  <a:cubicBezTo>
                    <a:pt x="147" y="59"/>
                    <a:pt x="148" y="59"/>
                    <a:pt x="148" y="59"/>
                  </a:cubicBezTo>
                  <a:cubicBezTo>
                    <a:pt x="148" y="59"/>
                    <a:pt x="148" y="59"/>
                    <a:pt x="148" y="59"/>
                  </a:cubicBezTo>
                  <a:cubicBezTo>
                    <a:pt x="148" y="59"/>
                    <a:pt x="147" y="59"/>
                    <a:pt x="147" y="59"/>
                  </a:cubicBezTo>
                  <a:close/>
                  <a:moveTo>
                    <a:pt x="23" y="13"/>
                  </a:moveTo>
                  <a:cubicBezTo>
                    <a:pt x="23" y="13"/>
                    <a:pt x="23" y="13"/>
                    <a:pt x="23" y="13"/>
                  </a:cubicBezTo>
                  <a:cubicBezTo>
                    <a:pt x="23" y="13"/>
                    <a:pt x="23" y="14"/>
                    <a:pt x="24" y="14"/>
                  </a:cubicBezTo>
                  <a:cubicBezTo>
                    <a:pt x="24" y="14"/>
                    <a:pt x="24" y="14"/>
                    <a:pt x="24" y="14"/>
                  </a:cubicBezTo>
                  <a:cubicBezTo>
                    <a:pt x="24" y="13"/>
                    <a:pt x="23" y="13"/>
                    <a:pt x="23" y="13"/>
                  </a:cubicBezTo>
                  <a:close/>
                  <a:moveTo>
                    <a:pt x="21" y="67"/>
                  </a:moveTo>
                  <a:cubicBezTo>
                    <a:pt x="21" y="67"/>
                    <a:pt x="21" y="67"/>
                    <a:pt x="20" y="67"/>
                  </a:cubicBezTo>
                  <a:cubicBezTo>
                    <a:pt x="20" y="67"/>
                    <a:pt x="21" y="67"/>
                    <a:pt x="21" y="68"/>
                  </a:cubicBezTo>
                  <a:cubicBezTo>
                    <a:pt x="21" y="68"/>
                    <a:pt x="21" y="68"/>
                    <a:pt x="21" y="68"/>
                  </a:cubicBezTo>
                  <a:cubicBezTo>
                    <a:pt x="21" y="67"/>
                    <a:pt x="21" y="67"/>
                    <a:pt x="21" y="67"/>
                  </a:cubicBezTo>
                  <a:close/>
                  <a:moveTo>
                    <a:pt x="36" y="57"/>
                  </a:moveTo>
                  <a:cubicBezTo>
                    <a:pt x="36" y="57"/>
                    <a:pt x="36" y="57"/>
                    <a:pt x="36" y="57"/>
                  </a:cubicBezTo>
                  <a:cubicBezTo>
                    <a:pt x="36" y="57"/>
                    <a:pt x="36" y="57"/>
                    <a:pt x="36" y="58"/>
                  </a:cubicBezTo>
                  <a:cubicBezTo>
                    <a:pt x="36" y="58"/>
                    <a:pt x="36" y="58"/>
                    <a:pt x="36" y="58"/>
                  </a:cubicBezTo>
                  <a:cubicBezTo>
                    <a:pt x="36" y="58"/>
                    <a:pt x="36" y="58"/>
                    <a:pt x="36" y="5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106"/>
            <p:cNvSpPr/>
            <p:nvPr/>
          </p:nvSpPr>
          <p:spPr bwMode="auto">
            <a:xfrm>
              <a:off x="5816174" y="3090709"/>
              <a:ext cx="7141" cy="22853"/>
            </a:xfrm>
            <a:custGeom>
              <a:avLst/>
              <a:gdLst>
                <a:gd name="T0" fmla="*/ 3 w 3"/>
                <a:gd name="T1" fmla="*/ 0 h 9"/>
                <a:gd name="T2" fmla="*/ 2 w 3"/>
                <a:gd name="T3" fmla="*/ 5 h 9"/>
                <a:gd name="T4" fmla="*/ 2 w 3"/>
                <a:gd name="T5" fmla="*/ 7 h 9"/>
                <a:gd name="T6" fmla="*/ 1 w 3"/>
                <a:gd name="T7" fmla="*/ 9 h 9"/>
                <a:gd name="T8" fmla="*/ 0 w 3"/>
                <a:gd name="T9" fmla="*/ 8 h 9"/>
                <a:gd name="T10" fmla="*/ 0 w 3"/>
                <a:gd name="T11" fmla="*/ 7 h 9"/>
                <a:gd name="T12" fmla="*/ 2 w 3"/>
                <a:gd name="T13" fmla="*/ 2 h 9"/>
                <a:gd name="T14" fmla="*/ 1 w 3"/>
                <a:gd name="T15" fmla="*/ 1 h 9"/>
                <a:gd name="T16" fmla="*/ 1 w 3"/>
                <a:gd name="T17" fmla="*/ 0 h 9"/>
                <a:gd name="T18" fmla="*/ 3 w 3"/>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9">
                  <a:moveTo>
                    <a:pt x="3" y="0"/>
                  </a:moveTo>
                  <a:cubicBezTo>
                    <a:pt x="3" y="2"/>
                    <a:pt x="3" y="4"/>
                    <a:pt x="2" y="5"/>
                  </a:cubicBezTo>
                  <a:cubicBezTo>
                    <a:pt x="2" y="6"/>
                    <a:pt x="2" y="7"/>
                    <a:pt x="2" y="7"/>
                  </a:cubicBezTo>
                  <a:cubicBezTo>
                    <a:pt x="2" y="8"/>
                    <a:pt x="2" y="9"/>
                    <a:pt x="1" y="9"/>
                  </a:cubicBezTo>
                  <a:cubicBezTo>
                    <a:pt x="1" y="9"/>
                    <a:pt x="0" y="8"/>
                    <a:pt x="0" y="8"/>
                  </a:cubicBezTo>
                  <a:cubicBezTo>
                    <a:pt x="0" y="7"/>
                    <a:pt x="0" y="7"/>
                    <a:pt x="0" y="7"/>
                  </a:cubicBezTo>
                  <a:cubicBezTo>
                    <a:pt x="1" y="5"/>
                    <a:pt x="1" y="4"/>
                    <a:pt x="2" y="2"/>
                  </a:cubicBezTo>
                  <a:cubicBezTo>
                    <a:pt x="1" y="2"/>
                    <a:pt x="1" y="2"/>
                    <a:pt x="1" y="1"/>
                  </a:cubicBezTo>
                  <a:cubicBezTo>
                    <a:pt x="1" y="1"/>
                    <a:pt x="1" y="0"/>
                    <a:pt x="1" y="0"/>
                  </a:cubicBezTo>
                  <a:cubicBezTo>
                    <a:pt x="2" y="0"/>
                    <a:pt x="2"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4" dur="1000" fill="hold"/>
                                        <p:tgtEl>
                                          <p:spTgt spid="4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49"/>
                                        </p:tgtEl>
                                      </p:cBhvr>
                                    </p:animEffect>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00"/>
                                        </p:tgtEl>
                                        <p:attrNameLst>
                                          <p:attrName>style.visibility</p:attrName>
                                        </p:attrNameLst>
                                      </p:cBhvr>
                                      <p:to>
                                        <p:strVal val="visible"/>
                                      </p:to>
                                    </p:set>
                                    <p:anim calcmode="lin" valueType="num">
                                      <p:cBhvr additive="base">
                                        <p:cTn id="22" dur="500" fill="hold"/>
                                        <p:tgtEl>
                                          <p:spTgt spid="100"/>
                                        </p:tgtEl>
                                        <p:attrNameLst>
                                          <p:attrName>ppt_x</p:attrName>
                                        </p:attrNameLst>
                                      </p:cBhvr>
                                      <p:tavLst>
                                        <p:tav tm="0">
                                          <p:val>
                                            <p:strVal val="0-#ppt_w/2"/>
                                          </p:val>
                                        </p:tav>
                                        <p:tav tm="100000">
                                          <p:val>
                                            <p:strVal val="#ppt_x"/>
                                          </p:val>
                                        </p:tav>
                                      </p:tavLst>
                                    </p:anim>
                                    <p:anim calcmode="lin" valueType="num">
                                      <p:cBhvr additive="base">
                                        <p:cTn id="23" dur="500" fill="hold"/>
                                        <p:tgtEl>
                                          <p:spTgt spid="10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500" fill="hold"/>
                                        <p:tgtEl>
                                          <p:spTgt spid="103"/>
                                        </p:tgtEl>
                                        <p:attrNameLst>
                                          <p:attrName>ppt_x</p:attrName>
                                        </p:attrNameLst>
                                      </p:cBhvr>
                                      <p:tavLst>
                                        <p:tav tm="0">
                                          <p:val>
                                            <p:strVal val="1+#ppt_w/2"/>
                                          </p:val>
                                        </p:tav>
                                        <p:tav tm="100000">
                                          <p:val>
                                            <p:strVal val="#ppt_x"/>
                                          </p:val>
                                        </p:tav>
                                      </p:tavLst>
                                    </p:anim>
                                    <p:anim calcmode="lin" valueType="num">
                                      <p:cBhvr additive="base">
                                        <p:cTn id="27" dur="500" fill="hold"/>
                                        <p:tgtEl>
                                          <p:spTgt spid="10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fill="hold"/>
                                        <p:tgtEl>
                                          <p:spTgt spid="101"/>
                                        </p:tgtEl>
                                        <p:attrNameLst>
                                          <p:attrName>ppt_x</p:attrName>
                                        </p:attrNameLst>
                                      </p:cBhvr>
                                      <p:tavLst>
                                        <p:tav tm="0">
                                          <p:val>
                                            <p:strVal val="0-#ppt_w/2"/>
                                          </p:val>
                                        </p:tav>
                                        <p:tav tm="100000">
                                          <p:val>
                                            <p:strVal val="#ppt_x"/>
                                          </p:val>
                                        </p:tav>
                                      </p:tavLst>
                                    </p:anim>
                                    <p:anim calcmode="lin" valueType="num">
                                      <p:cBhvr additive="base">
                                        <p:cTn id="32" dur="500" fill="hold"/>
                                        <p:tgtEl>
                                          <p:spTgt spid="10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anim calcmode="lin" valueType="num">
                                      <p:cBhvr additive="base">
                                        <p:cTn id="35" dur="500" fill="hold"/>
                                        <p:tgtEl>
                                          <p:spTgt spid="104"/>
                                        </p:tgtEl>
                                        <p:attrNameLst>
                                          <p:attrName>ppt_x</p:attrName>
                                        </p:attrNameLst>
                                      </p:cBhvr>
                                      <p:tavLst>
                                        <p:tav tm="0">
                                          <p:val>
                                            <p:strVal val="1+#ppt_w/2"/>
                                          </p:val>
                                        </p:tav>
                                        <p:tav tm="100000">
                                          <p:val>
                                            <p:strVal val="#ppt_x"/>
                                          </p:val>
                                        </p:tav>
                                      </p:tavLst>
                                    </p:anim>
                                    <p:anim calcmode="lin" valueType="num">
                                      <p:cBhvr additive="base">
                                        <p:cTn id="36" dur="500" fill="hold"/>
                                        <p:tgtEl>
                                          <p:spTgt spid="104"/>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childTnLst>
                                    <p:set>
                                      <p:cBhvr>
                                        <p:cTn id="39" dur="1" fill="hold">
                                          <p:stCondLst>
                                            <p:cond delay="0"/>
                                          </p:stCondLst>
                                        </p:cTn>
                                        <p:tgtEl>
                                          <p:spTgt spid="102"/>
                                        </p:tgtEl>
                                        <p:attrNameLst>
                                          <p:attrName>style.visibility</p:attrName>
                                        </p:attrNameLst>
                                      </p:cBhvr>
                                      <p:to>
                                        <p:strVal val="visible"/>
                                      </p:to>
                                    </p:set>
                                    <p:anim calcmode="lin" valueType="num">
                                      <p:cBhvr additive="base">
                                        <p:cTn id="40" dur="500" fill="hold"/>
                                        <p:tgtEl>
                                          <p:spTgt spid="102"/>
                                        </p:tgtEl>
                                        <p:attrNameLst>
                                          <p:attrName>ppt_x</p:attrName>
                                        </p:attrNameLst>
                                      </p:cBhvr>
                                      <p:tavLst>
                                        <p:tav tm="0">
                                          <p:val>
                                            <p:strVal val="0-#ppt_w/2"/>
                                          </p:val>
                                        </p:tav>
                                        <p:tav tm="100000">
                                          <p:val>
                                            <p:strVal val="#ppt_x"/>
                                          </p:val>
                                        </p:tav>
                                      </p:tavLst>
                                    </p:anim>
                                    <p:anim calcmode="lin" valueType="num">
                                      <p:cBhvr additive="base">
                                        <p:cTn id="41" dur="500" fill="hold"/>
                                        <p:tgtEl>
                                          <p:spTgt spid="102"/>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1+#ppt_w/2"/>
                                          </p:val>
                                        </p:tav>
                                        <p:tav tm="100000">
                                          <p:val>
                                            <p:strVal val="#ppt_x"/>
                                          </p:val>
                                        </p:tav>
                                      </p:tavLst>
                                    </p:anim>
                                    <p:anim calcmode="lin" valueType="num">
                                      <p:cBhvr additive="base">
                                        <p:cTn id="45"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04" grpId="0"/>
      <p:bldP spid="105"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bg1">
                    <a:lumMod val="95000"/>
                  </a:schemeClr>
                </a:solidFill>
                <a:latin typeface="+mn-lt"/>
                <a:ea typeface="+mn-ea"/>
                <a:cs typeface="+mn-ea"/>
                <a:sym typeface="+mn-lt"/>
              </a:rPr>
              <a:t>ENTER YOUR TITLE</a:t>
            </a:r>
            <a:endParaRPr lang="en-US" altLang="zh-CN" sz="1400" dirty="0">
              <a:solidFill>
                <a:schemeClr val="bg1">
                  <a:lumMod val="9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a:t>
            </a:r>
            <a:r>
              <a:rPr lang="zh-CN" altLang="en-US" sz="10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a:t>
            </a:r>
            <a:r>
              <a:rPr lang="zh-CN" altLang="en-US" sz="1000" dirty="0" smtClean="0">
                <a:solidFill>
                  <a:schemeClr val="bg1">
                    <a:lumMod val="95000"/>
                  </a:schemeClr>
                </a:solidFill>
                <a:latin typeface="+mn-lt"/>
                <a:ea typeface="+mn-ea"/>
                <a:cs typeface="+mn-ea"/>
                <a:sym typeface="+mn-lt"/>
              </a:rPr>
              <a:t>。</a:t>
            </a:r>
            <a:endParaRPr lang="en-US" altLang="zh-CN" sz="1000" dirty="0" smtClean="0">
              <a:solidFill>
                <a:schemeClr val="bg1">
                  <a:lumMod val="9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a:t>
            </a:r>
            <a:r>
              <a:rPr lang="zh-CN" altLang="en-US" sz="1000" dirty="0">
                <a:solidFill>
                  <a:schemeClr val="bg1">
                    <a:lumMod val="95000"/>
                  </a:schemeClr>
                </a:solidFill>
                <a:latin typeface="+mn-lt"/>
                <a:ea typeface="+mn-ea"/>
                <a:cs typeface="+mn-ea"/>
                <a:sym typeface="+mn-lt"/>
              </a:rPr>
              <a:t>客户提供有效服务，是我们工作的方向和价值评价的标尺，成就客户就是成就我们自己。为客户服务是我们存在的唯一</a:t>
            </a:r>
            <a:r>
              <a:rPr lang="zh-CN" altLang="en-US" sz="1000" dirty="0" smtClean="0">
                <a:solidFill>
                  <a:schemeClr val="bg1">
                    <a:lumMod val="95000"/>
                  </a:schemeClr>
                </a:solidFill>
                <a:latin typeface="+mn-lt"/>
                <a:ea typeface="+mn-ea"/>
                <a:cs typeface="+mn-ea"/>
                <a:sym typeface="+mn-lt"/>
              </a:rPr>
              <a:t>理由客户</a:t>
            </a:r>
            <a:r>
              <a:rPr lang="zh-CN" altLang="en-US" sz="1000" dirty="0">
                <a:solidFill>
                  <a:schemeClr val="bg1">
                    <a:lumMod val="95000"/>
                  </a:schemeClr>
                </a:solidFill>
                <a:latin typeface="+mn-lt"/>
                <a:ea typeface="+mn-ea"/>
                <a:cs typeface="+mn-ea"/>
                <a:sym typeface="+mn-lt"/>
              </a:rPr>
              <a:t>需求是我们发展的</a:t>
            </a:r>
            <a:r>
              <a:rPr lang="zh-CN" altLang="en-US" sz="1000" dirty="0" smtClean="0">
                <a:solidFill>
                  <a:schemeClr val="bg1">
                    <a:lumMod val="95000"/>
                  </a:schemeClr>
                </a:solidFill>
                <a:latin typeface="+mn-lt"/>
                <a:ea typeface="+mn-ea"/>
                <a:cs typeface="+mn-ea"/>
                <a:sym typeface="+mn-lt"/>
              </a:rPr>
              <a:t>原动力我们</a:t>
            </a:r>
            <a:r>
              <a:rPr lang="zh-CN" altLang="en-US" sz="1000" dirty="0">
                <a:solidFill>
                  <a:schemeClr val="bg1">
                    <a:lumMod val="95000"/>
                  </a:schemeClr>
                </a:solidFill>
                <a:latin typeface="+mn-lt"/>
                <a:ea typeface="+mn-ea"/>
                <a:cs typeface="+mn-ea"/>
                <a:sym typeface="+mn-lt"/>
              </a:rPr>
              <a:t>坚持以客户为中心，快速响应客户需求，持续为客户创造长期价值进而成就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dirty="0">
              <a:solidFill>
                <a:schemeClr val="bg1">
                  <a:lumMod val="95000"/>
                </a:schemeClr>
              </a:solidFill>
              <a:latin typeface="+mn-lt"/>
              <a:ea typeface="+mn-ea"/>
              <a:cs typeface="+mn-ea"/>
              <a:sym typeface="+mn-lt"/>
            </a:endParaRPr>
          </a:p>
        </p:txBody>
      </p:sp>
      <p:sp>
        <p:nvSpPr>
          <p:cNvPr id="231" name="矩形 230"/>
          <p:cNvSpPr/>
          <p:nvPr/>
        </p:nvSpPr>
        <p:spPr>
          <a:xfrm>
            <a:off x="1878862"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7" name="组合 6"/>
          <p:cNvGrpSpPr/>
          <p:nvPr/>
        </p:nvGrpSpPr>
        <p:grpSpPr>
          <a:xfrm>
            <a:off x="950775" y="4971094"/>
            <a:ext cx="807720" cy="807720"/>
            <a:chOff x="950775" y="4971094"/>
            <a:chExt cx="807720" cy="807720"/>
          </a:xfrm>
        </p:grpSpPr>
        <p:sp>
          <p:nvSpPr>
            <p:cNvPr id="233" name="椭圆 232"/>
            <p:cNvSpPr/>
            <p:nvPr/>
          </p:nvSpPr>
          <p:spPr>
            <a:xfrm>
              <a:off x="950775" y="4971094"/>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34" name="矩形 233"/>
            <p:cNvSpPr/>
            <p:nvPr/>
          </p:nvSpPr>
          <p:spPr>
            <a:xfrm>
              <a:off x="985784" y="5128882"/>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50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36" name="矩形 235"/>
          <p:cNvSpPr/>
          <p:nvPr/>
        </p:nvSpPr>
        <p:spPr>
          <a:xfrm>
            <a:off x="1878862"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6" name="组合 5"/>
          <p:cNvGrpSpPr/>
          <p:nvPr/>
        </p:nvGrpSpPr>
        <p:grpSpPr>
          <a:xfrm>
            <a:off x="950775" y="3828045"/>
            <a:ext cx="807720" cy="807720"/>
            <a:chOff x="950775" y="3828045"/>
            <a:chExt cx="807720" cy="807720"/>
          </a:xfrm>
        </p:grpSpPr>
        <p:sp>
          <p:nvSpPr>
            <p:cNvPr id="238" name="椭圆 237"/>
            <p:cNvSpPr/>
            <p:nvPr/>
          </p:nvSpPr>
          <p:spPr>
            <a:xfrm>
              <a:off x="950775" y="3828045"/>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39" name="矩形 238"/>
            <p:cNvSpPr/>
            <p:nvPr/>
          </p:nvSpPr>
          <p:spPr>
            <a:xfrm>
              <a:off x="985784" y="3985833"/>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30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41" name="矩形 240"/>
          <p:cNvSpPr/>
          <p:nvPr/>
        </p:nvSpPr>
        <p:spPr>
          <a:xfrm>
            <a:off x="7351114"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9" name="组合 8"/>
          <p:cNvGrpSpPr/>
          <p:nvPr/>
        </p:nvGrpSpPr>
        <p:grpSpPr>
          <a:xfrm>
            <a:off x="6423027" y="4971094"/>
            <a:ext cx="807720" cy="807720"/>
            <a:chOff x="6423027" y="4971094"/>
            <a:chExt cx="807720" cy="807720"/>
          </a:xfrm>
        </p:grpSpPr>
        <p:sp>
          <p:nvSpPr>
            <p:cNvPr id="243" name="椭圆 242"/>
            <p:cNvSpPr/>
            <p:nvPr/>
          </p:nvSpPr>
          <p:spPr>
            <a:xfrm>
              <a:off x="6423027" y="4971094"/>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44" name="矩形 243"/>
            <p:cNvSpPr/>
            <p:nvPr/>
          </p:nvSpPr>
          <p:spPr>
            <a:xfrm>
              <a:off x="6458036" y="5128882"/>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46" name="矩形 245"/>
          <p:cNvSpPr/>
          <p:nvPr/>
        </p:nvSpPr>
        <p:spPr>
          <a:xfrm>
            <a:off x="7351114"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8" name="组合 7"/>
          <p:cNvGrpSpPr/>
          <p:nvPr/>
        </p:nvGrpSpPr>
        <p:grpSpPr>
          <a:xfrm>
            <a:off x="6423027" y="3828045"/>
            <a:ext cx="807720" cy="807720"/>
            <a:chOff x="6423027" y="3828045"/>
            <a:chExt cx="807720" cy="807720"/>
          </a:xfrm>
        </p:grpSpPr>
        <p:sp>
          <p:nvSpPr>
            <p:cNvPr id="248" name="椭圆 247"/>
            <p:cNvSpPr/>
            <p:nvPr/>
          </p:nvSpPr>
          <p:spPr>
            <a:xfrm>
              <a:off x="6423027" y="3828045"/>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49" name="矩形 248"/>
            <p:cNvSpPr/>
            <p:nvPr/>
          </p:nvSpPr>
          <p:spPr>
            <a:xfrm>
              <a:off x="6458036" y="3985833"/>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40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5" name="组合 4"/>
          <p:cNvGrpSpPr/>
          <p:nvPr/>
        </p:nvGrpSpPr>
        <p:grpSpPr>
          <a:xfrm>
            <a:off x="4584950" y="1176474"/>
            <a:ext cx="753711" cy="2599060"/>
            <a:chOff x="4584950" y="1176474"/>
            <a:chExt cx="753711" cy="2599060"/>
          </a:xfrm>
        </p:grpSpPr>
        <p:sp>
          <p:nvSpPr>
            <p:cNvPr id="126" name="Freeform 28"/>
            <p:cNvSpPr>
              <a:spLocks noEditPoints="1"/>
            </p:cNvSpPr>
            <p:nvPr/>
          </p:nvSpPr>
          <p:spPr bwMode="auto">
            <a:xfrm>
              <a:off x="4584950" y="1176474"/>
              <a:ext cx="753711" cy="2599060"/>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0" name="Freeform 29"/>
            <p:cNvSpPr>
              <a:spLocks noEditPoints="1"/>
            </p:cNvSpPr>
            <p:nvPr/>
          </p:nvSpPr>
          <p:spPr bwMode="auto">
            <a:xfrm>
              <a:off x="4753914" y="2408915"/>
              <a:ext cx="380997" cy="1290419"/>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1" name="Freeform 30"/>
            <p:cNvSpPr/>
            <p:nvPr/>
          </p:nvSpPr>
          <p:spPr bwMode="auto">
            <a:xfrm>
              <a:off x="4779590" y="2476004"/>
              <a:ext cx="279122" cy="21948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2" name="Freeform 31"/>
            <p:cNvSpPr/>
            <p:nvPr/>
          </p:nvSpPr>
          <p:spPr bwMode="auto">
            <a:xfrm>
              <a:off x="4914595" y="3378800"/>
              <a:ext cx="135834" cy="5880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4" name="组合 3"/>
          <p:cNvGrpSpPr/>
          <p:nvPr/>
        </p:nvGrpSpPr>
        <p:grpSpPr>
          <a:xfrm>
            <a:off x="3396598" y="1218715"/>
            <a:ext cx="940068" cy="2632190"/>
            <a:chOff x="3416284" y="1218715"/>
            <a:chExt cx="940068" cy="2632190"/>
          </a:xfrm>
        </p:grpSpPr>
        <p:sp>
          <p:nvSpPr>
            <p:cNvPr id="253" name="Freeform 32"/>
            <p:cNvSpPr>
              <a:spLocks noEditPoints="1"/>
            </p:cNvSpPr>
            <p:nvPr/>
          </p:nvSpPr>
          <p:spPr bwMode="auto">
            <a:xfrm>
              <a:off x="3416284" y="1218715"/>
              <a:ext cx="940068" cy="2632190"/>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4" name="Freeform 33"/>
            <p:cNvSpPr/>
            <p:nvPr/>
          </p:nvSpPr>
          <p:spPr bwMode="auto">
            <a:xfrm>
              <a:off x="3568683" y="2298758"/>
              <a:ext cx="525113" cy="1552147"/>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5" name="Freeform 34"/>
            <p:cNvSpPr/>
            <p:nvPr/>
          </p:nvSpPr>
          <p:spPr bwMode="auto">
            <a:xfrm>
              <a:off x="3653165" y="2214276"/>
              <a:ext cx="347038" cy="126723"/>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3" name="组合 2"/>
          <p:cNvGrpSpPr/>
          <p:nvPr/>
        </p:nvGrpSpPr>
        <p:grpSpPr>
          <a:xfrm>
            <a:off x="2394604" y="1176474"/>
            <a:ext cx="753711" cy="2599060"/>
            <a:chOff x="2374919" y="1176474"/>
            <a:chExt cx="753711" cy="2599060"/>
          </a:xfrm>
        </p:grpSpPr>
        <p:sp>
          <p:nvSpPr>
            <p:cNvPr id="256" name="Freeform 28"/>
            <p:cNvSpPr>
              <a:spLocks noEditPoints="1"/>
            </p:cNvSpPr>
            <p:nvPr/>
          </p:nvSpPr>
          <p:spPr bwMode="auto">
            <a:xfrm>
              <a:off x="2374919" y="1176474"/>
              <a:ext cx="753711" cy="2599060"/>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7" name="Freeform 29"/>
            <p:cNvSpPr>
              <a:spLocks noEditPoints="1"/>
            </p:cNvSpPr>
            <p:nvPr/>
          </p:nvSpPr>
          <p:spPr bwMode="auto">
            <a:xfrm>
              <a:off x="2543883" y="2408915"/>
              <a:ext cx="380997" cy="1290419"/>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CDED7E"/>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8" name="Freeform 30"/>
            <p:cNvSpPr/>
            <p:nvPr/>
          </p:nvSpPr>
          <p:spPr bwMode="auto">
            <a:xfrm>
              <a:off x="2569559" y="2476004"/>
              <a:ext cx="279122" cy="21948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9" name="Freeform 31"/>
            <p:cNvSpPr/>
            <p:nvPr/>
          </p:nvSpPr>
          <p:spPr bwMode="auto">
            <a:xfrm>
              <a:off x="2704564" y="3378800"/>
              <a:ext cx="135834" cy="5880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2" name="组合 1"/>
          <p:cNvGrpSpPr/>
          <p:nvPr/>
        </p:nvGrpSpPr>
        <p:grpSpPr>
          <a:xfrm>
            <a:off x="1206253" y="1218715"/>
            <a:ext cx="940068" cy="2632190"/>
            <a:chOff x="1206253" y="1218715"/>
            <a:chExt cx="940068" cy="2632190"/>
          </a:xfrm>
        </p:grpSpPr>
        <p:sp>
          <p:nvSpPr>
            <p:cNvPr id="260" name="Freeform 32"/>
            <p:cNvSpPr>
              <a:spLocks noEditPoints="1"/>
            </p:cNvSpPr>
            <p:nvPr/>
          </p:nvSpPr>
          <p:spPr bwMode="auto">
            <a:xfrm>
              <a:off x="1206253" y="1218715"/>
              <a:ext cx="940068" cy="2632190"/>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1" name="Freeform 33"/>
            <p:cNvSpPr/>
            <p:nvPr/>
          </p:nvSpPr>
          <p:spPr bwMode="auto">
            <a:xfrm>
              <a:off x="1358652" y="2298758"/>
              <a:ext cx="525113" cy="1552147"/>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2" name="Freeform 34"/>
            <p:cNvSpPr/>
            <p:nvPr/>
          </p:nvSpPr>
          <p:spPr bwMode="auto">
            <a:xfrm>
              <a:off x="1443134" y="2214276"/>
              <a:ext cx="347038" cy="126723"/>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3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 presetClass="entr" presetSubtype="4" accel="56000" fill="hold" nodeType="afterEffect" p14:presetBounceEnd="5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6000">
                                          <p:cBhvr additive="base">
                                            <p:cTn id="11" dur="125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accel="56000" fill="hold" nodeType="withEffect" p14:presetBounceEnd="56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6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56000" fill="hold" nodeType="withEffect" p14:presetBounceEnd="56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6000">
                                          <p:cBhvr additive="base">
                                            <p:cTn id="19" dur="125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20" dur="125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accel="56000" fill="hold" nodeType="withEffect" p14:presetBounceEnd="56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6000">
                                          <p:cBhvr additive="base">
                                            <p:cTn id="23" dur="125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24" dur="125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additive="base">
                                            <p:cTn id="28" dur="500" fill="hold"/>
                                            <p:tgtEl>
                                              <p:spTgt spid="229"/>
                                            </p:tgtEl>
                                            <p:attrNameLst>
                                              <p:attrName>ppt_x</p:attrName>
                                            </p:attrNameLst>
                                          </p:cBhvr>
                                          <p:tavLst>
                                            <p:tav tm="0">
                                              <p:val>
                                                <p:strVal val="1+#ppt_w/2"/>
                                              </p:val>
                                            </p:tav>
                                            <p:tav tm="100000">
                                              <p:val>
                                                <p:strVal val="#ppt_x"/>
                                              </p:val>
                                            </p:tav>
                                          </p:tavLst>
                                        </p:anim>
                                        <p:anim calcmode="lin" valueType="num">
                                          <p:cBhvr additive="base">
                                            <p:cTn id="29" dur="500" fill="hold"/>
                                            <p:tgtEl>
                                              <p:spTgt spid="229"/>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236"/>
                                            </p:tgtEl>
                                            <p:attrNameLst>
                                              <p:attrName>style.visibility</p:attrName>
                                            </p:attrNameLst>
                                          </p:cBhvr>
                                          <p:to>
                                            <p:strVal val="visible"/>
                                          </p:to>
                                        </p:set>
                                        <p:animEffect transition="in" filter="wipe(left)">
                                          <p:cBhvr>
                                            <p:cTn id="54" dur="500"/>
                                            <p:tgtEl>
                                              <p:spTgt spid="23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1"/>
                                            </p:tgtEl>
                                            <p:attrNameLst>
                                              <p:attrName>style.visibility</p:attrName>
                                            </p:attrNameLst>
                                          </p:cBhvr>
                                          <p:to>
                                            <p:strVal val="visible"/>
                                          </p:to>
                                        </p:set>
                                        <p:animEffect transition="in" filter="wipe(left)">
                                          <p:cBhvr>
                                            <p:cTn id="57" dur="500"/>
                                            <p:tgtEl>
                                              <p:spTgt spid="23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6"/>
                                            </p:tgtEl>
                                            <p:attrNameLst>
                                              <p:attrName>style.visibility</p:attrName>
                                            </p:attrNameLst>
                                          </p:cBhvr>
                                          <p:to>
                                            <p:strVal val="visible"/>
                                          </p:to>
                                        </p:set>
                                        <p:animEffect transition="in" filter="wipe(left)">
                                          <p:cBhvr>
                                            <p:cTn id="60" dur="500"/>
                                            <p:tgtEl>
                                              <p:spTgt spid="24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animEffect transition="in" filter="wipe(left)">
                                          <p:cBhvr>
                                            <p:cTn id="63"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1" grpId="0"/>
          <p:bldP spid="236" grpId="0"/>
          <p:bldP spid="241" grpId="0"/>
          <p:bldP spid="246" grpId="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 presetClass="entr" presetSubtype="4" accel="56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accel="56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56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ppt_x"/>
                                              </p:val>
                                            </p:tav>
                                            <p:tav tm="100000">
                                              <p:val>
                                                <p:strVal val="#ppt_x"/>
                                              </p:val>
                                            </p:tav>
                                          </p:tavLst>
                                        </p:anim>
                                        <p:anim calcmode="lin" valueType="num">
                                          <p:cBhvr additive="base">
                                            <p:cTn id="20" dur="125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accel="56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250" fill="hold"/>
                                            <p:tgtEl>
                                              <p:spTgt spid="5"/>
                                            </p:tgtEl>
                                            <p:attrNameLst>
                                              <p:attrName>ppt_x</p:attrName>
                                            </p:attrNameLst>
                                          </p:cBhvr>
                                          <p:tavLst>
                                            <p:tav tm="0">
                                              <p:val>
                                                <p:strVal val="#ppt_x"/>
                                              </p:val>
                                            </p:tav>
                                            <p:tav tm="100000">
                                              <p:val>
                                                <p:strVal val="#ppt_x"/>
                                              </p:val>
                                            </p:tav>
                                          </p:tavLst>
                                        </p:anim>
                                        <p:anim calcmode="lin" valueType="num">
                                          <p:cBhvr additive="base">
                                            <p:cTn id="24" dur="125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additive="base">
                                            <p:cTn id="28" dur="500" fill="hold"/>
                                            <p:tgtEl>
                                              <p:spTgt spid="229"/>
                                            </p:tgtEl>
                                            <p:attrNameLst>
                                              <p:attrName>ppt_x</p:attrName>
                                            </p:attrNameLst>
                                          </p:cBhvr>
                                          <p:tavLst>
                                            <p:tav tm="0">
                                              <p:val>
                                                <p:strVal val="1+#ppt_w/2"/>
                                              </p:val>
                                            </p:tav>
                                            <p:tav tm="100000">
                                              <p:val>
                                                <p:strVal val="#ppt_x"/>
                                              </p:val>
                                            </p:tav>
                                          </p:tavLst>
                                        </p:anim>
                                        <p:anim calcmode="lin" valueType="num">
                                          <p:cBhvr additive="base">
                                            <p:cTn id="29" dur="500" fill="hold"/>
                                            <p:tgtEl>
                                              <p:spTgt spid="229"/>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236"/>
                                            </p:tgtEl>
                                            <p:attrNameLst>
                                              <p:attrName>style.visibility</p:attrName>
                                            </p:attrNameLst>
                                          </p:cBhvr>
                                          <p:to>
                                            <p:strVal val="visible"/>
                                          </p:to>
                                        </p:set>
                                        <p:animEffect transition="in" filter="wipe(left)">
                                          <p:cBhvr>
                                            <p:cTn id="54" dur="500"/>
                                            <p:tgtEl>
                                              <p:spTgt spid="23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1"/>
                                            </p:tgtEl>
                                            <p:attrNameLst>
                                              <p:attrName>style.visibility</p:attrName>
                                            </p:attrNameLst>
                                          </p:cBhvr>
                                          <p:to>
                                            <p:strVal val="visible"/>
                                          </p:to>
                                        </p:set>
                                        <p:animEffect transition="in" filter="wipe(left)">
                                          <p:cBhvr>
                                            <p:cTn id="57" dur="500"/>
                                            <p:tgtEl>
                                              <p:spTgt spid="23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6"/>
                                            </p:tgtEl>
                                            <p:attrNameLst>
                                              <p:attrName>style.visibility</p:attrName>
                                            </p:attrNameLst>
                                          </p:cBhvr>
                                          <p:to>
                                            <p:strVal val="visible"/>
                                          </p:to>
                                        </p:set>
                                        <p:animEffect transition="in" filter="wipe(left)">
                                          <p:cBhvr>
                                            <p:cTn id="60" dur="500"/>
                                            <p:tgtEl>
                                              <p:spTgt spid="24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animEffect transition="in" filter="wipe(left)">
                                          <p:cBhvr>
                                            <p:cTn id="63"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1" grpId="0"/>
          <p:bldP spid="236" grpId="0"/>
          <p:bldP spid="241" grpId="0"/>
          <p:bldP spid="246" grpId="0"/>
          <p:bldP spid="38" grpId="0"/>
        </p:bldLst>
      </p:timing>
    </mc:Fallback>
  </mc:AlternateContent>
</p:sld>
</file>

<file path=ppt/theme/theme1.xml><?xml version="1.0" encoding="utf-8"?>
<a:theme xmlns:a="http://schemas.openxmlformats.org/drawingml/2006/main" name="Office 主题">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汉堡包手机字体">
      <a:majorFont>
        <a:latin typeface="汉堡包手机字体"/>
        <a:ea typeface="汉堡包手机字体"/>
        <a:cs typeface=""/>
      </a:majorFont>
      <a:minorFont>
        <a:latin typeface="汉堡包手机字体"/>
        <a:ea typeface="汉堡包手机字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9131</Words>
  <Application>WPS 演示</Application>
  <PresentationFormat>宽屏</PresentationFormat>
  <Paragraphs>509</Paragraphs>
  <Slides>32</Slides>
  <Notes>32</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Arial</vt:lpstr>
      <vt:lpstr>宋体</vt:lpstr>
      <vt:lpstr>Wingdings</vt:lpstr>
      <vt:lpstr>汉堡包手机字体</vt:lpstr>
      <vt:lpstr>DejaVu Sans</vt:lpstr>
      <vt:lpstr>Calibri</vt:lpstr>
      <vt:lpstr>微软雅黑</vt:lpstr>
      <vt:lpstr>Arial Unicode MS</vt:lpstr>
      <vt:lpstr>华文细黑</vt:lpstr>
      <vt:lpstr>新蒂下午茶基本版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117</cp:revision>
  <dcterms:created xsi:type="dcterms:W3CDTF">2014-11-14T09:15:00Z</dcterms:created>
  <dcterms:modified xsi:type="dcterms:W3CDTF">2017-06-20T09:46:26Z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